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6" r:id="rId10"/>
    <p:sldId id="261" r:id="rId11"/>
    <p:sldId id="262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Strategické iniciativy </a:t>
            </a:r>
            <a:br>
              <a:rPr lang="cs-CZ" dirty="0" smtClean="0"/>
            </a:br>
            <a:r>
              <a:rPr lang="cs-CZ" sz="1300" dirty="0" smtClean="0"/>
              <a:t>(dolní dvě BSC vrstvy mají zde definovaný </a:t>
            </a:r>
            <a:r>
              <a:rPr lang="cs-CZ" sz="1300" dirty="0" err="1" smtClean="0"/>
              <a:t>Cíl-Měření-Záměr-Akční</a:t>
            </a:r>
            <a:r>
              <a:rPr lang="cs-CZ" sz="1300" dirty="0" smtClean="0"/>
              <a:t> program)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/>
          </a:p>
          <a:p>
            <a:pPr algn="ctr"/>
            <a:r>
              <a:rPr lang="cs-CZ" sz="1000" b="1" dirty="0" smtClean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Nepříjemné překvapení</a:t>
            </a:r>
            <a:endParaRPr lang="cs-CZ" sz="1000" b="1" dirty="0"/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Obrat prodejního kanálu</a:t>
            </a:r>
            <a:endParaRPr lang="cs-CZ" sz="1000" b="1" dirty="0"/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Poměr  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Akční</a:t>
            </a:r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Marketingové</a:t>
            </a:r>
          </a:p>
          <a:p>
            <a:r>
              <a:rPr lang="cs-CZ" sz="1000" dirty="0" smtClean="0"/>
              <a:t> dovednosti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dovedností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Do 100% -rok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Školení</a:t>
            </a:r>
          </a:p>
          <a:p>
            <a:r>
              <a:rPr lang="cs-CZ" sz="1000" dirty="0" smtClean="0"/>
              <a:t>Nový 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Udržet si </a:t>
            </a:r>
          </a:p>
          <a:p>
            <a:r>
              <a:rPr lang="cs-CZ" sz="1000" dirty="0" smtClean="0"/>
              <a:t>zákazníky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Zvětšit podíl</a:t>
            </a:r>
          </a:p>
          <a:p>
            <a:r>
              <a:rPr lang="cs-CZ" sz="1000" dirty="0" smtClean="0"/>
              <a:t>  na trhu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Poměr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 problémů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50 % - 2 roky</a:t>
            </a:r>
          </a:p>
          <a:p>
            <a:r>
              <a:rPr lang="cs-CZ" sz="1000" dirty="0" smtClean="0"/>
              <a:t>    (snížení)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Noví klienti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100 % - 2 roky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   (zvýšení)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</a:p>
          <a:p>
            <a:r>
              <a:rPr lang="cs-CZ" sz="1000" dirty="0" smtClean="0"/>
              <a:t>cíleného</a:t>
            </a:r>
          </a:p>
          <a:p>
            <a:r>
              <a:rPr lang="cs-CZ" sz="1000" dirty="0" smtClean="0"/>
              <a:t>marketingu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Podpora</a:t>
            </a:r>
          </a:p>
          <a:p>
            <a:r>
              <a:rPr lang="cs-CZ" sz="1000" dirty="0" smtClean="0"/>
              <a:t>   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Akční </a:t>
            </a:r>
          </a:p>
          <a:p>
            <a:r>
              <a:rPr lang="cs-CZ" sz="1000" dirty="0" smtClean="0"/>
              <a:t>prodeje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Poskytnutá hodnota</a:t>
            </a:r>
            <a:endParaRPr lang="cs-CZ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prodeje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marží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Spokojení akcionáři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C0E2BB15-FD37-4D22-A8E5-C718586E88B6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687388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0033CC"/>
                </a:solidFill>
                <a:latin typeface="Calibri" pitchFamily="34" charset="0"/>
              </a:rPr>
              <a:t>Zvýšení produktivity pomocí zrušení přestávek na kávu</a:t>
            </a:r>
            <a:endParaRPr lang="en-GB" altLang="cs-CZ" sz="2400" smtClean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816100"/>
            <a:ext cx="3557587" cy="314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862013" y="5283200"/>
            <a:ext cx="739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Časté představy i velice kvalifikovaných manažerů o úsporách nákladů.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6629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63546DF4-89A1-41E5-BEFD-B15826D415CD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20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Tabulka jako podklad pro konstrukci grafu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Výsledný graf po aplikaci JSS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12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Robert Kaplan, David Norton : Balanced Scorecard – strategický systém měření výkonnosti podniku</a:t>
            </a:r>
          </a:p>
        </p:txBody>
      </p:sp>
    </p:spTree>
    <p:extLst>
      <p:ext uri="{BB962C8B-B14F-4D97-AF65-F5344CB8AC3E}">
        <p14:creationId xmlns:p14="http://schemas.microsoft.com/office/powerpoint/2010/main" val="22430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</a:t>
            </a:r>
            <a:r>
              <a:rPr lang="cs-CZ" sz="1000" dirty="0" err="1" smtClean="0">
                <a:solidFill>
                  <a:srgbClr val="FF0000"/>
                </a:solidFill>
              </a:rPr>
              <a:t>way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study)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(LT=WIP*CT=WIP/Throughput)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</a:p>
          <a:p>
            <a:r>
              <a:rPr lang="en-US" sz="2800" b="1" dirty="0" smtClean="0"/>
              <a:t>Cycle Time (CT)– </a:t>
            </a:r>
            <a:r>
              <a:rPr lang="en-US" sz="2400" dirty="0" smtClean="0"/>
              <a:t>time to complete task (time/unit)</a:t>
            </a:r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r>
              <a:rPr lang="cs-CZ" sz="2400" i="1" dirty="0" smtClean="0"/>
              <a:t>Comment : CT&lt;&gt;LT !!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Lead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lead time is the time and not the effort. You may have a lead time of 100 days and only have to work 1 hour to fix the bug. Sometime you start working on the bug. The </a:t>
            </a:r>
            <a:r>
              <a:rPr lang="en-US" i="1" dirty="0"/>
              <a:t>cycle time</a:t>
            </a:r>
            <a:r>
              <a:rPr lang="en-US" dirty="0"/>
              <a:t> is the time from the start of the work until the </a:t>
            </a:r>
            <a:r>
              <a:rPr lang="en-US" dirty="0" err="1"/>
              <a:t>bugfix</a:t>
            </a:r>
            <a:r>
              <a:rPr lang="en-US" dirty="0"/>
              <a:t> is live.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3356992"/>
            <a:ext cx="72728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899592" y="278092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915816" y="274492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797147" y="2744924"/>
            <a:ext cx="0" cy="129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172400" y="2698999"/>
            <a:ext cx="0" cy="1522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899592" y="3861048"/>
            <a:ext cx="727280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899592" y="2924944"/>
            <a:ext cx="20162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915816" y="3140968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796136" y="2852936"/>
            <a:ext cx="2376264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6300192" y="24690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Cycle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time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738403" y="349171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Lead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time</a:t>
            </a:r>
            <a:r>
              <a:rPr lang="cs-CZ" b="1" dirty="0" smtClean="0">
                <a:solidFill>
                  <a:srgbClr val="FF0000"/>
                </a:solidFill>
              </a:rPr>
              <a:t> (fix)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7106" y="4112502"/>
            <a:ext cx="155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dirty="0" err="1" smtClean="0"/>
              <a:t>Request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(bug </a:t>
            </a:r>
            <a:r>
              <a:rPr lang="cs-CZ" dirty="0" err="1" smtClean="0"/>
              <a:t>reported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195736" y="2246887"/>
            <a:ext cx="19903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sz="1600" dirty="0" smtClean="0"/>
              <a:t>Priority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task</a:t>
            </a:r>
            <a:endParaRPr lang="cs-CZ" sz="1600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          </a:t>
            </a:r>
            <a:r>
              <a:rPr lang="cs-CZ" sz="1600" dirty="0" err="1" smtClean="0"/>
              <a:t>is</a:t>
            </a:r>
            <a:r>
              <a:rPr lang="cs-CZ" sz="1600" dirty="0" smtClean="0"/>
              <a:t>  set </a:t>
            </a:r>
            <a:endParaRPr lang="cs-CZ" sz="16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213284" y="4036422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Start 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542323" y="4265145"/>
            <a:ext cx="12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Bug </a:t>
            </a:r>
            <a:r>
              <a:rPr lang="cs-CZ" dirty="0" err="1" smtClean="0"/>
              <a:t>solved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1310</Words>
  <Application>Microsoft Office PowerPoint</Application>
  <PresentationFormat>Předvádění na obrazovce (4:3)</PresentationFormat>
  <Paragraphs>294</Paragraphs>
  <Slides>23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Definition</vt:lpstr>
      <vt:lpstr>Basic strategy map (two lower  BS levels)</vt:lpstr>
      <vt:lpstr>Basic strategy map (two upper  BS levels)</vt:lpstr>
      <vt:lpstr>Balanced Scorcard worksheet</vt:lpstr>
      <vt:lpstr>Some units (home study) </vt:lpstr>
      <vt:lpstr>Lead time</vt:lpstr>
      <vt:lpstr>ERP outputs and BS </vt:lpstr>
      <vt:lpstr>ERP forms related to customer aging report</vt:lpstr>
      <vt:lpstr>BS  and OM</vt:lpstr>
      <vt:lpstr>Strategické iniciativy  (dolní dvě BSC vrstvy mají zde definovaný Cíl-Měření-Záměr-Akční program)</vt:lpstr>
      <vt:lpstr>Test 1</vt:lpstr>
      <vt:lpstr>Test 2</vt:lpstr>
      <vt:lpstr>Test 3</vt:lpstr>
      <vt:lpstr>Test 4</vt:lpstr>
      <vt:lpstr>Strategy Map-The Simple Model of Value Creation</vt:lpstr>
      <vt:lpstr>Strategická mapa (BSC)- velmi zjednodušené schéma</vt:lpstr>
      <vt:lpstr>Zvýšení produktivity pomocí zrušení přestávek na kávu</vt:lpstr>
      <vt:lpstr>Tabulka jako podklad pro konstrukci grafu</vt:lpstr>
      <vt:lpstr>Výsledný graf po aplikaci JSS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54</cp:revision>
  <dcterms:created xsi:type="dcterms:W3CDTF">2015-06-12T06:47:01Z</dcterms:created>
  <dcterms:modified xsi:type="dcterms:W3CDTF">2016-05-02T10:01:50Z</dcterms:modified>
</cp:coreProperties>
</file>