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7" r:id="rId4"/>
    <p:sldId id="268" r:id="rId5"/>
    <p:sldId id="269" r:id="rId6"/>
    <p:sldId id="270" r:id="rId7"/>
    <p:sldId id="260" r:id="rId8"/>
    <p:sldId id="261" r:id="rId9"/>
    <p:sldId id="271" r:id="rId10"/>
    <p:sldId id="272" r:id="rId11"/>
    <p:sldId id="273" r:id="rId12"/>
    <p:sldId id="274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5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</a:t>
            </a: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cs-CZ" altLang="cs-CZ" sz="36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Elementární metody: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absolutních ukazatelů: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19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 (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3900" indent="-36195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procentní analýza (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rozdílových ukazatelů: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3900" indent="-3619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fondů finančních prostředků, resp. cash-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přímá analýza poměrových ukazatelů podle jednotlivých oblastí podniku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22. 02. 2016</a:t>
            </a: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Vyšší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metody: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matematicko-statistické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bodové odhady,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regresní modelování,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faktorová analýza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 jiné</a:t>
            </a:r>
          </a:p>
          <a:p>
            <a:pPr marL="361950" indent="-36195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nestatistické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teorie fuzzy množin,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expertní systémy,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gnostická teorie neurčitých dat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 jiné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22. 02. 2016</a:t>
            </a: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Srovnatelností údajů se rozumí především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srovnatelnost časová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tzn. že budou srovnatelné údaje (ukazatele) za několik (účetních)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období.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 týče srovnatelnosti podniků, existuje řada hledisek: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Hledisko oboru činnosti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Geografické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Politické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Historické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Ekologické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Legislativní hledisko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musí být srovnatelné také co do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velikosti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(lze využít kritéria rozdělující podniky na velké, malé a střední).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definovat jako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činnost podniku při tvorbě, rozdělování a používání peněžních fondů (kapitálu) na principu efektivní maximalizace zisku a tržní hodnoty majetku podniku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zahrnuje:</a:t>
            </a: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Finanční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plánování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Organizování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finančního útvaru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Vedení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lidí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Finanční kontrola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 hlediska průběžných manažerských funkcí lze obsah finančního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definovat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jako: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Analyzování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finančních problémů a úloh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rozhodování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Komunikaci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při realizaci finančních rozhodnutí s akcentem na koordinaci činností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Motivování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pracovníků tak aby byly plněny finanční cíle podniku</a:t>
            </a:r>
          </a:p>
          <a:p>
            <a:pPr algn="l">
              <a:lnSpc>
                <a:spcPct val="110000"/>
              </a:lnSpc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má dva základní úkoly: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rozhodování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investiční rozhodování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správné plnění uvedených funkcí finančního managementu je nutné dodržovat základní principy: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peněžních toků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čisté současné hodnoty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respektování faktoru času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zohledňování rizika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optimalizace kapitálové struktury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zohledňování stupně efektivnosti kapitálových trhů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plánování a analýzy finančních údajů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plánování zachycuje základní finanční vztahy související s produkcí a oběhem (obratem) v podniku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plán tvoří především: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Soustava finančních ukazatelů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výnosů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nákladů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rozvahy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rozdělení zisku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cash-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Plánované (předběžné) kalkulace.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20. </a:t>
            </a:r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plánování je vhodné chápat jako proces,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který probíhá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šesti základních etapách: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finančních a investičních možností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finančních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cílů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Zpracování variant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Výběr optimální varianty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Realizace vybrané varianty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zásady dobrého plánování: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zahrnovat všechny činnosti a odpovědnostní útvary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Jednotlivé části plánu musí být věcně i časově sladěny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Plánování se musí aktivně účastnit zaměstnanci, kteří budou následně odpovědni za jeho uskutečnění a plnění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Plánování je vždy celoroční aktivita spojená s trvalou kontrolou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být pružný a je nutné ho upravovat dle měnících se podmínek tak, aby byl reálný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být systematický, tzn. že se musí držet určité metodiky a je nutné ho sestavit písemně.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analýza je součástí finančního managementu (poskytuje mu podklady pro plánování, rozhodování 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analýzu lze klasifikovat z hlediska času: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statická analýza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dynamická analýza</a:t>
            </a:r>
          </a:p>
          <a:p>
            <a:pPr algn="l">
              <a:lnSpc>
                <a:spcPct val="120000"/>
              </a:lnSpc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situace podniku je zpravidla posuzována skupinou různých ukazatelů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Důraz přitom musí být kladen na analýzu trendů, na rychlost změny ukazatele, překročení stanovené meze, náhlé poklesy nebo skokové přírůstky apod.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charakteristiky ukazatelů: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schopnost podniku splácet své závazky v době jejich splatnosti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výnosnost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), která charakterizuje úroveň výtěžnosti vloženého kapitálu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rychlost obratu prostředků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), vypovídající o schopnosti manažerů využívat majetek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 stabilita (finanční struktura,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soubor ukazatelů měřených prostřednictvím kapitálového trhu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(např. čistý zisk na akcii, dividenda na akcii apod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Všechny podniky mají společný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obecný cíl: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dosahovat uspokojivé výnosnosti kapitálu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(běžná úroková míra / dosahovaná daném oboru)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při trvale příznivé platební schopnosti a při zachování dlouhodobé existence podniku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20. 02. 2017</a:t>
            </a:r>
            <a:endParaRPr lang="cs-CZ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 lze chápat jako určitou číselnou charakteristiku ekonomické činnosti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Existují různé druhy ukazatelů: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Stavové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Tokové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Absolutní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Rozdílové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Metody pro vyhodnocování ukazatelů lze rozdělit na dvě skupiny: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elementární metody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vyšší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22. 02. 2016</a:t>
            </a: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737</Words>
  <Application>Microsoft Office PowerPoint</Application>
  <PresentationFormat>Předvádění na obrazovce (4:3)</PresentationFormat>
  <Paragraphs>233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MPH_FMAN Finanční management  jaro 2017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Štěrba Martin</cp:lastModifiedBy>
  <cp:revision>22</cp:revision>
  <dcterms:created xsi:type="dcterms:W3CDTF">2014-02-17T10:02:52Z</dcterms:created>
  <dcterms:modified xsi:type="dcterms:W3CDTF">2017-02-20T09:31:27Z</dcterms:modified>
</cp:coreProperties>
</file>