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HRM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Choosing </a:t>
            </a:r>
            <a:r>
              <a:rPr lang="en-US" dirty="0"/>
              <a:t>employees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373216"/>
            <a:ext cx="5598368" cy="1001706"/>
          </a:xfrm>
        </p:spPr>
        <p:txBody>
          <a:bodyPr/>
          <a:lstStyle/>
          <a:p>
            <a:r>
              <a:rPr lang="en-GB" dirty="0"/>
              <a:t>Hana </a:t>
            </a:r>
            <a:r>
              <a:rPr lang="en-GB" dirty="0" err="1"/>
              <a:t>Dvořáčková</a:t>
            </a:r>
            <a:endParaRPr lang="ru-RU" dirty="0"/>
          </a:p>
          <a:p>
            <a:r>
              <a:rPr lang="en-GB" dirty="0"/>
              <a:t>Natalia </a:t>
            </a:r>
            <a:r>
              <a:rPr lang="en-GB" dirty="0" err="1"/>
              <a:t>Zakharova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8951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choosing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Inside company</a:t>
            </a:r>
          </a:p>
          <a:p>
            <a:r>
              <a:rPr lang="en-US" dirty="0" smtClean="0"/>
              <a:t>Outside </a:t>
            </a:r>
            <a:r>
              <a:rPr lang="en-US" dirty="0"/>
              <a:t>company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2253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Selection of documents and information which will be required from the potential employees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Certificates of Education </a:t>
            </a:r>
          </a:p>
          <a:p>
            <a:r>
              <a:rPr lang="en-US" dirty="0" smtClean="0"/>
              <a:t>Last work experience</a:t>
            </a:r>
          </a:p>
          <a:p>
            <a:r>
              <a:rPr lang="en-US" dirty="0" smtClean="0"/>
              <a:t>Last positions and history of growing</a:t>
            </a:r>
          </a:p>
          <a:p>
            <a:r>
              <a:rPr lang="en-US" dirty="0"/>
              <a:t>Skills</a:t>
            </a:r>
          </a:p>
          <a:p>
            <a:r>
              <a:rPr lang="en-US" dirty="0" smtClean="0"/>
              <a:t>Other activities ( philanthropic volunteer work, hobby)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7856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Job advertisement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GB" dirty="0" smtClean="0"/>
              <a:t>Internet</a:t>
            </a:r>
            <a:endParaRPr lang="ru-RU" dirty="0"/>
          </a:p>
          <a:p>
            <a:pPr lvl="0"/>
            <a:r>
              <a:rPr lang="en-GB" dirty="0"/>
              <a:t>Newspapers</a:t>
            </a:r>
            <a:endParaRPr lang="ru-RU" dirty="0"/>
          </a:p>
          <a:p>
            <a:pPr lvl="0"/>
            <a:r>
              <a:rPr lang="en-GB" dirty="0"/>
              <a:t>Job portals</a:t>
            </a:r>
            <a:endParaRPr lang="ru-RU" dirty="0"/>
          </a:p>
          <a:p>
            <a:pPr lvl="0"/>
            <a:r>
              <a:rPr lang="en-GB" dirty="0"/>
              <a:t>LinkedIn</a:t>
            </a:r>
            <a:endParaRPr lang="ru-RU" dirty="0"/>
          </a:p>
          <a:p>
            <a:pPr lvl="0"/>
            <a:r>
              <a:rPr lang="en-GB" dirty="0"/>
              <a:t>Direct offer</a:t>
            </a:r>
            <a:endParaRPr lang="ru-RU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49655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Process of employee´s </a:t>
            </a:r>
            <a:r>
              <a:rPr lang="en-GB" dirty="0" smtClean="0"/>
              <a:t>selection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GB" dirty="0"/>
              <a:t>Collection of documents</a:t>
            </a:r>
            <a:endParaRPr lang="ru-RU" dirty="0"/>
          </a:p>
          <a:p>
            <a:pPr lvl="0"/>
            <a:r>
              <a:rPr lang="en-GB" dirty="0"/>
              <a:t>Pre-selection of candidates</a:t>
            </a:r>
            <a:endParaRPr lang="ru-RU" dirty="0"/>
          </a:p>
          <a:p>
            <a:pPr lvl="0"/>
            <a:r>
              <a:rPr lang="en-GB" dirty="0"/>
              <a:t>Selection of </a:t>
            </a:r>
            <a:r>
              <a:rPr lang="en-GB" dirty="0" smtClean="0"/>
              <a:t>candidates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4695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300" dirty="0"/>
              <a:t>Costs associated with the employee´s </a:t>
            </a:r>
            <a:r>
              <a:rPr lang="en-GB" sz="3300" dirty="0" smtClean="0"/>
              <a:t>selection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GB" dirty="0"/>
              <a:t>Duration</a:t>
            </a:r>
            <a:endParaRPr lang="ru-RU" dirty="0"/>
          </a:p>
          <a:p>
            <a:pPr lvl="0"/>
            <a:r>
              <a:rPr lang="en-GB" dirty="0" smtClean="0"/>
              <a:t>Money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7696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628800"/>
            <a:ext cx="7355160" cy="3370386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Thank you for your attention</a:t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Any questions?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3289670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100</TotalTime>
  <Words>82</Words>
  <Application>Microsoft Office PowerPoint</Application>
  <PresentationFormat>Экран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HRM Choosing employees</vt:lpstr>
      <vt:lpstr>Methods of choosing</vt:lpstr>
      <vt:lpstr>Selection of documents and information which will be required from the potential employees</vt:lpstr>
      <vt:lpstr>Job advertisement </vt:lpstr>
      <vt:lpstr>Process of employee´s selection </vt:lpstr>
      <vt:lpstr>Costs associated with the employee´s selection</vt:lpstr>
      <vt:lpstr>Thank you for your attention  Any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Natasha_Zaharova</dc:creator>
  <cp:lastModifiedBy>Natasha_Zaharova</cp:lastModifiedBy>
  <cp:revision>7</cp:revision>
  <dcterms:created xsi:type="dcterms:W3CDTF">2017-05-04T10:16:03Z</dcterms:created>
  <dcterms:modified xsi:type="dcterms:W3CDTF">2017-05-05T06:39:00Z</dcterms:modified>
</cp:coreProperties>
</file>