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5" r:id="rId5"/>
    <p:sldId id="271" r:id="rId6"/>
    <p:sldId id="270" r:id="rId7"/>
    <p:sldId id="269" r:id="rId8"/>
    <p:sldId id="268" r:id="rId9"/>
    <p:sldId id="272" r:id="rId10"/>
    <p:sldId id="267" r:id="rId11"/>
    <p:sldId id="266" r:id="rId12"/>
    <p:sldId id="276" r:id="rId13"/>
    <p:sldId id="275" r:id="rId14"/>
    <p:sldId id="274" r:id="rId15"/>
    <p:sldId id="273" r:id="rId16"/>
    <p:sldId id="278" r:id="rId17"/>
    <p:sldId id="277" r:id="rId18"/>
    <p:sldId id="279" r:id="rId19"/>
    <p:sldId id="280" r:id="rId20"/>
    <p:sldId id="293" r:id="rId21"/>
    <p:sldId id="281" r:id="rId22"/>
    <p:sldId id="282" r:id="rId23"/>
    <p:sldId id="283" r:id="rId24"/>
    <p:sldId id="284" r:id="rId25"/>
    <p:sldId id="285" r:id="rId26"/>
    <p:sldId id="292"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26.2.2016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19</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26.2.2016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26.2.2016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26.2.2016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26.2.2016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26.2.2016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26.2.2016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26.2.2016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 </a:t>
            </a:r>
            <a:r>
              <a:rPr lang="cs-CZ" sz="1600" b="1" dirty="0" smtClean="0">
                <a:solidFill>
                  <a:srgbClr val="0070C0"/>
                </a:solidFill>
              </a:rPr>
              <a:t>(Sales </a:t>
            </a:r>
            <a:r>
              <a:rPr lang="cs-CZ" sz="1600" b="1" dirty="0" err="1" smtClean="0">
                <a:solidFill>
                  <a:srgbClr val="0070C0"/>
                </a:solidFill>
              </a:rPr>
              <a:t>Order</a:t>
            </a:r>
            <a:r>
              <a:rPr lang="cs-CZ" sz="1600" b="1" dirty="0" smtClean="0">
                <a:solidFill>
                  <a:srgbClr val="0070C0"/>
                </a:solidFill>
              </a:rPr>
              <a:t>)</a:t>
            </a:r>
            <a:endParaRPr lang="cs-CZ" sz="1600" b="1" dirty="0">
              <a:solidFill>
                <a:srgbClr val="0070C0"/>
              </a:solidFill>
            </a:endParaRPr>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7927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dirty="0" smtClean="0"/>
              <a:t>Costing method</a:t>
            </a:r>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807</Words>
  <Application>Microsoft Office PowerPoint</Application>
  <PresentationFormat>Předvádění na obrazovce (4:3)</PresentationFormat>
  <Paragraphs>142</Paragraphs>
  <Slides>26</Slides>
  <Notes>1</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systému Office</vt:lpstr>
      <vt:lpstr>Introduction to MS Dynamics NAV II. (Sales Order)</vt:lpstr>
      <vt:lpstr>Basic source tables I.(sales) </vt:lpstr>
      <vt:lpstr>Prezentace aplikace PowerPoint</vt:lpstr>
      <vt:lpstr>Basic information - buttons (sales) </vt:lpstr>
      <vt:lpstr>Basic source tables II.(sales) </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Posting Groups</vt:lpstr>
      <vt:lpstr>Creation of the brand new customer</vt:lpstr>
      <vt:lpstr>Creation of the new template</vt:lpstr>
      <vt:lpstr>Creation of the new template</vt:lpstr>
      <vt:lpstr>Posting Groups</vt:lpstr>
      <vt:lpstr>Posting Groups</vt:lpstr>
      <vt:lpstr>End of the section 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39</cp:revision>
  <dcterms:created xsi:type="dcterms:W3CDTF">2014-09-15T11:04:04Z</dcterms:created>
  <dcterms:modified xsi:type="dcterms:W3CDTF">2016-02-26T12:36:24Z</dcterms:modified>
</cp:coreProperties>
</file>