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7" r:id="rId12"/>
    <p:sldId id="272" r:id="rId13"/>
    <p:sldId id="273" r:id="rId14"/>
    <p:sldId id="274" r:id="rId15"/>
    <p:sldId id="275" r:id="rId16"/>
    <p:sldId id="276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" y="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Strategické iniciativy </a:t>
            </a:r>
            <a:br>
              <a:rPr lang="cs-CZ" dirty="0" smtClean="0"/>
            </a:br>
            <a:r>
              <a:rPr lang="cs-CZ" sz="1300" dirty="0" smtClean="0"/>
              <a:t>(dolní dvě BSC vrstvy mají zde definovaný </a:t>
            </a:r>
            <a:r>
              <a:rPr lang="cs-CZ" sz="1300" dirty="0" err="1" smtClean="0"/>
              <a:t>Cíl-Měření-Záměr-Akční</a:t>
            </a:r>
            <a:r>
              <a:rPr lang="cs-CZ" sz="1300" dirty="0" smtClean="0"/>
              <a:t> program)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Poměr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Akční</a:t>
            </a:r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Marketingové</a:t>
            </a:r>
          </a:p>
          <a:p>
            <a:r>
              <a:rPr lang="cs-CZ" sz="1000" dirty="0" smtClean="0"/>
              <a:t> dovednosti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dovedností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Do 100% -rok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Školení</a:t>
            </a:r>
          </a:p>
          <a:p>
            <a:r>
              <a:rPr lang="cs-CZ" sz="1000" dirty="0" smtClean="0"/>
              <a:t>Nový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Udržet si </a:t>
            </a:r>
          </a:p>
          <a:p>
            <a:r>
              <a:rPr lang="cs-CZ" sz="1000" dirty="0" smtClean="0"/>
              <a:t>zákazníky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Zvětšit podíl</a:t>
            </a:r>
          </a:p>
          <a:p>
            <a:r>
              <a:rPr lang="cs-CZ" sz="1000" dirty="0" smtClean="0"/>
              <a:t>  na trhu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Poměr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 problémů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50 % - 2 roky</a:t>
            </a:r>
          </a:p>
          <a:p>
            <a:r>
              <a:rPr lang="cs-CZ" sz="1000" dirty="0" smtClean="0"/>
              <a:t>    (snížení)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nových</a:t>
            </a:r>
          </a:p>
          <a:p>
            <a:r>
              <a:rPr lang="cs-CZ" sz="1000" dirty="0" smtClean="0"/>
              <a:t>klientů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100 % - 2 roky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   (zvýšení)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</a:p>
          <a:p>
            <a:r>
              <a:rPr lang="cs-CZ" sz="1000" dirty="0" smtClean="0"/>
              <a:t>cíleného</a:t>
            </a:r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Podpora</a:t>
            </a:r>
          </a:p>
          <a:p>
            <a:r>
              <a:rPr lang="cs-CZ" sz="1000" dirty="0" smtClean="0"/>
              <a:t>   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Akční </a:t>
            </a:r>
          </a:p>
          <a:p>
            <a:r>
              <a:rPr lang="cs-CZ" sz="1000" dirty="0" smtClean="0"/>
              <a:t>prodeje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prodeje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marží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Spokojení akcionáři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</a:t>
            </a:r>
            <a:r>
              <a:rPr lang="cs-CZ" altLang="cs-CZ" sz="2400" smtClean="0"/>
              <a:t>konstrukci grafu JSS (FRT</a:t>
            </a:r>
            <a:r>
              <a:rPr lang="cs-CZ" altLang="cs-CZ" sz="240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při zavádějí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16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</a:t>
            </a:r>
            <a:r>
              <a:rPr lang="en-US" sz="2400" dirty="0" smtClean="0">
                <a:solidFill>
                  <a:srgbClr val="0070C0"/>
                </a:solidFill>
              </a:rPr>
              <a:t>…</a:t>
            </a:r>
            <a:r>
              <a:rPr lang="cs-CZ" sz="2800" b="1" dirty="0" smtClean="0"/>
              <a:t> </a:t>
            </a:r>
            <a:endParaRPr lang="en-US" sz="2400" dirty="0" smtClean="0"/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1183</Words>
  <Application>Microsoft Office PowerPoint</Application>
  <PresentationFormat>Předvádění na obrazovce (4:3)</PresentationFormat>
  <Paragraphs>279</Paragraphs>
  <Slides>20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Some units (home study) </vt:lpstr>
      <vt:lpstr>ERP outputs and BS </vt:lpstr>
      <vt:lpstr>ERP forms related to customer aging report</vt:lpstr>
      <vt:lpstr>BS  and OM</vt:lpstr>
      <vt:lpstr>Strategické iniciativy  (dolní dvě BSC vrstvy mají zde definovaný Cíl-Měření-Záměr-Akční program)</vt:lpstr>
      <vt:lpstr>Tabulka jako podklad pro konstrukci grafu JSS (FRTBSC) a eliminaci nepotřebných aktivit (obdoba postupu při zavádějí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59</cp:revision>
  <dcterms:created xsi:type="dcterms:W3CDTF">2015-06-12T06:47:01Z</dcterms:created>
  <dcterms:modified xsi:type="dcterms:W3CDTF">2017-02-23T08:47:09Z</dcterms:modified>
</cp:coreProperties>
</file>