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72" r:id="rId4"/>
    <p:sldId id="257" r:id="rId5"/>
    <p:sldId id="258" r:id="rId6"/>
    <p:sldId id="259" r:id="rId7"/>
    <p:sldId id="283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79" r:id="rId27"/>
    <p:sldId id="280" r:id="rId28"/>
    <p:sldId id="281" r:id="rId29"/>
    <p:sldId id="282" r:id="rId30"/>
    <p:sldId id="291" r:id="rId31"/>
    <p:sldId id="292" r:id="rId32"/>
    <p:sldId id="273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45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24.2.2017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of Deming cycle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effectiveness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  <a:r>
              <a:rPr lang="en-ZA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solved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by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product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application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1848</Words>
  <Application>Microsoft Office PowerPoint</Application>
  <PresentationFormat>Předvádění na obrazovce (4:3)</PresentationFormat>
  <Paragraphs>450</Paragraphs>
  <Slides>32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Operation Management (OM) Introduction</vt:lpstr>
      <vt:lpstr>Coordinates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 I.  (availability of components  solved by product PlannerOne application)   </vt:lpstr>
      <vt:lpstr>Basic problem II-I.  (over budget)   </vt:lpstr>
      <vt:lpstr>Prezentace aplikace PowerPoint</vt:lpstr>
      <vt:lpstr>Prezentace aplikace PowerPoint</vt:lpstr>
      <vt:lpstr>Tuition –plan-theory</vt:lpstr>
      <vt:lpstr>Tuition –plan-ERP used in OM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83</cp:revision>
  <dcterms:created xsi:type="dcterms:W3CDTF">2016-08-05T07:59:00Z</dcterms:created>
  <dcterms:modified xsi:type="dcterms:W3CDTF">2017-02-24T11:01:51Z</dcterms:modified>
</cp:coreProperties>
</file>