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7" r:id="rId6"/>
    <p:sldId id="268" r:id="rId7"/>
    <p:sldId id="270" r:id="rId8"/>
    <p:sldId id="269" r:id="rId9"/>
    <p:sldId id="261" r:id="rId10"/>
    <p:sldId id="262" r:id="rId11"/>
    <p:sldId id="259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EF45-2489-45FB-9007-9E27F876BD3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59693-C7FC-45ED-9E74-06DA9E7CA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2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Odkaz na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r>
              <a:rPr lang="cs-CZ" dirty="0" smtClean="0"/>
              <a:t>:</a:t>
            </a:r>
          </a:p>
          <a:p>
            <a:r>
              <a:rPr lang="cs-CZ" dirty="0" smtClean="0"/>
              <a:t>https://books.google.cz/books?hl=cs&amp;lr=&amp;id=MTkKAAAAQBAJ&amp;oi=fnd&amp;pg=PR4&amp;dq=Diversity+in+Organizations&amp;ots=VpYj9urrtH&amp;sig=yR6gwB0hZYWneUroJlxjnJ9DBss&amp;redir_esc=y#v=onepage&amp;q=Diversity%20in%20Organizations&amp;f=false</a:t>
            </a:r>
          </a:p>
          <a:p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http://s3.amazonaws.com/academia.edu.documents/46808294/Research_Methods_for_Business_Students__5th_Edition.pdf?AWSAccessKeyId=AKIAIWOWYYGZ2Y53UL3A&amp;Expires=1487674927&amp;Signature=0j7nbMsez0cgDzeGuG54ETgbWQc%3D&amp;response-content-disposition=inline%3B%20filename%3DResearch_Methods_for_Business_Students_5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59693-C7FC-45ED-9E74-06DA9E7CA0E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02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7B5AA1-A430-413C-AB32-6B011A53E94C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380011-DA2A-422E-978F-8421575621F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MPH_RLIZ 1. seminář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357826"/>
            <a:ext cx="6172200" cy="1017096"/>
          </a:xfrm>
        </p:spPr>
        <p:txBody>
          <a:bodyPr>
            <a:normAutofit/>
          </a:bodyPr>
          <a:lstStyle/>
          <a:p>
            <a:pPr algn="ctr"/>
            <a:r>
              <a:rPr lang="cs-CZ" sz="2400" dirty="0" err="1" smtClean="0"/>
              <a:t>Diverzita</a:t>
            </a:r>
            <a:r>
              <a:rPr lang="cs-CZ" sz="2400" dirty="0" smtClean="0"/>
              <a:t> v organizacích</a:t>
            </a:r>
            <a:endParaRPr lang="cs-CZ" sz="2400" dirty="0"/>
          </a:p>
        </p:txBody>
      </p:sp>
      <p:sp>
        <p:nvSpPr>
          <p:cNvPr id="35842" name="AutoShape 2" descr="Výsledek obrázku pro diverzita"/>
          <p:cNvSpPr>
            <a:spLocks noChangeAspect="1" noChangeArrowheads="1"/>
          </p:cNvSpPr>
          <p:nvPr/>
        </p:nvSpPr>
        <p:spPr bwMode="auto">
          <a:xfrm>
            <a:off x="155575" y="-1347788"/>
            <a:ext cx="455295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44" name="AutoShape 4" descr="Výsledek obrázku pro diverzita"/>
          <p:cNvSpPr>
            <a:spLocks noChangeAspect="1" noChangeArrowheads="1"/>
          </p:cNvSpPr>
          <p:nvPr/>
        </p:nvSpPr>
        <p:spPr bwMode="auto">
          <a:xfrm>
            <a:off x="155575" y="-1347788"/>
            <a:ext cx="455295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diverzita-cha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85728"/>
            <a:ext cx="5810280" cy="35849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seminárních prací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 smtClean="0"/>
              <a:t>Diverzita</a:t>
            </a:r>
            <a:r>
              <a:rPr lang="cs-CZ" dirty="0" smtClean="0"/>
              <a:t> a přenos znalostí: 2-3 týmy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Diverzita</a:t>
            </a:r>
            <a:r>
              <a:rPr lang="cs-CZ" dirty="0" smtClean="0"/>
              <a:t> a výkonnost: 2-3 týmy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Diverzita</a:t>
            </a:r>
            <a:r>
              <a:rPr lang="cs-CZ" dirty="0" smtClean="0"/>
              <a:t> v týmech: 8 týmů</a:t>
            </a:r>
          </a:p>
          <a:p>
            <a:pPr lvl="1"/>
            <a:r>
              <a:rPr lang="cs-CZ" dirty="0" smtClean="0"/>
              <a:t>Efektivita práce v týmu</a:t>
            </a:r>
          </a:p>
          <a:p>
            <a:pPr lvl="1"/>
            <a:r>
              <a:rPr lang="cs-CZ" dirty="0" smtClean="0"/>
              <a:t>Rozhodovací procesy</a:t>
            </a:r>
          </a:p>
          <a:p>
            <a:pPr lvl="1"/>
            <a:r>
              <a:rPr lang="cs-CZ" dirty="0" smtClean="0"/>
              <a:t>Předsudky vůči vybraným skupinám</a:t>
            </a:r>
          </a:p>
          <a:p>
            <a:pPr lvl="1"/>
            <a:r>
              <a:rPr lang="cs-CZ" dirty="0" smtClean="0"/>
              <a:t>Homogenita/heterogenita týmů – proč ano/ne</a:t>
            </a:r>
          </a:p>
          <a:p>
            <a:pPr lvl="1"/>
            <a:r>
              <a:rPr lang="cs-CZ" dirty="0" smtClean="0"/>
              <a:t>Problémy spolupráce ve vysoce heterogenních týmech</a:t>
            </a:r>
          </a:p>
          <a:p>
            <a:pPr lvl="1"/>
            <a:r>
              <a:rPr lang="cs-CZ" dirty="0" smtClean="0"/>
              <a:t>Přínosy spolupráce ve vysoce heterogenních týmech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cs-CZ" dirty="0" smtClean="0"/>
              <a:t>Úkol na příští seminář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715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3 skupiny, prezentace na max. 15 minut + handout (max. A4) pro spolužáky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Vydefinování základních pojmů</a:t>
            </a:r>
          </a:p>
          <a:p>
            <a:pPr lvl="1">
              <a:lnSpc>
                <a:spcPct val="150000"/>
              </a:lnSpc>
            </a:pPr>
            <a:r>
              <a:rPr lang="cs-CZ" dirty="0" err="1" smtClean="0"/>
              <a:t>Diversita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dirty="0" smtClean="0"/>
              <a:t>Typologie </a:t>
            </a:r>
            <a:r>
              <a:rPr lang="cs-CZ" dirty="0" err="1" smtClean="0"/>
              <a:t>diversity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dirty="0" smtClean="0"/>
              <a:t>Přínosy a problémy </a:t>
            </a:r>
            <a:r>
              <a:rPr lang="cs-CZ" dirty="0" err="1" smtClean="0"/>
              <a:t>diversity</a:t>
            </a:r>
            <a:r>
              <a:rPr lang="cs-CZ" dirty="0" smtClean="0"/>
              <a:t> v organizacích</a:t>
            </a:r>
          </a:p>
          <a:p>
            <a:r>
              <a:rPr lang="cs-CZ" dirty="0" smtClean="0"/>
              <a:t>Vybrat si jedno z témat pro seminární práci + tým</a:t>
            </a:r>
          </a:p>
          <a:p>
            <a:r>
              <a:rPr lang="cs-CZ" dirty="0" smtClean="0"/>
              <a:t>Nastudovat si příslušnou kapitolu v </a:t>
            </a:r>
            <a:r>
              <a:rPr lang="cs-CZ" dirty="0" err="1" smtClean="0"/>
              <a:t>Organizational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 + se zorientovat v metodologii pro tvorbu systematické rešerše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</a:t>
            </a:r>
            <a:r>
              <a:rPr lang="cs-CZ" dirty="0" smtClean="0"/>
              <a:t>zdroje.muni.cz</a:t>
            </a:r>
          </a:p>
          <a:p>
            <a:r>
              <a:rPr lang="cs-CZ" dirty="0"/>
              <a:t>Vyhledávání </a:t>
            </a:r>
            <a:r>
              <a:rPr lang="cs-CZ" dirty="0" smtClean="0"/>
              <a:t>pomocí </a:t>
            </a:r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err="1" smtClean="0"/>
              <a:t>Zotero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Mendeley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8633" r="61776" b="14946"/>
          <a:stretch/>
        </p:blipFill>
        <p:spPr bwMode="auto">
          <a:xfrm>
            <a:off x="539552" y="548680"/>
            <a:ext cx="8161104" cy="556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Z</a:t>
            </a:r>
            <a:r>
              <a:rPr lang="cs-CZ" dirty="0" smtClean="0"/>
              <a:t>otero.com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10703" r="65434" b="25938"/>
          <a:stretch/>
        </p:blipFill>
        <p:spPr bwMode="auto">
          <a:xfrm>
            <a:off x="251520" y="764704"/>
            <a:ext cx="8280920" cy="590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467600" cy="1143000"/>
          </a:xfrm>
        </p:spPr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Náplň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Základní literatura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Požadavky ke splnění předmětu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Nároky na seminární práci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Práce se zdroji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Zadání DÚ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pic>
        <p:nvPicPr>
          <p:cNvPr id="5" name="Zástupný symbol pro obsah 4" descr="organizational behavio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1500174"/>
            <a:ext cx="3714750" cy="4752975"/>
          </a:xfrm>
        </p:spPr>
      </p:pic>
      <p:sp>
        <p:nvSpPr>
          <p:cNvPr id="47106" name="AutoShape 2" descr="data:image/jpeg;base64,/9j/4AAQSkZJRgABAQAAAQABAAD/2wBDABQODxIPDRQSEBIXFRQYHjIhHhwcHj0sLiQySUBMS0dARkVQWnNiUFVtVkVGZIhlbXd7gYKBTmCNl4x9lnN+gXz/2wBDARUXFx4aHjshITt8U0ZTfHx8fHx8fHx8fHx8fHx8fHx8fHx8fHx8fHx8fHx8fHx8fHx8fHx8fHx8fHx8fHx8fHz/wAARCAEZANwDASIAAhEBAxEB/8QAGwAAAgMBAQEAAAAAAAAAAAAAAAMCBAUGAQf/xABBEAACAQMCAwMIBwcEAgMBAAABAgMABBESIQUxURNBYRQiUnGBkaGxBjIzQlNykiM0YnPB0fAkQ4LhFfEWNUSy/8QAGAEBAQEBAQAAAAAAAAAAAAAAAAECAwT/xAAjEQEAAgEEAwEAAwEAAAAAAAAAARECAxIhYRMUMVEEMkFS/9oADAMBAAIRAxEAPwDroo0MSEopOkd1S7KP0F91EX2SflFToIdlH6C+6jso/QX3VOigh2UfoL7qOyj9BfdU6KCHZR+gvuo7KP0F91TooIdlH6C+6jso/QX3VOigh2UfoL7qOzj9BfdU6rNbvqYrKRnJ5b79T4fKgd2cfoL7qOzj9BfdVdbWUEEzsxHLOa8WzkCr/qXyGyT18OdBZ7OP0F91HZx+gvuqqLFtiZm1AHBGcZyTnGfGvfI5NOnyl8aCvfz686CwY4/QX3UtkT0V91EMDxM7PKZC3LI5c/71JqsJJDKvQe6lMB0pzVVkniEnZl/P2yACcZ5Z6e2tw5y8Y0pmPU++h54givryr/VwCS3qHOlG4hJUCQHWAVxyOeW/sNbimJsM7ekffS2kf0299DSx+dhx5raD4N0+IpchCqWY4A510iIYmZRaaT8R/wBRpbTy/iv+o16iyTrqhAA/jpMmuN9MyY6MpyDWo2szGX141xP+NJ+o1p8Kd5LZi7Mx1kZJz3Cshq1eD/ur/nPyFTWiNi6MzOboYvsk/KKnUIvsk/KKnXjewUUUUBRRRQFFFFAUUUUBRRRQFFFFAUUUUHjUpqa1KarCSQ5ABJOABk1lSPEHMsd4EillEp805JAAO/okAcx31qTLrjdM41KRms+K0ngEOiVC0asuW1NkHT1Ofu8uW9bYVtItVhPlUWYl0KezJBVsHfB8Bg0l4o0Ky+UKMMMkqclslzgZ79XLBwKtiyEcTRq+x0YJHonNRkgcTtNG6hyxIDDIwQoI9fmjetRDEyprbJpxDchmYLIc7hiGzqx685prQtdqiLIoz5xPIN6q8NnzJfz9yGAxpYkkkeG+MUECGFAzD9moGTy2rpDEzFr0MaQwKikORz0DPvqMjxK47R9CkEZ055+Fe8P43AzlZJIlX1715f8AE+G+cIXjnmbYDmq+NYubp14q2PKoV2UHIUkA9a1OD/ur/nPyFZTVq8H/AHV/zn5Cuut/R59H+7oYvsk/KKnUIvsk/KKnXje0UVXvr2Hh9q9xctpjXpzJ6DxrL/8AMcSK9qvBJjBzBMqh8ddPP2UG5RVXh9/BxG2E9sxKk4IIwVPQjrVqgKKKKAoopEtysVzBAY5GM2rDKuVXAzue6gfRRRQFFeahkDIye6kx3KvdS24SQNEFJYrhTnoe+gfRRRQeGlsrHuptV7+58jsZ7nTr7JC+nOM4pYi0bnktLaCQ/c+NWbWbyi1hn06e0RXxnOMjNNrW6WdsMxraY/c+IpbWk5/2z7xWvRV3ymyGI1lcnlEfeKU/DrlwQYMg9xIroKKvklnxQ5V+BO3/AOJfhUBwOdTlLMA+BH9662ir5Z/E8Ufrkm4TfH/85/UP71e4fbTWsLJOmhi2QMg7YFb9Urz7UflplqzlFSuGlGM3C1F9kn5RU6hF9kn5RU65OrC+kpCTcMln/dUuQZc8gfuk+HOtzbGRyqE8EVzC8M6B43GGU8jWR/8AGbYeYLu+W3/AE50Y6dcUGVLOyW/0iurGRo4daCN0OPPH1iPaa07i2vrSxnvbe7uLi5aH7I7oDtuq+Azt86vzcKtZeGNw9UMNuwAxHsRvmk8dEy8IeKBC4fEcmFLFUOzEAczigyuGsLjiatacTvLm3WEu7yMQiP3dwB7zjwr20meHitj5Pe3lzBcF1kec5jcgE+aDy3Hdt40cOmdrq3s7K6nvrFkaOYTQleyGNvOwPVitGP6Pwx+T4u7s+TNmLMg80ctPLl8fGgzo47i7j4xK1/dR+TzyCJUkwFwM+0eHKnw3txcT8AZpWHlEUhlCnAY6BuR661IeGQwx3iKzkXbs8mSNiwwcVGLhEERsSryZskZY8kbgjBztQYws5X40lna8Sv5IoRruXeckDogwOZ+VL4vPJatPdW3ELueeGYalXaCMEgBCOR2ONsnPPFaKfRmGNnaPiHEELtqcrPjUepwKnP8AR22mW5Tt7hIrh+0aNXGkPt5w28PV8KCpeWbXX0p7I3l1EDaawYpApXzsYG3LvplzfzWdzxmRWZxbwRNGjHIBIO+KuXfBYrpoZPKbmGeJOz7aKTDsvQn40+PhsEc08h1P28axurnIIUEf1oMe5tLqz4UeJLxS4e5RO1bU+Yn7yAvLHSmEy8R4ysXlNxBC9kkpjifTuW693sqwv0ctQyq091JbKcrbPKTGOgx0HTNX1sYl4gb0Fu0MQixnzcA5oMO3md+FzQ3fEJ4lgvGgEqbyyKOS7b537ulJSaY8L47bSvO6QR/s/KCDIAyk7mteTgdu8MkYkmRmuTch1Yakfw25V4vAYAbsm4uW8rTRLqcHO2M8ufw8KC3wv/6u0/kp/wDyKtUuCFbeCOFCSsahRnngDFMoCiiigKKKKAooooCqV59qPy1dqlefaj8tBai+yT8oqdQi+yT8oqdBjcauryO/4fa2c6wm5LhmZA+MAEbV7w29vBxWfh168c7RxiRZUXTsTjBHWqn0lSGTivCFuZOyhLSan16MbDv7qr2xiseMJb8EuPKFuI3acahJpIHmtq9fjQdL5Vb9v2Hbx9tjPZ6xq91Z8fEuz4vxCK6njjt4Fi0FyFALA53rnbWC3m4QrSXljbTq2p5Xj/1COGycnVkn2VsW1pb3f0k4mbmGObRHEBrXIGVOdjQbclxDDF2sssaRemzAD30LcwMIys0ZEv1MMPP9XWuVspLZeFWME9ulzI08scCzH9mvncyd+7wqFpbGbhvEVtzH5RaXjTQLGfNBXGyjpzFB1V3cCKKQRvEJxGXRZGwNu8+HjXq3CpaJNcyRR5UFm1+YDjuJ7q5yItxDhnFuLyqV7eBo4VJzpjVT82z7qAIHv+FLxLQbPyFexEmNBk2znO2cdaDpY7iGWLtYpUePnrVgR76FuoGkWNZoy7LqVQwyR1A6Vzmm2j4nxBeG6Rb+QsZhF9mJO7ltnGa0OB8NtV4fYXPYq1wIlbtWGW3Xr0xsB3Cg2KKKKAooooCiiigKKKKAooooCiiigKKKKAqlefaj8tXapXn2o/LQWovsk/KKnUIvsk/KKnQJntbe50+UQRS6eWtA2PfRBawWwIt4I4geehAufdULy5e3AKRGTIY7c8gbUs3kwz/pztyPcds7fCgY1hZvN2z2kDS5zrMYLZ9dOWKNZHkWNQ741MBu2OWTVVbuYhybcroDZBzuQAdvf8K8a+lXJFs7gZzjwxj35oHNZWrw9i9tC0QOrQYxpz1x1qUNpbwOzwQRRs2zFEAJ91LW4mzhoD9bGRyA1EZ+GaW19KurFuzYJAUZyd8f90FoQRCHsREgixjRpGnHTFeSW0EsIhlhjeIckZQVHspLXMqnDRYBJ87fAG3P30W93LLKEktnjBXUGPLkNvA5J93rwDorWCGIxRQxxxnmiqAD7KmiLGioihVUYCgYAFSooCiiigKKKKAooooCiiigKKKKAooooCiiigKpXn2o/LV2qV59qPy0FqL7JPyip1CL7JPyip0BRVK/jneSBrfWSpOQGwvrO4Jx03Hh3iu9xxJHQCHOtgBkD0Sd8Hbcb/DNBq0VmauJxjSqI4CnDHGc6RjO/XNezw3crW7FmXsy5bszjVgjTtkDcdcjwoNGvazJYr1L2WeIs0beaE1ch5u+CcdzdNzvkclyf+UMiMicmDEZGM6MY58s8/hmg16KzQ/EgxzGmnWAACM6fN3znxb3CrE0MsqXCvJlGA7IR5Rl272B6+qgtUVmiO9i/ZwbRgc3YuxO3eT4t7hSpW4rJEw7NUJyPMI7w2MHPXT8edBr0VRilvBJKJI1dY1JGnYucnA545AH/l4VG28qt7aRLsmRlDN2qnI64688425YoNCishX4k1qqvEVIC5Zcajud+eeWM9+c7U6ynvZpIzLGBGV88gYw2+3P1de+g0aKKKAooooCiiigKKKKAooooCqV59qPy1dqlefaj8tBYiljESAuuQB31IzRjnIvvr55dXTx39yCquBK2Adu899V5Y24ncKkbLGqj6jHfxOK1tS5fSu3hxntUxnGdQr3tE9NffXFWthDbqoVdRXkzbn/AKq4IwRggYptTc6rWnpL768MkajJdQPE1y0KebpPNDp/t8MVN4UkRkdQysMEHvpRudP2iD7y++vDLGvORR6zXDSXCcOlW3uC8kecxsBk+o+qp8VgWfh7yJhsDVnHd/n9aUtu08oh/Gj/AFCjyiD8aP8AUK+SMo54rzSOlSlfXPKIPxo/1CjyiH8WP9Qr5HpHSrnDrZZ5iHGIk85z4dPb8Nz3Vdo+pCSM8nU+2vdaekvvrjooisRYriSQ6iOWPRHhtVmTRbW7SNuqD30pm3TGaIHBkQH1ijt4vxE/UK+bSBndnZvPc5PTNKZe7b3VmOXbZT6d28X4qfqFS7RPTX31874TZCV/KXXzF2jHU9a1jGOlapymal1vaJ6a++jtY/TX31x5jHSoNGOlXazudn2sf4i++jto/wARPeK4hox0pZjHSmxdzu+2j/ET9Qo7aP8AET9QrgGQdKgUHSrsNz6F20X4ifqFedtF+Kn6hXzpkHSlsg6VfGm59J7eL8VP1Cql06vICjBhjmDmvnjxjpXS/RgY4fJj8Y/IVnLCotYm3McRDjiV2dLY7Z9wf4jSo52jYENgjlqG49R7qv3w/wBfc/zW+ZpOnPdWohql2140wGJ4u0/ijIz7q04OI2cu3biNuknm499c92Ubc0ANemAacIxQjqcg1KTbDpmnjS4hw6ss2UyGGxG4/r8KbcSrbwtI5ChRzPdXM2qxlxG12bWQEECQeYSNwcggfCom6ueJuIJ5iIk86RyAMKOZ2/zOKzPBSyIlvY5L+61LHnRbx8yx9nf6u/NW+FGcdtbXZzJ9bDDBAPPPU7j31asrcyslwU7NUXTbxn/aT0j/ABGl34jYC5sZoZJ4N2UMDqXvO3TJ9hNQ6cxcRiK4mhU5CMQD4UmtG9Vprm5uDhSJAhTIJXb++1Z5GCRVhqfgrT4HH2lxJqHmhQWPhnl7eXqzWZitn6NqWnnABJ0jG21aniGW/GmqQZ5jc+v/AD5Vn8amZnW2jI8zznz3nuH9fdWrrS2tnnfdQMgd56D2/wBa5uRy7M0udbkljXOZb08LmyCzcyvPlg0W1s97cCJdl5uegqTapHCICWPLauj4fYLZ24TH7Rt3Pj0pHDecvFiWNFRBhVGAK9KVYKV4Uq289KrJUGWrRSlslW0pUZaWyVaZKWyVqxVZaWy1ZZaWy1qxWK0tlqwy0tlq2KzLXQ/RwYsJP5p+QrCZa3/o+MWUn80/IVnP4sfWDej/AF9z/Nb5mlAU69/frj+a3zNLFSHVHTXoBHiKmBXkrrFGXPsHU1bKVbyRQoXALc89BXkLvCAI1V8MGdWGQxHIHwHzotIjPKZn+qp28TVlotLE42JzUjn6fFifis93ZLCyLHk5cqfr1SVRnlTVj3yPaOtbyrYvwWaeGBRJFEVbWMsrY/w5qZZbYqCMf1nyWWrgEs4XtJnkMmdOSPOAPy+dY8dpJdXIihALnbc10N/OLbhdvZRN5/Zr2nhtkj41Lg1n5JGLycALIh0k/dH/AH/brXLc6beGVH9HrkziOWSNFxqZlOrA/wC66OzsI7O3EUK6dRxudz4k9e+rVrbuEMkwxI51FT93oPYKbM6wq8rbiNeXUnu+XvqTnLNMfjMgZltlJVU85yOvcPd8xWQ6EDdiSe7A91XZCWZmdssTqY+NNsbFrmcFwQBuf4R/c1nc9Uae3FPgvD9P+plGT93PXrWvop4jCqFUYUDAA7hRppby5cyr6aiVqyVqBWrbFK5WlstWStQK1bSlVkpTJVtlpTLWrSlRkpTLVtlpTLWolKVGWlMtWmWkstaspWZa2+AjFm/8w/IVkMtbPAxi0f8AmH5CmU8LDnb1j5fc4IYdq23Ijc0sSLnDHSejbU2+hja/uCVwe1bcHHeaR2TgeZICOjiq3yeKoys13cBI+XIerrXlwxQdmBoP3grZBFTsi0U2CmdXPqKzMrHLShiWONUXkuwp3ZgjGKh2qKpbnju76bC8bto7WMyjZlB5Hp41JmnWMbLFuQfNGfDvqRD+TzIjBVkGGz4dauqncRg+NSe1SYYfUPEf1HfWMsrbxxpnWkC3/EQrLhHfU4J5+Ga6doBJKsTecAAz42AHco9vyqpw6GC1SNW0gjUzMB9fb/NqsK5hheZn7NAdTDGRnuUez+njXGZMuZqDIZisxt595ACysPvJ19dVOJSZKxZ2Xzm/MeQqwDotzdS4MsmH9Q7lHvrNKtNISx2By3ia55ZVFumlhF3P+FRQGV1AGrJ80eketb9tbLbxBBuebHqajZ2wiUORhyPcKtAVMJmeZY1dXdxHxDTXhFMxXhFdLcCytRK03FRIpa0SVpZWrBFQIq2zSuy0plqyy0tlrVpSqy0plq0y0plrUZM0putJdauMtJda1GRSmy1r8GGLV/5h+QrNda0+EjFs/wCc/IVq0c7eEeXXG4+1b50iSQRRlj7B1NMvola/uSR/ut8zWY5M0ojjJIzt/etW2dZxmaYyvuAc795rU0q4w6hh4jNVYo3iQKhGkdRTleQc0B9RqW3EGNEi6AoOGdQRnIrJDAklgM57tjWqZFdSrq657wORpmmGb66wuTzLLpJ9orGXLrjDzhM8hYq8jtEoBwd9O9dDCEkXKMGHgay7KCGElok0E45NqFaCrGxyVAb0hsa45RNOiyYFZdLEb91VTIZwzMS0MAPZgffb0j6qRcvKZVt45dZK5ZjjKjNOuHkKx2kKAIUON8EDrXnmc4luMUZbjtIYYx9VEAzjYtj/AN1csrfAEkgOOSA9/jUrRAcOowANMa9B3nxp6N2spxnRGcZ6t30yninLPPjbCwKYozSQaYr4qYZxfLzTCbLioGvWfNLLV0zzxvgi3pqJrzVXhasxk3EA1E16TUSa1uWkGpbU00tqu5KKYUphTjSmFajJNpDClMKsMKUwrcZJSq4rR4WMW7fnPyFUnWr3DRiBvz/0Fbxm2ZjhyXGZQl3cIv1mkbPqyahYwaU7RvrNy8BXl1F2/GLst9VZnz47nara12ghNV8TUwo9I14opqb0bVlul8p7Fo3A9PH+bVoLHEfvkjwXNeIAOVQkFxHJ2kMmpTjKHu9VYmGoyWFgj5qW9kZFeyt5NCXLyjuUY5nuG9SjuowitJ5rHmvPFLjlE96Z5Qeyh2hj9I+l/aucxTrjMkiCeOQyXKkA4JPeT0Hj3VuWtq2h2uQrPLu4546D1CqiYlvvKZlIVFAjXnv6R8d6uLxCNdi6s3fp3+ArhlP43nllMGzMYosxjS58xfH/ANUyNGjjVI9JA571WSUXEmcY2xufkKbG0kaBRErDkCo5D1VmImfsOUxwdqYD6uakrk9xqqZGMoVuzxn72RVlSUPnLgeJzWctKJZmKemQDmceuvNWaW7Nqwuk9d8EezFLzHnSxIOOmM1mNIiIP1VEtSHLKcBsdN6W0kyjICsKvjlrhaLVEvVU3LD60RHtrw3cf3tS+sVdmTXCyXqJekdvG3J199eF6VK1BhaoFxUC1QLVqISkmYUskVFjS2NbiEp6xFXuH/YN+b+grMZjWjww5t2/OfkK64fXPUjhyt5Ksd/dBUJ/bOT69RpRumUZEY9rYrziLr/5K6G5PbPy9Zqu0Ukn+2R4scV6HJcjunb0V61FbuY839wpEVuyg6nVc9N6esEI+trf1nApUysTD03TD60h/VUo5ZJN44pZD1A2qaaE+zjRfHGT8ab2jN9ZifbU2tbwkdxkahFH+Zs/AVZRXVcmdj3YRQvx50hTvU1fJKrliOYHd6z3VNkNeSTwFbcguf4yW+dPXzkOMaVGc9w76qx4JOpg2R9UHA9/M/D215czF41ttWg8n7jt3VJiI+LGUytpOjoJBOsarsvpN41dF6SgXtCueZPPNZqvFkKhRUVeQwQPXtzqY7GfIiiTWNxIrfW9lYiL+tTLbjaOVMscsvea8AaNtSs4TnkbqaRYyNNEY2iwpGCw2Pt8a9bNrktsuNnBYjwzttWZxi2LOS4cnMiAqDzIwR4g00yawdMiMM4w2Kz1ubWYEyrpIOPMJOSepxzqtJcwySsqM+VAHmgsP71Nklw19GgHGlR0JpcgdoxoSNh3FX/6xWe08yjEEkjEbFGQEePPv9tSPFoFGi6VEYjcIQ3wptlFjT+zw6qpPeufnVcR6ThWcg8wTkD+vxqzHcRSgNA5Ze8oM49deS9qCWQjGOXX/PVUtFRosnbZB0UbmqwSTLAAAjl2bc/X0qzqm05URt1BY5BqheT3AbS9qWUd4bP9BXSOWbBuZosr2jAjI84Z+dD38kWO0QNnlgGoRXqldMuI3b6okO3vpcjLJnWimMd8e9b2x/sG6f1YXiKNnzDtzwc175bCfvY9YqnpjQ7fe5ZBFLlBG8YGPzAmpsxa8mTQ7ZG5Mp9RrV4Sc2zfnPyFci0i76lI37yK6X6NkHh7lSSO1PP1CrsrlnLPdFOev2I4hdAHH7V+XrNJG9N4h/8AY3X85/maSK6wwYKkDSi4XmaYquRnARer/wBqKnqxUkJcZjXUO9uSj20vEanOO0bq/L3VPtWcjUc9PCgdttrbWfRXZf7n4UxsqqDIABxpAwF8cUhmHZg7ZQnIPTG39arzXWsk5JTPXBPq6HHyrNtcLVxcNAezlXz9OUOrb10y2BlVSHUs/Vcn/wBVkNqffOD0q3bPJCFcOI2BJD5zsPAeOd6zPELE8rzNcGeRUYSYO+pAV9XrqR8ociV0hwOuob9DsKrNd5LuqtiQ4PZvgEnwHft1qUXEYm1JJGsbddOgj/kN6zzMtcRDRtpZhKTGqkqRnz/NB543G3rrUWSDS2tSobnqOpfVkcq5iOYxs8UU/aQEbekPUN960OGMwh0kO0Qz9qeY9tXKJ+sx+L8/D4UicyIoHcQeZ6j+xqnJw7EZ0SROuAR+yI9+DWpFfx/UkOkDzQwYHb/PbTJYFMYOoNjvG2B02rEZzH0nFzRsJzJqZyNXMIcD3VEa4yV1jCbYYYU+wV0Jjhc6xhm6eifnVO8NhAPOgWSY7Y3JHtwa3GozUsZrryKVZEVe055jbGM9f+6uWnFO3ZcudR5gHTg+rcH4VTnuoZJSoEaINxhMZqKiBh+0hkRuQYbZ+daqJjlJmYluyTyMOagHkrJkf57KVHLK2pZYAfRaIg59m1ZsUvYArL2hj/iGfiCD8KseVQuQ8d5/xkXPx5isThSxkbPGjEdoRgbYlj2PtG1VZbNJF/ZdiTnu3+IxTZLuWMbKHx3J9U/DNV/KrSUr5REYX/iXIz66sXBwi0EyDSHk09NWf7UsxOoyVVgOWNj8quCRNONYx4mkyTR8nwc/w5NW5KViI3J2kTr3iui+jq6LGQc/2p+Qrn3i1edHIQPDet/6OKy2EgY5Panux3CrKS5q/JPEroKCx7Z+XrNK0H/cfT4Lzp3EXb/yF0M4HbPy9ZqsDW2TlZU+zUL48ya9B33PPrSg2xzXmvFGjixGzDeotNpG+PVSGlOnSOQ7qWSwOrO/MEVmyzO0Mjg8hn3V67KGBwrDG2MjNeKv7JwuGYjYg7+Ix/nKk5Oc1D4nkac6Qo7jvvT45F7NVaM5B5gYytIUM5+q1TVSAPOMYPpNt66k8rE0vi8SNtQhDEqFLM2VbHX4V4t80vaaLCJxqy5Zc49vdVSO4eHIVuffzpnlkyONWp9tgD3VdsLuloxRrfyBOzghxjV2OQw8BzBpgh7FcrNHcoTyJHm++qdtL27IjuyhMlQ0a8xuAT3+6nC4tUY9pbsA5+spJZfUKQHRjSxZwqRg41xuDjPL/wBVetL1LK3MULPclWJZ8fAVXt4bUaVjnVbh2wEMhww6ED5VPyI2Mouo5DIvOSMY80Dv1DuB8K5znjdStSuy2kV1GLm7g07ZDK+MjxxWZLNYwK0cF6+SMbgED4b1OP6SQM2iaFlXudfOA6HBwcVHiRtb0gI4fCAgKCMeJHtrOMTfKzX+KMNrHLL50iS7bMSoDeGOdJvLTyc98Q7gCartbMrErgDnmpxXLoojdyU6EZ+dd4uHOaV1mkjbMcjVJ7t5MdokTY/gx8qtObeYeaFB6qP6VVeEblXBHqxWqZPt74KrIVWMMMEqufmdvZVlGRlASUykn6pGCf71lFceNRJzWapbX50aNziF1I5qy4NJE2/m6h1yc0pLmRAFJ1qOQY8vV0prNFLkgEdCTvVgT7UZHZuwbowrqfo2zPw9y3MSkevYVx5jYDPMV1f0VJPDZM5+2PM/wrUlLYl/ZzNxC5YBcGViN/E0jyKfovvrXu/3ub+Y3zqEQjMgEzFU7yoya9caWNW8U6+d0y/IrjuC/qqBsbk9y/qraRbfJ7SR8YGNI78b0aYNIOtidIJGMedncerHyp4sOzz59MQcPuBg4TIPWpizuAjIFTDc8mtcLFrILnSGABxuV68ufKvQsGjJkbVoO2n73d7MfKp4cO1jXz6Yy2NwpOkKAf4s1LyK4AKjSQep3rZZLUE6ZZCO7bfv/wCvfUJFhA/ZOWOSN+mTvy9VPDh2exn0yUsptX7RQRz2evBYTZJ80etq06KvgxT2c2Z5BMSN18cmpR2cyPqIGnGCFfGRWjXuk0nRwj6R/Izn4q9hqgWMxIoU5wAAx/5c6nBHojZZVfPIaHBHxH/VPKMOYr3Q3Sp4tP8AWvPqfhMtrAYvNMoO2VVsah3g7YHxp7XEjRdmqYh2AheQnHjnH/Vedm3+GjQ2eXfjnTw6f6efV/GfccP1fYnA54c5I8OlOt1mV0EgARVwDqzp8aslSAM99eVrw4yx7GcApHrHJlznliq1xa65CUfYnOSN6s0VI0MYX2c5UXtp+S6ceyoG2uSd8MPFq0afaCHVI04BVUyAe85HiO7NWdLGItI185li+Qzb+ag9tHkU+MBF/VW/2duwt28xEOpny2TsThTvnlgcqk0VqsE+lkdssYzq304BHf3ZPPnyrGzDtvy59ObPD587KuPzUCwuRuAo/wCVdI8UAYmNIS+gFYjJsN98tnc+0bHlXrRWZD6XUFe0K5bZgAcD15xjrU2Ydnlz6c6LO56KD1DV0/0ajkjsJBJjJlJ29QrLrb4L+6P/ADD8hTV04xxuF0tXLPKpZN3+9zfzG+dKrq6KkfyKj4T/ABrm7cpRXV0VfZ6T1u3KUV1dFPZ6PW7cpRXV0U9no9btylFdXRT2ej1u3KUZPWuroqex0vrduVyeteZPU11dFPYj8PXn/pymT1NGT1NdXRT2Oj15/XKEk8zmiuroq+x0et25Siurop7PSet25Siurop7PR63blKK6uins9HrduUorq6Kez0et25Stvgv7o/8w/IVoUVz1NbfFU6aejsm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cs-CZ" dirty="0" smtClean="0"/>
              <a:t>Pro tento předmět</a:t>
            </a:r>
            <a:endParaRPr lang="cs-CZ" dirty="0"/>
          </a:p>
        </p:txBody>
      </p:sp>
      <p:pic>
        <p:nvPicPr>
          <p:cNvPr id="4" name="Zástupný symbol pro obsah 3" descr="Diversity in Organizations bel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00034" y="1285860"/>
            <a:ext cx="3770037" cy="4714908"/>
          </a:xfrm>
        </p:spPr>
      </p:pic>
      <p:pic>
        <p:nvPicPr>
          <p:cNvPr id="5" name="Obrázek 4" descr="research methods for business stude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642918"/>
            <a:ext cx="3429024" cy="46536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Doplňkově</a:t>
            </a:r>
            <a:endParaRPr lang="cs-CZ" dirty="0"/>
          </a:p>
        </p:txBody>
      </p:sp>
      <p:pic>
        <p:nvPicPr>
          <p:cNvPr id="4" name="Zástupný symbol pro obsah 3" descr="work psycholog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28860" y="1571612"/>
            <a:ext cx="3514725" cy="47529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Průběžné 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9 testů, termíny v sylabu – pozor na změny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Max. 90 bodů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Vždy 4 otázky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Nelze nahrazovat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Docházka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Povinná na semináře, kde tým prezentuje svůj výzkumný záměr nebo zpětnou vazbu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Nelze nahrazovat mezi skupinami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64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Závěrečný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Písemný, 90 minut</a:t>
            </a:r>
          </a:p>
          <a:p>
            <a:r>
              <a:rPr lang="cs-CZ" dirty="0" smtClean="0"/>
              <a:t>Min. 54 bodů, max. 90</a:t>
            </a:r>
          </a:p>
          <a:p>
            <a:r>
              <a:rPr lang="cs-CZ" dirty="0" smtClean="0"/>
              <a:t>Pouze pro studenty, jenž nesplnili v průběhu semestru 54 bodů z bonusových aktivit/testů + přijata seminární práce</a:t>
            </a:r>
          </a:p>
          <a:p>
            <a:r>
              <a:rPr lang="cs-CZ" dirty="0" smtClean="0"/>
              <a:t>Bonusové aktivity: prezentace na přednáškách (max. 20 bodů), diskuze na přednáškách (max. 18 bodů)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52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Délka min. 5000 slov, doporučeně 5500-6000 slov</a:t>
            </a:r>
          </a:p>
          <a:p>
            <a:r>
              <a:rPr lang="cs-CZ" dirty="0" smtClean="0"/>
              <a:t>Abstrakt max. 200 slov</a:t>
            </a:r>
          </a:p>
          <a:p>
            <a:r>
              <a:rPr lang="cs-CZ" dirty="0" smtClean="0"/>
              <a:t>Klíčová slova 3-5</a:t>
            </a:r>
          </a:p>
          <a:p>
            <a:r>
              <a:rPr lang="cs-CZ" dirty="0" smtClean="0"/>
              <a:t>Úvod 400 slov</a:t>
            </a:r>
          </a:p>
          <a:p>
            <a:r>
              <a:rPr lang="cs-CZ" dirty="0" smtClean="0"/>
              <a:t>Závěr 400 slov</a:t>
            </a:r>
          </a:p>
          <a:p>
            <a:r>
              <a:rPr lang="cs-CZ" dirty="0" smtClean="0"/>
              <a:t>Forma: systematická literární rešerše, kvalitativní, či kvantitativní empirická studie</a:t>
            </a:r>
          </a:p>
          <a:p>
            <a:r>
              <a:rPr lang="cs-CZ" dirty="0" smtClean="0"/>
              <a:t>.doc, .</a:t>
            </a:r>
            <a:r>
              <a:rPr lang="cs-CZ" dirty="0" err="1" smtClean="0"/>
              <a:t>docx</a:t>
            </a:r>
            <a:r>
              <a:rPr lang="cs-CZ" dirty="0" smtClean="0"/>
              <a:t>, ne </a:t>
            </a:r>
            <a:r>
              <a:rPr lang="cs-CZ" dirty="0" err="1" smtClean="0"/>
              <a:t>pdf</a:t>
            </a:r>
            <a:r>
              <a:rPr lang="cs-CZ" dirty="0" smtClean="0"/>
              <a:t>!</a:t>
            </a:r>
          </a:p>
          <a:p>
            <a:r>
              <a:rPr lang="cs-CZ" dirty="0" err="1" smtClean="0"/>
              <a:t>Deadline</a:t>
            </a:r>
            <a:r>
              <a:rPr lang="cs-CZ" dirty="0" smtClean="0"/>
              <a:t>: vždy do 23:59 dne předcházejícího prezentaci vložit do </a:t>
            </a:r>
            <a:r>
              <a:rPr lang="cs-CZ" dirty="0" err="1" smtClean="0"/>
              <a:t>odevzdávárny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</Words>
  <Application>Microsoft Office PowerPoint</Application>
  <PresentationFormat>Předvádění na obrazovce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MPH_RLIZ 1. seminář</vt:lpstr>
      <vt:lpstr>Náplň semináře</vt:lpstr>
      <vt:lpstr>Literatura</vt:lpstr>
      <vt:lpstr>Pro tento předmět</vt:lpstr>
      <vt:lpstr>Doplňkově</vt:lpstr>
      <vt:lpstr>Průběžné testy</vt:lpstr>
      <vt:lpstr>Docházka</vt:lpstr>
      <vt:lpstr>Závěrečný test</vt:lpstr>
      <vt:lpstr>Seminární práce</vt:lpstr>
      <vt:lpstr>Témata seminárních prací</vt:lpstr>
      <vt:lpstr>Úkol na příští seminář</vt:lpstr>
      <vt:lpstr>Elektronické zdroje</vt:lpstr>
      <vt:lpstr>Prezentace aplikace PowerPoint</vt:lpstr>
      <vt:lpstr>Zotero.com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MPH_RLIZ 1. seminář</dc:title>
  <dc:creator>Lenka Janošová</dc:creator>
  <cp:lastModifiedBy>Janošová Lenka</cp:lastModifiedBy>
  <cp:revision>27</cp:revision>
  <dcterms:created xsi:type="dcterms:W3CDTF">2017-02-21T06:27:37Z</dcterms:created>
  <dcterms:modified xsi:type="dcterms:W3CDTF">2017-02-21T13:28:05Z</dcterms:modified>
</cp:coreProperties>
</file>