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31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F8F5-A0B4-490D-8148-BA0B67A71172}" type="datetimeFigureOut">
              <a:rPr lang="cs-CZ" smtClean="0"/>
              <a:pPr/>
              <a:t>19. 4. 2017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E9A7-AE35-478E-9910-9F3934F0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F8F5-A0B4-490D-8148-BA0B67A71172}" type="datetimeFigureOut">
              <a:rPr lang="cs-CZ" smtClean="0"/>
              <a:pPr/>
              <a:t>19. 4. 2017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E9A7-AE35-478E-9910-9F3934F0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F8F5-A0B4-490D-8148-BA0B67A71172}" type="datetimeFigureOut">
              <a:rPr lang="cs-CZ" smtClean="0"/>
              <a:pPr/>
              <a:t>19. 4. 2017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E9A7-AE35-478E-9910-9F3934F0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F8F5-A0B4-490D-8148-BA0B67A71172}" type="datetimeFigureOut">
              <a:rPr lang="cs-CZ" smtClean="0"/>
              <a:pPr/>
              <a:t>19. 4. 2017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E9A7-AE35-478E-9910-9F3934F0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F8F5-A0B4-490D-8148-BA0B67A71172}" type="datetimeFigureOut">
              <a:rPr lang="cs-CZ" smtClean="0"/>
              <a:pPr/>
              <a:t>19. 4. 2017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E9A7-AE35-478E-9910-9F3934F0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F8F5-A0B4-490D-8148-BA0B67A71172}" type="datetimeFigureOut">
              <a:rPr lang="cs-CZ" smtClean="0"/>
              <a:pPr/>
              <a:t>19. 4. 2017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E9A7-AE35-478E-9910-9F3934F0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F8F5-A0B4-490D-8148-BA0B67A71172}" type="datetimeFigureOut">
              <a:rPr lang="cs-CZ" smtClean="0"/>
              <a:pPr/>
              <a:t>19. 4. 2017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E9A7-AE35-478E-9910-9F3934F0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F8F5-A0B4-490D-8148-BA0B67A71172}" type="datetimeFigureOut">
              <a:rPr lang="cs-CZ" smtClean="0"/>
              <a:pPr/>
              <a:t>19. 4. 2017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E9A7-AE35-478E-9910-9F3934F0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F8F5-A0B4-490D-8148-BA0B67A71172}" type="datetimeFigureOut">
              <a:rPr lang="cs-CZ" smtClean="0"/>
              <a:pPr/>
              <a:t>19. 4. 2017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E9A7-AE35-478E-9910-9F3934F0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F8F5-A0B4-490D-8148-BA0B67A71172}" type="datetimeFigureOut">
              <a:rPr lang="cs-CZ" smtClean="0"/>
              <a:pPr/>
              <a:t>19. 4. 2017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E9A7-AE35-478E-9910-9F3934F0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F8F5-A0B4-490D-8148-BA0B67A71172}" type="datetimeFigureOut">
              <a:rPr lang="cs-CZ" smtClean="0"/>
              <a:pPr/>
              <a:t>19. 4. 2017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E9A7-AE35-478E-9910-9F3934F0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FF8F5-A0B4-490D-8148-BA0B67A71172}" type="datetimeFigureOut">
              <a:rPr lang="cs-CZ" smtClean="0"/>
              <a:pPr/>
              <a:t>19. 4. 2017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4E9A7-AE35-478E-9910-9F3934F0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rina.forytkova@hartmann.info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tech.interspeedia.com/jobs/31325.35049.31892.1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10" b="4587"/>
          <a:stretch/>
        </p:blipFill>
        <p:spPr>
          <a:xfrm>
            <a:off x="0" y="-36000"/>
            <a:ext cx="6858000" cy="298800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16632" y="1979712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Jste připraveni jít </a:t>
            </a:r>
          </a:p>
          <a:p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 krok dál pro zdraví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88640" y="3043993"/>
            <a:ext cx="64807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itchFamily="34" charset="0"/>
              </a:rPr>
              <a:t>Ve společnosti </a:t>
            </a:r>
            <a:r>
              <a:rPr lang="cs-CZ" sz="1000" b="1" dirty="0">
                <a:latin typeface="Arial" pitchFamily="34" charset="0"/>
                <a:cs typeface="Arial" pitchFamily="34" charset="0"/>
              </a:rPr>
              <a:t>HARTMANN </a:t>
            </a:r>
            <a:r>
              <a:rPr lang="cs-CZ" sz="1000" dirty="0">
                <a:latin typeface="Arial" pitchFamily="34" charset="0"/>
                <a:cs typeface="Arial" pitchFamily="34" charset="0"/>
              </a:rPr>
              <a:t>máte příležitost dělat něco, kde vaše aktivita bude vidět. </a:t>
            </a:r>
          </a:p>
          <a:p>
            <a:r>
              <a:rPr lang="cs-CZ" sz="1000" dirty="0">
                <a:latin typeface="Arial" pitchFamily="34" charset="0"/>
                <a:cs typeface="Arial" pitchFamily="34" charset="0"/>
              </a:rPr>
              <a:t>Naše zdravotnické produkty a řešení ovlivňují každodenně životy lidí na celém světě </a:t>
            </a:r>
          </a:p>
          <a:p>
            <a:r>
              <a:rPr lang="cs-CZ" sz="1000" dirty="0">
                <a:latin typeface="Arial" pitchFamily="34" charset="0"/>
                <a:cs typeface="Arial" pitchFamily="34" charset="0"/>
              </a:rPr>
              <a:t>– v nemocnicích, na klinikách i v domácnostech. Lidé jsou úžasní a věříme, že zdraví umožní  lidem na celém světě měnit svět. Věříme, že kvůli tomu má cenu jít o krok dál. </a:t>
            </a:r>
          </a:p>
          <a:p>
            <a:endParaRPr lang="cs-CZ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88640" y="3807705"/>
            <a:ext cx="66693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itchFamily="34" charset="0"/>
              </a:rPr>
              <a:t>V současné době hledáme pro úsek „</a:t>
            </a:r>
            <a:r>
              <a:rPr lang="cs-CZ" sz="1000" dirty="0" err="1">
                <a:latin typeface="Arial" panose="020B0604020202020204" pitchFamily="34" charset="0"/>
                <a:cs typeface="Arial" pitchFamily="34" charset="0"/>
              </a:rPr>
              <a:t>Finance&amp;Administration</a:t>
            </a:r>
            <a:r>
              <a:rPr lang="cs-CZ" sz="1000" dirty="0">
                <a:latin typeface="Arial" panose="020B0604020202020204" pitchFamily="34" charset="0"/>
                <a:cs typeface="Arial" pitchFamily="34" charset="0"/>
              </a:rPr>
              <a:t> – Controlling“ do Veverské Bítýšky novou posilu na pozici</a:t>
            </a:r>
          </a:p>
          <a:p>
            <a:endParaRPr lang="cs-CZ" sz="6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b="1" cap="all" dirty="0">
                <a:latin typeface="Arial" panose="020B0604020202020204" pitchFamily="34" charset="0"/>
                <a:cs typeface="Arial" panose="020B0604020202020204" pitchFamily="34" charset="0"/>
              </a:rPr>
              <a:t>VÝROBNÍ CONTROLLER/</a:t>
            </a:r>
            <a:r>
              <a:rPr lang="cs-CZ" b="1" cap="all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b="1" cap="all" dirty="0">
                <a:latin typeface="Arial" panose="020B0604020202020204" pitchFamily="34" charset="0"/>
                <a:cs typeface="Arial" panose="020B0604020202020204" pitchFamily="34" charset="0"/>
              </a:rPr>
              <a:t> - JUNIOR</a:t>
            </a:r>
            <a:endParaRPr lang="cs-CZ" sz="6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cs-CZ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88640" y="4619232"/>
            <a:ext cx="66693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 Co je náplní práce: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Příprava ekonomických podkladů a jejich vizualizace pro výrobního ředitele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Spolupráce na finančním plánování, 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forecastování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a měsíčních závěrkách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Administrace investičních a nákladových projektů, spolupráce na jejich ekonomickém vyhodnocování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Analýza výrobních KPI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Podíl na nastavení informačního systému (SAP) a aktivní využití MS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Co k této práci potřebujete: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VŠ vzdělání ekonomického či technického směru (pozice možná i pro studenty posledního ročníku)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Prokazatelný zájem o oblast financí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Pokročilou znalost práce s PC (především MS Office)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Velmi dobré komunikační schopnosti v češtině i angličtině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Časovou flexibilitu, spolehlivost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ŘP 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sk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. 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Co nabízíme: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Zaměstnání na trvalý pracovní poměr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Zázemí a stabilitu mezinárodní společnosti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Platové ohodnocení a firemní benefity odpovídající náročnosti pozice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Osobní rozvoj</a:t>
            </a:r>
            <a:b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k-SK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88640" y="8276346"/>
            <a:ext cx="5904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>
                <a:latin typeface="Arial" pitchFamily="34" charset="0"/>
                <a:cs typeface="Arial" pitchFamily="34" charset="0"/>
              </a:rPr>
              <a:t>Jste připraveni jít s námi o krok dál pro zdraví? </a:t>
            </a:r>
          </a:p>
          <a:p>
            <a:r>
              <a:rPr lang="cs-CZ" sz="1000" dirty="0">
                <a:latin typeface="Arial" pitchFamily="34" charset="0"/>
                <a:cs typeface="Arial" pitchFamily="34" charset="0"/>
              </a:rPr>
              <a:t>Pokud ano, pak prosím pošlete životopis na email: </a:t>
            </a:r>
            <a:r>
              <a:rPr lang="cs-CZ" sz="1000" dirty="0" err="1">
                <a:latin typeface="Arial" pitchFamily="34" charset="0"/>
                <a:cs typeface="Arial" pitchFamily="34" charset="0"/>
                <a:hlinkClick r:id="rId3"/>
              </a:rPr>
              <a:t>jirina.forytkova</a:t>
            </a:r>
            <a:r>
              <a:rPr lang="en-US" sz="1000" dirty="0"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cs-CZ" sz="1000" dirty="0">
                <a:latin typeface="Arial" pitchFamily="34" charset="0"/>
                <a:cs typeface="Arial" pitchFamily="34" charset="0"/>
                <a:hlinkClick r:id="rId3"/>
              </a:rPr>
              <a:t>hartmann.info</a:t>
            </a:r>
            <a:r>
              <a:rPr lang="cs-CZ" sz="1000" dirty="0">
                <a:latin typeface="Arial" pitchFamily="34" charset="0"/>
                <a:cs typeface="Arial" pitchFamily="34" charset="0"/>
              </a:rPr>
              <a:t> nebo</a:t>
            </a:r>
          </a:p>
          <a:p>
            <a:r>
              <a:rPr lang="cs-CZ" sz="1000">
                <a:latin typeface="Arial" pitchFamily="34" charset="0"/>
                <a:cs typeface="Arial" pitchFamily="34" charset="0"/>
              </a:rPr>
              <a:t>použijte </a:t>
            </a:r>
            <a:r>
              <a:rPr lang="cs-CZ" sz="1000" dirty="0">
                <a:latin typeface="Arial" pitchFamily="34" charset="0"/>
                <a:cs typeface="Arial" pitchFamily="34" charset="0"/>
              </a:rPr>
              <a:t>QR kód.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3216" y="7884368"/>
            <a:ext cx="122413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vnoramenný trojúhelník 12"/>
          <p:cNvSpPr/>
          <p:nvPr/>
        </p:nvSpPr>
        <p:spPr>
          <a:xfrm>
            <a:off x="0" y="2627784"/>
            <a:ext cx="3284984" cy="360040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Rovnoramenný trojúhelník 14"/>
          <p:cNvSpPr/>
          <p:nvPr/>
        </p:nvSpPr>
        <p:spPr>
          <a:xfrm>
            <a:off x="1772816" y="2771800"/>
            <a:ext cx="5085184" cy="216024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hlinkClick r:id="rId5"/>
          </p:cNvPr>
          <p:cNvSpPr/>
          <p:nvPr/>
        </p:nvSpPr>
        <p:spPr>
          <a:xfrm>
            <a:off x="188640" y="8676456"/>
            <a:ext cx="475252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000" i="1" u="sng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5950" y="6685905"/>
            <a:ext cx="958668" cy="9792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250</Words>
  <Application>Microsoft Office PowerPoint</Application>
  <PresentationFormat>Předvádění na obrazovce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Prezentace aplikace PowerPoint</vt:lpstr>
    </vt:vector>
  </TitlesOfParts>
  <Company>HARTMANN - RICO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301342</dc:creator>
  <cp:lastModifiedBy>Kasparova Klara</cp:lastModifiedBy>
  <cp:revision>68</cp:revision>
  <dcterms:created xsi:type="dcterms:W3CDTF">2015-11-27T11:59:53Z</dcterms:created>
  <dcterms:modified xsi:type="dcterms:W3CDTF">2017-04-19T18:12:02Z</dcterms:modified>
</cp:coreProperties>
</file>