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1" r:id="rId2"/>
    <p:sldId id="282" r:id="rId3"/>
    <p:sldId id="283" r:id="rId4"/>
    <p:sldId id="28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7" r:id="rId19"/>
    <p:sldId id="280" r:id="rId20"/>
    <p:sldId id="278" r:id="rId21"/>
    <p:sldId id="279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0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6CEB-5327-4215-B93E-885826E38AB4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7F49A78-7261-480E-A50E-9EC3F7F5C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79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6CEB-5327-4215-B93E-885826E38AB4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9A78-7261-480E-A50E-9EC3F7F5C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79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6CEB-5327-4215-B93E-885826E38AB4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9A78-7261-480E-A50E-9EC3F7F5C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05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6CEB-5327-4215-B93E-885826E38AB4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9A78-7261-480E-A50E-9EC3F7F5C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67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CEF6CEB-5327-4215-B93E-885826E38AB4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7F49A78-7261-480E-A50E-9EC3F7F5C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44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6CEB-5327-4215-B93E-885826E38AB4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9A78-7261-480E-A50E-9EC3F7F5C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86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6CEB-5327-4215-B93E-885826E38AB4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9A78-7261-480E-A50E-9EC3F7F5C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01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6CEB-5327-4215-B93E-885826E38AB4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9A78-7261-480E-A50E-9EC3F7F5C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6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6CEB-5327-4215-B93E-885826E38AB4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9A78-7261-480E-A50E-9EC3F7F5C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34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6CEB-5327-4215-B93E-885826E38AB4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9A78-7261-480E-A50E-9EC3F7F5C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34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6CEB-5327-4215-B93E-885826E38AB4}" type="datetimeFigureOut">
              <a:rPr lang="cs-CZ" smtClean="0"/>
              <a:t>12.03.2017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9A78-7261-480E-A50E-9EC3F7F5C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45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CEF6CEB-5327-4215-B93E-885826E38AB4}" type="datetimeFigureOut">
              <a:rPr lang="cs-CZ" smtClean="0"/>
              <a:t>12.03.2017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7F49A78-7261-480E-A50E-9EC3F7F5C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02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разминка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16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92369"/>
            <a:ext cx="11844997" cy="57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2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76" y="576689"/>
            <a:ext cx="12234076" cy="2171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57" y="2747962"/>
            <a:ext cx="12457437" cy="16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7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9" y="0"/>
            <a:ext cx="11775820" cy="66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3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2" y="421810"/>
            <a:ext cx="11966362" cy="1941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2" y="2686929"/>
            <a:ext cx="11324014" cy="8973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7" y="3689902"/>
            <a:ext cx="11470591" cy="28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4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2" y="421810"/>
            <a:ext cx="11966362" cy="1941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1" y="2247827"/>
            <a:ext cx="11928775" cy="419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" y="0"/>
            <a:ext cx="9658278" cy="69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56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72912"/>
            <a:ext cx="10649242" cy="67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5" y="238292"/>
            <a:ext cx="11580166" cy="65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22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4671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Аудирование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содержание стратегической</a:t>
            </a:r>
            <a:br>
              <a:rPr lang="ru-RU" dirty="0"/>
            </a:br>
            <a:r>
              <a:rPr lang="ru-RU" dirty="0"/>
              <a:t>системы управления проектами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31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5602" y="189915"/>
            <a:ext cx="10058400" cy="66680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Рассмотреть</a:t>
            </a:r>
          </a:p>
          <a:p>
            <a:pPr>
              <a:lnSpc>
                <a:spcPct val="120000"/>
              </a:lnSpc>
            </a:pPr>
            <a:r>
              <a:rPr lang="ru-RU" dirty="0"/>
              <a:t>Управление</a:t>
            </a:r>
          </a:p>
          <a:p>
            <a:pPr>
              <a:lnSpc>
                <a:spcPct val="120000"/>
              </a:lnSpc>
            </a:pPr>
            <a:r>
              <a:rPr lang="ru-RU" dirty="0"/>
              <a:t>Тип </a:t>
            </a:r>
          </a:p>
          <a:p>
            <a:pPr>
              <a:lnSpc>
                <a:spcPct val="120000"/>
              </a:lnSpc>
            </a:pPr>
            <a:r>
              <a:rPr lang="ru-RU" dirty="0"/>
              <a:t>Деятельность</a:t>
            </a:r>
          </a:p>
          <a:p>
            <a:pPr>
              <a:lnSpc>
                <a:spcPct val="120000"/>
              </a:lnSpc>
            </a:pPr>
            <a:r>
              <a:rPr lang="ru-RU" dirty="0"/>
              <a:t>Операционная деятельность</a:t>
            </a:r>
          </a:p>
          <a:p>
            <a:pPr>
              <a:lnSpc>
                <a:spcPct val="120000"/>
              </a:lnSpc>
            </a:pPr>
            <a:r>
              <a:rPr lang="ru-RU" dirty="0"/>
              <a:t>Методы</a:t>
            </a:r>
          </a:p>
          <a:p>
            <a:pPr>
              <a:lnSpc>
                <a:spcPct val="120000"/>
              </a:lnSpc>
            </a:pPr>
            <a:r>
              <a:rPr lang="ru-RU" dirty="0"/>
              <a:t>Наряду</a:t>
            </a:r>
          </a:p>
          <a:p>
            <a:pPr>
              <a:lnSpc>
                <a:spcPct val="120000"/>
              </a:lnSpc>
            </a:pPr>
            <a:r>
              <a:rPr lang="ru-RU" dirty="0"/>
              <a:t>Будущий </a:t>
            </a:r>
          </a:p>
          <a:p>
            <a:pPr>
              <a:lnSpc>
                <a:spcPct val="120000"/>
              </a:lnSpc>
            </a:pPr>
            <a:r>
              <a:rPr lang="ru-RU" dirty="0"/>
              <a:t>Подход</a:t>
            </a:r>
          </a:p>
          <a:p>
            <a:pPr>
              <a:lnSpc>
                <a:spcPct val="120000"/>
              </a:lnSpc>
            </a:pPr>
            <a:r>
              <a:rPr lang="ru-RU" dirty="0"/>
              <a:t>Иллюстрировать</a:t>
            </a:r>
          </a:p>
          <a:p>
            <a:pPr>
              <a:lnSpc>
                <a:spcPct val="120000"/>
              </a:lnSpc>
            </a:pPr>
            <a:r>
              <a:rPr lang="ru-RU" dirty="0"/>
              <a:t>Миссия</a:t>
            </a:r>
          </a:p>
          <a:p>
            <a:pPr>
              <a:lnSpc>
                <a:spcPct val="120000"/>
              </a:lnSpc>
            </a:pPr>
            <a:r>
              <a:rPr lang="ru-RU" dirty="0"/>
              <a:t>Достижение</a:t>
            </a:r>
          </a:p>
          <a:p>
            <a:pPr>
              <a:lnSpc>
                <a:spcPct val="120000"/>
              </a:lnSpc>
            </a:pPr>
            <a:r>
              <a:rPr lang="ru-RU" dirty="0"/>
              <a:t>Реализация</a:t>
            </a:r>
          </a:p>
          <a:p>
            <a:pPr>
              <a:lnSpc>
                <a:spcPct val="120000"/>
              </a:lnSpc>
            </a:pPr>
            <a:r>
              <a:rPr lang="ru-RU" dirty="0"/>
              <a:t>Планирование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46847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95" y="484632"/>
            <a:ext cx="10734353" cy="795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Подобрать Антонимы к словам</a:t>
            </a:r>
            <a:br>
              <a:rPr lang="ru-RU" dirty="0"/>
            </a:b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6596" y="2033132"/>
            <a:ext cx="5106573" cy="4050792"/>
          </a:xfrm>
        </p:spPr>
        <p:txBody>
          <a:bodyPr>
            <a:noAutofit/>
          </a:bodyPr>
          <a:lstStyle/>
          <a:p>
            <a:r>
              <a:rPr lang="ru-RU" sz="2400" dirty="0"/>
              <a:t>х</a:t>
            </a:r>
            <a:r>
              <a:rPr lang="ru-RU" sz="2400" dirty="0"/>
              <a:t>орошо</a:t>
            </a:r>
          </a:p>
          <a:p>
            <a:r>
              <a:rPr lang="ru-RU" sz="2400" dirty="0"/>
              <a:t>много</a:t>
            </a:r>
          </a:p>
          <a:p>
            <a:r>
              <a:rPr lang="ru-RU" sz="2400" dirty="0"/>
              <a:t>большой</a:t>
            </a:r>
          </a:p>
          <a:p>
            <a:r>
              <a:rPr lang="ru-RU" sz="2400" dirty="0"/>
              <a:t>можно</a:t>
            </a:r>
          </a:p>
          <a:p>
            <a:r>
              <a:rPr lang="ru-RU" sz="2400" dirty="0"/>
              <a:t>здесь</a:t>
            </a:r>
          </a:p>
          <a:p>
            <a:r>
              <a:rPr lang="ru-RU" sz="2400" dirty="0"/>
              <a:t>давать</a:t>
            </a:r>
          </a:p>
          <a:p>
            <a:r>
              <a:rPr lang="ru-RU" sz="2400" dirty="0"/>
              <a:t>далеко</a:t>
            </a:r>
          </a:p>
          <a:p>
            <a:r>
              <a:rPr lang="ru-RU" sz="2400" dirty="0"/>
              <a:t>трудно</a:t>
            </a:r>
          </a:p>
          <a:p>
            <a:r>
              <a:rPr lang="ru-RU" sz="2400" dirty="0"/>
              <a:t>быстро</a:t>
            </a:r>
          </a:p>
          <a:p>
            <a:endParaRPr lang="ru-RU" sz="2400" dirty="0"/>
          </a:p>
          <a:p>
            <a:endParaRPr lang="cs-CZ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11940" y="2033132"/>
            <a:ext cx="5106573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вперед</a:t>
            </a:r>
          </a:p>
          <a:p>
            <a:r>
              <a:rPr lang="ru-RU" sz="2400" dirty="0"/>
              <a:t>часто</a:t>
            </a:r>
          </a:p>
          <a:p>
            <a:r>
              <a:rPr lang="ru-RU" sz="2400" dirty="0"/>
              <a:t>свободен</a:t>
            </a:r>
          </a:p>
          <a:p>
            <a:r>
              <a:rPr lang="ru-RU" sz="2400" dirty="0"/>
              <a:t>чистый</a:t>
            </a:r>
          </a:p>
          <a:p>
            <a:r>
              <a:rPr lang="ru-RU" sz="2400" dirty="0"/>
              <a:t>лучше</a:t>
            </a:r>
          </a:p>
          <a:p>
            <a:r>
              <a:rPr lang="ru-RU" sz="2400" dirty="0"/>
              <a:t>открыть</a:t>
            </a:r>
          </a:p>
          <a:p>
            <a:r>
              <a:rPr lang="ru-RU" sz="2400" dirty="0"/>
              <a:t>жарко</a:t>
            </a:r>
          </a:p>
          <a:p>
            <a:r>
              <a:rPr lang="ru-RU" sz="2400" dirty="0"/>
              <a:t>надеть</a:t>
            </a:r>
          </a:p>
          <a:p>
            <a:r>
              <a:rPr lang="ru-RU" sz="2400" dirty="0"/>
              <a:t>достоинства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14640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223" y="447352"/>
            <a:ext cx="10058400" cy="6122259"/>
          </a:xfrm>
        </p:spPr>
        <p:txBody>
          <a:bodyPr/>
          <a:lstStyle/>
          <a:p>
            <a:pPr algn="just"/>
            <a:r>
              <a:rPr lang="ru-RU" dirty="0"/>
              <a:t>Существуют компании, бизнес которых состоит из …</a:t>
            </a:r>
          </a:p>
          <a:p>
            <a:pPr algn="just"/>
            <a:r>
              <a:rPr lang="ru-RU" dirty="0"/>
              <a:t>Компании, у которых бизнес состоит исключительно из проектов, … существует по определению</a:t>
            </a:r>
          </a:p>
          <a:p>
            <a:pPr algn="just"/>
            <a:r>
              <a:rPr lang="ru-RU" dirty="0"/>
              <a:t>Компания, … определенным видом деятельности: … хлеб, … обувь, компьютеры, имеют текущую … … .</a:t>
            </a:r>
          </a:p>
          <a:p>
            <a:pPr algn="just"/>
            <a:r>
              <a:rPr lang="ru-RU" dirty="0"/>
              <a:t>Наряду с текущей деятельностью, есть деятельность, которая занимается … развитием компании. Это </a:t>
            </a:r>
            <a:r>
              <a:rPr lang="ru-RU" dirty="0"/>
              <a:t>создание</a:t>
            </a:r>
            <a:r>
              <a:rPr lang="ru-RU" dirty="0"/>
              <a:t> … …, создание … …, создание новых бизнес-процессов и так далее.</a:t>
            </a:r>
          </a:p>
          <a:p>
            <a:pPr algn="just"/>
            <a:r>
              <a:rPr lang="ru-RU" dirty="0"/>
              <a:t>Будущее … компании может управляться при помощи … и собственно говоря, состоять из проектов</a:t>
            </a:r>
          </a:p>
          <a:p>
            <a:pPr algn="just"/>
            <a:r>
              <a:rPr lang="ru-RU" dirty="0"/>
              <a:t>… - это то, ради чего существует компания, что ей дает … на существования.</a:t>
            </a:r>
          </a:p>
          <a:p>
            <a:pPr algn="just"/>
            <a:r>
              <a:rPr lang="ru-RU" dirty="0"/>
              <a:t>… - это некая конструкция будущего компании в глазах … и … компании.</a:t>
            </a:r>
          </a:p>
          <a:p>
            <a:pPr algn="just"/>
            <a:r>
              <a:rPr lang="ru-RU" dirty="0"/>
              <a:t>Цели и стратегия это более конкретные вещи … показателями и способы … этих целей.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82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32223" y="264471"/>
            <a:ext cx="10058400" cy="629107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Существуют компании, бизнес которых состоит из проектов</a:t>
            </a:r>
          </a:p>
          <a:p>
            <a:pPr algn="just"/>
            <a:r>
              <a:rPr lang="ru-RU" dirty="0"/>
              <a:t>Компании, у которых бизнес состоит исключительно из проектов, проектно-ориентированное управление существует по определению</a:t>
            </a:r>
          </a:p>
          <a:p>
            <a:pPr algn="just"/>
            <a:r>
              <a:rPr lang="ru-RU" dirty="0"/>
              <a:t>Компания, занимающиеся определенным видом деятельности: выпекает хлеб, изготавливает обувь, компьютеры, имеют текущую операционную деятельность.</a:t>
            </a:r>
          </a:p>
          <a:p>
            <a:pPr algn="just"/>
            <a:r>
              <a:rPr lang="ru-RU" dirty="0"/>
              <a:t>Наряду с текущей деятельностью, есть деятельность, которая занимается будущим развитием компании. Это создание </a:t>
            </a:r>
            <a:r>
              <a:rPr lang="ru-RU" dirty="0"/>
              <a:t>новых продуктов</a:t>
            </a:r>
            <a:r>
              <a:rPr lang="ru-RU" dirty="0"/>
              <a:t>, создание новых процессов, создание новых бизнес-процессов и так далее.</a:t>
            </a:r>
          </a:p>
          <a:p>
            <a:pPr algn="just"/>
            <a:r>
              <a:rPr lang="ru-RU" dirty="0"/>
              <a:t>Будущее развитие компании может управляться при помощи проектов и собственно говоря, состоять из проектов</a:t>
            </a:r>
          </a:p>
          <a:p>
            <a:pPr algn="just"/>
            <a:r>
              <a:rPr lang="ru-RU" dirty="0"/>
              <a:t>Миссия</a:t>
            </a:r>
            <a:r>
              <a:rPr lang="ru-RU" dirty="0"/>
              <a:t> - это то, ради чего существует компания, что ей дает право на существования.</a:t>
            </a:r>
          </a:p>
          <a:p>
            <a:pPr algn="just"/>
            <a:r>
              <a:rPr lang="ru-RU" dirty="0"/>
              <a:t>Видение</a:t>
            </a:r>
            <a:r>
              <a:rPr lang="ru-RU" dirty="0"/>
              <a:t> - это некая конструкция будущего компании в глазах </a:t>
            </a:r>
            <a:r>
              <a:rPr lang="ru-RU" dirty="0"/>
              <a:t>менеджера, работников компании.</a:t>
            </a:r>
          </a:p>
          <a:p>
            <a:pPr algn="just"/>
            <a:r>
              <a:rPr lang="ru-RU" dirty="0"/>
              <a:t>Цели и стратегия это более </a:t>
            </a:r>
            <a:r>
              <a:rPr lang="ru-RU" dirty="0"/>
              <a:t>конкретные вещи выражаемые показателями отдельными, системой показателей, деревом показателей и способы достижения этих целей.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274320" lvl="1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274320" lvl="1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65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32" y="233196"/>
            <a:ext cx="9114987" cy="65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8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78302" y="484632"/>
            <a:ext cx="11591778" cy="1609344"/>
          </a:xfrm>
        </p:spPr>
        <p:txBody>
          <a:bodyPr/>
          <a:lstStyle/>
          <a:p>
            <a:r>
              <a:rPr lang="ru-RU" dirty="0"/>
              <a:t>Подобрать синонимы к словам</a:t>
            </a:r>
            <a:endParaRPr lang="cs-CZ" dirty="0"/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4586771" y="2318356"/>
            <a:ext cx="2784700" cy="4050792"/>
          </a:xfrm>
        </p:spPr>
        <p:txBody>
          <a:bodyPr/>
          <a:lstStyle/>
          <a:p>
            <a:r>
              <a:rPr lang="ru-RU" dirty="0"/>
              <a:t>отличный</a:t>
            </a:r>
          </a:p>
          <a:p>
            <a:r>
              <a:rPr lang="ru-RU" dirty="0"/>
              <a:t>ужасный</a:t>
            </a:r>
          </a:p>
          <a:p>
            <a:r>
              <a:rPr lang="ru-RU" dirty="0"/>
              <a:t>секрет</a:t>
            </a:r>
          </a:p>
          <a:p>
            <a:r>
              <a:rPr lang="ru-RU" dirty="0"/>
              <a:t>обратно</a:t>
            </a:r>
          </a:p>
          <a:p>
            <a:r>
              <a:rPr lang="ru-RU" dirty="0"/>
              <a:t>заметить</a:t>
            </a:r>
          </a:p>
          <a:p>
            <a:r>
              <a:rPr lang="ru-RU" dirty="0"/>
              <a:t>спешить</a:t>
            </a:r>
          </a:p>
          <a:p>
            <a:r>
              <a:rPr lang="ru-RU" dirty="0"/>
              <a:t>прекратить</a:t>
            </a:r>
          </a:p>
          <a:p>
            <a:r>
              <a:rPr lang="ru-RU" dirty="0"/>
              <a:t>серьезный</a:t>
            </a:r>
          </a:p>
          <a:p>
            <a:r>
              <a:rPr lang="ru-RU" dirty="0"/>
              <a:t>необходимо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01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Официальную лексику переделать в разговорную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3380" y="2339457"/>
            <a:ext cx="2517414" cy="451854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совершить</a:t>
            </a:r>
          </a:p>
          <a:p>
            <a:r>
              <a:rPr lang="ru-RU" sz="2400" dirty="0"/>
              <a:t>следует</a:t>
            </a:r>
          </a:p>
          <a:p>
            <a:r>
              <a:rPr lang="ru-RU" sz="2400" dirty="0"/>
              <a:t>выполнить</a:t>
            </a:r>
          </a:p>
          <a:p>
            <a:r>
              <a:rPr lang="ru-RU" sz="2400" dirty="0"/>
              <a:t>приобрести</a:t>
            </a:r>
          </a:p>
          <a:p>
            <a:r>
              <a:rPr lang="ru-RU" sz="2400" dirty="0"/>
              <a:t>предъявлять</a:t>
            </a:r>
          </a:p>
          <a:p>
            <a:r>
              <a:rPr lang="ru-RU" sz="2400" dirty="0"/>
              <a:t>предоставлять</a:t>
            </a:r>
          </a:p>
          <a:p>
            <a:r>
              <a:rPr lang="ru-RU" sz="2400" dirty="0"/>
              <a:t>присутствовать</a:t>
            </a:r>
          </a:p>
          <a:p>
            <a:r>
              <a:rPr lang="ru-RU" sz="2400" dirty="0"/>
              <a:t>следовательно</a:t>
            </a:r>
          </a:p>
          <a:p>
            <a:r>
              <a:rPr lang="ru-RU" sz="2400" dirty="0"/>
              <a:t>сопоставить</a:t>
            </a:r>
          </a:p>
          <a:p>
            <a:r>
              <a:rPr lang="ru-RU" sz="2400" dirty="0"/>
              <a:t>прибыть</a:t>
            </a:r>
          </a:p>
          <a:p>
            <a:r>
              <a:rPr lang="ru-RU" sz="2400" dirty="0"/>
              <a:t>поручение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69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2353" y="2733710"/>
            <a:ext cx="7042841" cy="1373070"/>
          </a:xfrm>
        </p:spPr>
        <p:txBody>
          <a:bodyPr/>
          <a:lstStyle/>
          <a:p>
            <a:pPr algn="ctr"/>
            <a:r>
              <a:rPr lang="ru-RU" sz="4800" dirty="0"/>
              <a:t>Международный контракт / договор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33372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87" y="682890"/>
            <a:ext cx="10185009" cy="1080938"/>
          </a:xfrm>
        </p:spPr>
        <p:txBody>
          <a:bodyPr>
            <a:normAutofit fontScale="90000"/>
          </a:bodyPr>
          <a:lstStyle/>
          <a:p>
            <a:r>
              <a:rPr lang="ru-RU" dirty="0"/>
              <a:t>СОДЕРЖАНИЕ МЕЖДУНАРОДНОГО КОНТРАКТА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ПРЕАМБУЛА (ВВОДНАЯ ЧАСТЬ)</a:t>
            </a:r>
          </a:p>
          <a:p>
            <a:r>
              <a:rPr lang="ru-RU" dirty="0"/>
              <a:t>СУЩЕСТВЕННЫЕ УСЛОВИЯ</a:t>
            </a:r>
          </a:p>
          <a:p>
            <a:r>
              <a:rPr lang="ru-RU" dirty="0"/>
              <a:t>ОБЫЧНЫЕ УСЛОВИЯ</a:t>
            </a:r>
          </a:p>
          <a:p>
            <a:r>
              <a:rPr lang="ru-RU" dirty="0"/>
              <a:t>ПРОЧИЕ УСЛОВИЯ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95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ПРЕАМБУЛА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871001"/>
            <a:ext cx="10058400" cy="5106573"/>
          </a:xfrm>
        </p:spPr>
        <p:txBody>
          <a:bodyPr>
            <a:normAutofit/>
          </a:bodyPr>
          <a:lstStyle/>
          <a:p>
            <a:r>
              <a:rPr lang="ru-RU" sz="2800" dirty="0"/>
              <a:t>Вид договора:</a:t>
            </a:r>
          </a:p>
          <a:p>
            <a:pPr lvl="1"/>
            <a:r>
              <a:rPr lang="ru-RU" sz="2400" dirty="0"/>
              <a:t>купля-продажа</a:t>
            </a:r>
          </a:p>
          <a:p>
            <a:pPr lvl="1"/>
            <a:r>
              <a:rPr lang="ru-RU" sz="2400" dirty="0"/>
              <a:t>поставки</a:t>
            </a:r>
          </a:p>
          <a:p>
            <a:pPr lvl="1"/>
            <a:r>
              <a:rPr lang="ru-RU" sz="2400" dirty="0"/>
              <a:t>договор дарения</a:t>
            </a:r>
          </a:p>
          <a:p>
            <a:r>
              <a:rPr lang="ru-RU" sz="2800" dirty="0"/>
              <a:t>Дата и место подписания договора</a:t>
            </a:r>
          </a:p>
          <a:p>
            <a:r>
              <a:rPr lang="ru-RU" sz="2800" dirty="0"/>
              <a:t>Полные наименования обеих сторон</a:t>
            </a:r>
          </a:p>
          <a:p>
            <a:pPr lvl="1"/>
            <a:r>
              <a:rPr lang="ru-RU" sz="2400" dirty="0"/>
              <a:t>Ф.И.О для физического лица</a:t>
            </a:r>
          </a:p>
          <a:p>
            <a:pPr lvl="1"/>
            <a:r>
              <a:rPr lang="ru-RU" sz="2400" dirty="0"/>
              <a:t>Наименование организации для юридического лица</a:t>
            </a:r>
          </a:p>
          <a:p>
            <a:pPr lvl="1"/>
            <a:r>
              <a:rPr lang="ru-RU" sz="2400" dirty="0"/>
              <a:t>Адреса</a:t>
            </a:r>
          </a:p>
          <a:p>
            <a:pPr lvl="1"/>
            <a:r>
              <a:rPr lang="ru-RU" sz="2400" dirty="0"/>
              <a:t>Контакты</a:t>
            </a:r>
          </a:p>
          <a:p>
            <a:pPr lvl="1"/>
            <a:endParaRPr lang="ru-RU" sz="2400" dirty="0"/>
          </a:p>
          <a:p>
            <a:pPr lvl="1"/>
            <a:endParaRPr lang="ru-RU" sz="2400" dirty="0"/>
          </a:p>
          <a:p>
            <a:endParaRPr lang="ru-RU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6318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СУЩЕСТВЕННЫЕ УСЛОВИЯ КОНТРАКТА</a:t>
            </a:r>
            <a:br>
              <a:rPr lang="ru-RU" dirty="0"/>
            </a:b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954215"/>
            <a:ext cx="9613861" cy="29819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- это такие условия договора, которые стороны обязаны включить договор для его легитимности (т.е. в соответствии с законом)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1264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ОБЫЧНЫЕ и ПРОЧИЕ УСЛОВИЯ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Комплексность товара</a:t>
            </a:r>
          </a:p>
          <a:p>
            <a:r>
              <a:rPr lang="ru-RU" sz="2400" dirty="0"/>
              <a:t>Условия поставки товара</a:t>
            </a:r>
          </a:p>
          <a:p>
            <a:r>
              <a:rPr lang="ru-RU" sz="2400" dirty="0"/>
              <a:t>Форма расчета</a:t>
            </a:r>
          </a:p>
          <a:p>
            <a:r>
              <a:rPr lang="ru-RU" sz="2400" dirty="0"/>
              <a:t>Порядок расчетов</a:t>
            </a:r>
          </a:p>
          <a:p>
            <a:r>
              <a:rPr lang="ru-RU" sz="2400" dirty="0"/>
              <a:t>Ответственность сторон</a:t>
            </a:r>
          </a:p>
          <a:p>
            <a:r>
              <a:rPr lang="ru-RU" sz="2400" dirty="0"/>
              <a:t>Форс-мажор</a:t>
            </a:r>
          </a:p>
          <a:p>
            <a:endParaRPr lang="ru-RU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76691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305</TotalTime>
  <Words>433</Words>
  <Application>Microsoft Office PowerPoint</Application>
  <PresentationFormat>Широкоэкранный</PresentationFormat>
  <Paragraphs>106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Cambria</vt:lpstr>
      <vt:lpstr>Rockwell</vt:lpstr>
      <vt:lpstr>Rockwell Condensed</vt:lpstr>
      <vt:lpstr>Wingdings</vt:lpstr>
      <vt:lpstr>Дерево</vt:lpstr>
      <vt:lpstr>разминка</vt:lpstr>
      <vt:lpstr>Подобрать Антонимы к словам </vt:lpstr>
      <vt:lpstr>Подобрать синонимы к словам</vt:lpstr>
      <vt:lpstr>Официальную лексику переделать в разговорную</vt:lpstr>
      <vt:lpstr>Международный контракт / договор </vt:lpstr>
      <vt:lpstr>СОДЕРЖАНИЕ МЕЖДУНАРОДНОГО КОНТРАКТА</vt:lpstr>
      <vt:lpstr>ПРЕАМБУЛА</vt:lpstr>
      <vt:lpstr>СУЩЕСТВЕННЫЕ УСЛОВИЯ КОНТРАКТА </vt:lpstr>
      <vt:lpstr>ОБЫЧНЫЕ и ПРОЧИЕ УСЛОВИЯ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Аудирование   содержание стратегической системы управления проектами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контракт / договор </dc:title>
  <dc:creator>Anastasiia Vodko</dc:creator>
  <cp:lastModifiedBy>Anastasiia Vodko</cp:lastModifiedBy>
  <cp:revision>18</cp:revision>
  <dcterms:created xsi:type="dcterms:W3CDTF">2017-03-11T19:41:41Z</dcterms:created>
  <dcterms:modified xsi:type="dcterms:W3CDTF">2017-03-12T23:49:28Z</dcterms:modified>
</cp:coreProperties>
</file>