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56"/>
  </p:normalViewPr>
  <p:slideViewPr>
    <p:cSldViewPr snapToGrid="0" snapToObjects="1">
      <p:cViewPr varScale="1">
        <p:scale>
          <a:sx n="81" d="100"/>
          <a:sy n="81" d="100"/>
        </p:scale>
        <p:origin x="2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2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9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432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9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0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8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4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2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2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0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5DE71-7AFB-314D-9752-9D4C4D9D664D}" type="datetimeFigureOut">
              <a:rPr lang="ru-RU" smtClean="0"/>
              <a:t>05.03.17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4DEAC-038D-E34F-926F-94B06AF4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72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tvtime.ru/channels/index.php" TargetMode="External"/><Relationship Id="rId4" Type="http://schemas.openxmlformats.org/officeDocument/2006/relationships/hyperlink" Target="http://station.ru/stations/rusradio" TargetMode="External"/><Relationship Id="rId5" Type="http://schemas.openxmlformats.org/officeDocument/2006/relationships/hyperlink" Target="http://kinoprofi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ly-tv.org/russia-channel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7269" y="488730"/>
            <a:ext cx="9154510" cy="1239729"/>
          </a:xfrm>
        </p:spPr>
        <p:txBody>
          <a:bodyPr/>
          <a:lstStyle/>
          <a:p>
            <a:r>
              <a:rPr lang="ru-RU" b="1" dirty="0" smtClean="0"/>
              <a:t>Фонетика</a:t>
            </a:r>
            <a:endParaRPr lang="ru-RU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975" y="2412124"/>
            <a:ext cx="5816770" cy="32476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352" y="2412124"/>
            <a:ext cx="4545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A1A1A"/>
                </a:solidFill>
                <a:latin typeface="ArialMT" charset="0"/>
              </a:rPr>
              <a:t>раздел лингвистики, изучающий звуки речи и звуковое строение языка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7987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44" y="324372"/>
            <a:ext cx="11321956" cy="6281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/>
              <a:t>Сегóдня</a:t>
            </a:r>
            <a:r>
              <a:rPr lang="ru-RU" sz="3600" dirty="0"/>
              <a:t> </a:t>
            </a:r>
            <a:r>
              <a:rPr lang="ru-RU" sz="3600" dirty="0" err="1"/>
              <a:t>пóсле</a:t>
            </a:r>
            <a:r>
              <a:rPr lang="ru-RU" sz="3600" dirty="0"/>
              <a:t> </a:t>
            </a:r>
            <a:r>
              <a:rPr lang="ru-RU" sz="3600" dirty="0" err="1"/>
              <a:t>урóков</a:t>
            </a:r>
            <a:r>
              <a:rPr lang="ru-RU" sz="3600" dirty="0"/>
              <a:t> мы </a:t>
            </a:r>
            <a:r>
              <a:rPr lang="ru-RU" sz="3600" dirty="0" err="1"/>
              <a:t>пой</a:t>
            </a:r>
            <a:r>
              <a:rPr lang="ru-RU" sz="3600" dirty="0" err="1" smtClean="0"/>
              <a:t>дём</a:t>
            </a:r>
            <a:r>
              <a:rPr lang="ru-RU" sz="3600" dirty="0" smtClean="0"/>
              <a:t> </a:t>
            </a:r>
            <a:r>
              <a:rPr lang="ru-RU" sz="3600" dirty="0"/>
              <a:t>гул</a:t>
            </a:r>
            <a:r>
              <a:rPr lang="ru-RU" sz="3600" b="1" dirty="0"/>
              <a:t>я</a:t>
            </a:r>
            <a:r>
              <a:rPr lang="ru-RU" sz="3600" dirty="0"/>
              <a:t>ть в парк.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Мо</a:t>
            </a:r>
            <a:r>
              <a:rPr lang="ru-RU" sz="3600" b="1" dirty="0" smtClean="0"/>
              <a:t>и</a:t>
            </a:r>
            <a:r>
              <a:rPr lang="ru-RU" sz="3600" dirty="0" smtClean="0"/>
              <a:t> </a:t>
            </a:r>
            <a:r>
              <a:rPr lang="ru-RU" sz="3600" dirty="0"/>
              <a:t>род</a:t>
            </a:r>
            <a:r>
              <a:rPr lang="ru-RU" sz="3600" b="1" dirty="0"/>
              <a:t>и</a:t>
            </a:r>
            <a:r>
              <a:rPr lang="ru-RU" sz="3600" dirty="0"/>
              <a:t>тели хот</a:t>
            </a:r>
            <a:r>
              <a:rPr lang="ru-RU" sz="3600" b="1" dirty="0"/>
              <a:t>я</a:t>
            </a:r>
            <a:r>
              <a:rPr lang="ru-RU" sz="3600" dirty="0"/>
              <a:t>т </a:t>
            </a:r>
            <a:r>
              <a:rPr lang="ru-RU" sz="3600" dirty="0" err="1"/>
              <a:t>поéхать</a:t>
            </a:r>
            <a:r>
              <a:rPr lang="ru-RU" sz="3600" dirty="0"/>
              <a:t> к </a:t>
            </a:r>
            <a:r>
              <a:rPr lang="ru-RU" sz="3600" dirty="0" err="1"/>
              <a:t>мóрю</a:t>
            </a:r>
            <a:r>
              <a:rPr lang="ru-RU" sz="3600" dirty="0"/>
              <a:t> в Ег</a:t>
            </a:r>
            <a:r>
              <a:rPr lang="ru-RU" sz="3600" b="1" dirty="0"/>
              <a:t>и</a:t>
            </a:r>
            <a:r>
              <a:rPr lang="ru-RU" sz="3600" dirty="0"/>
              <a:t>пет.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err="1" smtClean="0"/>
              <a:t>Мáльчики</a:t>
            </a:r>
            <a:r>
              <a:rPr lang="ru-RU" sz="3600" dirty="0" smtClean="0"/>
              <a:t> </a:t>
            </a:r>
            <a:r>
              <a:rPr lang="ru-RU" sz="3600" dirty="0"/>
              <a:t>л</a:t>
            </a:r>
            <a:r>
              <a:rPr lang="ru-RU" sz="3600" b="1" dirty="0"/>
              <a:t>ю</a:t>
            </a:r>
            <a:r>
              <a:rPr lang="ru-RU" sz="3600" dirty="0"/>
              <a:t>бят </a:t>
            </a:r>
            <a:r>
              <a:rPr lang="ru-RU" sz="3600" dirty="0" err="1"/>
              <a:t>зимóи</a:t>
            </a:r>
            <a:r>
              <a:rPr lang="ru-RU" sz="3600" dirty="0"/>
              <a:t>̆ </a:t>
            </a:r>
            <a:r>
              <a:rPr lang="ru-RU" sz="3600" dirty="0" err="1"/>
              <a:t>игрáть</a:t>
            </a:r>
            <a:r>
              <a:rPr lang="ru-RU" sz="3600" dirty="0"/>
              <a:t> в </a:t>
            </a:r>
            <a:r>
              <a:rPr lang="ru-RU" sz="3600" dirty="0" err="1"/>
              <a:t>хоккéи</a:t>
            </a:r>
            <a:r>
              <a:rPr lang="ru-RU" sz="3600" dirty="0"/>
              <a:t>̆</a:t>
            </a:r>
            <a:r>
              <a:rPr lang="ru-RU" sz="3600" dirty="0" smtClean="0"/>
              <a:t>.</a:t>
            </a:r>
          </a:p>
          <a:p>
            <a:pPr marL="0" indent="0">
              <a:buNone/>
            </a:pPr>
            <a:r>
              <a:rPr lang="ru-RU" sz="3600" dirty="0" err="1" smtClean="0"/>
              <a:t>Отéц</a:t>
            </a:r>
            <a:r>
              <a:rPr lang="ru-RU" sz="3600" dirty="0" smtClean="0"/>
              <a:t> </a:t>
            </a:r>
            <a:r>
              <a:rPr lang="ru-RU" sz="3600" dirty="0"/>
              <a:t>и сын </a:t>
            </a:r>
            <a:r>
              <a:rPr lang="ru-RU" sz="3600" dirty="0" err="1"/>
              <a:t>зáвтра</a:t>
            </a:r>
            <a:r>
              <a:rPr lang="ru-RU" sz="3600" dirty="0"/>
              <a:t> </a:t>
            </a:r>
            <a:r>
              <a:rPr lang="ru-RU" sz="3600" dirty="0" err="1"/>
              <a:t>поéдут</a:t>
            </a:r>
            <a:r>
              <a:rPr lang="ru-RU" sz="3600" dirty="0"/>
              <a:t> </a:t>
            </a:r>
            <a:r>
              <a:rPr lang="ru-RU" sz="3600" dirty="0" err="1"/>
              <a:t>вмéсте</a:t>
            </a:r>
            <a:r>
              <a:rPr lang="ru-RU" sz="3600" dirty="0"/>
              <a:t> на </a:t>
            </a:r>
            <a:r>
              <a:rPr lang="ru-RU" sz="3600" dirty="0" err="1"/>
              <a:t>рыбáлку</a:t>
            </a:r>
            <a:r>
              <a:rPr lang="ru-RU" sz="3600" dirty="0"/>
              <a:t>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err="1" smtClean="0"/>
              <a:t>Нáши</a:t>
            </a:r>
            <a:r>
              <a:rPr lang="ru-RU" sz="3600" dirty="0" smtClean="0"/>
              <a:t> тётя </a:t>
            </a:r>
            <a:r>
              <a:rPr lang="ru-RU" sz="3600" dirty="0"/>
              <a:t>и д</a:t>
            </a:r>
            <a:r>
              <a:rPr lang="ru-RU" sz="3600" b="1" dirty="0"/>
              <a:t>я</a:t>
            </a:r>
            <a:r>
              <a:rPr lang="ru-RU" sz="3600" dirty="0"/>
              <a:t>дя из </a:t>
            </a:r>
            <a:r>
              <a:rPr lang="ru-RU" sz="3600" dirty="0" err="1"/>
              <a:t>Прáги</a:t>
            </a:r>
            <a:r>
              <a:rPr lang="ru-RU" sz="3600" dirty="0"/>
              <a:t> </a:t>
            </a:r>
            <a:r>
              <a:rPr lang="ru-RU" sz="3600" dirty="0" err="1"/>
              <a:t>приéдут</a:t>
            </a:r>
            <a:r>
              <a:rPr lang="ru-RU" sz="3600" dirty="0"/>
              <a:t> к нам в </a:t>
            </a:r>
            <a:r>
              <a:rPr lang="ru-RU" sz="3600" dirty="0" err="1"/>
              <a:t>гóсти</a:t>
            </a:r>
            <a:r>
              <a:rPr lang="ru-RU" sz="3600" dirty="0"/>
              <a:t>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err="1" smtClean="0"/>
              <a:t>Скóлько</a:t>
            </a:r>
            <a:r>
              <a:rPr lang="ru-RU" sz="3600" dirty="0" smtClean="0"/>
              <a:t> </a:t>
            </a:r>
            <a:r>
              <a:rPr lang="ru-RU" sz="3600" dirty="0" err="1"/>
              <a:t>врéмени</a:t>
            </a:r>
            <a:r>
              <a:rPr lang="ru-RU" sz="3600" dirty="0"/>
              <a:t> у теб</a:t>
            </a:r>
            <a:r>
              <a:rPr lang="ru-RU" sz="3600" b="1" dirty="0"/>
              <a:t>я </a:t>
            </a:r>
            <a:r>
              <a:rPr lang="ru-RU" sz="3600" dirty="0"/>
              <a:t>на </a:t>
            </a:r>
            <a:r>
              <a:rPr lang="ru-RU" sz="3600" dirty="0" err="1" smtClean="0"/>
              <a:t>часáх</a:t>
            </a:r>
            <a:r>
              <a:rPr lang="ru-RU" sz="3600" dirty="0" smtClean="0"/>
              <a:t>?</a:t>
            </a:r>
          </a:p>
          <a:p>
            <a:pPr marL="0" indent="0">
              <a:buNone/>
            </a:pPr>
            <a:r>
              <a:rPr lang="ru-RU" sz="3600" dirty="0" smtClean="0"/>
              <a:t>Я </a:t>
            </a:r>
            <a:r>
              <a:rPr lang="ru-RU" sz="3600" dirty="0" err="1"/>
              <a:t>хочy</a:t>
            </a:r>
            <a:r>
              <a:rPr lang="ru-RU" sz="3600" dirty="0"/>
              <a:t>́ </a:t>
            </a:r>
            <a:r>
              <a:rPr lang="ru-RU" sz="3600" dirty="0" err="1"/>
              <a:t>катáться</a:t>
            </a:r>
            <a:r>
              <a:rPr lang="ru-RU" sz="3600" dirty="0"/>
              <a:t> на </a:t>
            </a:r>
            <a:r>
              <a:rPr lang="ru-RU" sz="3600" dirty="0" err="1"/>
              <a:t>лóдке</a:t>
            </a:r>
            <a:r>
              <a:rPr lang="ru-RU" sz="3600" dirty="0"/>
              <a:t> на </a:t>
            </a:r>
            <a:r>
              <a:rPr lang="ru-RU" sz="3600" dirty="0" err="1"/>
              <a:t>нáшем</a:t>
            </a:r>
            <a:r>
              <a:rPr lang="ru-RU" sz="3600" dirty="0"/>
              <a:t> </a:t>
            </a:r>
            <a:r>
              <a:rPr lang="ru-RU" sz="3600" dirty="0" err="1"/>
              <a:t>óз</a:t>
            </a:r>
            <a:r>
              <a:rPr lang="ru-RU" sz="3600" b="1" dirty="0" err="1"/>
              <a:t>е</a:t>
            </a:r>
            <a:r>
              <a:rPr lang="ru-RU" sz="3600" dirty="0" err="1"/>
              <a:t>ре</a:t>
            </a:r>
            <a:r>
              <a:rPr lang="ru-RU" sz="3600" dirty="0"/>
              <a:t>.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Кто </a:t>
            </a:r>
            <a:r>
              <a:rPr lang="ru-RU" sz="3600" dirty="0" err="1" smtClean="0"/>
              <a:t>сдéлал</a:t>
            </a:r>
            <a:r>
              <a:rPr lang="ru-RU" sz="3600" dirty="0" smtClean="0"/>
              <a:t> </a:t>
            </a:r>
            <a:r>
              <a:rPr lang="ru-RU" sz="3600" dirty="0" err="1" smtClean="0"/>
              <a:t>домáшнее</a:t>
            </a:r>
            <a:r>
              <a:rPr lang="ru-RU" sz="3600" dirty="0" smtClean="0"/>
              <a:t> </a:t>
            </a:r>
            <a:r>
              <a:rPr lang="ru-RU" sz="3600" dirty="0" err="1" smtClean="0"/>
              <a:t>задáние</a:t>
            </a:r>
            <a:r>
              <a:rPr lang="ru-RU" sz="3600" dirty="0" smtClean="0"/>
              <a:t> без ош</a:t>
            </a:r>
            <a:r>
              <a:rPr lang="ru-RU" sz="3600" b="1" dirty="0" smtClean="0"/>
              <a:t>и</a:t>
            </a:r>
            <a:r>
              <a:rPr lang="ru-RU" sz="3600" dirty="0" smtClean="0"/>
              <a:t>бки?</a:t>
            </a:r>
          </a:p>
          <a:p>
            <a:pPr marL="0" indent="0">
              <a:buNone/>
            </a:pPr>
            <a:r>
              <a:rPr lang="ru-RU" sz="3600" dirty="0" smtClean="0"/>
              <a:t>На </a:t>
            </a:r>
            <a:r>
              <a:rPr lang="ru-RU" sz="3600" dirty="0" err="1" smtClean="0"/>
              <a:t>вокзáл</a:t>
            </a:r>
            <a:r>
              <a:rPr lang="ru-RU" sz="3600" dirty="0" smtClean="0"/>
              <a:t> пр</a:t>
            </a:r>
            <a:r>
              <a:rPr lang="ru-RU" sz="3600" b="1" dirty="0" smtClean="0"/>
              <a:t>и</a:t>
            </a:r>
            <a:r>
              <a:rPr lang="ru-RU" sz="3600" dirty="0" smtClean="0"/>
              <a:t>был </a:t>
            </a:r>
            <a:r>
              <a:rPr lang="ru-RU" sz="3600" dirty="0" err="1" smtClean="0"/>
              <a:t>пóезд</a:t>
            </a:r>
            <a:r>
              <a:rPr lang="ru-RU" sz="3600" dirty="0" smtClean="0"/>
              <a:t> из </a:t>
            </a:r>
            <a:r>
              <a:rPr lang="ru-RU" sz="3600" dirty="0" err="1" smtClean="0"/>
              <a:t>Братислáвы</a:t>
            </a:r>
            <a:r>
              <a:rPr lang="ru-RU" sz="3600" dirty="0" smtClean="0"/>
              <a:t> без </a:t>
            </a:r>
            <a:r>
              <a:rPr lang="ru-RU" sz="3600" dirty="0" err="1" smtClean="0"/>
              <a:t>опоздáния</a:t>
            </a:r>
            <a:r>
              <a:rPr lang="ru-RU" sz="3600" dirty="0" smtClean="0"/>
              <a:t>. </a:t>
            </a:r>
          </a:p>
          <a:p>
            <a:pPr marL="0" indent="0">
              <a:buNone/>
            </a:pPr>
            <a:r>
              <a:rPr lang="ru-RU" sz="3600" dirty="0" err="1" smtClean="0"/>
              <a:t>Даи</a:t>
            </a:r>
            <a:r>
              <a:rPr lang="ru-RU" sz="3600" dirty="0" smtClean="0"/>
              <a:t>̆ мне, </a:t>
            </a:r>
            <a:r>
              <a:rPr lang="ru-RU" sz="3600" dirty="0" err="1" smtClean="0"/>
              <a:t>пожáлуйста</a:t>
            </a:r>
            <a:r>
              <a:rPr lang="ru-RU" sz="3600" dirty="0" smtClean="0"/>
              <a:t>, ч</a:t>
            </a:r>
            <a:r>
              <a:rPr lang="ru-RU" sz="3600" b="1" dirty="0" smtClean="0"/>
              <a:t>и</a:t>
            </a:r>
            <a:r>
              <a:rPr lang="ru-RU" sz="3600" dirty="0" smtClean="0"/>
              <a:t>стые </a:t>
            </a:r>
            <a:r>
              <a:rPr lang="ru-RU" sz="3600" dirty="0" err="1" smtClean="0"/>
              <a:t>тарéлку</a:t>
            </a:r>
            <a:r>
              <a:rPr lang="ru-RU" sz="3600" dirty="0" smtClean="0"/>
              <a:t> и </a:t>
            </a:r>
            <a:r>
              <a:rPr lang="ru-RU" sz="3600" dirty="0" err="1" smtClean="0"/>
              <a:t>лóжку</a:t>
            </a:r>
            <a:r>
              <a:rPr lang="ru-RU" sz="3600" dirty="0" smtClean="0"/>
              <a:t>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0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28" y="259307"/>
            <a:ext cx="10917072" cy="591765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u="sng" dirty="0" smtClean="0"/>
              <a:t>Произношение |т</a:t>
            </a:r>
            <a:r>
              <a:rPr lang="ru-RU" sz="4000" u="sng" dirty="0"/>
              <a:t>'| - |</a:t>
            </a:r>
            <a:r>
              <a:rPr lang="ru-RU" sz="4000" u="sng" dirty="0" smtClean="0"/>
              <a:t>ч'|.</a:t>
            </a:r>
          </a:p>
          <a:p>
            <a:pPr marL="0" indent="0" algn="ctr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sz="4000" dirty="0"/>
              <a:t>В </a:t>
            </a:r>
            <a:r>
              <a:rPr lang="ru-RU" sz="4000" dirty="0" err="1"/>
              <a:t>четвéрг</a:t>
            </a:r>
            <a:r>
              <a:rPr lang="ru-RU" sz="4000" dirty="0"/>
              <a:t> </a:t>
            </a:r>
            <a:r>
              <a:rPr lang="ru-RU" sz="4000" dirty="0" smtClean="0"/>
              <a:t>четвёртого </a:t>
            </a:r>
            <a:r>
              <a:rPr lang="ru-RU" sz="4000" dirty="0" err="1" smtClean="0"/>
              <a:t>числa</a:t>
            </a:r>
            <a:r>
              <a:rPr lang="ru-RU" sz="4000" dirty="0" smtClean="0"/>
              <a:t>́,</a:t>
            </a:r>
          </a:p>
          <a:p>
            <a:pPr marL="0" indent="0">
              <a:buNone/>
            </a:pPr>
            <a:r>
              <a:rPr lang="ru-RU" sz="4000" dirty="0" smtClean="0"/>
              <a:t>Чет</a:t>
            </a:r>
            <a:r>
              <a:rPr lang="ru-RU" sz="4000" b="1" dirty="0" smtClean="0"/>
              <a:t>ы</a:t>
            </a:r>
            <a:r>
              <a:rPr lang="ru-RU" sz="4000" dirty="0" smtClean="0"/>
              <a:t>ре </a:t>
            </a:r>
            <a:r>
              <a:rPr lang="ru-RU" sz="4000" dirty="0" err="1"/>
              <a:t>чéтверти</a:t>
            </a:r>
            <a:r>
              <a:rPr lang="ru-RU" sz="4000" dirty="0"/>
              <a:t> </a:t>
            </a:r>
            <a:r>
              <a:rPr lang="ru-RU" sz="4000" dirty="0" err="1" smtClean="0"/>
              <a:t>часa</a:t>
            </a:r>
            <a:r>
              <a:rPr lang="ru-RU" sz="4000" dirty="0" smtClean="0"/>
              <a:t>́,</a:t>
            </a:r>
          </a:p>
          <a:p>
            <a:pPr marL="0" indent="0">
              <a:buNone/>
            </a:pPr>
            <a:r>
              <a:rPr lang="ru-RU" sz="4000" dirty="0" smtClean="0"/>
              <a:t>Чет</a:t>
            </a:r>
            <a:r>
              <a:rPr lang="ru-RU" sz="4000" b="1" dirty="0" smtClean="0"/>
              <a:t>ы</a:t>
            </a:r>
            <a:r>
              <a:rPr lang="ru-RU" sz="4000" dirty="0" smtClean="0"/>
              <a:t>ре чёрненьких чум</a:t>
            </a:r>
            <a:r>
              <a:rPr lang="cs-CZ" sz="4000" dirty="0" smtClean="0"/>
              <a:t>á</a:t>
            </a:r>
            <a:r>
              <a:rPr lang="ru-RU" sz="4000" dirty="0" err="1" smtClean="0"/>
              <a:t>зеньких</a:t>
            </a:r>
            <a:r>
              <a:rPr lang="ru-RU" sz="4000" dirty="0" smtClean="0"/>
              <a:t> чертёнка </a:t>
            </a:r>
          </a:p>
          <a:p>
            <a:pPr marL="0" indent="0">
              <a:buNone/>
            </a:pPr>
            <a:r>
              <a:rPr lang="ru-RU" sz="4000" dirty="0" smtClean="0"/>
              <a:t>Черт</a:t>
            </a:r>
            <a:r>
              <a:rPr lang="ru-RU" sz="4000" b="1" dirty="0" smtClean="0"/>
              <a:t>и</a:t>
            </a:r>
            <a:r>
              <a:rPr lang="ru-RU" sz="4000" dirty="0" smtClean="0"/>
              <a:t>ли чёрными </a:t>
            </a:r>
            <a:r>
              <a:rPr lang="ru-RU" sz="4000" dirty="0"/>
              <a:t>черн</a:t>
            </a:r>
            <a:r>
              <a:rPr lang="ru-RU" sz="4000" b="1" dirty="0"/>
              <a:t>и</a:t>
            </a:r>
            <a:r>
              <a:rPr lang="ru-RU" sz="4000" dirty="0"/>
              <a:t>лами </a:t>
            </a:r>
            <a:r>
              <a:rPr lang="ru-RU" sz="4000" dirty="0" smtClean="0"/>
              <a:t>чертёж </a:t>
            </a:r>
          </a:p>
          <a:p>
            <a:pPr marL="0" indent="0">
              <a:buNone/>
            </a:pPr>
            <a:r>
              <a:rPr lang="ru-RU" sz="4000" dirty="0" err="1" smtClean="0"/>
              <a:t>Чрезвычáи</a:t>
            </a:r>
            <a:r>
              <a:rPr lang="ru-RU" sz="4000" dirty="0" err="1"/>
              <a:t>̆но</a:t>
            </a:r>
            <a:r>
              <a:rPr lang="ru-RU" sz="4000" dirty="0"/>
              <a:t> ч</a:t>
            </a:r>
            <a:r>
              <a:rPr lang="ru-RU" sz="4000" b="1" dirty="0"/>
              <a:t>и</a:t>
            </a:r>
            <a:r>
              <a:rPr lang="ru-RU" sz="4000" dirty="0"/>
              <a:t>сто. </a:t>
            </a:r>
            <a:endParaRPr lang="ru-RU" sz="4000" dirty="0" smtClean="0"/>
          </a:p>
          <a:p>
            <a:pPr marL="0" indent="0">
              <a:buNone/>
            </a:pPr>
            <a:r>
              <a:rPr lang="ru-RU" sz="3600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930" y="3616657"/>
            <a:ext cx="3096904" cy="30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132" y="2051320"/>
            <a:ext cx="7159388" cy="28692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Зачерпн</a:t>
            </a:r>
            <a:r>
              <a:rPr lang="ru-RU" sz="4000" b="1" dirty="0"/>
              <a:t>у</a:t>
            </a:r>
            <a:r>
              <a:rPr lang="ru-RU" sz="4000" dirty="0"/>
              <a:t>ла </a:t>
            </a:r>
            <a:r>
              <a:rPr lang="ru-RU" sz="4000" dirty="0" smtClean="0"/>
              <a:t>ц</a:t>
            </a:r>
            <a:r>
              <a:rPr lang="cs-CZ" sz="4000" dirty="0" smtClean="0"/>
              <a:t>á</a:t>
            </a:r>
            <a:r>
              <a:rPr lang="ru-RU" sz="4000" dirty="0" err="1" smtClean="0"/>
              <a:t>пля</a:t>
            </a:r>
            <a:r>
              <a:rPr lang="ru-RU" sz="4000" dirty="0" smtClean="0"/>
              <a:t> ч</a:t>
            </a:r>
            <a:r>
              <a:rPr lang="cs-CZ" sz="4000" dirty="0" smtClean="0"/>
              <a:t>á</a:t>
            </a:r>
            <a:r>
              <a:rPr lang="ru-RU" sz="4000" dirty="0" err="1" smtClean="0"/>
              <a:t>шкой</a:t>
            </a:r>
            <a:r>
              <a:rPr lang="ru-RU" sz="4000" dirty="0" smtClean="0"/>
              <a:t> </a:t>
            </a:r>
            <a:endParaRPr lang="ru-RU" sz="4000" dirty="0"/>
          </a:p>
          <a:p>
            <a:pPr marL="0" indent="0" algn="ctr">
              <a:buNone/>
            </a:pPr>
            <a:r>
              <a:rPr lang="ru-RU" sz="4000" dirty="0"/>
              <a:t>Чай </a:t>
            </a:r>
            <a:r>
              <a:rPr lang="ru-RU" sz="4000" dirty="0" smtClean="0"/>
              <a:t>цел</a:t>
            </a:r>
            <a:r>
              <a:rPr lang="cs-CZ" sz="4000" dirty="0" err="1" smtClean="0"/>
              <a:t>é</a:t>
            </a:r>
            <a:r>
              <a:rPr lang="ru-RU" sz="4000" dirty="0" err="1" smtClean="0"/>
              <a:t>бный</a:t>
            </a:r>
            <a:r>
              <a:rPr lang="ru-RU" sz="4000" dirty="0" smtClean="0"/>
              <a:t> </a:t>
            </a:r>
            <a:r>
              <a:rPr lang="ru-RU" sz="4000" dirty="0"/>
              <a:t>из </a:t>
            </a:r>
            <a:r>
              <a:rPr lang="ru-RU" sz="4000" dirty="0" smtClean="0"/>
              <a:t>ром</a:t>
            </a:r>
            <a:r>
              <a:rPr lang="cs-CZ" sz="4000" dirty="0" smtClean="0"/>
              <a:t>á</a:t>
            </a:r>
            <a:r>
              <a:rPr lang="ru-RU" sz="4000" dirty="0" err="1" smtClean="0"/>
              <a:t>шки</a:t>
            </a:r>
            <a:r>
              <a:rPr lang="ru-RU" sz="4000" dirty="0"/>
              <a:t>.</a:t>
            </a:r>
          </a:p>
          <a:p>
            <a:pPr marL="0" indent="0" algn="ctr">
              <a:buNone/>
            </a:pPr>
            <a:r>
              <a:rPr lang="ru-RU" sz="4000" dirty="0" smtClean="0"/>
              <a:t>Ц</a:t>
            </a:r>
            <a:r>
              <a:rPr lang="cs-CZ" sz="4000" dirty="0" err="1" smtClean="0"/>
              <a:t>é</a:t>
            </a:r>
            <a:r>
              <a:rPr lang="ru-RU" sz="4000" dirty="0" err="1" smtClean="0"/>
              <a:t>лый</a:t>
            </a:r>
            <a:r>
              <a:rPr lang="ru-RU" sz="4000" dirty="0" smtClean="0"/>
              <a:t> </a:t>
            </a:r>
            <a:r>
              <a:rPr lang="ru-RU" sz="4000" dirty="0"/>
              <a:t>чан у </a:t>
            </a:r>
            <a:r>
              <a:rPr lang="ru-RU" sz="4000" dirty="0" smtClean="0"/>
              <a:t>ц</a:t>
            </a:r>
            <a:r>
              <a:rPr lang="cs-CZ" sz="4000" dirty="0" smtClean="0"/>
              <a:t>á</a:t>
            </a:r>
            <a:r>
              <a:rPr lang="ru-RU" sz="4000" dirty="0" smtClean="0"/>
              <a:t>пли ч</a:t>
            </a:r>
            <a:r>
              <a:rPr lang="cs-CZ" sz="4000" dirty="0" smtClean="0"/>
              <a:t>á</a:t>
            </a:r>
            <a:r>
              <a:rPr lang="ru-RU" sz="4000" dirty="0" smtClean="0"/>
              <a:t>я</a:t>
            </a:r>
            <a:r>
              <a:rPr lang="ru-RU" sz="4000" dirty="0"/>
              <a:t>. </a:t>
            </a:r>
          </a:p>
          <a:p>
            <a:pPr marL="0" indent="0" algn="ctr">
              <a:buNone/>
            </a:pPr>
            <a:r>
              <a:rPr lang="ru-RU" sz="4000" dirty="0" smtClean="0"/>
              <a:t>Ц</a:t>
            </a:r>
            <a:r>
              <a:rPr lang="cs-CZ" sz="4000" dirty="0" smtClean="0"/>
              <a:t>á</a:t>
            </a:r>
            <a:r>
              <a:rPr lang="ru-RU" sz="4000" dirty="0" err="1" smtClean="0"/>
              <a:t>пля</a:t>
            </a:r>
            <a:r>
              <a:rPr lang="ru-RU" sz="4000" dirty="0" smtClean="0"/>
              <a:t>-врач </a:t>
            </a:r>
            <a:r>
              <a:rPr lang="ru-RU" sz="4000" dirty="0"/>
              <a:t>больн</a:t>
            </a:r>
            <a:r>
              <a:rPr lang="ru-RU" sz="4000" b="1" dirty="0"/>
              <a:t>ы</a:t>
            </a:r>
            <a:r>
              <a:rPr lang="ru-RU" sz="4000" dirty="0"/>
              <a:t>х </a:t>
            </a:r>
            <a:r>
              <a:rPr lang="ru-RU" sz="4000" dirty="0" smtClean="0"/>
              <a:t>встреч</a:t>
            </a:r>
            <a:r>
              <a:rPr lang="cs-CZ" sz="4000" dirty="0" smtClean="0"/>
              <a:t>á</a:t>
            </a:r>
            <a:r>
              <a:rPr lang="ru-RU" sz="4000" dirty="0" err="1" smtClean="0"/>
              <a:t>ет</a:t>
            </a:r>
            <a:r>
              <a:rPr lang="ru-RU" sz="40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92834" y="214531"/>
            <a:ext cx="5724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u="sng" dirty="0" smtClean="0"/>
              <a:t>Произношение </a:t>
            </a:r>
            <a:r>
              <a:rPr lang="hr-HR" sz="4000" u="sng" dirty="0"/>
              <a:t>|</a:t>
            </a:r>
            <a:r>
              <a:rPr lang="hr-HR" sz="4000" u="sng" dirty="0" err="1"/>
              <a:t>ц</a:t>
            </a:r>
            <a:r>
              <a:rPr lang="hr-HR" sz="4000" u="sng" dirty="0" smtClean="0"/>
              <a:t>|</a:t>
            </a:r>
            <a:r>
              <a:rPr lang="ru-RU" sz="4000" u="sng" dirty="0" smtClean="0"/>
              <a:t> </a:t>
            </a:r>
            <a:r>
              <a:rPr lang="ru-RU" sz="4000" u="sng" dirty="0" smtClean="0"/>
              <a:t>- |ч'|.</a:t>
            </a:r>
            <a:endParaRPr lang="ru-RU" sz="4000" u="sng" dirty="0" smtClean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065" y="1410383"/>
            <a:ext cx="3661372" cy="41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277" y="1"/>
            <a:ext cx="2955878" cy="1119116"/>
          </a:xfrm>
        </p:spPr>
        <p:txBody>
          <a:bodyPr/>
          <a:lstStyle/>
          <a:p>
            <a:r>
              <a:rPr lang="ru-RU" b="1" dirty="0" smtClean="0"/>
              <a:t>Загадки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351128"/>
            <a:ext cx="5603544" cy="525438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На товаре быть </a:t>
            </a:r>
            <a:r>
              <a:rPr lang="ru-RU" dirty="0" smtClean="0"/>
              <a:t>должна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Обязательно </a:t>
            </a:r>
            <a:r>
              <a:rPr lang="ru-RU" dirty="0"/>
              <a:t>... </a:t>
            </a:r>
            <a:r>
              <a:rPr lang="ru-RU" i="1" dirty="0"/>
              <a:t> 	</a:t>
            </a:r>
            <a:endParaRPr lang="ru-RU" i="1" dirty="0" smtClean="0"/>
          </a:p>
          <a:p>
            <a:pPr marL="0" indent="0">
              <a:lnSpc>
                <a:spcPct val="100000"/>
              </a:lnSpc>
              <a:buNone/>
            </a:pPr>
            <a:endParaRPr lang="ru-RU" i="1" dirty="0"/>
          </a:p>
          <a:p>
            <a:pPr>
              <a:lnSpc>
                <a:spcPct val="100000"/>
              </a:lnSpc>
            </a:pPr>
            <a:r>
              <a:rPr lang="ru-RU" dirty="0"/>
              <a:t>Будут целыми, как в танке,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   Сбереженья </a:t>
            </a:r>
            <a:r>
              <a:rPr lang="ru-RU" dirty="0"/>
              <a:t>ваши в ...</a:t>
            </a:r>
            <a:r>
              <a:rPr lang="ru-RU" b="1" dirty="0"/>
              <a:t>	</a:t>
            </a:r>
            <a:endParaRPr lang="ru-RU" b="1" dirty="0" smtClean="0"/>
          </a:p>
          <a:p>
            <a:pPr marL="0" indent="0">
              <a:lnSpc>
                <a:spcPct val="100000"/>
              </a:lnSpc>
              <a:buNone/>
            </a:pPr>
            <a:endParaRPr lang="ru-RU" b="1" dirty="0"/>
          </a:p>
          <a:p>
            <a:pPr>
              <a:lnSpc>
                <a:spcPct val="100000"/>
              </a:lnSpc>
            </a:pPr>
            <a:r>
              <a:rPr lang="ru-RU" dirty="0"/>
              <a:t>Дела у нас пойдут на лад: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 smtClean="0"/>
              <a:t>   Мы </a:t>
            </a:r>
            <a:r>
              <a:rPr lang="ru-RU" dirty="0"/>
              <a:t>в лучший банк внесли свой ... 	</a:t>
            </a:r>
          </a:p>
          <a:p>
            <a:pPr marL="0" indent="0">
              <a:buNone/>
            </a:pPr>
            <a:r>
              <a:rPr lang="ru-RU" dirty="0"/>
              <a:t>	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05266" y="1344498"/>
            <a:ext cx="600501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Приносить доходы стал</a:t>
            </a:r>
          </a:p>
          <a:p>
            <a:r>
              <a:rPr lang="ru-RU" sz="2800" dirty="0" smtClean="0"/>
              <a:t>    В банке папин ... </a:t>
            </a:r>
          </a:p>
          <a:p>
            <a:endParaRPr lang="ru-RU" sz="28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800" dirty="0" smtClean="0"/>
              <a:t>И врачу, и акробату</a:t>
            </a:r>
          </a:p>
          <a:p>
            <a:r>
              <a:rPr lang="ru-RU" sz="2800" dirty="0" smtClean="0"/>
              <a:t>    Выдают за труд ...</a:t>
            </a:r>
          </a:p>
          <a:p>
            <a:endParaRPr lang="ru-RU" sz="2800" dirty="0" smtClean="0"/>
          </a:p>
          <a:p>
            <a:pPr marL="285750" indent="-285750">
              <a:buFont typeface="Arial" charset="0"/>
              <a:buChar char="•"/>
            </a:pPr>
            <a:r>
              <a:rPr lang="ru-RU" sz="2800" dirty="0"/>
              <a:t>Чтобы партнёров не мучили споры,</a:t>
            </a:r>
          </a:p>
          <a:p>
            <a:r>
              <a:rPr lang="ru-RU" sz="2800" dirty="0" smtClean="0"/>
              <a:t>    Пишут </a:t>
            </a:r>
            <a:r>
              <a:rPr lang="ru-RU" sz="2800" dirty="0"/>
              <a:t>юристы для них ...	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19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 smtClean="0"/>
              <a:t>Телевидение, радио, фильмы онлайн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2338" y="2408950"/>
            <a:ext cx="9992710" cy="30459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http://only-tv.org/russia-channels.html</a:t>
            </a:r>
            <a:r>
              <a:rPr lang="ru-RU" sz="4000" dirty="0" smtClean="0"/>
              <a:t> </a:t>
            </a:r>
          </a:p>
          <a:p>
            <a:r>
              <a:rPr lang="en-US" sz="4000" dirty="0" smtClean="0">
                <a:hlinkClick r:id="rId3"/>
              </a:rPr>
              <a:t>http://www.ontvtime.ru/channels/index.php</a:t>
            </a:r>
            <a:endParaRPr lang="ru-RU" sz="4000" dirty="0" smtClean="0"/>
          </a:p>
          <a:p>
            <a:r>
              <a:rPr lang="en-US" sz="4000" dirty="0" smtClean="0">
                <a:hlinkClick r:id="rId4"/>
              </a:rPr>
              <a:t>http://station.ru/stations/rusradio</a:t>
            </a:r>
            <a:endParaRPr lang="ru-RU" sz="4000" dirty="0" smtClean="0"/>
          </a:p>
          <a:p>
            <a:r>
              <a:rPr lang="en-US" sz="4000" dirty="0" smtClean="0">
                <a:hlinkClick r:id="rId5"/>
              </a:rPr>
              <a:t>http://kinoprofi.org</a:t>
            </a:r>
            <a:endParaRPr lang="ru-RU" sz="4000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82284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217</Words>
  <Application>Microsoft Macintosh PowerPoint</Application>
  <PresentationFormat>Широкоэкранный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ArialMT</vt:lpstr>
      <vt:lpstr>Calibri</vt:lpstr>
      <vt:lpstr>Calibri Light</vt:lpstr>
      <vt:lpstr>Arial</vt:lpstr>
      <vt:lpstr>Тема Office</vt:lpstr>
      <vt:lpstr>Фонетика</vt:lpstr>
      <vt:lpstr>Презентация PowerPoint</vt:lpstr>
      <vt:lpstr>Презентация PowerPoint</vt:lpstr>
      <vt:lpstr>Презентация PowerPoint</vt:lpstr>
      <vt:lpstr>Загадки</vt:lpstr>
      <vt:lpstr>Телевидение, радио, фильмы онлайн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Фонетика русского языка</dc:title>
  <dc:creator>Пользователь Microsoft Office</dc:creator>
  <cp:lastModifiedBy>Пользователь Microsoft Office</cp:lastModifiedBy>
  <cp:revision>5</cp:revision>
  <dcterms:created xsi:type="dcterms:W3CDTF">2017-03-05T10:02:38Z</dcterms:created>
  <dcterms:modified xsi:type="dcterms:W3CDTF">2017-03-05T11:06:13Z</dcterms:modified>
</cp:coreProperties>
</file>