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6" r:id="rId3"/>
    <p:sldMasterId id="2147483688" r:id="rId4"/>
    <p:sldMasterId id="2147483700" r:id="rId5"/>
    <p:sldMasterId id="2147483712" r:id="rId6"/>
    <p:sldMasterId id="2147483724" r:id="rId7"/>
    <p:sldMasterId id="2147483736" r:id="rId8"/>
    <p:sldMasterId id="2147483748" r:id="rId9"/>
    <p:sldMasterId id="2147483760" r:id="rId10"/>
    <p:sldMasterId id="2147483772" r:id="rId11"/>
  </p:sldMasterIdLst>
  <p:notesMasterIdLst>
    <p:notesMasterId r:id="rId26"/>
  </p:notesMasterIdLst>
  <p:handoutMasterIdLst>
    <p:handoutMasterId r:id="rId27"/>
  </p:handoutMasterIdLst>
  <p:sldIdLst>
    <p:sldId id="309" r:id="rId12"/>
    <p:sldId id="482" r:id="rId13"/>
    <p:sldId id="479" r:id="rId14"/>
    <p:sldId id="478" r:id="rId15"/>
    <p:sldId id="480" r:id="rId16"/>
    <p:sldId id="483" r:id="rId17"/>
    <p:sldId id="485" r:id="rId18"/>
    <p:sldId id="484" r:id="rId19"/>
    <p:sldId id="477" r:id="rId20"/>
    <p:sldId id="459" r:id="rId21"/>
    <p:sldId id="486" r:id="rId22"/>
    <p:sldId id="487" r:id="rId23"/>
    <p:sldId id="488" r:id="rId24"/>
    <p:sldId id="489" r:id="rId25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A5E3"/>
    <a:srgbClr val="A655D3"/>
    <a:srgbClr val="FFFFFF"/>
    <a:srgbClr val="9A3FCD"/>
    <a:srgbClr val="BF96DE"/>
    <a:srgbClr val="9C5DCB"/>
    <a:srgbClr val="B88ADA"/>
    <a:srgbClr val="E2C7F1"/>
    <a:srgbClr val="AC75D5"/>
    <a:srgbClr val="E5D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71" autoAdjust="0"/>
    <p:restoredTop sz="94774" autoAdjust="0"/>
  </p:normalViewPr>
  <p:slideViewPr>
    <p:cSldViewPr>
      <p:cViewPr>
        <p:scale>
          <a:sx n="76" d="100"/>
          <a:sy n="76" d="100"/>
        </p:scale>
        <p:origin x="-30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6624015-89D9-434F-856F-81016FD6ECD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6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06D9CD9-6F55-4AB5-9309-D812A6CAEA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204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49E1FAA-D2FD-4D6F-959A-ADD63253B7A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6A0B6D-A2FE-4AD7-BB94-76CF0B45A53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7955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483DCC-C2E5-4E5F-9947-741E9DF183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4090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CD8CC7-5ED1-427E-B63F-08FF947890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11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49E1FAA-D2FD-4D6F-959A-ADD63253B7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CD8CC7-5ED1-427E-B63F-08FF947890A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117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32D053-B514-4D50-94CC-CD0D11BB54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51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3546FC-129E-4092-9C8D-2C065069EF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77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970674-B113-4875-BF0B-56E6E8F270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770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DACBE0-F848-4059-AF4C-72E699C467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97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D63A2-1460-4B81-9B19-344B33A5E61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99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32D053-B514-4D50-94CC-CD0D11BB545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510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DBEC2C-7A60-4921-8086-22CEC149A2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460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012AE-7F7F-455E-9C60-E80A9376BA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11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6A0B6D-A2FE-4AD7-BB94-76CF0B45A5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795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483DCC-C2E5-4E5F-9947-741E9DF183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40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3546FC-129E-4092-9C8D-2C065069EF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777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49E1FAA-D2FD-4D6F-959A-ADD63253B7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CD8CC7-5ED1-427E-B63F-08FF947890A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117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32D053-B514-4D50-94CC-CD0D11BB54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510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3546FC-129E-4092-9C8D-2C065069EF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777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970674-B113-4875-BF0B-56E6E8F270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7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970674-B113-4875-BF0B-56E6E8F2706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770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DACBE0-F848-4059-AF4C-72E699C467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970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D63A2-1460-4B81-9B19-344B33A5E61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9964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DBEC2C-7A60-4921-8086-22CEC149A2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460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012AE-7F7F-455E-9C60-E80A9376BA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118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6A0B6D-A2FE-4AD7-BB94-76CF0B45A5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795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483DCC-C2E5-4E5F-9947-741E9DF183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409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DACBE0-F848-4059-AF4C-72E699C467B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970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D63A2-1460-4B81-9B19-344B33A5E61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99643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DBEC2C-7A60-4921-8086-22CEC149A2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460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012AE-7F7F-455E-9C60-E80A9376BA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1189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3.emf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3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3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3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3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5392001-CB5F-414F-B76F-A0930FE5360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5392001-CB5F-414F-B76F-A0930FE53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5392001-CB5F-414F-B76F-A0930FE53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86124" y="3284984"/>
            <a:ext cx="6190332" cy="648072"/>
          </a:xfrm>
        </p:spPr>
        <p:txBody>
          <a:bodyPr/>
          <a:lstStyle/>
          <a:p>
            <a:pPr algn="r">
              <a:spcBef>
                <a:spcPts val="3000"/>
              </a:spcBef>
            </a:pPr>
            <a:r>
              <a:rPr lang="cs-CZ" sz="4800" i="1" dirty="0" smtClean="0"/>
              <a:t/>
            </a:r>
            <a:br>
              <a:rPr lang="cs-CZ" sz="4800" i="1" dirty="0" smtClean="0"/>
            </a:br>
            <a:r>
              <a:rPr lang="cs-CZ" sz="4800" i="1" dirty="0" smtClean="0"/>
              <a:t>Právnické osoby</a:t>
            </a:r>
            <a:endParaRPr lang="cs-CZ" sz="4800" i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03848" y="5550331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n-lt"/>
              </a:rPr>
              <a:t>Mgr. Jaroslav </a:t>
            </a:r>
            <a:r>
              <a:rPr lang="cs-CZ" sz="2800" dirty="0" smtClean="0">
                <a:latin typeface="+mn-lt"/>
              </a:rPr>
              <a:t>Benák, Ph.D.</a:t>
            </a:r>
            <a:r>
              <a:rPr lang="cs-CZ" sz="2800" dirty="0">
                <a:latin typeface="+mn-lt"/>
              </a:rPr>
              <a:t/>
            </a:r>
            <a:br>
              <a:rPr lang="cs-CZ" sz="2800" dirty="0">
                <a:latin typeface="+mn-lt"/>
              </a:rPr>
            </a:br>
            <a:r>
              <a:rPr lang="cs-CZ" sz="2000" i="1" dirty="0">
                <a:latin typeface="+mn-lt"/>
              </a:rPr>
              <a:t>jaroslav.benak@law.muni.cz</a:t>
            </a:r>
            <a:endParaRPr lang="cs-CZ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5353" y="1916832"/>
            <a:ext cx="7772400" cy="4357687"/>
          </a:xfrm>
        </p:spPr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 smtClean="0"/>
              <a:t>Podle čeho vybrat právní formu?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35872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č. 1, 2 a 4 (</a:t>
            </a:r>
            <a:r>
              <a:rPr lang="cs-CZ" dirty="0" err="1" smtClean="0"/>
              <a:t>Mankiw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7772400" cy="4357687"/>
          </a:xfrm>
        </p:spPr>
        <p:txBody>
          <a:bodyPr/>
          <a:lstStyle/>
          <a:p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1714500" lvl="4" indent="0">
              <a:buNone/>
            </a:pPr>
            <a:r>
              <a:rPr lang="cs-CZ" sz="2400" dirty="0" smtClean="0"/>
              <a:t>1. Lidé </a:t>
            </a:r>
            <a:r>
              <a:rPr lang="cs-CZ" sz="2400" dirty="0"/>
              <a:t>volí mezi alternativami.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2. Cena věci se rovná tomu, čeho se vzdáte pro její získání.</a:t>
            </a:r>
            <a:endParaRPr lang="cs-CZ" sz="2400" dirty="0" smtClean="0"/>
          </a:p>
          <a:p>
            <a:pPr marL="1714500" lvl="4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4. Lidé </a:t>
            </a:r>
            <a:r>
              <a:rPr lang="cs-CZ" sz="2400" dirty="0" smtClean="0"/>
              <a:t>reagují </a:t>
            </a:r>
            <a:r>
              <a:rPr lang="cs-CZ" sz="2400" dirty="0"/>
              <a:t>na pobídky.</a:t>
            </a:r>
          </a:p>
        </p:txBody>
      </p:sp>
    </p:spTree>
    <p:extLst>
      <p:ext uri="{BB962C8B-B14F-4D97-AF65-F5344CB8AC3E}">
        <p14:creationId xmlns:p14="http://schemas.microsoft.com/office/powerpoint/2010/main" val="1330381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 smtClean="0"/>
              <a:t>Struktura organizace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Náklady </a:t>
            </a:r>
            <a:r>
              <a:rPr lang="cs-CZ" dirty="0"/>
              <a:t>na správu právnické osoby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Notářské zápisy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Vedení účetnictví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Audit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Daně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Veřejně prospěšný poplatník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Konstrukce základu DPPO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61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3200" dirty="0" smtClean="0"/>
              <a:t>Právní formy v českém právu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583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12293" name="Zástupný symbol pro obsah 7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24938" cy="672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80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sz="3600" dirty="0" smtClean="0"/>
              <a:t>Co je právnická osoba?</a:t>
            </a:r>
            <a:endParaRPr lang="cs-CZ" sz="3600" dirty="0"/>
          </a:p>
          <a:p>
            <a:pPr>
              <a:spcAft>
                <a:spcPts val="1200"/>
              </a:spcAft>
            </a:pPr>
            <a:r>
              <a:rPr lang="cs-CZ" sz="3600" dirty="0" smtClean="0"/>
              <a:t>Proč zakládat právnickou osobu?</a:t>
            </a:r>
          </a:p>
          <a:p>
            <a:pPr>
              <a:spcAft>
                <a:spcPts val="1200"/>
              </a:spcAft>
            </a:pPr>
            <a:r>
              <a:rPr lang="cs-CZ" sz="3600" dirty="0" smtClean="0"/>
              <a:t>Podle čeho vybrat právní formu?</a:t>
            </a:r>
          </a:p>
          <a:p>
            <a:pPr>
              <a:spcAft>
                <a:spcPts val="1200"/>
              </a:spcAft>
            </a:pPr>
            <a:r>
              <a:rPr lang="cs-CZ" sz="3600" dirty="0" smtClean="0"/>
              <a:t>Právní formy v českém právu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4808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2736"/>
            <a:ext cx="3873624" cy="5468646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628775"/>
            <a:ext cx="3221742" cy="454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50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sz="4000" dirty="0" smtClean="0"/>
          </a:p>
          <a:p>
            <a:pPr marL="0" indent="0" algn="ctr">
              <a:buNone/>
            </a:pPr>
            <a:r>
              <a:rPr lang="cs-CZ" sz="4000" dirty="0" smtClean="0"/>
              <a:t>Co je právnická osoba?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28956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č. 7 (</a:t>
            </a:r>
            <a:r>
              <a:rPr lang="cs-CZ" dirty="0" err="1" smtClean="0"/>
              <a:t>Mankiw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Vlády mohou někdy zlepšit výsledky fungování trhu.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687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sz="3600" dirty="0"/>
              <a:t>Proč zakládat právnickou osobu?</a:t>
            </a:r>
          </a:p>
        </p:txBody>
      </p:sp>
    </p:spTree>
    <p:extLst>
      <p:ext uri="{BB962C8B-B14F-4D97-AF65-F5344CB8AC3E}">
        <p14:creationId xmlns:p14="http://schemas.microsoft.com/office/powerpoint/2010/main" val="1005030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č. 1 a 4 (</a:t>
            </a:r>
            <a:r>
              <a:rPr lang="cs-CZ" dirty="0" err="1" smtClean="0"/>
              <a:t>Mankiw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1714500" lvl="4" indent="0">
              <a:buNone/>
            </a:pPr>
            <a:r>
              <a:rPr lang="cs-CZ" sz="2400" dirty="0" smtClean="0"/>
              <a:t>1</a:t>
            </a:r>
            <a:r>
              <a:rPr lang="cs-CZ" sz="2400" dirty="0"/>
              <a:t>. </a:t>
            </a:r>
            <a:r>
              <a:rPr lang="cs-CZ" sz="2400" dirty="0" smtClean="0"/>
              <a:t>Lidé </a:t>
            </a:r>
            <a:r>
              <a:rPr lang="cs-CZ" sz="2400" dirty="0"/>
              <a:t>volí mezi alternativami.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4. Lidé </a:t>
            </a:r>
            <a:r>
              <a:rPr lang="cs-CZ" sz="2400" dirty="0" smtClean="0"/>
              <a:t>reagují </a:t>
            </a:r>
            <a:r>
              <a:rPr lang="cs-CZ" sz="2400" dirty="0"/>
              <a:t>na pobídky.</a:t>
            </a:r>
          </a:p>
        </p:txBody>
      </p:sp>
    </p:spTree>
    <p:extLst>
      <p:ext uri="{BB962C8B-B14F-4D97-AF65-F5344CB8AC3E}">
        <p14:creationId xmlns:p14="http://schemas.microsoft.com/office/powerpoint/2010/main" val="3935731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Motivy pro založení 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 smtClean="0"/>
              <a:t>Organizační struktura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Kontinuita záměru</a:t>
            </a:r>
          </a:p>
          <a:p>
            <a:pPr>
              <a:spcAft>
                <a:spcPts val="1200"/>
              </a:spcAft>
            </a:pPr>
            <a:r>
              <a:rPr lang="cs-CZ" dirty="0">
                <a:solidFill>
                  <a:srgbClr val="FF0000"/>
                </a:solidFill>
              </a:rPr>
              <a:t>Majetková </a:t>
            </a:r>
            <a:r>
              <a:rPr lang="cs-CZ" dirty="0" smtClean="0">
                <a:solidFill>
                  <a:srgbClr val="FF0000"/>
                </a:solidFill>
              </a:rPr>
              <a:t>samostatnost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Výhody plynoucí z právní formy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836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institucionalizované </a:t>
            </a:r>
            <a:r>
              <a:rPr lang="cs-CZ" dirty="0">
                <a:solidFill>
                  <a:srgbClr val="FF0000"/>
                </a:solidFill>
              </a:rPr>
              <a:t>(</a:t>
            </a:r>
            <a:r>
              <a:rPr lang="cs-CZ" dirty="0" err="1">
                <a:solidFill>
                  <a:srgbClr val="FF0000"/>
                </a:solidFill>
              </a:rPr>
              <a:t>organized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soukromé </a:t>
            </a:r>
            <a:r>
              <a:rPr lang="cs-CZ" dirty="0"/>
              <a:t>(</a:t>
            </a:r>
            <a:r>
              <a:rPr lang="cs-CZ" dirty="0" err="1"/>
              <a:t>private</a:t>
            </a:r>
            <a:r>
              <a:rPr lang="cs-CZ" dirty="0" smtClean="0"/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neziskové </a:t>
            </a:r>
            <a:r>
              <a:rPr lang="cs-CZ" dirty="0"/>
              <a:t>(non-profit</a:t>
            </a:r>
            <a:r>
              <a:rPr lang="cs-CZ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samosprávné</a:t>
            </a:r>
            <a:r>
              <a:rPr lang="cs-CZ" dirty="0" smtClean="0"/>
              <a:t> </a:t>
            </a:r>
            <a:r>
              <a:rPr lang="cs-CZ" dirty="0"/>
              <a:t>a nezávislé (</a:t>
            </a:r>
            <a:r>
              <a:rPr lang="cs-CZ" dirty="0" err="1"/>
              <a:t>self-governing</a:t>
            </a:r>
            <a:r>
              <a:rPr lang="cs-CZ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dobrovolné </a:t>
            </a:r>
            <a:r>
              <a:rPr lang="cs-CZ" dirty="0"/>
              <a:t>(</a:t>
            </a:r>
            <a:r>
              <a:rPr lang="cs-CZ" dirty="0" err="1"/>
              <a:t>voluntary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822315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akulta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fakulta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fakulta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0</TotalTime>
  <Words>156</Words>
  <Application>Microsoft Office PowerPoint</Application>
  <PresentationFormat>Předvádění na obrazovce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11</vt:i4>
      </vt:variant>
      <vt:variant>
        <vt:lpstr>Nadpisy snímků</vt:lpstr>
      </vt:variant>
      <vt:variant>
        <vt:i4>14</vt:i4>
      </vt:variant>
    </vt:vector>
  </HeadingPairs>
  <TitlesOfParts>
    <vt:vector size="25" baseType="lpstr">
      <vt:lpstr>3558</vt:lpstr>
      <vt:lpstr>BÉŽOVÁ TITL</vt:lpstr>
      <vt:lpstr>fakulta</vt:lpstr>
      <vt:lpstr>1_BÉŽOVÁ TITL</vt:lpstr>
      <vt:lpstr>1_fakulta</vt:lpstr>
      <vt:lpstr>2_BÉŽOVÁ TITL</vt:lpstr>
      <vt:lpstr>3_BÉŽOVÁ TITL</vt:lpstr>
      <vt:lpstr>4_BÉŽOVÁ TITL</vt:lpstr>
      <vt:lpstr>5_BÉŽOVÁ TITL</vt:lpstr>
      <vt:lpstr>6_BÉŽOVÁ TITL</vt:lpstr>
      <vt:lpstr>7_BÉŽOVÁ TITL</vt:lpstr>
      <vt:lpstr> Právnické osoby</vt:lpstr>
      <vt:lpstr>Obsah</vt:lpstr>
      <vt:lpstr>Prezentace aplikace PowerPoint</vt:lpstr>
      <vt:lpstr>Prezentace aplikace PowerPoint</vt:lpstr>
      <vt:lpstr>Zásada č. 7 (Mankiw)</vt:lpstr>
      <vt:lpstr>Prezentace aplikace PowerPoint</vt:lpstr>
      <vt:lpstr>Zásady č. 1 a 4 (Mankiw)</vt:lpstr>
      <vt:lpstr>Motivy pro založení právnické osoby</vt:lpstr>
      <vt:lpstr>Prezentace aplikace PowerPoint</vt:lpstr>
      <vt:lpstr>Prezentace aplikace PowerPoint</vt:lpstr>
      <vt:lpstr>Zásady č. 1, 2 a 4 (Mankiw)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Jaroslav Benák</dc:creator>
  <cp:lastModifiedBy>ESF-MU</cp:lastModifiedBy>
  <cp:revision>156</cp:revision>
  <cp:lastPrinted>2013-11-21T15:19:10Z</cp:lastPrinted>
  <dcterms:created xsi:type="dcterms:W3CDTF">2013-04-17T16:21:56Z</dcterms:created>
  <dcterms:modified xsi:type="dcterms:W3CDTF">2016-03-08T09:54:09Z</dcterms:modified>
</cp:coreProperties>
</file>