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549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46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967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3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65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12.2.2018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069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12.2.2018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9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12.2.2018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468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12.2.2018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03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12.2.2018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397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12.2.2018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6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A67F7-9D9B-4E8C-AD88-8CB2195EAC03}" type="datetimeFigureOut">
              <a:rPr lang="cs-CZ" smtClean="0"/>
              <a:t>12.2.2018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78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odehnalova@mail.m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Seminar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Ing. Pavla Odehnalová, Ph.D</a:t>
            </a:r>
            <a:r>
              <a:rPr lang="cs-CZ" dirty="0" smtClean="0"/>
              <a:t>.</a:t>
            </a:r>
          </a:p>
          <a:p>
            <a:r>
              <a:rPr lang="cs-CZ" dirty="0" smtClean="0"/>
              <a:t>Office</a:t>
            </a:r>
            <a:r>
              <a:rPr lang="cs-CZ" dirty="0" smtClean="0"/>
              <a:t> </a:t>
            </a:r>
            <a:r>
              <a:rPr lang="cs-CZ" dirty="0" smtClean="0"/>
              <a:t>550, mail: </a:t>
            </a:r>
            <a:r>
              <a:rPr lang="cs-CZ" dirty="0" smtClean="0">
                <a:hlinkClick r:id="rId2"/>
              </a:rPr>
              <a:t>odehnalova@mail.muni.cz</a:t>
            </a:r>
            <a:endParaRPr lang="cs-CZ" dirty="0" smtClean="0"/>
          </a:p>
          <a:p>
            <a:r>
              <a:rPr lang="cs-CZ" dirty="0" smtClean="0"/>
              <a:t>Office </a:t>
            </a:r>
            <a:r>
              <a:rPr lang="cs-CZ" dirty="0" err="1" smtClean="0"/>
              <a:t>hours</a:t>
            </a:r>
            <a:r>
              <a:rPr lang="cs-CZ" dirty="0" smtClean="0"/>
              <a:t>: WE </a:t>
            </a:r>
            <a:r>
              <a:rPr lang="cs-CZ" dirty="0" smtClean="0"/>
              <a:t>9:00-11:00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93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Assessment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participation</a:t>
            </a:r>
            <a:r>
              <a:rPr lang="cs-CZ" dirty="0" smtClean="0"/>
              <a:t> on </a:t>
            </a:r>
            <a:r>
              <a:rPr lang="cs-CZ" dirty="0" err="1" smtClean="0"/>
              <a:t>seminars</a:t>
            </a:r>
            <a:r>
              <a:rPr lang="cs-CZ" dirty="0" smtClean="0"/>
              <a:t> – </a:t>
            </a:r>
            <a:r>
              <a:rPr lang="cs-CZ" dirty="0" smtClean="0"/>
              <a:t>case </a:t>
            </a:r>
            <a:r>
              <a:rPr lang="cs-CZ" dirty="0" err="1" smtClean="0"/>
              <a:t>studies</a:t>
            </a:r>
            <a:r>
              <a:rPr lang="cs-CZ" dirty="0" smtClean="0"/>
              <a:t>, </a:t>
            </a:r>
            <a:r>
              <a:rPr lang="cs-CZ" dirty="0" err="1" smtClean="0"/>
              <a:t>solving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problems</a:t>
            </a:r>
            <a:r>
              <a:rPr lang="cs-CZ" dirty="0" smtClean="0"/>
              <a:t>, 2 absence </a:t>
            </a:r>
            <a:r>
              <a:rPr lang="cs-CZ" dirty="0" err="1" smtClean="0"/>
              <a:t>allowed</a:t>
            </a:r>
            <a:endParaRPr lang="cs-CZ" dirty="0" smtClean="0"/>
          </a:p>
          <a:p>
            <a:r>
              <a:rPr lang="cs-CZ" dirty="0" smtClean="0"/>
              <a:t>E</a:t>
            </a:r>
            <a:r>
              <a:rPr lang="en-US" dirty="0" err="1" smtClean="0"/>
              <a:t>laboration</a:t>
            </a:r>
            <a:r>
              <a:rPr lang="en-US" dirty="0" smtClean="0"/>
              <a:t> </a:t>
            </a:r>
            <a:r>
              <a:rPr lang="en-US" dirty="0"/>
              <a:t>of seminar paper (written followed by the PowerPoint presentation) min limit 60% for </a:t>
            </a:r>
            <a:r>
              <a:rPr lang="en-US" dirty="0" smtClean="0"/>
              <a:t>paper</a:t>
            </a:r>
            <a:endParaRPr lang="cs-CZ" dirty="0" smtClean="0"/>
          </a:p>
          <a:p>
            <a:r>
              <a:rPr lang="en-US" dirty="0"/>
              <a:t>Course is completed by the written </a:t>
            </a:r>
            <a:r>
              <a:rPr lang="en-US" dirty="0" smtClean="0"/>
              <a:t>exam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max</a:t>
            </a:r>
            <a:r>
              <a:rPr lang="cs-CZ" dirty="0" smtClean="0"/>
              <a:t> 100 </a:t>
            </a:r>
            <a:r>
              <a:rPr lang="cs-CZ" dirty="0" err="1" smtClean="0"/>
              <a:t>points</a:t>
            </a:r>
            <a:endParaRPr lang="cs-CZ" dirty="0" smtClean="0"/>
          </a:p>
          <a:p>
            <a:r>
              <a:rPr lang="cs-CZ" dirty="0" err="1" smtClean="0"/>
              <a:t>Evaluation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:  </a:t>
            </a:r>
            <a:endParaRPr lang="cs-CZ" dirty="0" smtClean="0"/>
          </a:p>
          <a:p>
            <a:r>
              <a:rPr lang="cs-CZ" dirty="0" smtClean="0"/>
              <a:t>A: 100 </a:t>
            </a:r>
            <a:r>
              <a:rPr lang="cs-CZ" dirty="0" smtClean="0"/>
              <a:t>-93</a:t>
            </a:r>
            <a:endParaRPr lang="cs-CZ" dirty="0" smtClean="0"/>
          </a:p>
          <a:p>
            <a:r>
              <a:rPr lang="cs-CZ" dirty="0" smtClean="0"/>
              <a:t>B: 92-84</a:t>
            </a:r>
          </a:p>
          <a:p>
            <a:r>
              <a:rPr lang="cs-CZ" dirty="0" smtClean="0"/>
              <a:t>C: 85-78</a:t>
            </a:r>
          </a:p>
          <a:p>
            <a:r>
              <a:rPr lang="cs-CZ" dirty="0" smtClean="0"/>
              <a:t>D: 77-69</a:t>
            </a:r>
          </a:p>
          <a:p>
            <a:r>
              <a:rPr lang="cs-CZ" dirty="0" smtClean="0"/>
              <a:t>E : 68-60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25820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occassion</a:t>
            </a:r>
            <a:r>
              <a:rPr lang="cs-CZ" dirty="0" smtClean="0"/>
              <a:t> to </a:t>
            </a:r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test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without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.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prepare</a:t>
            </a:r>
            <a:r>
              <a:rPr lang="cs-CZ" dirty="0" smtClean="0"/>
              <a:t> </a:t>
            </a:r>
            <a:r>
              <a:rPr lang="cs-CZ" dirty="0" err="1" smtClean="0"/>
              <a:t>yourself</a:t>
            </a:r>
            <a:r>
              <a:rPr lang="cs-CZ" dirty="0" smtClean="0"/>
              <a:t> to </a:t>
            </a:r>
            <a:r>
              <a:rPr lang="cs-CZ" dirty="0" err="1" smtClean="0"/>
              <a:t>final</a:t>
            </a:r>
            <a:r>
              <a:rPr lang="cs-CZ" dirty="0" smtClean="0"/>
              <a:t> </a:t>
            </a:r>
            <a:r>
              <a:rPr lang="cs-CZ" dirty="0" err="1" smtClean="0"/>
              <a:t>exam</a:t>
            </a:r>
            <a:r>
              <a:rPr lang="cs-CZ" dirty="0" smtClean="0"/>
              <a:t> ;)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234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Seminar</a:t>
            </a:r>
            <a:r>
              <a:rPr lang="cs-CZ" dirty="0" smtClean="0"/>
              <a:t> </a:t>
            </a:r>
            <a:r>
              <a:rPr lang="cs-CZ" dirty="0" err="1" smtClean="0"/>
              <a:t>paper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Seminar</a:t>
            </a:r>
            <a:r>
              <a:rPr lang="cs-CZ" dirty="0" smtClean="0"/>
              <a:t> </a:t>
            </a:r>
            <a:r>
              <a:rPr lang="cs-CZ" dirty="0" err="1" smtClean="0"/>
              <a:t>paper</a:t>
            </a:r>
            <a:r>
              <a:rPr lang="cs-CZ" dirty="0" smtClean="0"/>
              <a:t> – </a:t>
            </a:r>
            <a:r>
              <a:rPr lang="en-US" dirty="0"/>
              <a:t>written followed by the PowerPoint </a:t>
            </a:r>
            <a:r>
              <a:rPr lang="en-US" dirty="0" smtClean="0"/>
              <a:t>presentation</a:t>
            </a:r>
            <a:r>
              <a:rPr lang="cs-CZ" dirty="0" smtClean="0"/>
              <a:t> cca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smtClean="0"/>
              <a:t>15-20 </a:t>
            </a:r>
            <a:r>
              <a:rPr lang="cs-CZ" dirty="0" err="1" smtClean="0"/>
              <a:t>minutes</a:t>
            </a:r>
            <a:endParaRPr lang="cs-CZ" dirty="0" smtClean="0"/>
          </a:p>
          <a:p>
            <a:r>
              <a:rPr lang="cs-CZ" dirty="0" smtClean="0"/>
              <a:t>1 </a:t>
            </a:r>
            <a:r>
              <a:rPr lang="cs-CZ" dirty="0" err="1" smtClean="0"/>
              <a:t>seminar</a:t>
            </a:r>
            <a:r>
              <a:rPr lang="cs-CZ" dirty="0" smtClean="0"/>
              <a:t> = 1 </a:t>
            </a:r>
            <a:r>
              <a:rPr lang="cs-CZ" dirty="0" err="1" smtClean="0"/>
              <a:t>presentation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012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Written</a:t>
            </a:r>
            <a:r>
              <a:rPr lang="cs-CZ" dirty="0" smtClean="0"/>
              <a:t> </a:t>
            </a:r>
            <a:r>
              <a:rPr lang="cs-CZ" dirty="0" err="1" smtClean="0"/>
              <a:t>document</a:t>
            </a:r>
            <a:r>
              <a:rPr lang="cs-CZ" dirty="0" smtClean="0"/>
              <a:t> ( </a:t>
            </a:r>
            <a:r>
              <a:rPr lang="cs-CZ" dirty="0" err="1" smtClean="0"/>
              <a:t>seminar</a:t>
            </a:r>
            <a:r>
              <a:rPr lang="cs-CZ" dirty="0" smtClean="0"/>
              <a:t> </a:t>
            </a:r>
            <a:r>
              <a:rPr lang="cs-CZ" dirty="0" err="1" smtClean="0"/>
              <a:t>paper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r>
              <a:rPr lang="cs-CZ" sz="2400" dirty="0" smtClean="0"/>
              <a:t>5 </a:t>
            </a:r>
            <a:r>
              <a:rPr lang="cs-CZ" sz="2400" dirty="0" err="1" smtClean="0"/>
              <a:t>pages</a:t>
            </a:r>
            <a:r>
              <a:rPr lang="cs-CZ" sz="2400" dirty="0" smtClean="0"/>
              <a:t> </a:t>
            </a:r>
            <a:r>
              <a:rPr lang="cs-CZ" sz="2400" dirty="0" smtClean="0"/>
              <a:t>(1800 znaků na stranu) </a:t>
            </a:r>
          </a:p>
          <a:p>
            <a:r>
              <a:rPr lang="cs-CZ" sz="2400" dirty="0" err="1" smtClean="0"/>
              <a:t>Application</a:t>
            </a:r>
            <a:r>
              <a:rPr lang="cs-CZ" sz="2400" dirty="0" smtClean="0"/>
              <a:t> 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theoretical</a:t>
            </a:r>
            <a:r>
              <a:rPr lang="cs-CZ" sz="2400" dirty="0" smtClean="0"/>
              <a:t> background </a:t>
            </a:r>
            <a:r>
              <a:rPr lang="cs-CZ" sz="2400" dirty="0" err="1" smtClean="0"/>
              <a:t>into</a:t>
            </a:r>
            <a:r>
              <a:rPr lang="cs-CZ" sz="2400" dirty="0" smtClean="0"/>
              <a:t> business </a:t>
            </a:r>
            <a:r>
              <a:rPr lang="cs-CZ" sz="2400" dirty="0" err="1" smtClean="0"/>
              <a:t>practice</a:t>
            </a:r>
            <a:endParaRPr lang="cs-CZ" sz="2400" dirty="0" smtClean="0"/>
          </a:p>
          <a:p>
            <a:r>
              <a:rPr lang="cs-CZ" sz="2400" dirty="0" smtClean="0"/>
              <a:t>Min 5 </a:t>
            </a:r>
            <a:r>
              <a:rPr lang="cs-CZ" sz="2400" dirty="0" err="1" smtClean="0"/>
              <a:t>references</a:t>
            </a:r>
            <a:r>
              <a:rPr lang="cs-CZ" sz="2400" dirty="0" smtClean="0"/>
              <a:t> ( not </a:t>
            </a:r>
            <a:r>
              <a:rPr lang="cs-CZ" sz="2400" dirty="0" err="1" smtClean="0"/>
              <a:t>websites</a:t>
            </a:r>
            <a:r>
              <a:rPr lang="cs-CZ" sz="2400" dirty="0" smtClean="0"/>
              <a:t>), </a:t>
            </a:r>
            <a:r>
              <a:rPr lang="cs-CZ" sz="2400" dirty="0" err="1" smtClean="0"/>
              <a:t>theory</a:t>
            </a:r>
            <a:r>
              <a:rPr lang="cs-CZ" sz="2400" dirty="0" smtClean="0"/>
              <a:t> – 2 </a:t>
            </a:r>
            <a:r>
              <a:rPr lang="cs-CZ" sz="2400" dirty="0" err="1" smtClean="0"/>
              <a:t>pages</a:t>
            </a:r>
            <a:r>
              <a:rPr lang="cs-CZ" sz="2400" dirty="0" smtClean="0"/>
              <a:t>, </a:t>
            </a:r>
            <a:r>
              <a:rPr lang="cs-CZ" sz="2400" dirty="0" err="1" smtClean="0"/>
              <a:t>practice</a:t>
            </a:r>
            <a:r>
              <a:rPr lang="cs-CZ" sz="2400" dirty="0" smtClean="0"/>
              <a:t> – 3 </a:t>
            </a:r>
            <a:r>
              <a:rPr lang="cs-CZ" sz="2400" dirty="0" err="1" smtClean="0"/>
              <a:t>pages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 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896138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Powerpoint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Prezentation</a:t>
            </a:r>
            <a:r>
              <a:rPr lang="cs-CZ" dirty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contain</a:t>
            </a:r>
            <a:r>
              <a:rPr lang="cs-CZ" dirty="0" smtClean="0"/>
              <a:t> </a:t>
            </a:r>
            <a:r>
              <a:rPr lang="cs-CZ" dirty="0" err="1" smtClean="0"/>
              <a:t>introduction</a:t>
            </a:r>
            <a:r>
              <a:rPr lang="cs-CZ" dirty="0" smtClean="0"/>
              <a:t>, </a:t>
            </a:r>
            <a:r>
              <a:rPr lang="cs-CZ" dirty="0" err="1" smtClean="0"/>
              <a:t>theory</a:t>
            </a:r>
            <a:r>
              <a:rPr lang="cs-CZ" dirty="0" smtClean="0"/>
              <a:t> and business </a:t>
            </a:r>
            <a:r>
              <a:rPr lang="cs-CZ" dirty="0" err="1" smtClean="0"/>
              <a:t>practice</a:t>
            </a:r>
            <a:endParaRPr lang="cs-CZ" dirty="0" smtClean="0"/>
          </a:p>
          <a:p>
            <a:r>
              <a:rPr lang="cs-CZ" dirty="0" err="1" smtClean="0"/>
              <a:t>Presentation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smtClean="0"/>
              <a:t>15 </a:t>
            </a:r>
            <a:r>
              <a:rPr lang="cs-CZ" dirty="0" smtClean="0"/>
              <a:t>– 20 </a:t>
            </a:r>
            <a:r>
              <a:rPr lang="cs-CZ" dirty="0" err="1" smtClean="0"/>
              <a:t>minutes</a:t>
            </a:r>
            <a:endParaRPr lang="cs-CZ" dirty="0" smtClean="0"/>
          </a:p>
          <a:p>
            <a:r>
              <a:rPr lang="cs-CZ" dirty="0" err="1" smtClean="0"/>
              <a:t>Pictures</a:t>
            </a:r>
            <a:r>
              <a:rPr lang="cs-CZ" dirty="0" smtClean="0"/>
              <a:t> and </a:t>
            </a:r>
            <a:r>
              <a:rPr lang="cs-CZ" dirty="0" err="1" smtClean="0"/>
              <a:t>videos</a:t>
            </a:r>
            <a:r>
              <a:rPr lang="cs-CZ" dirty="0" smtClean="0"/>
              <a:t> are </a:t>
            </a:r>
            <a:r>
              <a:rPr lang="cs-CZ" dirty="0" err="1" smtClean="0"/>
              <a:t>welcome</a:t>
            </a:r>
            <a:r>
              <a:rPr lang="cs-CZ" dirty="0" smtClean="0"/>
              <a:t>!  </a:t>
            </a:r>
            <a:r>
              <a:rPr lang="cs-CZ" dirty="0" smtClean="0"/>
              <a:t>;)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366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themes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 err="1" smtClean="0"/>
              <a:t>Porters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chain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Analysis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Business </a:t>
            </a:r>
            <a:r>
              <a:rPr lang="cs-CZ" dirty="0" err="1" smtClean="0"/>
              <a:t>specifics</a:t>
            </a:r>
            <a:r>
              <a:rPr lang="cs-CZ" dirty="0" smtClean="0"/>
              <a:t> in </a:t>
            </a:r>
            <a:r>
              <a:rPr lang="cs-CZ" dirty="0" err="1" smtClean="0"/>
              <a:t>services</a:t>
            </a:r>
            <a:endParaRPr lang="cs-CZ" dirty="0" smtClean="0"/>
          </a:p>
          <a:p>
            <a:pPr lvl="0"/>
            <a:r>
              <a:rPr lang="cs-CZ" dirty="0" smtClean="0"/>
              <a:t>Business </a:t>
            </a:r>
            <a:r>
              <a:rPr lang="cs-CZ" dirty="0" err="1" smtClean="0"/>
              <a:t>specifics</a:t>
            </a:r>
            <a:r>
              <a:rPr lang="cs-CZ" dirty="0" smtClean="0"/>
              <a:t> in SME</a:t>
            </a:r>
          </a:p>
          <a:p>
            <a:pPr lvl="0"/>
            <a:r>
              <a:rPr lang="cs-CZ" dirty="0" smtClean="0"/>
              <a:t>Marketing mix</a:t>
            </a:r>
          </a:p>
          <a:p>
            <a:pPr lvl="0"/>
            <a:r>
              <a:rPr lang="cs-CZ" dirty="0" err="1" smtClean="0"/>
              <a:t>Inventory</a:t>
            </a:r>
            <a:r>
              <a:rPr lang="cs-CZ" dirty="0" smtClean="0"/>
              <a:t> management</a:t>
            </a:r>
          </a:p>
          <a:p>
            <a:pPr lvl="0"/>
            <a:r>
              <a:rPr lang="cs-CZ" dirty="0" err="1" smtClean="0"/>
              <a:t>Production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endParaRPr lang="cs-CZ" dirty="0" smtClean="0"/>
          </a:p>
          <a:p>
            <a:pPr lvl="0"/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cycle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product</a:t>
            </a:r>
            <a:endParaRPr lang="cs-CZ" dirty="0" smtClean="0"/>
          </a:p>
          <a:p>
            <a:pPr lvl="0"/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resources</a:t>
            </a:r>
            <a:r>
              <a:rPr lang="cs-CZ" dirty="0" smtClean="0"/>
              <a:t> management</a:t>
            </a:r>
          </a:p>
          <a:p>
            <a:pPr lvl="0"/>
            <a:r>
              <a:rPr lang="cs-CZ" dirty="0" err="1" smtClean="0"/>
              <a:t>Capital</a:t>
            </a:r>
            <a:r>
              <a:rPr lang="cs-CZ" dirty="0" smtClean="0"/>
              <a:t> </a:t>
            </a:r>
            <a:r>
              <a:rPr lang="cs-CZ" dirty="0" err="1" smtClean="0"/>
              <a:t>structure</a:t>
            </a:r>
            <a:r>
              <a:rPr lang="cs-CZ" dirty="0" smtClean="0"/>
              <a:t> and </a:t>
            </a:r>
            <a:r>
              <a:rPr lang="cs-CZ" dirty="0" err="1" smtClean="0"/>
              <a:t>investment</a:t>
            </a:r>
            <a:endParaRPr lang="cs-CZ" dirty="0" smtClean="0"/>
          </a:p>
          <a:p>
            <a:pPr lvl="0"/>
            <a:r>
              <a:rPr lang="cs-CZ" dirty="0" err="1" smtClean="0"/>
              <a:t>Innovation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endParaRPr lang="cs-CZ" dirty="0" smtClean="0"/>
          </a:p>
          <a:p>
            <a:pPr lvl="0"/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/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3499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236</Words>
  <Application>Microsoft Office PowerPoint</Application>
  <PresentationFormat>Předvádění na obrazovce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Seminar</vt:lpstr>
      <vt:lpstr>Assessment methods</vt:lpstr>
      <vt:lpstr>Test</vt:lpstr>
      <vt:lpstr>Seminar paper</vt:lpstr>
      <vt:lpstr>Written document ( seminar paper)</vt:lpstr>
      <vt:lpstr>Powerpoint presentation</vt:lpstr>
      <vt:lpstr>List of themes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</dc:title>
  <dc:creator>Odehnalova Pavla</dc:creator>
  <cp:lastModifiedBy>Odehnalova Pavla</cp:lastModifiedBy>
  <cp:revision>15</cp:revision>
  <dcterms:created xsi:type="dcterms:W3CDTF">2017-02-16T07:57:32Z</dcterms:created>
  <dcterms:modified xsi:type="dcterms:W3CDTF">2018-02-12T10:36:10Z</dcterms:modified>
</cp:coreProperties>
</file>