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295" r:id="rId4"/>
    <p:sldId id="303" r:id="rId5"/>
    <p:sldId id="304" r:id="rId6"/>
    <p:sldId id="307" r:id="rId7"/>
    <p:sldId id="298" r:id="rId8"/>
    <p:sldId id="297" r:id="rId9"/>
    <p:sldId id="296" r:id="rId10"/>
    <p:sldId id="305" r:id="rId11"/>
    <p:sldId id="306" r:id="rId12"/>
    <p:sldId id="302" r:id="rId13"/>
    <p:sldId id="301" r:id="rId14"/>
    <p:sldId id="300" r:id="rId15"/>
    <p:sldId id="312" r:id="rId16"/>
    <p:sldId id="311" r:id="rId17"/>
    <p:sldId id="310" r:id="rId18"/>
    <p:sldId id="315" r:id="rId19"/>
    <p:sldId id="309" r:id="rId20"/>
    <p:sldId id="313" r:id="rId21"/>
    <p:sldId id="316" r:id="rId22"/>
    <p:sldId id="317" r:id="rId23"/>
    <p:sldId id="29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40" autoAdjust="0"/>
    <p:restoredTop sz="86352" autoAdjust="0"/>
  </p:normalViewPr>
  <p:slideViewPr>
    <p:cSldViewPr>
      <p:cViewPr varScale="1">
        <p:scale>
          <a:sx n="61" d="100"/>
          <a:sy n="61" d="100"/>
        </p:scale>
        <p:origin x="16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68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IX.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744838" cy="21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11560" y="3489888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18782" y="3475986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6011310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441217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04938"/>
            <a:ext cx="828516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1" y="1268760"/>
            <a:ext cx="8208912" cy="25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1" y="4005064"/>
            <a:ext cx="3805661" cy="11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6" y="4038135"/>
            <a:ext cx="3925698" cy="11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291" y="5445224"/>
            <a:ext cx="77021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(1 D ) + </a:t>
            </a:r>
            <a:r>
              <a:rPr lang="cs-CZ" dirty="0" err="1" smtClean="0"/>
              <a:t>Inbound</a:t>
            </a:r>
            <a:r>
              <a:rPr lang="cs-CZ" dirty="0" smtClean="0"/>
              <a:t>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(1D) =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 -&gt;9.9.12+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=11.9.2012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smtClean="0"/>
              <a:t> </a:t>
            </a:r>
            <a:r>
              <a:rPr lang="cs-CZ" smtClean="0"/>
              <a:t>F9)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3" y="1484784"/>
            <a:ext cx="1554081" cy="10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4" y="2714994"/>
            <a:ext cx="7776864" cy="6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971600" y="234888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8" y="3612159"/>
            <a:ext cx="1603106" cy="10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857075" y="4521933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13882" y="4773961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4" y="5143293"/>
            <a:ext cx="8352928" cy="9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6136352"/>
            <a:ext cx="734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time is same instead of having two dates 9.9.12 and 11.9.12. The reason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as follows : both movement were posted </a:t>
            </a:r>
            <a:r>
              <a:rPr lang="cs-CZ" dirty="0" err="1" smtClean="0">
                <a:solidFill>
                  <a:srgbClr val="FF0000"/>
                </a:solidFill>
              </a:rPr>
              <a:t>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same date</a:t>
            </a:r>
            <a:r>
              <a:rPr lang="cs-CZ" dirty="0" smtClean="0">
                <a:solidFill>
                  <a:srgbClr val="FF0000"/>
                </a:solidFill>
              </a:rPr>
              <a:t> !!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Transfer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Reclass.Journal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381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456780" y="4300865"/>
            <a:ext cx="734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F11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r>
              <a:rPr lang="cs-CZ" dirty="0" smtClean="0"/>
              <a:t> in NAV 2016W1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searching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r>
              <a:rPr lang="cs-CZ" dirty="0" smtClean="0"/>
              <a:t> and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string</a:t>
            </a:r>
            <a:r>
              <a:rPr lang="cs-CZ" dirty="0" smtClean="0"/>
              <a:t> Transfer </a:t>
            </a:r>
            <a:r>
              <a:rPr lang="cs-CZ" dirty="0" err="1" smtClean="0"/>
              <a:t>Orders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63284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Transfer </a:t>
            </a:r>
            <a:r>
              <a:rPr lang="cs-CZ" dirty="0" err="1" smtClean="0"/>
              <a:t>Orders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2798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Using icon New and Enter key…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 </a:t>
            </a:r>
            <a:r>
              <a:rPr lang="en-ZA" dirty="0" smtClean="0"/>
              <a:t>you create the first part of TO </a:t>
            </a:r>
            <a:endParaRPr lang="en-Z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517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Enter </a:t>
            </a:r>
            <a:r>
              <a:rPr lang="cs-CZ" sz="2400" dirty="0" err="1" smtClean="0"/>
              <a:t>Locations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BLUE</a:t>
            </a:r>
            <a:r>
              <a:rPr lang="cs-CZ" sz="2400" dirty="0" smtClean="0"/>
              <a:t>) and To (</a:t>
            </a:r>
            <a:r>
              <a:rPr lang="cs-CZ" sz="2400" b="1" dirty="0" smtClean="0">
                <a:solidFill>
                  <a:srgbClr val="FF0000"/>
                </a:solidFill>
              </a:rPr>
              <a:t>RED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4" y="1412776"/>
            <a:ext cx="3695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0707" y="3717032"/>
            <a:ext cx="786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 In transit code is automatically entered by system due to setup of Transfer Routes,</a:t>
            </a:r>
          </a:p>
          <a:p>
            <a:r>
              <a:rPr lang="en-ZA" dirty="0" smtClean="0"/>
              <a:t> which could be easily found  by use of searching window</a:t>
            </a:r>
            <a:endParaRPr lang="en-Z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8" y="4509120"/>
            <a:ext cx="5824687" cy="18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tabs</a:t>
            </a:r>
            <a:r>
              <a:rPr lang="cs-CZ" dirty="0" smtClean="0"/>
              <a:t> Transfer </a:t>
            </a:r>
            <a:r>
              <a:rPr lang="cs-CZ" dirty="0" err="1" smtClean="0"/>
              <a:t>from</a:t>
            </a:r>
            <a:r>
              <a:rPr lang="cs-CZ" dirty="0" smtClean="0"/>
              <a:t> and Transfer to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inbound</a:t>
            </a:r>
            <a:r>
              <a:rPr lang="cs-CZ" dirty="0" smtClean="0"/>
              <a:t> and </a:t>
            </a:r>
            <a:r>
              <a:rPr lang="cs-CZ" dirty="0" err="1" smtClean="0"/>
              <a:t>ourbound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/>
              <a:t>order</a:t>
            </a:r>
            <a:r>
              <a:rPr lang="cs-CZ" dirty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Shipping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3440"/>
            <a:ext cx="539173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69040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Layout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show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First set of slides are showing basic logic</a:t>
            </a:r>
          </a:p>
          <a:p>
            <a:r>
              <a:rPr lang="en-ZA" dirty="0" err="1" smtClean="0"/>
              <a:t>Fo</a:t>
            </a:r>
            <a:r>
              <a:rPr lang="cs-CZ" dirty="0" smtClean="0"/>
              <a:t>r</a:t>
            </a:r>
            <a:r>
              <a:rPr lang="en-ZA" dirty="0" smtClean="0"/>
              <a:t> </a:t>
            </a:r>
            <a:r>
              <a:rPr lang="en-ZA" dirty="0" smtClean="0"/>
              <a:t>the first part of the show classic NAV 2009 is used</a:t>
            </a:r>
          </a:p>
          <a:p>
            <a:r>
              <a:rPr lang="en-ZA" dirty="0" smtClean="0"/>
              <a:t>At the end Transfer order  is concisely  presented  in new 3-tier ERP system MS Dynamics NAV 2016W1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72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 Data </a:t>
            </a:r>
            <a:r>
              <a:rPr lang="cs-CZ" dirty="0" err="1" smtClean="0"/>
              <a:t>into</a:t>
            </a:r>
            <a:r>
              <a:rPr lang="cs-CZ" dirty="0" smtClean="0"/>
              <a:t> TO 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Use 1936-S and 2 pcs and see Shipment Date and Receipt Date 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0" y="2708920"/>
            <a:ext cx="7836074" cy="9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4047455"/>
            <a:ext cx="7821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Use standard Post key F9 two times  (from the location </a:t>
            </a:r>
            <a:r>
              <a:rPr lang="en-ZA" dirty="0" smtClean="0">
                <a:solidFill>
                  <a:srgbClr val="0070C0"/>
                </a:solidFill>
              </a:rPr>
              <a:t>Blue</a:t>
            </a:r>
            <a:r>
              <a:rPr lang="en-ZA" dirty="0" smtClean="0"/>
              <a:t> to OUT.LOG and from</a:t>
            </a:r>
          </a:p>
          <a:p>
            <a:r>
              <a:rPr lang="en-ZA" dirty="0" err="1" smtClean="0"/>
              <a:t>OUT.Log</a:t>
            </a:r>
            <a:r>
              <a:rPr lang="en-ZA" dirty="0" smtClean="0"/>
              <a:t>  to location </a:t>
            </a:r>
            <a:r>
              <a:rPr lang="en-ZA" dirty="0" smtClean="0">
                <a:solidFill>
                  <a:srgbClr val="FF0000"/>
                </a:solidFill>
              </a:rPr>
              <a:t>Red. </a:t>
            </a:r>
            <a:r>
              <a:rPr lang="en-ZA" dirty="0" smtClean="0"/>
              <a:t>In between  use icon (from list of items)</a:t>
            </a:r>
          </a:p>
          <a:p>
            <a:r>
              <a:rPr lang="en-ZA" dirty="0" smtClean="0"/>
              <a:t> Item by</a:t>
            </a:r>
            <a:r>
              <a:rPr lang="cs-CZ" dirty="0" smtClean="0"/>
              <a:t> </a:t>
            </a:r>
            <a:r>
              <a:rPr lang="en-ZA" dirty="0" smtClean="0"/>
              <a:t>Location and see by parameter items during shipment time  </a:t>
            </a:r>
            <a:endParaRPr lang="en-ZA" dirty="0"/>
          </a:p>
        </p:txBody>
      </p:sp>
      <p:sp>
        <p:nvSpPr>
          <p:cNvPr id="5" name="Šipka doprava 4"/>
          <p:cNvSpPr/>
          <p:nvPr/>
        </p:nvSpPr>
        <p:spPr>
          <a:xfrm>
            <a:off x="2555776" y="5229200"/>
            <a:ext cx="374441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86" y="4437112"/>
            <a:ext cx="4362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 flipH="1">
            <a:off x="1261506" y="1196752"/>
            <a:ext cx="4706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342900" indent="-342900">
              <a:buAutoNum type="alphaLcParenR"/>
            </a:pPr>
            <a:r>
              <a:rPr lang="en-ZA" dirty="0" smtClean="0"/>
              <a:t>Go to item in TO line</a:t>
            </a:r>
          </a:p>
          <a:p>
            <a:pPr marL="342900" indent="-342900">
              <a:buAutoNum type="alphaLcParenR"/>
            </a:pPr>
            <a:r>
              <a:rPr lang="en-ZA" dirty="0" smtClean="0"/>
              <a:t>Jump to list of items</a:t>
            </a:r>
          </a:p>
          <a:p>
            <a:pPr marL="342900" indent="-342900">
              <a:buAutoNum type="alphaLcParenR"/>
            </a:pPr>
            <a:r>
              <a:rPr lang="en-ZA" dirty="0" smtClean="0"/>
              <a:t>Icon Navigate</a:t>
            </a:r>
          </a:p>
          <a:p>
            <a:pPr marL="342900" indent="-342900">
              <a:buAutoNum type="alphaLcParenR"/>
            </a:pPr>
            <a:r>
              <a:rPr lang="en-ZA" dirty="0" smtClean="0"/>
              <a:t>Icon Item by Location </a:t>
            </a:r>
          </a:p>
          <a:p>
            <a:pPr marL="342900" indent="-342900">
              <a:buAutoNum type="alphaLcParenR"/>
            </a:pPr>
            <a:r>
              <a:rPr lang="en-ZA" dirty="0" smtClean="0"/>
              <a:t>Use filter Show items In transit and </a:t>
            </a:r>
            <a:r>
              <a:rPr lang="en-ZA" dirty="0" err="1" smtClean="0"/>
              <a:t>filt</a:t>
            </a:r>
            <a:r>
              <a:rPr lang="cs-CZ" dirty="0" smtClean="0"/>
              <a:t>e</a:t>
            </a:r>
            <a:r>
              <a:rPr lang="en-ZA" dirty="0" smtClean="0"/>
              <a:t>r to this value (1936-S)</a:t>
            </a:r>
          </a:p>
          <a:p>
            <a:pPr marL="342900" indent="-342900">
              <a:buAutoNum type="alphaLcParenR"/>
            </a:pPr>
            <a:r>
              <a:rPr lang="en-ZA" dirty="0" smtClean="0"/>
              <a:t>Click on quantity (Calculated field) to se item ledger entries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96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Item ledger entries after TO </a:t>
            </a:r>
            <a:r>
              <a:rPr lang="en-ZA" sz="3200" dirty="0" err="1" smtClean="0"/>
              <a:t>si</a:t>
            </a:r>
            <a:r>
              <a:rPr lang="en-ZA" sz="3200" dirty="0" smtClean="0"/>
              <a:t> completely posted </a:t>
            </a:r>
            <a:endParaRPr lang="en-Z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38212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IX.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 : where (locations )do we have what (items) at any moment..</a:t>
            </a:r>
          </a:p>
          <a:p>
            <a:pPr lvl="1"/>
            <a:r>
              <a:rPr lang="en-US" dirty="0" smtClean="0"/>
              <a:t>Responsibility  of workers in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time of delivery depending on 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I.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49" y="1679717"/>
            <a:ext cx="1212527" cy="15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32" y="1805196"/>
            <a:ext cx="2534184" cy="12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9882"/>
            <a:ext cx="3146587" cy="15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Šipka dolů 18"/>
          <p:cNvSpPr/>
          <p:nvPr/>
        </p:nvSpPr>
        <p:spPr>
          <a:xfrm>
            <a:off x="6361317" y="2368452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2899733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41" y="3789040"/>
            <a:ext cx="3922634" cy="14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7186449" y="985213"/>
            <a:ext cx="0" cy="15301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932040" y="5949280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26" y="1196752"/>
            <a:ext cx="6195081" cy="17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5079644" y="2975364"/>
            <a:ext cx="0" cy="193026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0" y="1628800"/>
            <a:ext cx="42275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3960440" cy="13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151836" cy="32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260921" cy="7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5652120" y="3717032"/>
            <a:ext cx="288032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98" y="4369766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/>
              <a:t>(either from Customer Card, Tab=Ship</a:t>
            </a:r>
            <a:r>
              <a:rPr lang="cs-CZ" sz="1800" dirty="0" smtClean="0"/>
              <a:t>p</a:t>
            </a:r>
            <a:r>
              <a:rPr lang="en-US" sz="1800" dirty="0" err="1" smtClean="0"/>
              <a:t>ing</a:t>
            </a:r>
            <a:r>
              <a:rPr lang="en-US" sz="1800" dirty="0" smtClean="0"/>
              <a:t> or from Sales and Marketing Setup 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2371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7550" y="1300118"/>
            <a:ext cx="20997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methods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25144"/>
            <a:ext cx="7488832" cy="7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674398" y="4268867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8020"/>
            <a:ext cx="4824536" cy="1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17232"/>
            <a:ext cx="1943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6804248" y="5955382"/>
            <a:ext cx="0" cy="425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804248" y="6381328"/>
            <a:ext cx="16207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 </a:t>
            </a:r>
            <a:r>
              <a:rPr lang="cs-CZ" dirty="0" err="1" smtClean="0"/>
              <a:t>services</a:t>
            </a:r>
            <a:r>
              <a:rPr lang="cs-CZ" dirty="0" smtClean="0"/>
              <a:t> and Transfer </a:t>
            </a:r>
            <a:r>
              <a:rPr lang="cs-CZ" dirty="0" err="1" smtClean="0"/>
              <a:t>routes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486923" cy="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5816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26" y="3553789"/>
            <a:ext cx="61874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77959" y="3784394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Předvádění na obrazovce (4:3)</PresentationFormat>
  <Paragraphs>78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Introduction to MS Dynamics NAV IX. (Transfers Orders)</vt:lpstr>
      <vt:lpstr>Layout of the show</vt:lpstr>
      <vt:lpstr>Transfers and  locations</vt:lpstr>
      <vt:lpstr>Locations and bins I.</vt:lpstr>
      <vt:lpstr>Location White and its bins</vt:lpstr>
      <vt:lpstr>Basic warehouse movements</vt:lpstr>
      <vt:lpstr>Locations and basic setup shipment</vt:lpstr>
      <vt:lpstr>Setup shipment (either from Customer Card, Tab=Shipping or from Sales and Marketing Setup )</vt:lpstr>
      <vt:lpstr>Agent services and Transfer routes</vt:lpstr>
      <vt:lpstr>Transfer order</vt:lpstr>
      <vt:lpstr>Item by Location  (from button Item)</vt:lpstr>
      <vt:lpstr>Transfer Order</vt:lpstr>
      <vt:lpstr>Posting TO (2 times F9) </vt:lpstr>
      <vt:lpstr>Transfer by use of Item Reclass.Journal </vt:lpstr>
      <vt:lpstr>Transfer Order in NAV 2016W1</vt:lpstr>
      <vt:lpstr>List of Transfer Orders</vt:lpstr>
      <vt:lpstr>Using icon New and Enter key…</vt:lpstr>
      <vt:lpstr>Enter Locations From (BLUE) and To (RED)</vt:lpstr>
      <vt:lpstr>See tabs Transfer from and Transfer to </vt:lpstr>
      <vt:lpstr>Enter Data into TO lines</vt:lpstr>
      <vt:lpstr>Item by location </vt:lpstr>
      <vt:lpstr>Item ledger entries after TO si completely posted </vt:lpstr>
      <vt:lpstr>End of the section IX.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107</cp:revision>
  <dcterms:created xsi:type="dcterms:W3CDTF">2014-09-15T11:04:04Z</dcterms:created>
  <dcterms:modified xsi:type="dcterms:W3CDTF">2018-03-16T10:12:08Z</dcterms:modified>
</cp:coreProperties>
</file>