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91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52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26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74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7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03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09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85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07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31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07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245C9-45F4-4C3E-BB37-17A61D2E82A1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CE19B-C4E5-47E6-AD35-624A7CF7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01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2893"/>
            <a:ext cx="6552728" cy="461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9515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Uzivatel</cp:lastModifiedBy>
  <cp:revision>1</cp:revision>
  <dcterms:created xsi:type="dcterms:W3CDTF">2018-04-05T10:51:25Z</dcterms:created>
  <dcterms:modified xsi:type="dcterms:W3CDTF">2018-04-05T10:52:12Z</dcterms:modified>
</cp:coreProperties>
</file>