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7"/>
  </p:notesMasterIdLst>
  <p:handoutMasterIdLst>
    <p:handoutMasterId r:id="rId8"/>
  </p:handoutMasterIdLst>
  <p:sldIdLst>
    <p:sldId id="310" r:id="rId3"/>
    <p:sldId id="321" r:id="rId4"/>
    <p:sldId id="331" r:id="rId5"/>
    <p:sldId id="327" r:id="rId6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9" autoAdjust="0"/>
    <p:restoredTop sz="94747" autoAdjust="0"/>
  </p:normalViewPr>
  <p:slideViewPr>
    <p:cSldViewPr>
      <p:cViewPr varScale="1">
        <p:scale>
          <a:sx n="127" d="100"/>
          <a:sy n="127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Případová studie – analýza rozpočtu vybrané obce</a:t>
            </a:r>
            <a:endParaRPr lang="cs-CZ" altLang="cs-CZ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Systémy územních rozpočtů</a:t>
            </a:r>
          </a:p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5. </a:t>
            </a:r>
            <a:r>
              <a:rPr lang="cs-CZ" altLang="cs-CZ" dirty="0" smtClean="0"/>
              <a:t>3. 2018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339752" y="6442075"/>
            <a:ext cx="6264696" cy="263525"/>
          </a:xfrm>
        </p:spPr>
        <p:txBody>
          <a:bodyPr/>
          <a:lstStyle/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Podmínky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termín odevzdání: </a:t>
            </a:r>
            <a:r>
              <a:rPr lang="cs-CZ" altLang="cs-CZ" dirty="0" smtClean="0"/>
              <a:t>středa 9. </a:t>
            </a:r>
            <a:r>
              <a:rPr lang="cs-CZ" altLang="cs-CZ" dirty="0" smtClean="0"/>
              <a:t>5. 2018 9:00</a:t>
            </a:r>
          </a:p>
          <a:p>
            <a:r>
              <a:rPr lang="cs-CZ" altLang="cs-CZ" dirty="0" smtClean="0"/>
              <a:t>nahlášení v </a:t>
            </a:r>
            <a:r>
              <a:rPr lang="cs-CZ" altLang="cs-CZ" dirty="0" err="1" smtClean="0"/>
              <a:t>ISu</a:t>
            </a:r>
            <a:endParaRPr lang="cs-CZ" altLang="cs-CZ" dirty="0" smtClean="0"/>
          </a:p>
          <a:p>
            <a:r>
              <a:rPr lang="cs-CZ" altLang="cs-CZ" dirty="0" smtClean="0"/>
              <a:t>maximální možný počet bodů: 50 (50 % celkového hodnocení z předmětu)</a:t>
            </a:r>
          </a:p>
          <a:p>
            <a:r>
              <a:rPr lang="cs-CZ" altLang="cs-CZ" dirty="0" smtClean="0"/>
              <a:t>minimální nutný počet bodů: 30 (60 % z maxima)</a:t>
            </a:r>
          </a:p>
          <a:p>
            <a:r>
              <a:rPr lang="cs-CZ" altLang="cs-CZ" dirty="0" smtClean="0"/>
              <a:t>více IS – organizační pokyny</a:t>
            </a:r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339752" y="6442075"/>
            <a:ext cx="6264696" cy="263525"/>
          </a:xfrm>
        </p:spPr>
        <p:txBody>
          <a:bodyPr/>
          <a:lstStyle/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Doporučení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zejména analýza minulého rozpočtového hospodaření</a:t>
            </a:r>
          </a:p>
          <a:p>
            <a:r>
              <a:rPr lang="cs-CZ" altLang="cs-CZ" dirty="0" smtClean="0"/>
              <a:t>provázanost kapitálového a provozního rozpočtu</a:t>
            </a:r>
          </a:p>
          <a:p>
            <a:r>
              <a:rPr lang="cs-CZ" altLang="cs-CZ" dirty="0" smtClean="0"/>
              <a:t>odhady plnění rozpočtu – nadhodnoceny × podhodnoceny – proč?</a:t>
            </a:r>
          </a:p>
          <a:p>
            <a:r>
              <a:rPr lang="cs-CZ" altLang="cs-CZ" dirty="0" smtClean="0"/>
              <a:t>dluh obce, nakládání s dluhem, rizika</a:t>
            </a:r>
          </a:p>
          <a:p>
            <a:r>
              <a:rPr lang="cs-CZ" altLang="cs-CZ" dirty="0" smtClean="0"/>
              <a:t>doporučení ke zlepšení, ne pouhý popis</a:t>
            </a:r>
          </a:p>
        </p:txBody>
      </p:sp>
    </p:spTree>
    <p:extLst>
      <p:ext uri="{BB962C8B-B14F-4D97-AF65-F5344CB8AC3E}">
        <p14:creationId xmlns:p14="http://schemas.microsoft.com/office/powerpoint/2010/main" val="38325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339752" y="6442075"/>
            <a:ext cx="6264696" cy="263525"/>
          </a:xfrm>
        </p:spPr>
        <p:txBody>
          <a:bodyPr/>
          <a:lstStyle/>
          <a:p>
            <a:r>
              <a:rPr lang="cs-CZ" altLang="cs-CZ" smtClean="0"/>
              <a:t>Případová studie – analýza rozpočtu vybrané obce, Systémy územních rozpočtů, Ing. Jiří Velinský, 5.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Děkuji za pozornost!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endParaRPr lang="cs-CZ" altLang="cs-CZ" dirty="0"/>
          </a:p>
          <a:p>
            <a:r>
              <a:rPr lang="cs-CZ" altLang="cs-CZ" dirty="0" smtClean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1212</TotalTime>
  <Words>183</Words>
  <Application>Microsoft Office PowerPoint</Application>
  <PresentationFormat>Předvádění na obrazovce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ESF_prezentace_okrova_sablona</vt:lpstr>
      <vt:lpstr>BÉŽOVÁ TITL</vt:lpstr>
      <vt:lpstr>Případová studie – analýza rozpočtu vybrané obce</vt:lpstr>
      <vt:lpstr>Podmínky</vt:lpstr>
      <vt:lpstr>Doporučení</vt:lpstr>
      <vt:lpstr>Děkuji za pozornost!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Jiří Velinský</cp:lastModifiedBy>
  <cp:revision>98</cp:revision>
  <cp:lastPrinted>2014-04-11T17:59:44Z</cp:lastPrinted>
  <dcterms:created xsi:type="dcterms:W3CDTF">2013-11-06T13:20:55Z</dcterms:created>
  <dcterms:modified xsi:type="dcterms:W3CDTF">2018-03-05T14:50:23Z</dcterms:modified>
</cp:coreProperties>
</file>