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68"/>
  </p:notesMasterIdLst>
  <p:handoutMasterIdLst>
    <p:handoutMasterId r:id="rId69"/>
  </p:handoutMasterIdLst>
  <p:sldIdLst>
    <p:sldId id="256" r:id="rId2"/>
    <p:sldId id="356" r:id="rId3"/>
    <p:sldId id="360" r:id="rId4"/>
    <p:sldId id="362" r:id="rId5"/>
    <p:sldId id="363" r:id="rId6"/>
    <p:sldId id="404" r:id="rId7"/>
    <p:sldId id="364" r:id="rId8"/>
    <p:sldId id="365" r:id="rId9"/>
    <p:sldId id="366" r:id="rId10"/>
    <p:sldId id="367" r:id="rId11"/>
    <p:sldId id="405" r:id="rId12"/>
    <p:sldId id="406" r:id="rId13"/>
    <p:sldId id="407" r:id="rId14"/>
    <p:sldId id="408" r:id="rId15"/>
    <p:sldId id="368" r:id="rId16"/>
    <p:sldId id="409" r:id="rId17"/>
    <p:sldId id="387" r:id="rId18"/>
    <p:sldId id="388" r:id="rId19"/>
    <p:sldId id="389" r:id="rId20"/>
    <p:sldId id="402" r:id="rId21"/>
    <p:sldId id="390" r:id="rId22"/>
    <p:sldId id="391" r:id="rId23"/>
    <p:sldId id="392" r:id="rId24"/>
    <p:sldId id="417" r:id="rId25"/>
    <p:sldId id="393" r:id="rId26"/>
    <p:sldId id="394" r:id="rId27"/>
    <p:sldId id="395" r:id="rId28"/>
    <p:sldId id="396" r:id="rId29"/>
    <p:sldId id="397" r:id="rId30"/>
    <p:sldId id="288" r:id="rId31"/>
    <p:sldId id="289" r:id="rId32"/>
    <p:sldId id="300" r:id="rId33"/>
    <p:sldId id="290" r:id="rId34"/>
    <p:sldId id="297" r:id="rId35"/>
    <p:sldId id="299" r:id="rId36"/>
    <p:sldId id="298" r:id="rId37"/>
    <p:sldId id="301" r:id="rId38"/>
    <p:sldId id="303" r:id="rId39"/>
    <p:sldId id="257" r:id="rId40"/>
    <p:sldId id="261" r:id="rId41"/>
    <p:sldId id="302" r:id="rId42"/>
    <p:sldId id="304" r:id="rId43"/>
    <p:sldId id="305" r:id="rId44"/>
    <p:sldId id="306" r:id="rId45"/>
    <p:sldId id="307" r:id="rId46"/>
    <p:sldId id="308" r:id="rId47"/>
    <p:sldId id="310" r:id="rId48"/>
    <p:sldId id="358" r:id="rId49"/>
    <p:sldId id="312" r:id="rId50"/>
    <p:sldId id="313" r:id="rId51"/>
    <p:sldId id="309" r:id="rId52"/>
    <p:sldId id="259" r:id="rId53"/>
    <p:sldId id="311" r:id="rId54"/>
    <p:sldId id="314" r:id="rId55"/>
    <p:sldId id="315" r:id="rId56"/>
    <p:sldId id="316" r:id="rId57"/>
    <p:sldId id="317" r:id="rId58"/>
    <p:sldId id="318" r:id="rId59"/>
    <p:sldId id="319" r:id="rId60"/>
    <p:sldId id="320" r:id="rId61"/>
    <p:sldId id="321" r:id="rId62"/>
    <p:sldId id="322" r:id="rId63"/>
    <p:sldId id="323" r:id="rId64"/>
    <p:sldId id="324" r:id="rId65"/>
    <p:sldId id="325" r:id="rId66"/>
    <p:sldId id="403" r:id="rId67"/>
  </p:sldIdLst>
  <p:sldSz cx="9144000" cy="6858000" type="screen4x3"/>
  <p:notesSz cx="6797675" cy="9926638"/>
  <p:defaultTextStyle>
    <a:defPPr>
      <a:defRPr lang="cs-CZ"/>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7" autoAdjust="0"/>
    <p:restoredTop sz="94711" autoAdjust="0"/>
  </p:normalViewPr>
  <p:slideViewPr>
    <p:cSldViewPr>
      <p:cViewPr varScale="1">
        <p:scale>
          <a:sx n="102" d="100"/>
          <a:sy n="102" d="100"/>
        </p:scale>
        <p:origin x="264"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List_aplikace_Microsoft_Excel.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Pt>
            <c:idx val="0"/>
            <c:bubble3D val="0"/>
            <c:extLst>
              <c:ext xmlns:c16="http://schemas.microsoft.com/office/drawing/2014/chart" uri="{C3380CC4-5D6E-409C-BE32-E72D297353CC}">
                <c16:uniqueId val="{00000000-848E-4083-B0C6-08777013B012}"/>
              </c:ext>
            </c:extLst>
          </c:dPt>
          <c:dPt>
            <c:idx val="1"/>
            <c:bubble3D val="0"/>
            <c:extLst>
              <c:ext xmlns:c16="http://schemas.microsoft.com/office/drawing/2014/chart" uri="{C3380CC4-5D6E-409C-BE32-E72D297353CC}">
                <c16:uniqueId val="{00000001-848E-4083-B0C6-08777013B012}"/>
              </c:ext>
            </c:extLst>
          </c:dPt>
          <c:dPt>
            <c:idx val="2"/>
            <c:bubble3D val="0"/>
            <c:extLst>
              <c:ext xmlns:c16="http://schemas.microsoft.com/office/drawing/2014/chart" uri="{C3380CC4-5D6E-409C-BE32-E72D297353CC}">
                <c16:uniqueId val="{00000002-848E-4083-B0C6-08777013B012}"/>
              </c:ext>
            </c:extLst>
          </c:dPt>
          <c:dPt>
            <c:idx val="3"/>
            <c:bubble3D val="0"/>
            <c:extLst>
              <c:ext xmlns:c16="http://schemas.microsoft.com/office/drawing/2014/chart" uri="{C3380CC4-5D6E-409C-BE32-E72D297353CC}">
                <c16:uniqueId val="{00000003-848E-4083-B0C6-08777013B012}"/>
              </c:ext>
            </c:extLst>
          </c:dPt>
          <c:dLbls>
            <c:dLbl>
              <c:idx val="2"/>
              <c:layout>
                <c:manualLayout>
                  <c:x val="7.4391076115485621E-2"/>
                  <c:y val="-0.15129629629629629"/>
                </c:manualLayout>
              </c:layout>
              <c:spPr/>
              <c:txPr>
                <a:bodyPr/>
                <a:lstStyle/>
                <a:p>
                  <a:pPr>
                    <a:defRPr/>
                  </a:pPr>
                  <a:endParaRPr lang="cs-CZ"/>
                </a:p>
              </c:txPr>
              <c:dLblPos val="bestFit"/>
              <c:showLegendKey val="0"/>
              <c:showVal val="0"/>
              <c:showCatName val="1"/>
              <c:showSerName val="0"/>
              <c:showPercent val="1"/>
              <c:showBubbleSize val="0"/>
              <c:separator>
</c:separator>
              <c:extLst>
                <c:ext xmlns:c15="http://schemas.microsoft.com/office/drawing/2012/chart" uri="{CE6537A1-D6FC-4f65-9D91-7224C49458BB}">
                  <c15:layout/>
                </c:ext>
                <c:ext xmlns:c16="http://schemas.microsoft.com/office/drawing/2014/chart" uri="{C3380CC4-5D6E-409C-BE32-E72D297353CC}">
                  <c16:uniqueId val="{00000002-848E-4083-B0C6-08777013B012}"/>
                </c:ext>
              </c:extLst>
            </c:dLbl>
            <c:dLbl>
              <c:idx val="3"/>
              <c:layout/>
              <c:tx>
                <c:rich>
                  <a:bodyPr/>
                  <a:lstStyle/>
                  <a:p>
                    <a:fld id="{A332B28E-638F-49B6-88A6-47BC75FC2CAF}" type="CATEGORYNAME">
                      <a:rPr lang="en-US">
                        <a:solidFill>
                          <a:schemeClr val="bg1"/>
                        </a:solidFill>
                      </a:rPr>
                      <a:pPr/>
                      <a:t>[NÁZEV KATEGORIE]</a:t>
                    </a:fld>
                    <a:r>
                      <a:rPr lang="en-US" baseline="0" dirty="0">
                        <a:solidFill>
                          <a:schemeClr val="bg1"/>
                        </a:solidFill>
                      </a:rPr>
                      <a:t>
</a:t>
                    </a:r>
                    <a:fld id="{79F351E4-AB64-47FF-A698-C1824EE77C0B}" type="PERCENTAGE">
                      <a:rPr lang="en-US" baseline="0">
                        <a:solidFill>
                          <a:schemeClr val="bg1"/>
                        </a:solidFill>
                      </a:rPr>
                      <a:pPr/>
                      <a:t>[PROCENTO]</a:t>
                    </a:fld>
                    <a:endParaRPr lang="en-US" baseline="0" dirty="0">
                      <a:solidFill>
                        <a:schemeClr val="bg1"/>
                      </a:solidFill>
                    </a:endParaRPr>
                  </a:p>
                </c:rich>
              </c:tx>
              <c:showLegendKey val="0"/>
              <c:showVal val="0"/>
              <c:showCatName val="1"/>
              <c:showSerName val="0"/>
              <c:showPercent val="1"/>
              <c:showBubbleSize val="0"/>
              <c:separator>
</c:separator>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3-848E-4083-B0C6-08777013B012}"/>
                </c:ext>
              </c:extLst>
            </c:dLbl>
            <c:spPr>
              <a:noFill/>
              <a:ln>
                <a:noFill/>
              </a:ln>
              <a:effectLst/>
            </c:spPr>
            <c:showLegendKey val="0"/>
            <c:showVal val="0"/>
            <c:showCatName val="1"/>
            <c:showSerName val="0"/>
            <c:showPercent val="1"/>
            <c:showBubbleSize val="0"/>
            <c:separator>
</c:separator>
            <c:showLeaderLines val="1"/>
            <c:extLst>
              <c:ext xmlns:c15="http://schemas.microsoft.com/office/drawing/2012/chart" uri="{CE6537A1-D6FC-4f65-9D91-7224C49458BB}">
                <c15:layout/>
              </c:ext>
            </c:extLst>
          </c:dLbls>
          <c:cat>
            <c:strRef>
              <c:f>List1!$A$2:$A$5</c:f>
              <c:strCache>
                <c:ptCount val="4"/>
                <c:pt idx="0">
                  <c:v>Severní Evropa</c:v>
                </c:pt>
                <c:pt idx="1">
                  <c:v>Západní Evropa</c:v>
                </c:pt>
                <c:pt idx="2">
                  <c:v>Střední a Východní Evropa</c:v>
                </c:pt>
                <c:pt idx="3">
                  <c:v>Jižní Evropa</c:v>
                </c:pt>
              </c:strCache>
            </c:strRef>
          </c:cat>
          <c:val>
            <c:numRef>
              <c:f>List1!$B$2:$B$5</c:f>
              <c:numCache>
                <c:formatCode>General</c:formatCode>
                <c:ptCount val="4"/>
                <c:pt idx="0">
                  <c:v>68.900000000000006</c:v>
                </c:pt>
                <c:pt idx="1">
                  <c:v>174.3</c:v>
                </c:pt>
                <c:pt idx="2">
                  <c:v>118.9</c:v>
                </c:pt>
                <c:pt idx="3">
                  <c:v>201.4</c:v>
                </c:pt>
              </c:numCache>
            </c:numRef>
          </c:val>
          <c:extLst>
            <c:ext xmlns:c16="http://schemas.microsoft.com/office/drawing/2014/chart" uri="{C3380CC4-5D6E-409C-BE32-E72D297353CC}">
              <c16:uniqueId val="{00000004-848E-4083-B0C6-08777013B012}"/>
            </c:ext>
          </c:extLst>
        </c:ser>
        <c:dLbls>
          <c:showLegendKey val="0"/>
          <c:showVal val="0"/>
          <c:showCatName val="0"/>
          <c:showSerName val="0"/>
          <c:showPercent val="0"/>
          <c:showBubbleSize val="0"/>
          <c:showLeaderLines val="1"/>
        </c:dLbls>
        <c:firstSliceAng val="0"/>
      </c:pieChart>
      <c:spPr>
        <a:noFill/>
        <a:ln w="25396">
          <a:noFill/>
        </a:ln>
      </c:spPr>
    </c:plotArea>
    <c:plotVisOnly val="1"/>
    <c:dispBlanksAs val="gap"/>
    <c:showDLblsOverMax val="0"/>
  </c:chart>
  <c:spPr>
    <a:solidFill>
      <a:srgbClr val="FFFFFF"/>
    </a:solidFill>
  </c:spPr>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pPr>
              <a:defRPr/>
            </a:pPr>
            <a:endParaRPr lang="cs-CZ"/>
          </a:p>
        </p:txBody>
      </p:sp>
      <p:sp>
        <p:nvSpPr>
          <p:cNvPr id="3" name="Zástupný symbol pro datum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pPr>
              <a:defRPr/>
            </a:pPr>
            <a:fld id="{60B3A488-7520-42D4-BB33-D4E508DFC186}" type="datetimeFigureOut">
              <a:rPr lang="cs-CZ"/>
              <a:pPr>
                <a:defRPr/>
              </a:pPr>
              <a:t>26. 4. 2017</a:t>
            </a:fld>
            <a:endParaRPr lang="cs-CZ"/>
          </a:p>
        </p:txBody>
      </p:sp>
      <p:sp>
        <p:nvSpPr>
          <p:cNvPr id="4" name="Zástupný symbol pro zápatí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pPr>
              <a:defRPr/>
            </a:pPr>
            <a:endParaRPr lang="cs-CZ"/>
          </a:p>
        </p:txBody>
      </p:sp>
      <p:sp>
        <p:nvSpPr>
          <p:cNvPr id="5" name="Zástupný symbol pro číslo snímku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pPr>
              <a:defRPr/>
            </a:pPr>
            <a:fld id="{3A5043F3-5E70-4B34-92F5-266443AA1570}" type="slidenum">
              <a:rPr lang="cs-CZ"/>
              <a:pPr>
                <a:defRPr/>
              </a:pPr>
              <a:t>‹#›</a:t>
            </a:fld>
            <a:endParaRPr lang="cs-CZ"/>
          </a:p>
        </p:txBody>
      </p:sp>
    </p:spTree>
    <p:extLst>
      <p:ext uri="{BB962C8B-B14F-4D97-AF65-F5344CB8AC3E}">
        <p14:creationId xmlns:p14="http://schemas.microsoft.com/office/powerpoint/2010/main" val="22011217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cs-CZ"/>
          </a:p>
        </p:txBody>
      </p:sp>
      <p:sp>
        <p:nvSpPr>
          <p:cNvPr id="3075" name="Rectangle 3"/>
          <p:cNvSpPr>
            <a:spLocks noGrp="1" noChangeArrowheads="1"/>
          </p:cNvSpPr>
          <p:nvPr>
            <p:ph type="dt"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cs-CZ"/>
          </a:p>
        </p:txBody>
      </p:sp>
      <p:sp>
        <p:nvSpPr>
          <p:cNvPr id="97284"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79450" y="4714875"/>
            <a:ext cx="5438775"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3078" name="Rectangle 6"/>
          <p:cNvSpPr>
            <a:spLocks noGrp="1" noChangeArrowheads="1"/>
          </p:cNvSpPr>
          <p:nvPr>
            <p:ph type="ftr" sz="quarter" idx="4"/>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cs-CZ"/>
          </a:p>
        </p:txBody>
      </p:sp>
      <p:sp>
        <p:nvSpPr>
          <p:cNvPr id="3079" name="Rectangle 7"/>
          <p:cNvSpPr>
            <a:spLocks noGrp="1" noChangeArrowheads="1"/>
          </p:cNvSpPr>
          <p:nvPr>
            <p:ph type="sldNum" sz="quarter" idx="5"/>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A48F66CF-5E92-489F-ACCC-F5E2BDE03BA9}" type="slidenum">
              <a:rPr lang="cs-CZ"/>
              <a:pPr>
                <a:defRPr/>
              </a:pPr>
              <a:t>‹#›</a:t>
            </a:fld>
            <a:endParaRPr lang="cs-CZ"/>
          </a:p>
        </p:txBody>
      </p:sp>
    </p:spTree>
    <p:extLst>
      <p:ext uri="{BB962C8B-B14F-4D97-AF65-F5344CB8AC3E}">
        <p14:creationId xmlns:p14="http://schemas.microsoft.com/office/powerpoint/2010/main" val="26149566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D77F391-D6DF-44F1-8EFA-C74646690498}" type="slidenum">
              <a:rPr lang="cs-CZ" altLang="cs-CZ" smtClean="0"/>
              <a:pPr eaLnBrk="1" hangingPunct="1">
                <a:spcBef>
                  <a:spcPct val="0"/>
                </a:spcBef>
              </a:pPr>
              <a:t>1</a:t>
            </a:fld>
            <a:endParaRPr lang="cs-CZ" altLang="cs-CZ" smtClean="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3705124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C8F1925-B5CF-46E7-92EF-B667817967D0}" type="slidenum">
              <a:rPr lang="cs-CZ" altLang="cs-CZ" smtClean="0"/>
              <a:pPr eaLnBrk="1" hangingPunct="1">
                <a:spcBef>
                  <a:spcPct val="0"/>
                </a:spcBef>
              </a:pPr>
              <a:t>15</a:t>
            </a:fld>
            <a:endParaRPr lang="cs-CZ" altLang="cs-CZ"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683469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2DFDA49-840D-4C0D-ADE7-853727ABF37A}" type="slidenum">
              <a:rPr lang="cs-CZ" altLang="cs-CZ" smtClean="0"/>
              <a:pPr eaLnBrk="1" hangingPunct="1">
                <a:spcBef>
                  <a:spcPct val="0"/>
                </a:spcBef>
              </a:pPr>
              <a:t>17</a:t>
            </a:fld>
            <a:endParaRPr lang="cs-CZ" altLang="cs-CZ"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1053305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F2F6662-F5CD-4382-810A-6520F4633ACA}" type="slidenum">
              <a:rPr lang="cs-CZ" altLang="cs-CZ" smtClean="0"/>
              <a:pPr eaLnBrk="1" hangingPunct="1">
                <a:spcBef>
                  <a:spcPct val="0"/>
                </a:spcBef>
              </a:pPr>
              <a:t>18</a:t>
            </a:fld>
            <a:endParaRPr lang="cs-CZ" altLang="cs-CZ" smtClean="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1598189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F6D54E8-E29C-4A2A-9A74-3663E658E858}" type="slidenum">
              <a:rPr lang="cs-CZ" altLang="cs-CZ" smtClean="0"/>
              <a:pPr eaLnBrk="1" hangingPunct="1">
                <a:spcBef>
                  <a:spcPct val="0"/>
                </a:spcBef>
              </a:pPr>
              <a:t>19</a:t>
            </a:fld>
            <a:endParaRPr lang="cs-CZ" altLang="cs-CZ" smtClean="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4168548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87BDA7B-75E1-4825-97CF-0C4CC8B9DF8D}" type="slidenum">
              <a:rPr lang="cs-CZ" altLang="cs-CZ" smtClean="0"/>
              <a:pPr eaLnBrk="1" hangingPunct="1">
                <a:spcBef>
                  <a:spcPct val="0"/>
                </a:spcBef>
              </a:pPr>
              <a:t>21</a:t>
            </a:fld>
            <a:endParaRPr lang="cs-CZ" altLang="cs-CZ"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40436623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03642D2-1DEA-4F93-A801-CCF57903C617}" type="slidenum">
              <a:rPr lang="cs-CZ" altLang="cs-CZ" smtClean="0"/>
              <a:pPr eaLnBrk="1" hangingPunct="1">
                <a:spcBef>
                  <a:spcPct val="0"/>
                </a:spcBef>
              </a:pPr>
              <a:t>22</a:t>
            </a:fld>
            <a:endParaRPr lang="cs-CZ" altLang="cs-CZ"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885729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843B6F9-083E-4AE6-B607-FB1623F39266}" type="slidenum">
              <a:rPr lang="cs-CZ" altLang="cs-CZ" smtClean="0"/>
              <a:pPr eaLnBrk="1" hangingPunct="1">
                <a:spcBef>
                  <a:spcPct val="0"/>
                </a:spcBef>
              </a:pPr>
              <a:t>23</a:t>
            </a:fld>
            <a:endParaRPr lang="cs-CZ" altLang="cs-CZ" smtClean="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21539146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319CB18-645F-4AB4-8721-22D8DCAA4458}" type="slidenum">
              <a:rPr lang="cs-CZ" altLang="cs-CZ" smtClean="0"/>
              <a:pPr eaLnBrk="1" hangingPunct="1">
                <a:spcBef>
                  <a:spcPct val="0"/>
                </a:spcBef>
              </a:pPr>
              <a:t>25</a:t>
            </a:fld>
            <a:endParaRPr lang="cs-CZ" altLang="cs-CZ" smtClean="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34097218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4E4683D-DDBB-44B7-9067-F10DB47B4134}" type="slidenum">
              <a:rPr lang="cs-CZ" altLang="cs-CZ" smtClean="0"/>
              <a:pPr eaLnBrk="1" hangingPunct="1">
                <a:spcBef>
                  <a:spcPct val="0"/>
                </a:spcBef>
              </a:pPr>
              <a:t>26</a:t>
            </a:fld>
            <a:endParaRPr lang="cs-CZ" altLang="cs-CZ"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27340179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233ABCE-EC74-4AC2-98F3-ECF7E00E2195}" type="slidenum">
              <a:rPr lang="cs-CZ" altLang="cs-CZ" smtClean="0"/>
              <a:pPr eaLnBrk="1" hangingPunct="1">
                <a:spcBef>
                  <a:spcPct val="0"/>
                </a:spcBef>
              </a:pPr>
              <a:t>27</a:t>
            </a:fld>
            <a:endParaRPr lang="cs-CZ" altLang="cs-CZ"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1820829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F3C9B11-7745-4693-A007-EBFD06B32F7F}" type="slidenum">
              <a:rPr lang="cs-CZ" altLang="cs-CZ" smtClean="0"/>
              <a:pPr eaLnBrk="1" hangingPunct="1">
                <a:spcBef>
                  <a:spcPct val="0"/>
                </a:spcBef>
              </a:pPr>
              <a:t>2</a:t>
            </a:fld>
            <a:endParaRPr lang="cs-CZ" altLang="cs-CZ"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12436931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DD78891-2826-41A4-8756-8F99F9EA79FD}" type="slidenum">
              <a:rPr lang="cs-CZ" altLang="cs-CZ" smtClean="0"/>
              <a:pPr eaLnBrk="1" hangingPunct="1">
                <a:spcBef>
                  <a:spcPct val="0"/>
                </a:spcBef>
              </a:pPr>
              <a:t>28</a:t>
            </a:fld>
            <a:endParaRPr lang="cs-CZ" altLang="cs-CZ" smtClean="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9820886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DBD49FD-6A06-40E0-A371-95E01C866877}" type="slidenum">
              <a:rPr lang="cs-CZ" altLang="cs-CZ" smtClean="0"/>
              <a:pPr eaLnBrk="1" hangingPunct="1">
                <a:spcBef>
                  <a:spcPct val="0"/>
                </a:spcBef>
              </a:pPr>
              <a:t>29</a:t>
            </a:fld>
            <a:endParaRPr lang="cs-CZ" altLang="cs-CZ" smtClean="0"/>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5746953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7D0E2FE-6F73-4AA7-896C-F9AA26A2DB94}" type="slidenum">
              <a:rPr lang="cs-CZ" altLang="cs-CZ" smtClean="0"/>
              <a:pPr eaLnBrk="1" hangingPunct="1">
                <a:spcBef>
                  <a:spcPct val="0"/>
                </a:spcBef>
              </a:pPr>
              <a:t>30</a:t>
            </a:fld>
            <a:endParaRPr lang="cs-CZ" altLang="cs-CZ"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30448251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F4E6A6D-0C82-4282-A2DC-18CAB02F1129}" type="slidenum">
              <a:rPr lang="cs-CZ" altLang="cs-CZ" smtClean="0"/>
              <a:pPr eaLnBrk="1" hangingPunct="1">
                <a:spcBef>
                  <a:spcPct val="0"/>
                </a:spcBef>
              </a:pPr>
              <a:t>31</a:t>
            </a:fld>
            <a:endParaRPr lang="cs-CZ" altLang="cs-CZ" smtClean="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31667542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3CDEDF1-2DE9-415D-BC58-61181D822872}" type="slidenum">
              <a:rPr lang="cs-CZ" altLang="cs-CZ" smtClean="0"/>
              <a:pPr eaLnBrk="1" hangingPunct="1">
                <a:spcBef>
                  <a:spcPct val="0"/>
                </a:spcBef>
              </a:pPr>
              <a:t>32</a:t>
            </a:fld>
            <a:endParaRPr lang="cs-CZ" altLang="cs-CZ"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1393558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8C908BD-0605-4051-BDB9-B57CF368C7DA}" type="slidenum">
              <a:rPr lang="cs-CZ" altLang="cs-CZ" smtClean="0"/>
              <a:pPr eaLnBrk="1" hangingPunct="1">
                <a:spcBef>
                  <a:spcPct val="0"/>
                </a:spcBef>
              </a:pPr>
              <a:t>33</a:t>
            </a:fld>
            <a:endParaRPr lang="cs-CZ" altLang="cs-CZ"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29887514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D1CBC7F-D5AA-44B8-B1D6-C0959ACAD2EC}" type="slidenum">
              <a:rPr lang="cs-CZ" altLang="cs-CZ" smtClean="0"/>
              <a:pPr eaLnBrk="1" hangingPunct="1">
                <a:spcBef>
                  <a:spcPct val="0"/>
                </a:spcBef>
              </a:pPr>
              <a:t>34</a:t>
            </a:fld>
            <a:endParaRPr lang="cs-CZ" altLang="cs-CZ"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28548637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8291C9E-749F-4F62-BA59-A4A4678B9562}" type="slidenum">
              <a:rPr lang="cs-CZ" altLang="cs-CZ" smtClean="0"/>
              <a:pPr eaLnBrk="1" hangingPunct="1">
                <a:spcBef>
                  <a:spcPct val="0"/>
                </a:spcBef>
              </a:pPr>
              <a:t>35</a:t>
            </a:fld>
            <a:endParaRPr lang="cs-CZ" altLang="cs-CZ" smtClean="0"/>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39373293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854F012-D085-461C-9D3F-6A9BDFE42BD5}" type="slidenum">
              <a:rPr lang="cs-CZ" altLang="cs-CZ" smtClean="0"/>
              <a:pPr eaLnBrk="1" hangingPunct="1">
                <a:spcBef>
                  <a:spcPct val="0"/>
                </a:spcBef>
              </a:pPr>
              <a:t>36</a:t>
            </a:fld>
            <a:endParaRPr lang="cs-CZ" altLang="cs-CZ" smtClean="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26676475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7C7D1DE-4F1F-44AE-8F39-947B0523C94D}" type="slidenum">
              <a:rPr lang="cs-CZ" altLang="cs-CZ" smtClean="0"/>
              <a:pPr eaLnBrk="1" hangingPunct="1">
                <a:spcBef>
                  <a:spcPct val="0"/>
                </a:spcBef>
              </a:pPr>
              <a:t>37</a:t>
            </a:fld>
            <a:endParaRPr lang="cs-CZ" altLang="cs-CZ" smtClean="0"/>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2839517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83B2C04-D665-42CF-A7EC-EE05241F2713}" type="slidenum">
              <a:rPr lang="cs-CZ" altLang="cs-CZ" smtClean="0"/>
              <a:pPr eaLnBrk="1" hangingPunct="1">
                <a:spcBef>
                  <a:spcPct val="0"/>
                </a:spcBef>
              </a:pPr>
              <a:t>3</a:t>
            </a:fld>
            <a:endParaRPr lang="cs-CZ" altLang="cs-CZ"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22073155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3AC124F-4340-4E94-B934-0641827A0429}" type="slidenum">
              <a:rPr lang="cs-CZ" altLang="cs-CZ" smtClean="0"/>
              <a:pPr eaLnBrk="1" hangingPunct="1">
                <a:spcBef>
                  <a:spcPct val="0"/>
                </a:spcBef>
              </a:pPr>
              <a:t>38</a:t>
            </a:fld>
            <a:endParaRPr lang="cs-CZ" altLang="cs-CZ" smtClean="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11911896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26687DD-C585-40EB-9766-C1D48ED8D16F}" type="slidenum">
              <a:rPr lang="cs-CZ" altLang="cs-CZ" smtClean="0"/>
              <a:pPr eaLnBrk="1" hangingPunct="1">
                <a:spcBef>
                  <a:spcPct val="0"/>
                </a:spcBef>
              </a:pPr>
              <a:t>39</a:t>
            </a:fld>
            <a:endParaRPr lang="cs-CZ" altLang="cs-CZ" smtClean="0"/>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17990901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6F4C8F6-1026-4A1F-9CB8-D3ECBADA78F8}" type="slidenum">
              <a:rPr lang="cs-CZ" altLang="cs-CZ" smtClean="0"/>
              <a:pPr eaLnBrk="1" hangingPunct="1">
                <a:spcBef>
                  <a:spcPct val="0"/>
                </a:spcBef>
              </a:pPr>
              <a:t>40</a:t>
            </a:fld>
            <a:endParaRPr lang="cs-CZ" altLang="cs-CZ" smtClean="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7014226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66F6D96-8E2E-4F01-A3C3-44EC535986DF}" type="slidenum">
              <a:rPr lang="cs-CZ" altLang="cs-CZ" smtClean="0"/>
              <a:pPr eaLnBrk="1" hangingPunct="1">
                <a:spcBef>
                  <a:spcPct val="0"/>
                </a:spcBef>
              </a:pPr>
              <a:t>41</a:t>
            </a:fld>
            <a:endParaRPr lang="cs-CZ" altLang="cs-CZ" smtClean="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1576795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03BAF2D-54DA-4B90-9D26-92470DEFB497}" type="slidenum">
              <a:rPr lang="cs-CZ" altLang="cs-CZ" smtClean="0"/>
              <a:pPr eaLnBrk="1" hangingPunct="1">
                <a:spcBef>
                  <a:spcPct val="0"/>
                </a:spcBef>
              </a:pPr>
              <a:t>42</a:t>
            </a:fld>
            <a:endParaRPr lang="cs-CZ" altLang="cs-CZ" smtClean="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41308552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52B5185-8B45-4134-8C54-77862AC385C3}" type="slidenum">
              <a:rPr lang="cs-CZ" altLang="cs-CZ" smtClean="0"/>
              <a:pPr eaLnBrk="1" hangingPunct="1">
                <a:spcBef>
                  <a:spcPct val="0"/>
                </a:spcBef>
              </a:pPr>
              <a:t>43</a:t>
            </a:fld>
            <a:endParaRPr lang="cs-CZ" altLang="cs-CZ" smtClean="0"/>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36992740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9093BA7-0EE0-42D6-A4C3-B1CE5C7A5B9B}" type="slidenum">
              <a:rPr lang="cs-CZ" altLang="cs-CZ" smtClean="0"/>
              <a:pPr eaLnBrk="1" hangingPunct="1">
                <a:spcBef>
                  <a:spcPct val="0"/>
                </a:spcBef>
              </a:pPr>
              <a:t>44</a:t>
            </a:fld>
            <a:endParaRPr lang="cs-CZ" altLang="cs-CZ"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32678044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662E0D9-EED0-4233-9B47-5934BB38B3B0}" type="slidenum">
              <a:rPr lang="cs-CZ" altLang="cs-CZ" smtClean="0"/>
              <a:pPr eaLnBrk="1" hangingPunct="1">
                <a:spcBef>
                  <a:spcPct val="0"/>
                </a:spcBef>
              </a:pPr>
              <a:t>45</a:t>
            </a:fld>
            <a:endParaRPr lang="cs-CZ" altLang="cs-CZ" smtClean="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11503290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B47EF61-0E3A-46E2-A7B0-6A8CA50DAD41}" type="slidenum">
              <a:rPr lang="cs-CZ" altLang="cs-CZ" smtClean="0"/>
              <a:pPr eaLnBrk="1" hangingPunct="1">
                <a:spcBef>
                  <a:spcPct val="0"/>
                </a:spcBef>
              </a:pPr>
              <a:t>46</a:t>
            </a:fld>
            <a:endParaRPr lang="cs-CZ" altLang="cs-CZ" smtClean="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39996974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4B8524B-DCF3-481C-8B02-62F120F8E26E}" type="slidenum">
              <a:rPr lang="cs-CZ" altLang="cs-CZ" smtClean="0"/>
              <a:pPr eaLnBrk="1" hangingPunct="1">
                <a:spcBef>
                  <a:spcPct val="0"/>
                </a:spcBef>
              </a:pPr>
              <a:t>47</a:t>
            </a:fld>
            <a:endParaRPr lang="cs-CZ" altLang="cs-CZ" smtClean="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1732983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164B282-9C1A-4E3B-A115-65A0E7E10539}" type="slidenum">
              <a:rPr lang="cs-CZ" altLang="cs-CZ" smtClean="0"/>
              <a:pPr eaLnBrk="1" hangingPunct="1">
                <a:spcBef>
                  <a:spcPct val="0"/>
                </a:spcBef>
              </a:pPr>
              <a:t>4</a:t>
            </a:fld>
            <a:endParaRPr lang="cs-CZ" altLang="cs-CZ"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2375871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10B2A1D-0265-4DA6-9429-1D8E25E6D6A0}" type="slidenum">
              <a:rPr lang="cs-CZ" altLang="cs-CZ" smtClean="0"/>
              <a:pPr eaLnBrk="1" hangingPunct="1">
                <a:spcBef>
                  <a:spcPct val="0"/>
                </a:spcBef>
              </a:pPr>
              <a:t>48</a:t>
            </a:fld>
            <a:endParaRPr lang="cs-CZ" altLang="cs-CZ" smtClean="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35609088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14D5C3B-C309-4E08-ACEB-7F4341B8BCC4}" type="slidenum">
              <a:rPr lang="cs-CZ" altLang="cs-CZ" smtClean="0"/>
              <a:pPr eaLnBrk="1" hangingPunct="1">
                <a:spcBef>
                  <a:spcPct val="0"/>
                </a:spcBef>
              </a:pPr>
              <a:t>49</a:t>
            </a:fld>
            <a:endParaRPr lang="cs-CZ" altLang="cs-CZ" smtClean="0"/>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12047508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5BC4FA2-EC18-47B8-885A-3E64EE159599}" type="slidenum">
              <a:rPr lang="cs-CZ" altLang="cs-CZ" smtClean="0"/>
              <a:pPr eaLnBrk="1" hangingPunct="1">
                <a:spcBef>
                  <a:spcPct val="0"/>
                </a:spcBef>
              </a:pPr>
              <a:t>50</a:t>
            </a:fld>
            <a:endParaRPr lang="cs-CZ" altLang="cs-CZ" smtClean="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9579833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D53FB3A-A338-48A7-B280-1044B4B4E8D5}" type="slidenum">
              <a:rPr lang="cs-CZ" altLang="cs-CZ" smtClean="0"/>
              <a:pPr eaLnBrk="1" hangingPunct="1">
                <a:spcBef>
                  <a:spcPct val="0"/>
                </a:spcBef>
              </a:pPr>
              <a:t>51</a:t>
            </a:fld>
            <a:endParaRPr lang="cs-CZ" altLang="cs-CZ" smtClean="0"/>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38133855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1DC6300-0C4C-4EB0-9D6B-976F08B52EF6}" type="slidenum">
              <a:rPr lang="cs-CZ" altLang="cs-CZ" smtClean="0"/>
              <a:pPr eaLnBrk="1" hangingPunct="1">
                <a:spcBef>
                  <a:spcPct val="0"/>
                </a:spcBef>
              </a:pPr>
              <a:t>52</a:t>
            </a:fld>
            <a:endParaRPr lang="cs-CZ" altLang="cs-CZ" smtClean="0"/>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37385227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786F4DC-5A81-44FE-9684-1C6FAAF65F9D}" type="slidenum">
              <a:rPr lang="cs-CZ" altLang="cs-CZ" smtClean="0"/>
              <a:pPr eaLnBrk="1" hangingPunct="1">
                <a:spcBef>
                  <a:spcPct val="0"/>
                </a:spcBef>
              </a:pPr>
              <a:t>53</a:t>
            </a:fld>
            <a:endParaRPr lang="cs-CZ" altLang="cs-CZ" smtClean="0"/>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33338168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072934A-F2AB-43DB-9D31-30E20CDF9CD4}" type="slidenum">
              <a:rPr lang="cs-CZ" altLang="cs-CZ" smtClean="0"/>
              <a:pPr eaLnBrk="1" hangingPunct="1">
                <a:spcBef>
                  <a:spcPct val="0"/>
                </a:spcBef>
              </a:pPr>
              <a:t>54</a:t>
            </a:fld>
            <a:endParaRPr lang="cs-CZ" altLang="cs-CZ" smtClean="0"/>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33294806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C05A620-B1D4-49D1-8EAA-914F2BD6CA63}" type="slidenum">
              <a:rPr lang="cs-CZ" altLang="cs-CZ" smtClean="0"/>
              <a:pPr eaLnBrk="1" hangingPunct="1">
                <a:spcBef>
                  <a:spcPct val="0"/>
                </a:spcBef>
              </a:pPr>
              <a:t>55</a:t>
            </a:fld>
            <a:endParaRPr lang="cs-CZ" altLang="cs-CZ" smtClean="0"/>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20102817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F24822A-D52F-482E-B438-023756552BE2}" type="slidenum">
              <a:rPr lang="cs-CZ" altLang="cs-CZ" smtClean="0"/>
              <a:pPr eaLnBrk="1" hangingPunct="1">
                <a:spcBef>
                  <a:spcPct val="0"/>
                </a:spcBef>
              </a:pPr>
              <a:t>56</a:t>
            </a:fld>
            <a:endParaRPr lang="cs-CZ" altLang="cs-CZ" smtClean="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9875051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39AF43A-DF7F-495B-B3AB-D1E9CB767613}" type="slidenum">
              <a:rPr lang="cs-CZ" altLang="cs-CZ" smtClean="0"/>
              <a:pPr eaLnBrk="1" hangingPunct="1">
                <a:spcBef>
                  <a:spcPct val="0"/>
                </a:spcBef>
              </a:pPr>
              <a:t>57</a:t>
            </a:fld>
            <a:endParaRPr lang="cs-CZ" altLang="cs-CZ" smtClean="0"/>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3423312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2203606-160B-4DF0-AAFC-162372B7B606}" type="slidenum">
              <a:rPr lang="cs-CZ" altLang="cs-CZ" smtClean="0"/>
              <a:pPr eaLnBrk="1" hangingPunct="1">
                <a:spcBef>
                  <a:spcPct val="0"/>
                </a:spcBef>
              </a:pPr>
              <a:t>5</a:t>
            </a:fld>
            <a:endParaRPr lang="cs-CZ" altLang="cs-CZ" smtClean="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15508469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545960C-5C20-4250-9E9E-1545DC6D1965}" type="slidenum">
              <a:rPr lang="cs-CZ" altLang="cs-CZ" smtClean="0"/>
              <a:pPr eaLnBrk="1" hangingPunct="1">
                <a:spcBef>
                  <a:spcPct val="0"/>
                </a:spcBef>
              </a:pPr>
              <a:t>58</a:t>
            </a:fld>
            <a:endParaRPr lang="cs-CZ" altLang="cs-CZ" smtClean="0"/>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32369041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434ED90-6DA0-46A8-96BB-D610C894DFCA}" type="slidenum">
              <a:rPr lang="cs-CZ" altLang="cs-CZ" smtClean="0"/>
              <a:pPr eaLnBrk="1" hangingPunct="1">
                <a:spcBef>
                  <a:spcPct val="0"/>
                </a:spcBef>
              </a:pPr>
              <a:t>59</a:t>
            </a:fld>
            <a:endParaRPr lang="cs-CZ" altLang="cs-CZ" smtClean="0"/>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39614282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12FD4F9-8893-43DD-B56D-4405E2D3CF9A}" type="slidenum">
              <a:rPr lang="cs-CZ" altLang="cs-CZ" smtClean="0"/>
              <a:pPr eaLnBrk="1" hangingPunct="1">
                <a:spcBef>
                  <a:spcPct val="0"/>
                </a:spcBef>
              </a:pPr>
              <a:t>60</a:t>
            </a:fld>
            <a:endParaRPr lang="cs-CZ" altLang="cs-CZ" smtClean="0"/>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11415098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F47DFF7-1A22-4255-881E-E2AD428B59B2}" type="slidenum">
              <a:rPr lang="cs-CZ" altLang="cs-CZ" smtClean="0"/>
              <a:pPr eaLnBrk="1" hangingPunct="1">
                <a:spcBef>
                  <a:spcPct val="0"/>
                </a:spcBef>
              </a:pPr>
              <a:t>61</a:t>
            </a:fld>
            <a:endParaRPr lang="cs-CZ" altLang="cs-CZ" smtClean="0"/>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27608194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F575C40-8AEE-49B3-9DF6-6A942F3DE3B3}" type="slidenum">
              <a:rPr lang="cs-CZ" altLang="cs-CZ" smtClean="0"/>
              <a:pPr eaLnBrk="1" hangingPunct="1">
                <a:spcBef>
                  <a:spcPct val="0"/>
                </a:spcBef>
              </a:pPr>
              <a:t>62</a:t>
            </a:fld>
            <a:endParaRPr lang="cs-CZ" altLang="cs-CZ" smtClean="0"/>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8127921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B9CD250-5E6A-4007-B8AB-D6FAAF183BE3}" type="slidenum">
              <a:rPr lang="cs-CZ" altLang="cs-CZ" smtClean="0"/>
              <a:pPr eaLnBrk="1" hangingPunct="1">
                <a:spcBef>
                  <a:spcPct val="0"/>
                </a:spcBef>
              </a:pPr>
              <a:t>63</a:t>
            </a:fld>
            <a:endParaRPr lang="cs-CZ" altLang="cs-CZ" smtClean="0"/>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1287624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8082B8F-38B0-40F0-807E-62AC3992CAD1}" type="slidenum">
              <a:rPr lang="cs-CZ" altLang="cs-CZ" smtClean="0"/>
              <a:pPr eaLnBrk="1" hangingPunct="1">
                <a:spcBef>
                  <a:spcPct val="0"/>
                </a:spcBef>
              </a:pPr>
              <a:t>64</a:t>
            </a:fld>
            <a:endParaRPr lang="cs-CZ" altLang="cs-CZ" smtClean="0"/>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36044710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94F9711-1261-4A93-BFF8-3CD359B62509}" type="slidenum">
              <a:rPr lang="cs-CZ" altLang="cs-CZ" smtClean="0"/>
              <a:pPr eaLnBrk="1" hangingPunct="1">
                <a:spcBef>
                  <a:spcPct val="0"/>
                </a:spcBef>
              </a:pPr>
              <a:t>65</a:t>
            </a:fld>
            <a:endParaRPr lang="cs-CZ" altLang="cs-CZ" smtClean="0"/>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2975225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672DBEB-AE3E-4940-81A9-D2A0FDD2B5B2}" type="slidenum">
              <a:rPr lang="cs-CZ" altLang="cs-CZ" smtClean="0"/>
              <a:pPr eaLnBrk="1" hangingPunct="1">
                <a:spcBef>
                  <a:spcPct val="0"/>
                </a:spcBef>
              </a:pPr>
              <a:t>7</a:t>
            </a:fld>
            <a:endParaRPr lang="cs-CZ" altLang="cs-CZ"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3274579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0EB7E1B-7083-4850-8EB2-F84637CFE624}" type="slidenum">
              <a:rPr lang="cs-CZ" altLang="cs-CZ" smtClean="0"/>
              <a:pPr eaLnBrk="1" hangingPunct="1">
                <a:spcBef>
                  <a:spcPct val="0"/>
                </a:spcBef>
              </a:pPr>
              <a:t>8</a:t>
            </a:fld>
            <a:endParaRPr lang="cs-CZ" altLang="cs-CZ"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2242047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DEADC40-F375-45E5-BA1F-BC21FE7FDCA8}" type="slidenum">
              <a:rPr lang="cs-CZ" altLang="cs-CZ" smtClean="0"/>
              <a:pPr eaLnBrk="1" hangingPunct="1">
                <a:spcBef>
                  <a:spcPct val="0"/>
                </a:spcBef>
              </a:pPr>
              <a:t>9</a:t>
            </a:fld>
            <a:endParaRPr lang="cs-CZ" altLang="cs-CZ"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3425289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6D97ED6-EDF2-4083-8652-4C2D0C2DB45C}" type="slidenum">
              <a:rPr lang="cs-CZ" altLang="cs-CZ" smtClean="0"/>
              <a:pPr eaLnBrk="1" hangingPunct="1">
                <a:spcBef>
                  <a:spcPct val="0"/>
                </a:spcBef>
              </a:pPr>
              <a:t>10</a:t>
            </a:fld>
            <a:endParaRPr lang="cs-CZ" altLang="cs-CZ"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3170182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4" name="Group 6"/>
          <p:cNvGrpSpPr>
            <a:grpSpLocks/>
          </p:cNvGrpSpPr>
          <p:nvPr/>
        </p:nvGrpSpPr>
        <p:grpSpPr bwMode="auto">
          <a:xfrm>
            <a:off x="0" y="914400"/>
            <a:ext cx="8686800" cy="2514600"/>
            <a:chOff x="0" y="576"/>
            <a:chExt cx="5472" cy="1584"/>
          </a:xfrm>
        </p:grpSpPr>
        <p:sp>
          <p:nvSpPr>
            <p:cNvPr id="5" name="Oval 7"/>
            <p:cNvSpPr>
              <a:spLocks noChangeArrowheads="1"/>
            </p:cNvSpPr>
            <p:nvPr/>
          </p:nvSpPr>
          <p:spPr bwMode="auto">
            <a:xfrm>
              <a:off x="144" y="576"/>
              <a:ext cx="1584" cy="1584"/>
            </a:xfrm>
            <a:prstGeom prst="ellipse">
              <a:avLst/>
            </a:prstGeom>
            <a:noFill/>
            <a:ln w="127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cs-CZ" altLang="cs-CZ" smtClean="0"/>
            </a:p>
          </p:txBody>
        </p:sp>
        <p:sp>
          <p:nvSpPr>
            <p:cNvPr id="6" name="Rectangle 8"/>
            <p:cNvSpPr>
              <a:spLocks noChangeArrowheads="1"/>
            </p:cNvSpPr>
            <p:nvPr/>
          </p:nvSpPr>
          <p:spPr bwMode="hidden">
            <a:xfrm>
              <a:off x="0" y="1056"/>
              <a:ext cx="2976" cy="72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cs-CZ" altLang="cs-CZ" sz="2400" smtClean="0">
                <a:latin typeface="Times New Roman" pitchFamily="18" charset="0"/>
              </a:endParaRPr>
            </a:p>
          </p:txBody>
        </p:sp>
        <p:sp>
          <p:nvSpPr>
            <p:cNvPr id="7" name="Rectangle 9"/>
            <p:cNvSpPr>
              <a:spLocks noChangeArrowheads="1"/>
            </p:cNvSpPr>
            <p:nvPr/>
          </p:nvSpPr>
          <p:spPr bwMode="hidden">
            <a:xfrm>
              <a:off x="2496" y="1056"/>
              <a:ext cx="2976" cy="720"/>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cs-CZ" altLang="cs-CZ" sz="2400" smtClean="0">
                <a:latin typeface="Times New Roman" pitchFamily="18" charset="0"/>
              </a:endParaRPr>
            </a:p>
          </p:txBody>
        </p:sp>
        <p:sp>
          <p:nvSpPr>
            <p:cNvPr id="8" name="Freeform 10"/>
            <p:cNvSpPr>
              <a:spLocks noChangeArrowheads="1"/>
            </p:cNvSpPr>
            <p:nvPr/>
          </p:nvSpPr>
          <p:spPr bwMode="auto">
            <a:xfrm>
              <a:off x="384" y="960"/>
              <a:ext cx="144" cy="913"/>
            </a:xfrm>
            <a:custGeom>
              <a:avLst/>
              <a:gdLst>
                <a:gd name="T0" fmla="*/ 0 w 1000"/>
                <a:gd name="T1" fmla="*/ 580 h 1000"/>
                <a:gd name="T2" fmla="*/ 0 w 1000"/>
                <a:gd name="T3" fmla="*/ 580 h 1000"/>
                <a:gd name="T4" fmla="*/ 0 w 1000"/>
                <a:gd name="T5" fmla="*/ 0 h 1000"/>
                <a:gd name="T6" fmla="*/ 0 w 1000"/>
                <a:gd name="T7" fmla="*/ 0 h 1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 h="1000">
                  <a:moveTo>
                    <a:pt x="1000" y="1000"/>
                  </a:moveTo>
                  <a:lnTo>
                    <a:pt x="0" y="1000"/>
                  </a:lnTo>
                  <a:lnTo>
                    <a:pt x="0" y="0"/>
                  </a:lnTo>
                  <a:lnTo>
                    <a:pt x="1000" y="0"/>
                  </a:lnTo>
                </a:path>
              </a:pathLst>
            </a:custGeom>
            <a:noFill/>
            <a:ln w="76200" cmpd="sng">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9" name="Freeform 11"/>
            <p:cNvSpPr>
              <a:spLocks noChangeArrowheads="1"/>
            </p:cNvSpPr>
            <p:nvPr/>
          </p:nvSpPr>
          <p:spPr bwMode="auto">
            <a:xfrm>
              <a:off x="4944" y="762"/>
              <a:ext cx="165" cy="864"/>
            </a:xfrm>
            <a:custGeom>
              <a:avLst/>
              <a:gdLst>
                <a:gd name="T0" fmla="*/ 0 w 1000"/>
                <a:gd name="T1" fmla="*/ 0 h 1000"/>
                <a:gd name="T2" fmla="*/ 0 w 1000"/>
                <a:gd name="T3" fmla="*/ 0 h 1000"/>
                <a:gd name="T4" fmla="*/ 0 w 1000"/>
                <a:gd name="T5" fmla="*/ 416 h 1000"/>
                <a:gd name="T6" fmla="*/ 0 w 1000"/>
                <a:gd name="T7" fmla="*/ 416 h 1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 h="1000">
                  <a:moveTo>
                    <a:pt x="0" y="0"/>
                  </a:moveTo>
                  <a:lnTo>
                    <a:pt x="1000" y="0"/>
                  </a:lnTo>
                  <a:lnTo>
                    <a:pt x="1000" y="1000"/>
                  </a:lnTo>
                  <a:lnTo>
                    <a:pt x="0" y="1000"/>
                  </a:lnTo>
                </a:path>
              </a:pathLst>
            </a:custGeom>
            <a:noFill/>
            <a:ln w="762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7170" name="Rectangle 2"/>
          <p:cNvSpPr>
            <a:spLocks noGrp="1" noChangeArrowheads="1"/>
          </p:cNvSpPr>
          <p:nvPr>
            <p:ph type="subTitle" idx="1"/>
          </p:nvPr>
        </p:nvSpPr>
        <p:spPr>
          <a:xfrm>
            <a:off x="2286000" y="3581400"/>
            <a:ext cx="5638800" cy="1905000"/>
          </a:xfrm>
        </p:spPr>
        <p:txBody>
          <a:bodyPr/>
          <a:lstStyle>
            <a:lvl1pPr marL="0" indent="0">
              <a:buFont typeface="Wingdings" pitchFamily="2" charset="2"/>
              <a:buNone/>
              <a:defRPr/>
            </a:lvl1pPr>
          </a:lstStyle>
          <a:p>
            <a:pPr lvl="0"/>
            <a:r>
              <a:rPr lang="cs-CZ" noProof="0" smtClean="0"/>
              <a:t>Klepnutím lze upravit styl předlohy podnadpisů.</a:t>
            </a:r>
          </a:p>
        </p:txBody>
      </p:sp>
      <p:sp>
        <p:nvSpPr>
          <p:cNvPr id="7180" name="Rectangle 12"/>
          <p:cNvSpPr>
            <a:spLocks noGrp="1" noChangeArrowheads="1"/>
          </p:cNvSpPr>
          <p:nvPr>
            <p:ph type="ctrTitle"/>
          </p:nvPr>
        </p:nvSpPr>
        <p:spPr>
          <a:xfrm>
            <a:off x="838200" y="1443038"/>
            <a:ext cx="7086600" cy="1600200"/>
          </a:xfrm>
        </p:spPr>
        <p:txBody>
          <a:bodyPr anchor="ctr"/>
          <a:lstStyle>
            <a:lvl1pPr>
              <a:defRPr/>
            </a:lvl1pPr>
          </a:lstStyle>
          <a:p>
            <a:pPr lvl="0"/>
            <a:r>
              <a:rPr lang="cs-CZ" noProof="0" smtClean="0"/>
              <a:t>Klepnutím lze upravit styl předlohy nadpisů.</a:t>
            </a:r>
          </a:p>
        </p:txBody>
      </p:sp>
      <p:sp>
        <p:nvSpPr>
          <p:cNvPr id="10" name="Rectangle 3"/>
          <p:cNvSpPr>
            <a:spLocks noGrp="1" noChangeArrowheads="1"/>
          </p:cNvSpPr>
          <p:nvPr>
            <p:ph type="dt" sz="half" idx="10"/>
          </p:nvPr>
        </p:nvSpPr>
        <p:spPr>
          <a:xfrm>
            <a:off x="685800" y="6248400"/>
            <a:ext cx="1905000" cy="457200"/>
          </a:xfrm>
        </p:spPr>
        <p:txBody>
          <a:bodyPr/>
          <a:lstStyle>
            <a:lvl1pPr>
              <a:defRPr/>
            </a:lvl1pPr>
          </a:lstStyle>
          <a:p>
            <a:pPr>
              <a:defRPr/>
            </a:pPr>
            <a:endParaRPr lang="cs-CZ"/>
          </a:p>
        </p:txBody>
      </p:sp>
      <p:sp>
        <p:nvSpPr>
          <p:cNvPr id="11" name="Rectangle 4"/>
          <p:cNvSpPr>
            <a:spLocks noGrp="1" noChangeArrowheads="1"/>
          </p:cNvSpPr>
          <p:nvPr>
            <p:ph type="ftr" sz="quarter" idx="11"/>
          </p:nvPr>
        </p:nvSpPr>
        <p:spPr>
          <a:xfrm>
            <a:off x="3124200" y="6248400"/>
            <a:ext cx="2895600" cy="457200"/>
          </a:xfrm>
        </p:spPr>
        <p:txBody>
          <a:bodyPr/>
          <a:lstStyle>
            <a:lvl1pPr>
              <a:defRPr/>
            </a:lvl1pPr>
          </a:lstStyle>
          <a:p>
            <a:pPr>
              <a:defRPr/>
            </a:pPr>
            <a:endParaRPr lang="cs-CZ"/>
          </a:p>
        </p:txBody>
      </p:sp>
      <p:sp>
        <p:nvSpPr>
          <p:cNvPr id="12" name="Rectangle 5"/>
          <p:cNvSpPr>
            <a:spLocks noGrp="1" noChangeArrowheads="1"/>
          </p:cNvSpPr>
          <p:nvPr>
            <p:ph type="sldNum" sz="quarter" idx="12"/>
          </p:nvPr>
        </p:nvSpPr>
        <p:spPr>
          <a:xfrm>
            <a:off x="6553200" y="6248400"/>
            <a:ext cx="1905000" cy="457200"/>
          </a:xfrm>
        </p:spPr>
        <p:txBody>
          <a:bodyPr/>
          <a:lstStyle>
            <a:lvl1pPr>
              <a:defRPr/>
            </a:lvl1pPr>
          </a:lstStyle>
          <a:p>
            <a:pPr>
              <a:defRPr/>
            </a:pPr>
            <a:fld id="{EBFC56FC-3AE4-4A6B-87B7-B6191E2CD1F1}" type="slidenum">
              <a:rPr lang="cs-CZ"/>
              <a:pPr>
                <a:defRPr/>
              </a:pPr>
              <a:t>‹#›</a:t>
            </a:fld>
            <a:endParaRPr lang="cs-CZ"/>
          </a:p>
        </p:txBody>
      </p:sp>
    </p:spTree>
    <p:extLst>
      <p:ext uri="{BB962C8B-B14F-4D97-AF65-F5344CB8AC3E}">
        <p14:creationId xmlns:p14="http://schemas.microsoft.com/office/powerpoint/2010/main" val="4201385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6"/>
          <p:cNvSpPr>
            <a:spLocks noGrp="1" noChangeArrowheads="1"/>
          </p:cNvSpPr>
          <p:nvPr>
            <p:ph type="dt" sz="half" idx="10"/>
          </p:nvPr>
        </p:nvSpPr>
        <p:spPr>
          <a:ln/>
        </p:spPr>
        <p:txBody>
          <a:bodyPr/>
          <a:lstStyle>
            <a:lvl1pPr>
              <a:defRPr/>
            </a:lvl1pPr>
          </a:lstStyle>
          <a:p>
            <a:pPr>
              <a:defRPr/>
            </a:pPr>
            <a:endParaRPr lang="cs-CZ"/>
          </a:p>
        </p:txBody>
      </p:sp>
      <p:sp>
        <p:nvSpPr>
          <p:cNvPr id="5" name="Rectangle 7"/>
          <p:cNvSpPr>
            <a:spLocks noGrp="1" noChangeArrowheads="1"/>
          </p:cNvSpPr>
          <p:nvPr>
            <p:ph type="ftr" sz="quarter" idx="11"/>
          </p:nvPr>
        </p:nvSpPr>
        <p:spPr>
          <a:ln/>
        </p:spPr>
        <p:txBody>
          <a:bodyPr/>
          <a:lstStyle>
            <a:lvl1pPr>
              <a:defRPr/>
            </a:lvl1pPr>
          </a:lstStyle>
          <a:p>
            <a:pPr>
              <a:defRPr/>
            </a:pPr>
            <a:endParaRPr lang="cs-CZ"/>
          </a:p>
        </p:txBody>
      </p:sp>
      <p:sp>
        <p:nvSpPr>
          <p:cNvPr id="6" name="Rectangle 8"/>
          <p:cNvSpPr>
            <a:spLocks noGrp="1" noChangeArrowheads="1"/>
          </p:cNvSpPr>
          <p:nvPr>
            <p:ph type="sldNum" sz="quarter" idx="12"/>
          </p:nvPr>
        </p:nvSpPr>
        <p:spPr>
          <a:ln/>
        </p:spPr>
        <p:txBody>
          <a:bodyPr/>
          <a:lstStyle>
            <a:lvl1pPr>
              <a:defRPr/>
            </a:lvl1pPr>
          </a:lstStyle>
          <a:p>
            <a:pPr>
              <a:defRPr/>
            </a:pPr>
            <a:fld id="{8106EE56-EFEC-46BC-A6E4-2A3183868741}" type="slidenum">
              <a:rPr lang="cs-CZ"/>
              <a:pPr>
                <a:defRPr/>
              </a:pPr>
              <a:t>‹#›</a:t>
            </a:fld>
            <a:endParaRPr lang="cs-CZ"/>
          </a:p>
        </p:txBody>
      </p:sp>
    </p:spTree>
    <p:extLst>
      <p:ext uri="{BB962C8B-B14F-4D97-AF65-F5344CB8AC3E}">
        <p14:creationId xmlns:p14="http://schemas.microsoft.com/office/powerpoint/2010/main" val="1452040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91313" y="96838"/>
            <a:ext cx="1919287" cy="5999162"/>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931863" y="96838"/>
            <a:ext cx="5607050" cy="5999162"/>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6"/>
          <p:cNvSpPr>
            <a:spLocks noGrp="1" noChangeArrowheads="1"/>
          </p:cNvSpPr>
          <p:nvPr>
            <p:ph type="dt" sz="half" idx="10"/>
          </p:nvPr>
        </p:nvSpPr>
        <p:spPr>
          <a:ln/>
        </p:spPr>
        <p:txBody>
          <a:bodyPr/>
          <a:lstStyle>
            <a:lvl1pPr>
              <a:defRPr/>
            </a:lvl1pPr>
          </a:lstStyle>
          <a:p>
            <a:pPr>
              <a:defRPr/>
            </a:pPr>
            <a:endParaRPr lang="cs-CZ"/>
          </a:p>
        </p:txBody>
      </p:sp>
      <p:sp>
        <p:nvSpPr>
          <p:cNvPr id="5" name="Rectangle 7"/>
          <p:cNvSpPr>
            <a:spLocks noGrp="1" noChangeArrowheads="1"/>
          </p:cNvSpPr>
          <p:nvPr>
            <p:ph type="ftr" sz="quarter" idx="11"/>
          </p:nvPr>
        </p:nvSpPr>
        <p:spPr>
          <a:ln/>
        </p:spPr>
        <p:txBody>
          <a:bodyPr/>
          <a:lstStyle>
            <a:lvl1pPr>
              <a:defRPr/>
            </a:lvl1pPr>
          </a:lstStyle>
          <a:p>
            <a:pPr>
              <a:defRPr/>
            </a:pPr>
            <a:endParaRPr lang="cs-CZ"/>
          </a:p>
        </p:txBody>
      </p:sp>
      <p:sp>
        <p:nvSpPr>
          <p:cNvPr id="6" name="Rectangle 8"/>
          <p:cNvSpPr>
            <a:spLocks noGrp="1" noChangeArrowheads="1"/>
          </p:cNvSpPr>
          <p:nvPr>
            <p:ph type="sldNum" sz="quarter" idx="12"/>
          </p:nvPr>
        </p:nvSpPr>
        <p:spPr>
          <a:ln/>
        </p:spPr>
        <p:txBody>
          <a:bodyPr/>
          <a:lstStyle>
            <a:lvl1pPr>
              <a:defRPr/>
            </a:lvl1pPr>
          </a:lstStyle>
          <a:p>
            <a:pPr>
              <a:defRPr/>
            </a:pPr>
            <a:fld id="{F8D2DAD6-E641-4E92-989A-6DFFA28255EA}" type="slidenum">
              <a:rPr lang="cs-CZ"/>
              <a:pPr>
                <a:defRPr/>
              </a:pPr>
              <a:t>‹#›</a:t>
            </a:fld>
            <a:endParaRPr lang="cs-CZ"/>
          </a:p>
        </p:txBody>
      </p:sp>
    </p:spTree>
    <p:extLst>
      <p:ext uri="{BB962C8B-B14F-4D97-AF65-F5344CB8AC3E}">
        <p14:creationId xmlns:p14="http://schemas.microsoft.com/office/powerpoint/2010/main" val="40572494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931863" y="96838"/>
            <a:ext cx="7678737" cy="5999162"/>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6"/>
          <p:cNvSpPr>
            <a:spLocks noGrp="1" noChangeArrowheads="1"/>
          </p:cNvSpPr>
          <p:nvPr>
            <p:ph type="dt" sz="half" idx="10"/>
          </p:nvPr>
        </p:nvSpPr>
        <p:spPr>
          <a:ln/>
        </p:spPr>
        <p:txBody>
          <a:bodyPr/>
          <a:lstStyle>
            <a:lvl1pPr>
              <a:defRPr/>
            </a:lvl1pPr>
          </a:lstStyle>
          <a:p>
            <a:pPr>
              <a:defRPr/>
            </a:pPr>
            <a:endParaRPr lang="cs-CZ"/>
          </a:p>
        </p:txBody>
      </p:sp>
      <p:sp>
        <p:nvSpPr>
          <p:cNvPr id="4" name="Rectangle 7"/>
          <p:cNvSpPr>
            <a:spLocks noGrp="1" noChangeArrowheads="1"/>
          </p:cNvSpPr>
          <p:nvPr>
            <p:ph type="ftr" sz="quarter" idx="11"/>
          </p:nvPr>
        </p:nvSpPr>
        <p:spPr>
          <a:ln/>
        </p:spPr>
        <p:txBody>
          <a:bodyPr/>
          <a:lstStyle>
            <a:lvl1pPr>
              <a:defRPr/>
            </a:lvl1pPr>
          </a:lstStyle>
          <a:p>
            <a:pPr>
              <a:defRPr/>
            </a:pPr>
            <a:endParaRPr lang="cs-CZ"/>
          </a:p>
        </p:txBody>
      </p:sp>
      <p:sp>
        <p:nvSpPr>
          <p:cNvPr id="5" name="Rectangle 8"/>
          <p:cNvSpPr>
            <a:spLocks noGrp="1" noChangeArrowheads="1"/>
          </p:cNvSpPr>
          <p:nvPr>
            <p:ph type="sldNum" sz="quarter" idx="12"/>
          </p:nvPr>
        </p:nvSpPr>
        <p:spPr>
          <a:ln/>
        </p:spPr>
        <p:txBody>
          <a:bodyPr/>
          <a:lstStyle>
            <a:lvl1pPr>
              <a:defRPr/>
            </a:lvl1pPr>
          </a:lstStyle>
          <a:p>
            <a:pPr>
              <a:defRPr/>
            </a:pPr>
            <a:fld id="{D6A54C3A-4D53-4BAB-AB83-ECD9BF79F151}" type="slidenum">
              <a:rPr lang="cs-CZ"/>
              <a:pPr>
                <a:defRPr/>
              </a:pPr>
              <a:t>‹#›</a:t>
            </a:fld>
            <a:endParaRPr lang="cs-CZ"/>
          </a:p>
        </p:txBody>
      </p:sp>
    </p:spTree>
    <p:extLst>
      <p:ext uri="{BB962C8B-B14F-4D97-AF65-F5344CB8AC3E}">
        <p14:creationId xmlns:p14="http://schemas.microsoft.com/office/powerpoint/2010/main" val="3170582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931863" y="96838"/>
            <a:ext cx="7158037" cy="1412875"/>
          </a:xfrm>
        </p:spPr>
        <p:txBody>
          <a:bodyPr/>
          <a:lstStyle/>
          <a:p>
            <a:r>
              <a:rPr lang="cs-CZ" smtClean="0"/>
              <a:t>Kliknutím lze upravit styl.</a:t>
            </a:r>
            <a:endParaRPr lang="cs-CZ"/>
          </a:p>
        </p:txBody>
      </p:sp>
      <p:sp>
        <p:nvSpPr>
          <p:cNvPr id="3" name="Zástupný symbol pro tabulku 2"/>
          <p:cNvSpPr>
            <a:spLocks noGrp="1"/>
          </p:cNvSpPr>
          <p:nvPr>
            <p:ph type="tbl" idx="1"/>
          </p:nvPr>
        </p:nvSpPr>
        <p:spPr>
          <a:xfrm>
            <a:off x="949325" y="1981200"/>
            <a:ext cx="7661275" cy="4114800"/>
          </a:xfrm>
        </p:spPr>
        <p:txBody>
          <a:bodyPr/>
          <a:lstStyle/>
          <a:p>
            <a:pPr lvl="0"/>
            <a:endParaRPr lang="cs-CZ" noProof="0" smtClean="0"/>
          </a:p>
        </p:txBody>
      </p:sp>
      <p:sp>
        <p:nvSpPr>
          <p:cNvPr id="4" name="Rectangle 6"/>
          <p:cNvSpPr>
            <a:spLocks noGrp="1" noChangeArrowheads="1"/>
          </p:cNvSpPr>
          <p:nvPr>
            <p:ph type="dt" sz="half" idx="10"/>
          </p:nvPr>
        </p:nvSpPr>
        <p:spPr>
          <a:ln/>
        </p:spPr>
        <p:txBody>
          <a:bodyPr/>
          <a:lstStyle>
            <a:lvl1pPr>
              <a:defRPr/>
            </a:lvl1pPr>
          </a:lstStyle>
          <a:p>
            <a:pPr>
              <a:defRPr/>
            </a:pPr>
            <a:endParaRPr lang="cs-CZ"/>
          </a:p>
        </p:txBody>
      </p:sp>
      <p:sp>
        <p:nvSpPr>
          <p:cNvPr id="5" name="Rectangle 7"/>
          <p:cNvSpPr>
            <a:spLocks noGrp="1" noChangeArrowheads="1"/>
          </p:cNvSpPr>
          <p:nvPr>
            <p:ph type="ftr" sz="quarter" idx="11"/>
          </p:nvPr>
        </p:nvSpPr>
        <p:spPr>
          <a:ln/>
        </p:spPr>
        <p:txBody>
          <a:bodyPr/>
          <a:lstStyle>
            <a:lvl1pPr>
              <a:defRPr/>
            </a:lvl1pPr>
          </a:lstStyle>
          <a:p>
            <a:pPr>
              <a:defRPr/>
            </a:pPr>
            <a:endParaRPr lang="cs-CZ"/>
          </a:p>
        </p:txBody>
      </p:sp>
      <p:sp>
        <p:nvSpPr>
          <p:cNvPr id="6" name="Rectangle 8"/>
          <p:cNvSpPr>
            <a:spLocks noGrp="1" noChangeArrowheads="1"/>
          </p:cNvSpPr>
          <p:nvPr>
            <p:ph type="sldNum" sz="quarter" idx="12"/>
          </p:nvPr>
        </p:nvSpPr>
        <p:spPr>
          <a:ln/>
        </p:spPr>
        <p:txBody>
          <a:bodyPr/>
          <a:lstStyle>
            <a:lvl1pPr>
              <a:defRPr/>
            </a:lvl1pPr>
          </a:lstStyle>
          <a:p>
            <a:pPr>
              <a:defRPr/>
            </a:pPr>
            <a:fld id="{5970CCED-E98E-46F6-AF5A-A1C4BBFD2909}" type="slidenum">
              <a:rPr lang="cs-CZ"/>
              <a:pPr>
                <a:defRPr/>
              </a:pPr>
              <a:t>‹#›</a:t>
            </a:fld>
            <a:endParaRPr lang="cs-CZ"/>
          </a:p>
        </p:txBody>
      </p:sp>
    </p:spTree>
    <p:extLst>
      <p:ext uri="{BB962C8B-B14F-4D97-AF65-F5344CB8AC3E}">
        <p14:creationId xmlns:p14="http://schemas.microsoft.com/office/powerpoint/2010/main" val="1091913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931863" y="96838"/>
            <a:ext cx="7158037" cy="1412875"/>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949325" y="1981200"/>
            <a:ext cx="3754438"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856163" y="1981200"/>
            <a:ext cx="3754437"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6"/>
          <p:cNvSpPr>
            <a:spLocks noGrp="1" noChangeArrowheads="1"/>
          </p:cNvSpPr>
          <p:nvPr>
            <p:ph type="dt" sz="half" idx="10"/>
          </p:nvPr>
        </p:nvSpPr>
        <p:spPr>
          <a:ln/>
        </p:spPr>
        <p:txBody>
          <a:bodyPr/>
          <a:lstStyle>
            <a:lvl1pPr>
              <a:defRPr/>
            </a:lvl1pPr>
          </a:lstStyle>
          <a:p>
            <a:pPr>
              <a:defRPr/>
            </a:pPr>
            <a:endParaRPr lang="cs-CZ"/>
          </a:p>
        </p:txBody>
      </p:sp>
      <p:sp>
        <p:nvSpPr>
          <p:cNvPr id="6" name="Rectangle 7"/>
          <p:cNvSpPr>
            <a:spLocks noGrp="1" noChangeArrowheads="1"/>
          </p:cNvSpPr>
          <p:nvPr>
            <p:ph type="ftr" sz="quarter" idx="11"/>
          </p:nvPr>
        </p:nvSpPr>
        <p:spPr>
          <a:ln/>
        </p:spPr>
        <p:txBody>
          <a:bodyPr/>
          <a:lstStyle>
            <a:lvl1pPr>
              <a:defRPr/>
            </a:lvl1pPr>
          </a:lstStyle>
          <a:p>
            <a:pPr>
              <a:defRPr/>
            </a:pPr>
            <a:endParaRPr lang="cs-CZ"/>
          </a:p>
        </p:txBody>
      </p:sp>
      <p:sp>
        <p:nvSpPr>
          <p:cNvPr id="7" name="Rectangle 8"/>
          <p:cNvSpPr>
            <a:spLocks noGrp="1" noChangeArrowheads="1"/>
          </p:cNvSpPr>
          <p:nvPr>
            <p:ph type="sldNum" sz="quarter" idx="12"/>
          </p:nvPr>
        </p:nvSpPr>
        <p:spPr>
          <a:ln/>
        </p:spPr>
        <p:txBody>
          <a:bodyPr/>
          <a:lstStyle>
            <a:lvl1pPr>
              <a:defRPr/>
            </a:lvl1pPr>
          </a:lstStyle>
          <a:p>
            <a:pPr>
              <a:defRPr/>
            </a:pPr>
            <a:fld id="{F6DFAAAD-28DD-4EFC-8C07-3C3EFB242A13}" type="slidenum">
              <a:rPr lang="cs-CZ"/>
              <a:pPr>
                <a:defRPr/>
              </a:pPr>
              <a:t>‹#›</a:t>
            </a:fld>
            <a:endParaRPr lang="cs-CZ"/>
          </a:p>
        </p:txBody>
      </p:sp>
    </p:spTree>
    <p:extLst>
      <p:ext uri="{BB962C8B-B14F-4D97-AF65-F5344CB8AC3E}">
        <p14:creationId xmlns:p14="http://schemas.microsoft.com/office/powerpoint/2010/main" val="20595994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verTx" preserve="1">
  <p:cSld name="Nadpis a obsah nad textem">
    <p:spTree>
      <p:nvGrpSpPr>
        <p:cNvPr id="1" name=""/>
        <p:cNvGrpSpPr/>
        <p:nvPr/>
      </p:nvGrpSpPr>
      <p:grpSpPr>
        <a:xfrm>
          <a:off x="0" y="0"/>
          <a:ext cx="0" cy="0"/>
          <a:chOff x="0" y="0"/>
          <a:chExt cx="0" cy="0"/>
        </a:xfrm>
      </p:grpSpPr>
      <p:sp>
        <p:nvSpPr>
          <p:cNvPr id="2" name="Nadpis 1"/>
          <p:cNvSpPr>
            <a:spLocks noGrp="1"/>
          </p:cNvSpPr>
          <p:nvPr>
            <p:ph type="title"/>
          </p:nvPr>
        </p:nvSpPr>
        <p:spPr>
          <a:xfrm>
            <a:off x="931863" y="96838"/>
            <a:ext cx="7158037" cy="1412875"/>
          </a:xfr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949325" y="1981200"/>
            <a:ext cx="7661275"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949325" y="4114800"/>
            <a:ext cx="7661275"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6"/>
          <p:cNvSpPr>
            <a:spLocks noGrp="1" noChangeArrowheads="1"/>
          </p:cNvSpPr>
          <p:nvPr>
            <p:ph type="dt" sz="half" idx="10"/>
          </p:nvPr>
        </p:nvSpPr>
        <p:spPr>
          <a:ln/>
        </p:spPr>
        <p:txBody>
          <a:bodyPr/>
          <a:lstStyle>
            <a:lvl1pPr>
              <a:defRPr/>
            </a:lvl1pPr>
          </a:lstStyle>
          <a:p>
            <a:pPr>
              <a:defRPr/>
            </a:pPr>
            <a:endParaRPr lang="cs-CZ"/>
          </a:p>
        </p:txBody>
      </p:sp>
      <p:sp>
        <p:nvSpPr>
          <p:cNvPr id="6" name="Rectangle 7"/>
          <p:cNvSpPr>
            <a:spLocks noGrp="1" noChangeArrowheads="1"/>
          </p:cNvSpPr>
          <p:nvPr>
            <p:ph type="ftr" sz="quarter" idx="11"/>
          </p:nvPr>
        </p:nvSpPr>
        <p:spPr>
          <a:ln/>
        </p:spPr>
        <p:txBody>
          <a:bodyPr/>
          <a:lstStyle>
            <a:lvl1pPr>
              <a:defRPr/>
            </a:lvl1pPr>
          </a:lstStyle>
          <a:p>
            <a:pPr>
              <a:defRPr/>
            </a:pPr>
            <a:endParaRPr lang="cs-CZ"/>
          </a:p>
        </p:txBody>
      </p:sp>
      <p:sp>
        <p:nvSpPr>
          <p:cNvPr id="7" name="Rectangle 8"/>
          <p:cNvSpPr>
            <a:spLocks noGrp="1" noChangeArrowheads="1"/>
          </p:cNvSpPr>
          <p:nvPr>
            <p:ph type="sldNum" sz="quarter" idx="12"/>
          </p:nvPr>
        </p:nvSpPr>
        <p:spPr>
          <a:ln/>
        </p:spPr>
        <p:txBody>
          <a:bodyPr/>
          <a:lstStyle>
            <a:lvl1pPr>
              <a:defRPr/>
            </a:lvl1pPr>
          </a:lstStyle>
          <a:p>
            <a:pPr>
              <a:defRPr/>
            </a:pPr>
            <a:fld id="{C3CEC11C-D450-4DE1-9EF4-33F480D63535}" type="slidenum">
              <a:rPr lang="cs-CZ"/>
              <a:pPr>
                <a:defRPr/>
              </a:pPr>
              <a:t>‹#›</a:t>
            </a:fld>
            <a:endParaRPr lang="cs-CZ"/>
          </a:p>
        </p:txBody>
      </p:sp>
    </p:spTree>
    <p:extLst>
      <p:ext uri="{BB962C8B-B14F-4D97-AF65-F5344CB8AC3E}">
        <p14:creationId xmlns:p14="http://schemas.microsoft.com/office/powerpoint/2010/main" val="2290380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931863" y="96838"/>
            <a:ext cx="7158037" cy="1412875"/>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949325" y="1981200"/>
            <a:ext cx="3754438"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856163" y="1981200"/>
            <a:ext cx="3754437"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856163" y="4114800"/>
            <a:ext cx="3754437"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6"/>
          <p:cNvSpPr>
            <a:spLocks noGrp="1" noChangeArrowheads="1"/>
          </p:cNvSpPr>
          <p:nvPr>
            <p:ph type="dt" sz="half" idx="10"/>
          </p:nvPr>
        </p:nvSpPr>
        <p:spPr>
          <a:ln/>
        </p:spPr>
        <p:txBody>
          <a:bodyPr/>
          <a:lstStyle>
            <a:lvl1pPr>
              <a:defRPr/>
            </a:lvl1pPr>
          </a:lstStyle>
          <a:p>
            <a:pPr>
              <a:defRPr/>
            </a:pPr>
            <a:endParaRPr lang="cs-CZ"/>
          </a:p>
        </p:txBody>
      </p:sp>
      <p:sp>
        <p:nvSpPr>
          <p:cNvPr id="7" name="Rectangle 7"/>
          <p:cNvSpPr>
            <a:spLocks noGrp="1" noChangeArrowheads="1"/>
          </p:cNvSpPr>
          <p:nvPr>
            <p:ph type="ftr" sz="quarter" idx="11"/>
          </p:nvPr>
        </p:nvSpPr>
        <p:spPr>
          <a:ln/>
        </p:spPr>
        <p:txBody>
          <a:bodyPr/>
          <a:lstStyle>
            <a:lvl1pPr>
              <a:defRPr/>
            </a:lvl1pPr>
          </a:lstStyle>
          <a:p>
            <a:pPr>
              <a:defRPr/>
            </a:pPr>
            <a:endParaRPr lang="cs-CZ"/>
          </a:p>
        </p:txBody>
      </p:sp>
      <p:sp>
        <p:nvSpPr>
          <p:cNvPr id="8" name="Rectangle 8"/>
          <p:cNvSpPr>
            <a:spLocks noGrp="1" noChangeArrowheads="1"/>
          </p:cNvSpPr>
          <p:nvPr>
            <p:ph type="sldNum" sz="quarter" idx="12"/>
          </p:nvPr>
        </p:nvSpPr>
        <p:spPr>
          <a:ln/>
        </p:spPr>
        <p:txBody>
          <a:bodyPr/>
          <a:lstStyle>
            <a:lvl1pPr>
              <a:defRPr/>
            </a:lvl1pPr>
          </a:lstStyle>
          <a:p>
            <a:pPr>
              <a:defRPr/>
            </a:pPr>
            <a:fld id="{F25AF86F-AEF1-4DB2-9F1E-9C8F9754A87D}" type="slidenum">
              <a:rPr lang="cs-CZ"/>
              <a:pPr>
                <a:defRPr/>
              </a:pPr>
              <a:t>‹#›</a:t>
            </a:fld>
            <a:endParaRPr lang="cs-CZ"/>
          </a:p>
        </p:txBody>
      </p:sp>
    </p:spTree>
    <p:extLst>
      <p:ext uri="{BB962C8B-B14F-4D97-AF65-F5344CB8AC3E}">
        <p14:creationId xmlns:p14="http://schemas.microsoft.com/office/powerpoint/2010/main" val="1942404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6"/>
          <p:cNvSpPr>
            <a:spLocks noGrp="1" noChangeArrowheads="1"/>
          </p:cNvSpPr>
          <p:nvPr>
            <p:ph type="dt" sz="half" idx="10"/>
          </p:nvPr>
        </p:nvSpPr>
        <p:spPr>
          <a:ln/>
        </p:spPr>
        <p:txBody>
          <a:bodyPr/>
          <a:lstStyle>
            <a:lvl1pPr>
              <a:defRPr/>
            </a:lvl1pPr>
          </a:lstStyle>
          <a:p>
            <a:pPr>
              <a:defRPr/>
            </a:pPr>
            <a:endParaRPr lang="cs-CZ"/>
          </a:p>
        </p:txBody>
      </p:sp>
      <p:sp>
        <p:nvSpPr>
          <p:cNvPr id="5" name="Rectangle 7"/>
          <p:cNvSpPr>
            <a:spLocks noGrp="1" noChangeArrowheads="1"/>
          </p:cNvSpPr>
          <p:nvPr>
            <p:ph type="ftr" sz="quarter" idx="11"/>
          </p:nvPr>
        </p:nvSpPr>
        <p:spPr>
          <a:ln/>
        </p:spPr>
        <p:txBody>
          <a:bodyPr/>
          <a:lstStyle>
            <a:lvl1pPr>
              <a:defRPr/>
            </a:lvl1pPr>
          </a:lstStyle>
          <a:p>
            <a:pPr>
              <a:defRPr/>
            </a:pPr>
            <a:endParaRPr lang="cs-CZ"/>
          </a:p>
        </p:txBody>
      </p:sp>
      <p:sp>
        <p:nvSpPr>
          <p:cNvPr id="6" name="Rectangle 8"/>
          <p:cNvSpPr>
            <a:spLocks noGrp="1" noChangeArrowheads="1"/>
          </p:cNvSpPr>
          <p:nvPr>
            <p:ph type="sldNum" sz="quarter" idx="12"/>
          </p:nvPr>
        </p:nvSpPr>
        <p:spPr>
          <a:ln/>
        </p:spPr>
        <p:txBody>
          <a:bodyPr/>
          <a:lstStyle>
            <a:lvl1pPr>
              <a:defRPr/>
            </a:lvl1pPr>
          </a:lstStyle>
          <a:p>
            <a:pPr>
              <a:defRPr/>
            </a:pPr>
            <a:fld id="{026BBB90-8D1C-42FE-92C3-6B0FC337B8D0}" type="slidenum">
              <a:rPr lang="cs-CZ"/>
              <a:pPr>
                <a:defRPr/>
              </a:pPr>
              <a:t>‹#›</a:t>
            </a:fld>
            <a:endParaRPr lang="cs-CZ"/>
          </a:p>
        </p:txBody>
      </p:sp>
    </p:spTree>
    <p:extLst>
      <p:ext uri="{BB962C8B-B14F-4D97-AF65-F5344CB8AC3E}">
        <p14:creationId xmlns:p14="http://schemas.microsoft.com/office/powerpoint/2010/main" val="3839136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6"/>
          <p:cNvSpPr>
            <a:spLocks noGrp="1" noChangeArrowheads="1"/>
          </p:cNvSpPr>
          <p:nvPr>
            <p:ph type="dt" sz="half" idx="10"/>
          </p:nvPr>
        </p:nvSpPr>
        <p:spPr>
          <a:ln/>
        </p:spPr>
        <p:txBody>
          <a:bodyPr/>
          <a:lstStyle>
            <a:lvl1pPr>
              <a:defRPr/>
            </a:lvl1pPr>
          </a:lstStyle>
          <a:p>
            <a:pPr>
              <a:defRPr/>
            </a:pPr>
            <a:endParaRPr lang="cs-CZ"/>
          </a:p>
        </p:txBody>
      </p:sp>
      <p:sp>
        <p:nvSpPr>
          <p:cNvPr id="5" name="Rectangle 7"/>
          <p:cNvSpPr>
            <a:spLocks noGrp="1" noChangeArrowheads="1"/>
          </p:cNvSpPr>
          <p:nvPr>
            <p:ph type="ftr" sz="quarter" idx="11"/>
          </p:nvPr>
        </p:nvSpPr>
        <p:spPr>
          <a:ln/>
        </p:spPr>
        <p:txBody>
          <a:bodyPr/>
          <a:lstStyle>
            <a:lvl1pPr>
              <a:defRPr/>
            </a:lvl1pPr>
          </a:lstStyle>
          <a:p>
            <a:pPr>
              <a:defRPr/>
            </a:pPr>
            <a:endParaRPr lang="cs-CZ"/>
          </a:p>
        </p:txBody>
      </p:sp>
      <p:sp>
        <p:nvSpPr>
          <p:cNvPr id="6" name="Rectangle 8"/>
          <p:cNvSpPr>
            <a:spLocks noGrp="1" noChangeArrowheads="1"/>
          </p:cNvSpPr>
          <p:nvPr>
            <p:ph type="sldNum" sz="quarter" idx="12"/>
          </p:nvPr>
        </p:nvSpPr>
        <p:spPr>
          <a:ln/>
        </p:spPr>
        <p:txBody>
          <a:bodyPr/>
          <a:lstStyle>
            <a:lvl1pPr>
              <a:defRPr/>
            </a:lvl1pPr>
          </a:lstStyle>
          <a:p>
            <a:pPr>
              <a:defRPr/>
            </a:pPr>
            <a:fld id="{69161C4C-71C0-47B7-A8AF-CD1BA4DA16C7}" type="slidenum">
              <a:rPr lang="cs-CZ"/>
              <a:pPr>
                <a:defRPr/>
              </a:pPr>
              <a:t>‹#›</a:t>
            </a:fld>
            <a:endParaRPr lang="cs-CZ"/>
          </a:p>
        </p:txBody>
      </p:sp>
    </p:spTree>
    <p:extLst>
      <p:ext uri="{BB962C8B-B14F-4D97-AF65-F5344CB8AC3E}">
        <p14:creationId xmlns:p14="http://schemas.microsoft.com/office/powerpoint/2010/main" val="924160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949325" y="1981200"/>
            <a:ext cx="375443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856163" y="1981200"/>
            <a:ext cx="375443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6"/>
          <p:cNvSpPr>
            <a:spLocks noGrp="1" noChangeArrowheads="1"/>
          </p:cNvSpPr>
          <p:nvPr>
            <p:ph type="dt" sz="half" idx="10"/>
          </p:nvPr>
        </p:nvSpPr>
        <p:spPr>
          <a:ln/>
        </p:spPr>
        <p:txBody>
          <a:bodyPr/>
          <a:lstStyle>
            <a:lvl1pPr>
              <a:defRPr/>
            </a:lvl1pPr>
          </a:lstStyle>
          <a:p>
            <a:pPr>
              <a:defRPr/>
            </a:pPr>
            <a:endParaRPr lang="cs-CZ"/>
          </a:p>
        </p:txBody>
      </p:sp>
      <p:sp>
        <p:nvSpPr>
          <p:cNvPr id="6" name="Rectangle 7"/>
          <p:cNvSpPr>
            <a:spLocks noGrp="1" noChangeArrowheads="1"/>
          </p:cNvSpPr>
          <p:nvPr>
            <p:ph type="ftr" sz="quarter" idx="11"/>
          </p:nvPr>
        </p:nvSpPr>
        <p:spPr>
          <a:ln/>
        </p:spPr>
        <p:txBody>
          <a:bodyPr/>
          <a:lstStyle>
            <a:lvl1pPr>
              <a:defRPr/>
            </a:lvl1pPr>
          </a:lstStyle>
          <a:p>
            <a:pPr>
              <a:defRPr/>
            </a:pPr>
            <a:endParaRPr lang="cs-CZ"/>
          </a:p>
        </p:txBody>
      </p:sp>
      <p:sp>
        <p:nvSpPr>
          <p:cNvPr id="7" name="Rectangle 8"/>
          <p:cNvSpPr>
            <a:spLocks noGrp="1" noChangeArrowheads="1"/>
          </p:cNvSpPr>
          <p:nvPr>
            <p:ph type="sldNum" sz="quarter" idx="12"/>
          </p:nvPr>
        </p:nvSpPr>
        <p:spPr>
          <a:ln/>
        </p:spPr>
        <p:txBody>
          <a:bodyPr/>
          <a:lstStyle>
            <a:lvl1pPr>
              <a:defRPr/>
            </a:lvl1pPr>
          </a:lstStyle>
          <a:p>
            <a:pPr>
              <a:defRPr/>
            </a:pPr>
            <a:fld id="{D307161A-D114-4B54-BE55-253B703F2067}" type="slidenum">
              <a:rPr lang="cs-CZ"/>
              <a:pPr>
                <a:defRPr/>
              </a:pPr>
              <a:t>‹#›</a:t>
            </a:fld>
            <a:endParaRPr lang="cs-CZ"/>
          </a:p>
        </p:txBody>
      </p:sp>
    </p:spTree>
    <p:extLst>
      <p:ext uri="{BB962C8B-B14F-4D97-AF65-F5344CB8AC3E}">
        <p14:creationId xmlns:p14="http://schemas.microsoft.com/office/powerpoint/2010/main" val="2229461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6"/>
          <p:cNvSpPr>
            <a:spLocks noGrp="1" noChangeArrowheads="1"/>
          </p:cNvSpPr>
          <p:nvPr>
            <p:ph type="dt" sz="half" idx="10"/>
          </p:nvPr>
        </p:nvSpPr>
        <p:spPr>
          <a:ln/>
        </p:spPr>
        <p:txBody>
          <a:bodyPr/>
          <a:lstStyle>
            <a:lvl1pPr>
              <a:defRPr/>
            </a:lvl1pPr>
          </a:lstStyle>
          <a:p>
            <a:pPr>
              <a:defRPr/>
            </a:pPr>
            <a:endParaRPr lang="cs-CZ"/>
          </a:p>
        </p:txBody>
      </p:sp>
      <p:sp>
        <p:nvSpPr>
          <p:cNvPr id="8" name="Rectangle 7"/>
          <p:cNvSpPr>
            <a:spLocks noGrp="1" noChangeArrowheads="1"/>
          </p:cNvSpPr>
          <p:nvPr>
            <p:ph type="ftr" sz="quarter" idx="11"/>
          </p:nvPr>
        </p:nvSpPr>
        <p:spPr>
          <a:ln/>
        </p:spPr>
        <p:txBody>
          <a:bodyPr/>
          <a:lstStyle>
            <a:lvl1pPr>
              <a:defRPr/>
            </a:lvl1pPr>
          </a:lstStyle>
          <a:p>
            <a:pPr>
              <a:defRPr/>
            </a:pPr>
            <a:endParaRPr lang="cs-CZ"/>
          </a:p>
        </p:txBody>
      </p:sp>
      <p:sp>
        <p:nvSpPr>
          <p:cNvPr id="9" name="Rectangle 8"/>
          <p:cNvSpPr>
            <a:spLocks noGrp="1" noChangeArrowheads="1"/>
          </p:cNvSpPr>
          <p:nvPr>
            <p:ph type="sldNum" sz="quarter" idx="12"/>
          </p:nvPr>
        </p:nvSpPr>
        <p:spPr>
          <a:ln/>
        </p:spPr>
        <p:txBody>
          <a:bodyPr/>
          <a:lstStyle>
            <a:lvl1pPr>
              <a:defRPr/>
            </a:lvl1pPr>
          </a:lstStyle>
          <a:p>
            <a:pPr>
              <a:defRPr/>
            </a:pPr>
            <a:fld id="{3A4FD8A7-44E9-425B-9493-A7247F48CAAC}" type="slidenum">
              <a:rPr lang="cs-CZ"/>
              <a:pPr>
                <a:defRPr/>
              </a:pPr>
              <a:t>‹#›</a:t>
            </a:fld>
            <a:endParaRPr lang="cs-CZ"/>
          </a:p>
        </p:txBody>
      </p:sp>
    </p:spTree>
    <p:extLst>
      <p:ext uri="{BB962C8B-B14F-4D97-AF65-F5344CB8AC3E}">
        <p14:creationId xmlns:p14="http://schemas.microsoft.com/office/powerpoint/2010/main" val="2310499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6"/>
          <p:cNvSpPr>
            <a:spLocks noGrp="1" noChangeArrowheads="1"/>
          </p:cNvSpPr>
          <p:nvPr>
            <p:ph type="dt" sz="half" idx="10"/>
          </p:nvPr>
        </p:nvSpPr>
        <p:spPr>
          <a:ln/>
        </p:spPr>
        <p:txBody>
          <a:bodyPr/>
          <a:lstStyle>
            <a:lvl1pPr>
              <a:defRPr/>
            </a:lvl1pPr>
          </a:lstStyle>
          <a:p>
            <a:pPr>
              <a:defRPr/>
            </a:pPr>
            <a:endParaRPr lang="cs-CZ"/>
          </a:p>
        </p:txBody>
      </p:sp>
      <p:sp>
        <p:nvSpPr>
          <p:cNvPr id="4" name="Rectangle 7"/>
          <p:cNvSpPr>
            <a:spLocks noGrp="1" noChangeArrowheads="1"/>
          </p:cNvSpPr>
          <p:nvPr>
            <p:ph type="ftr" sz="quarter" idx="11"/>
          </p:nvPr>
        </p:nvSpPr>
        <p:spPr>
          <a:ln/>
        </p:spPr>
        <p:txBody>
          <a:bodyPr/>
          <a:lstStyle>
            <a:lvl1pPr>
              <a:defRPr/>
            </a:lvl1pPr>
          </a:lstStyle>
          <a:p>
            <a:pPr>
              <a:defRPr/>
            </a:pPr>
            <a:endParaRPr lang="cs-CZ"/>
          </a:p>
        </p:txBody>
      </p:sp>
      <p:sp>
        <p:nvSpPr>
          <p:cNvPr id="5" name="Rectangle 8"/>
          <p:cNvSpPr>
            <a:spLocks noGrp="1" noChangeArrowheads="1"/>
          </p:cNvSpPr>
          <p:nvPr>
            <p:ph type="sldNum" sz="quarter" idx="12"/>
          </p:nvPr>
        </p:nvSpPr>
        <p:spPr>
          <a:ln/>
        </p:spPr>
        <p:txBody>
          <a:bodyPr/>
          <a:lstStyle>
            <a:lvl1pPr>
              <a:defRPr/>
            </a:lvl1pPr>
          </a:lstStyle>
          <a:p>
            <a:pPr>
              <a:defRPr/>
            </a:pPr>
            <a:fld id="{E98302B4-E86A-448D-B355-18DADD3A53DD}" type="slidenum">
              <a:rPr lang="cs-CZ"/>
              <a:pPr>
                <a:defRPr/>
              </a:pPr>
              <a:t>‹#›</a:t>
            </a:fld>
            <a:endParaRPr lang="cs-CZ"/>
          </a:p>
        </p:txBody>
      </p:sp>
    </p:spTree>
    <p:extLst>
      <p:ext uri="{BB962C8B-B14F-4D97-AF65-F5344CB8AC3E}">
        <p14:creationId xmlns:p14="http://schemas.microsoft.com/office/powerpoint/2010/main" val="115772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cs-CZ"/>
          </a:p>
        </p:txBody>
      </p:sp>
      <p:sp>
        <p:nvSpPr>
          <p:cNvPr id="3" name="Rectangle 7"/>
          <p:cNvSpPr>
            <a:spLocks noGrp="1" noChangeArrowheads="1"/>
          </p:cNvSpPr>
          <p:nvPr>
            <p:ph type="ftr" sz="quarter" idx="11"/>
          </p:nvPr>
        </p:nvSpPr>
        <p:spPr>
          <a:ln/>
        </p:spPr>
        <p:txBody>
          <a:bodyPr/>
          <a:lstStyle>
            <a:lvl1pPr>
              <a:defRPr/>
            </a:lvl1pPr>
          </a:lstStyle>
          <a:p>
            <a:pPr>
              <a:defRPr/>
            </a:pPr>
            <a:endParaRPr lang="cs-CZ"/>
          </a:p>
        </p:txBody>
      </p:sp>
      <p:sp>
        <p:nvSpPr>
          <p:cNvPr id="4" name="Rectangle 8"/>
          <p:cNvSpPr>
            <a:spLocks noGrp="1" noChangeArrowheads="1"/>
          </p:cNvSpPr>
          <p:nvPr>
            <p:ph type="sldNum" sz="quarter" idx="12"/>
          </p:nvPr>
        </p:nvSpPr>
        <p:spPr>
          <a:ln/>
        </p:spPr>
        <p:txBody>
          <a:bodyPr/>
          <a:lstStyle>
            <a:lvl1pPr>
              <a:defRPr/>
            </a:lvl1pPr>
          </a:lstStyle>
          <a:p>
            <a:pPr>
              <a:defRPr/>
            </a:pPr>
            <a:fld id="{D33985FA-4CC4-4816-B618-ACD0F30A803B}" type="slidenum">
              <a:rPr lang="cs-CZ"/>
              <a:pPr>
                <a:defRPr/>
              </a:pPr>
              <a:t>‹#›</a:t>
            </a:fld>
            <a:endParaRPr lang="cs-CZ"/>
          </a:p>
        </p:txBody>
      </p:sp>
    </p:spTree>
    <p:extLst>
      <p:ext uri="{BB962C8B-B14F-4D97-AF65-F5344CB8AC3E}">
        <p14:creationId xmlns:p14="http://schemas.microsoft.com/office/powerpoint/2010/main" val="498036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6"/>
          <p:cNvSpPr>
            <a:spLocks noGrp="1" noChangeArrowheads="1"/>
          </p:cNvSpPr>
          <p:nvPr>
            <p:ph type="dt" sz="half" idx="10"/>
          </p:nvPr>
        </p:nvSpPr>
        <p:spPr>
          <a:ln/>
        </p:spPr>
        <p:txBody>
          <a:bodyPr/>
          <a:lstStyle>
            <a:lvl1pPr>
              <a:defRPr/>
            </a:lvl1pPr>
          </a:lstStyle>
          <a:p>
            <a:pPr>
              <a:defRPr/>
            </a:pPr>
            <a:endParaRPr lang="cs-CZ"/>
          </a:p>
        </p:txBody>
      </p:sp>
      <p:sp>
        <p:nvSpPr>
          <p:cNvPr id="6" name="Rectangle 7"/>
          <p:cNvSpPr>
            <a:spLocks noGrp="1" noChangeArrowheads="1"/>
          </p:cNvSpPr>
          <p:nvPr>
            <p:ph type="ftr" sz="quarter" idx="11"/>
          </p:nvPr>
        </p:nvSpPr>
        <p:spPr>
          <a:ln/>
        </p:spPr>
        <p:txBody>
          <a:bodyPr/>
          <a:lstStyle>
            <a:lvl1pPr>
              <a:defRPr/>
            </a:lvl1pPr>
          </a:lstStyle>
          <a:p>
            <a:pPr>
              <a:defRPr/>
            </a:pPr>
            <a:endParaRPr lang="cs-CZ"/>
          </a:p>
        </p:txBody>
      </p:sp>
      <p:sp>
        <p:nvSpPr>
          <p:cNvPr id="7" name="Rectangle 8"/>
          <p:cNvSpPr>
            <a:spLocks noGrp="1" noChangeArrowheads="1"/>
          </p:cNvSpPr>
          <p:nvPr>
            <p:ph type="sldNum" sz="quarter" idx="12"/>
          </p:nvPr>
        </p:nvSpPr>
        <p:spPr>
          <a:ln/>
        </p:spPr>
        <p:txBody>
          <a:bodyPr/>
          <a:lstStyle>
            <a:lvl1pPr>
              <a:defRPr/>
            </a:lvl1pPr>
          </a:lstStyle>
          <a:p>
            <a:pPr>
              <a:defRPr/>
            </a:pPr>
            <a:fld id="{F27FC28A-F94E-45D0-9AE6-86713E3B927F}" type="slidenum">
              <a:rPr lang="cs-CZ"/>
              <a:pPr>
                <a:defRPr/>
              </a:pPr>
              <a:t>‹#›</a:t>
            </a:fld>
            <a:endParaRPr lang="cs-CZ"/>
          </a:p>
        </p:txBody>
      </p:sp>
    </p:spTree>
    <p:extLst>
      <p:ext uri="{BB962C8B-B14F-4D97-AF65-F5344CB8AC3E}">
        <p14:creationId xmlns:p14="http://schemas.microsoft.com/office/powerpoint/2010/main" val="3983678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6"/>
          <p:cNvSpPr>
            <a:spLocks noGrp="1" noChangeArrowheads="1"/>
          </p:cNvSpPr>
          <p:nvPr>
            <p:ph type="dt" sz="half" idx="10"/>
          </p:nvPr>
        </p:nvSpPr>
        <p:spPr>
          <a:ln/>
        </p:spPr>
        <p:txBody>
          <a:bodyPr/>
          <a:lstStyle>
            <a:lvl1pPr>
              <a:defRPr/>
            </a:lvl1pPr>
          </a:lstStyle>
          <a:p>
            <a:pPr>
              <a:defRPr/>
            </a:pPr>
            <a:endParaRPr lang="cs-CZ"/>
          </a:p>
        </p:txBody>
      </p:sp>
      <p:sp>
        <p:nvSpPr>
          <p:cNvPr id="6" name="Rectangle 7"/>
          <p:cNvSpPr>
            <a:spLocks noGrp="1" noChangeArrowheads="1"/>
          </p:cNvSpPr>
          <p:nvPr>
            <p:ph type="ftr" sz="quarter" idx="11"/>
          </p:nvPr>
        </p:nvSpPr>
        <p:spPr>
          <a:ln/>
        </p:spPr>
        <p:txBody>
          <a:bodyPr/>
          <a:lstStyle>
            <a:lvl1pPr>
              <a:defRPr/>
            </a:lvl1pPr>
          </a:lstStyle>
          <a:p>
            <a:pPr>
              <a:defRPr/>
            </a:pPr>
            <a:endParaRPr lang="cs-CZ"/>
          </a:p>
        </p:txBody>
      </p:sp>
      <p:sp>
        <p:nvSpPr>
          <p:cNvPr id="7" name="Rectangle 8"/>
          <p:cNvSpPr>
            <a:spLocks noGrp="1" noChangeArrowheads="1"/>
          </p:cNvSpPr>
          <p:nvPr>
            <p:ph type="sldNum" sz="quarter" idx="12"/>
          </p:nvPr>
        </p:nvSpPr>
        <p:spPr>
          <a:ln/>
        </p:spPr>
        <p:txBody>
          <a:bodyPr/>
          <a:lstStyle>
            <a:lvl1pPr>
              <a:defRPr/>
            </a:lvl1pPr>
          </a:lstStyle>
          <a:p>
            <a:pPr>
              <a:defRPr/>
            </a:pPr>
            <a:fld id="{ED5100A4-89BB-4903-858C-CD0DDF58D57A}" type="slidenum">
              <a:rPr lang="cs-CZ"/>
              <a:pPr>
                <a:defRPr/>
              </a:pPr>
              <a:t>‹#›</a:t>
            </a:fld>
            <a:endParaRPr lang="cs-CZ"/>
          </a:p>
        </p:txBody>
      </p:sp>
    </p:spTree>
    <p:extLst>
      <p:ext uri="{BB962C8B-B14F-4D97-AF65-F5344CB8AC3E}">
        <p14:creationId xmlns:p14="http://schemas.microsoft.com/office/powerpoint/2010/main" val="3205508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1377950"/>
            <a:ext cx="2133600" cy="1016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cs-CZ" altLang="cs-CZ" sz="2400" smtClean="0">
              <a:latin typeface="Times New Roman" pitchFamily="18" charset="0"/>
            </a:endParaRPr>
          </a:p>
        </p:txBody>
      </p:sp>
      <p:sp>
        <p:nvSpPr>
          <p:cNvPr id="1027" name="Rectangle 3"/>
          <p:cNvSpPr>
            <a:spLocks noChangeArrowheads="1"/>
          </p:cNvSpPr>
          <p:nvPr/>
        </p:nvSpPr>
        <p:spPr bwMode="auto">
          <a:xfrm>
            <a:off x="1447800" y="1377950"/>
            <a:ext cx="7239000" cy="101600"/>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cs-CZ" altLang="cs-CZ" sz="2400" smtClean="0">
              <a:latin typeface="Times New Roman" pitchFamily="18" charset="0"/>
            </a:endParaRPr>
          </a:p>
        </p:txBody>
      </p:sp>
      <p:sp>
        <p:nvSpPr>
          <p:cNvPr id="1028" name="Rectangle 4"/>
          <p:cNvSpPr>
            <a:spLocks noGrp="1" noChangeArrowheads="1"/>
          </p:cNvSpPr>
          <p:nvPr>
            <p:ph type="title"/>
          </p:nvPr>
        </p:nvSpPr>
        <p:spPr bwMode="auto">
          <a:xfrm>
            <a:off x="931863" y="96838"/>
            <a:ext cx="7158037" cy="141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cs-CZ" altLang="cs-CZ" smtClean="0"/>
              <a:t>Klepnutím lze upravit styl předlohy nadpisů.</a:t>
            </a:r>
          </a:p>
        </p:txBody>
      </p:sp>
      <p:sp>
        <p:nvSpPr>
          <p:cNvPr id="1029" name="Rectangle 5"/>
          <p:cNvSpPr>
            <a:spLocks noGrp="1" noChangeArrowheads="1"/>
          </p:cNvSpPr>
          <p:nvPr>
            <p:ph type="body" idx="1"/>
          </p:nvPr>
        </p:nvSpPr>
        <p:spPr bwMode="auto">
          <a:xfrm>
            <a:off x="949325" y="1981200"/>
            <a:ext cx="76612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6150" name="Rectangle 6"/>
          <p:cNvSpPr>
            <a:spLocks noGrp="1" noChangeArrowheads="1"/>
          </p:cNvSpPr>
          <p:nvPr>
            <p:ph type="dt" sz="half" idx="2"/>
          </p:nvPr>
        </p:nvSpPr>
        <p:spPr bwMode="auto">
          <a:xfrm>
            <a:off x="94615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vl1pPr>
          </a:lstStyle>
          <a:p>
            <a:pPr>
              <a:defRPr/>
            </a:pPr>
            <a:endParaRPr lang="cs-CZ"/>
          </a:p>
        </p:txBody>
      </p:sp>
      <p:sp>
        <p:nvSpPr>
          <p:cNvPr id="6151" name="Rectangle 7"/>
          <p:cNvSpPr>
            <a:spLocks noGrp="1" noChangeArrowheads="1"/>
          </p:cNvSpPr>
          <p:nvPr>
            <p:ph type="ftr" sz="quarter" idx="3"/>
          </p:nvPr>
        </p:nvSpPr>
        <p:spPr bwMode="auto">
          <a:xfrm>
            <a:off x="33528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vl1pPr>
          </a:lstStyle>
          <a:p>
            <a:pPr>
              <a:defRPr/>
            </a:pPr>
            <a:endParaRPr lang="cs-CZ"/>
          </a:p>
        </p:txBody>
      </p:sp>
      <p:sp>
        <p:nvSpPr>
          <p:cNvPr id="6152" name="Rectangle 8"/>
          <p:cNvSpPr>
            <a:spLocks noGrp="1" noChangeArrowheads="1"/>
          </p:cNvSpPr>
          <p:nvPr>
            <p:ph type="sldNum" sz="quarter" idx="4"/>
          </p:nvPr>
        </p:nvSpPr>
        <p:spPr bwMode="auto">
          <a:xfrm>
            <a:off x="67056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vl1pPr>
          </a:lstStyle>
          <a:p>
            <a:pPr>
              <a:defRPr/>
            </a:pPr>
            <a:fld id="{87B539AB-2322-4B20-A9C4-B5A787F85484}" type="slidenum">
              <a:rPr lang="cs-CZ"/>
              <a:pPr>
                <a:defRPr/>
              </a:pPr>
              <a:t>‹#›</a:t>
            </a:fld>
            <a:endParaRPr lang="cs-CZ"/>
          </a:p>
        </p:txBody>
      </p:sp>
      <p:sp>
        <p:nvSpPr>
          <p:cNvPr id="1033" name="Freeform 9"/>
          <p:cNvSpPr>
            <a:spLocks noChangeArrowheads="1"/>
          </p:cNvSpPr>
          <p:nvPr/>
        </p:nvSpPr>
        <p:spPr bwMode="auto">
          <a:xfrm>
            <a:off x="838200" y="561975"/>
            <a:ext cx="152400" cy="1066800"/>
          </a:xfrm>
          <a:custGeom>
            <a:avLst/>
            <a:gdLst>
              <a:gd name="T0" fmla="*/ 2147483647 w 1000"/>
              <a:gd name="T1" fmla="*/ 2147483647 h 1000"/>
              <a:gd name="T2" fmla="*/ 0 w 1000"/>
              <a:gd name="T3" fmla="*/ 2147483647 h 1000"/>
              <a:gd name="T4" fmla="*/ 0 w 1000"/>
              <a:gd name="T5" fmla="*/ 0 h 1000"/>
              <a:gd name="T6" fmla="*/ 2147483647 w 1000"/>
              <a:gd name="T7" fmla="*/ 0 h 1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 h="1000">
                <a:moveTo>
                  <a:pt x="1000" y="1000"/>
                </a:moveTo>
                <a:lnTo>
                  <a:pt x="0" y="1000"/>
                </a:lnTo>
                <a:lnTo>
                  <a:pt x="0" y="0"/>
                </a:lnTo>
                <a:lnTo>
                  <a:pt x="1000" y="0"/>
                </a:lnTo>
              </a:path>
            </a:pathLst>
          </a:custGeom>
          <a:noFill/>
          <a:ln w="76200" cmpd="sng">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034" name="Freeform 10"/>
          <p:cNvSpPr>
            <a:spLocks noChangeArrowheads="1"/>
          </p:cNvSpPr>
          <p:nvPr/>
        </p:nvSpPr>
        <p:spPr bwMode="auto">
          <a:xfrm>
            <a:off x="8262938" y="269875"/>
            <a:ext cx="152400" cy="1073150"/>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00" h="1000">
                <a:moveTo>
                  <a:pt x="0" y="0"/>
                </a:moveTo>
                <a:lnTo>
                  <a:pt x="1000" y="0"/>
                </a:lnTo>
                <a:lnTo>
                  <a:pt x="1000" y="1000"/>
                </a:lnTo>
                <a:lnTo>
                  <a:pt x="0" y="1000"/>
                </a:lnTo>
              </a:path>
            </a:pathLst>
          </a:custGeom>
          <a:noFill/>
          <a:ln w="762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Tree>
  </p:cSld>
  <p:clrMap bg1="lt1" tx1="dk1" bg2="lt2" tx2="dk2" accent1="accent1" accent2="accent2" accent3="accent3" accent4="accent4" accent5="accent5" accent6="accent6" hlink="hlink" folHlink="folHlink"/>
  <p:sldLayoutIdLst>
    <p:sldLayoutId id="2147483767"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Lst>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p:titleStyle>
    <p:bodyStyle>
      <a:lvl1pPr marL="447675" indent="-447675" algn="l" rtl="0" eaLnBrk="0" fontAlgn="base" hangingPunct="0">
        <a:spcBef>
          <a:spcPct val="20000"/>
        </a:spcBef>
        <a:spcAft>
          <a:spcPct val="0"/>
        </a:spcAft>
        <a:buClr>
          <a:schemeClr val="accent1"/>
        </a:buClr>
        <a:buSzPct val="70000"/>
        <a:buFont typeface="Wingdings" pitchFamily="2" charset="2"/>
        <a:buChar char="n"/>
        <a:defRPr sz="3200">
          <a:solidFill>
            <a:schemeClr val="tx1"/>
          </a:solidFill>
          <a:latin typeface="+mn-lt"/>
          <a:ea typeface="+mn-ea"/>
          <a:cs typeface="+mn-cs"/>
        </a:defRPr>
      </a:lvl1pPr>
      <a:lvl2pPr marL="889000" indent="-439738" algn="l" rtl="0" eaLnBrk="0" fontAlgn="base" hangingPunct="0">
        <a:spcBef>
          <a:spcPct val="20000"/>
        </a:spcBef>
        <a:spcAft>
          <a:spcPct val="0"/>
        </a:spcAft>
        <a:buClr>
          <a:schemeClr val="hlink"/>
        </a:buClr>
        <a:buSzPct val="65000"/>
        <a:buFont typeface="Wingdings" pitchFamily="2" charset="2"/>
        <a:buChar char="¡"/>
        <a:defRPr sz="2800">
          <a:solidFill>
            <a:schemeClr val="tx1"/>
          </a:solidFill>
          <a:latin typeface="+mn-lt"/>
        </a:defRPr>
      </a:lvl2pPr>
      <a:lvl3pPr marL="1293813" indent="-403225" algn="l" rtl="0" eaLnBrk="0" fontAlgn="base" hangingPunct="0">
        <a:spcBef>
          <a:spcPct val="20000"/>
        </a:spcBef>
        <a:spcAft>
          <a:spcPct val="0"/>
        </a:spcAft>
        <a:buClr>
          <a:schemeClr val="accent1"/>
        </a:buClr>
        <a:buSzPct val="70000"/>
        <a:buFont typeface="Wingdings" pitchFamily="2" charset="2"/>
        <a:buChar char="n"/>
        <a:defRPr sz="2400">
          <a:solidFill>
            <a:schemeClr val="tx1"/>
          </a:solidFill>
          <a:latin typeface="+mn-lt"/>
        </a:defRPr>
      </a:lvl3pPr>
      <a:lvl4pPr marL="1681163" indent="-385763" algn="l" rtl="0" eaLnBrk="0" fontAlgn="base" hangingPunct="0">
        <a:spcBef>
          <a:spcPct val="20000"/>
        </a:spcBef>
        <a:spcAft>
          <a:spcPct val="0"/>
        </a:spcAft>
        <a:buClr>
          <a:schemeClr val="hlink"/>
        </a:buClr>
        <a:buSzPct val="75000"/>
        <a:buFont typeface="Wingdings" pitchFamily="2" charset="2"/>
        <a:buChar char="¡"/>
        <a:defRPr sz="2000">
          <a:solidFill>
            <a:schemeClr val="tx1"/>
          </a:solidFill>
          <a:latin typeface="+mn-lt"/>
        </a:defRPr>
      </a:lvl4pPr>
      <a:lvl5pPr marL="2070100" indent="-387350" algn="l" rtl="0" eaLnBrk="0" fontAlgn="base" hangingPunct="0">
        <a:spcBef>
          <a:spcPct val="20000"/>
        </a:spcBef>
        <a:spcAft>
          <a:spcPct val="0"/>
        </a:spcAft>
        <a:buClr>
          <a:schemeClr val="accent1"/>
        </a:buClr>
        <a:buSzPct val="70000"/>
        <a:buFont typeface="Wingdings" pitchFamily="2" charset="2"/>
        <a:buChar char="n"/>
        <a:defRPr sz="2000">
          <a:solidFill>
            <a:schemeClr val="tx1"/>
          </a:solidFill>
          <a:latin typeface="+mn-lt"/>
        </a:defRPr>
      </a:lvl5pPr>
      <a:lvl6pPr marL="25273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defRPr>
      </a:lvl6pPr>
      <a:lvl7pPr marL="29845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defRPr>
      </a:lvl7pPr>
      <a:lvl8pPr marL="34417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defRPr>
      </a:lvl8pPr>
      <a:lvl9pPr marL="38989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14.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4.xml"/><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notesSlide" Target="../notesSlides/notesSlide2.xml"/><Relationship Id="rId7"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emf"/><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hyperlink" Target="http://en.wikipedia.org/wiki/Image:Tate_Modern_et_Millenium_Bridge.jpg" TargetMode="External"/><Relationship Id="rId3" Type="http://schemas.openxmlformats.org/officeDocument/2006/relationships/hyperlink" Target="http://en.wikipedia.org/wiki/Image:PiccCircusbyManfredUrl.jpg" TargetMode="External"/><Relationship Id="rId7" Type="http://schemas.openxmlformats.org/officeDocument/2006/relationships/hyperlink" Target="http://en.wikipedia.org/wiki/Image:London-eye-westminster-night.jpg"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cs.wikipedia.org/wiki/Soubor:Buckingham_Palace,_London,_England,_24Jan04.jpg" TargetMode="External"/><Relationship Id="rId5" Type="http://schemas.openxmlformats.org/officeDocument/2006/relationships/hyperlink" Target="http://en.wikipedia.org/wiki/Image:Buckingham_Palace,_London,_England,_24Jan04.jpg" TargetMode="External"/><Relationship Id="rId4" Type="http://schemas.openxmlformats.org/officeDocument/2006/relationships/hyperlink" Target="http://en.wikipedia.org/wiki/Image:Westminsterabbeyfromeye.jpg"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en.wikipedia.org/wiki/Image:Leeds_Castle.jpg" TargetMode="External"/><Relationship Id="rId3" Type="http://schemas.openxmlformats.org/officeDocument/2006/relationships/hyperlink" Target="http://en.wikipedia.org/wiki/Image:Brighton_beach.jpg" TargetMode="External"/><Relationship Id="rId7" Type="http://schemas.openxmlformats.org/officeDocument/2006/relationships/hyperlink" Target="http://en.wikipedia.org/wiki/Image:Windsor_Castle_from_the_air.jpg"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en.wikipedia.org/wiki/Image:Oxsky.jpg" TargetMode="External"/><Relationship Id="rId5" Type="http://schemas.openxmlformats.org/officeDocument/2006/relationships/hyperlink" Target="http://en.wikipedia.org/wiki/Image:Canterbury_cathedral.jpg" TargetMode="External"/><Relationship Id="rId4" Type="http://schemas.openxmlformats.org/officeDocument/2006/relationships/hyperlink" Target="http://en.wikipedia.org/wiki/Image:Ebpierss102.JPG"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hyperlink" Target="http://en.wikipedia.org/wiki/Image:Exmoorcliffs.jpg" TargetMode="External"/><Relationship Id="rId7"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hyperlink" Target="http://cs.wikipedia.org/wiki/Soubor:Salisbury_Cathedral.jpg" TargetMode="External"/><Relationship Id="rId10" Type="http://schemas.openxmlformats.org/officeDocument/2006/relationships/image" Target="../media/image36.jpeg"/><Relationship Id="rId4" Type="http://schemas.openxmlformats.org/officeDocument/2006/relationships/hyperlink" Target="http://bath/" TargetMode="External"/><Relationship Id="rId9" Type="http://schemas.openxmlformats.org/officeDocument/2006/relationships/image" Target="../media/image35.png"/></Relationships>
</file>

<file path=ppt/slides/_rels/slide24.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en.wikipedia.org/wiki/Image:2007-08-26-09095_GreatBritain_Warwick.jpg"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hyperlink" Target="http://en.wikipedia.org/wiki/Image:712_at_Bispham.jpg" TargetMode="External"/><Relationship Id="rId7"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hyperlink" Target="http://en.wikipedia.org/wiki/Image:Scafells.jpg"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en.wikipedia.org/wiki/Image:Scotland_Glencoe.jpg"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hyperlink" Target="http://www.worldphototour.org/images/photo/large/snowdonia_003.jpg" TargetMode="External"/><Relationship Id="rId7" Type="http://schemas.openxmlformats.org/officeDocument/2006/relationships/hyperlink" Target="http://en.wikipedia.org/wiki/Image:Causeway_coast.jpg"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en.wikipedia.org/wiki/Image:Cardiff_Castle.JPG" TargetMode="External"/><Relationship Id="rId11" Type="http://schemas.openxmlformats.org/officeDocument/2006/relationships/image" Target="../media/image50.jpeg"/><Relationship Id="rId5" Type="http://schemas.openxmlformats.org/officeDocument/2006/relationships/hyperlink" Target="http://en.wikipedia.org/wiki/Image:Marloes_peninsula,_Pembrokeshire_coast,_Wales,_UK.JPG" TargetMode="External"/><Relationship Id="rId10" Type="http://schemas.openxmlformats.org/officeDocument/2006/relationships/image" Target="../media/image49.jpeg"/><Relationship Id="rId4" Type="http://schemas.openxmlformats.org/officeDocument/2006/relationships/hyperlink" Target="http://en.wikipedia.org/wiki/Image:Brecon_beacons_arp.jpg" TargetMode="External"/><Relationship Id="rId9" Type="http://schemas.openxmlformats.org/officeDocument/2006/relationships/image" Target="../media/image48.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73.wmf"/><Relationship Id="rId4" Type="http://schemas.openxmlformats.org/officeDocument/2006/relationships/oleObject" Target="../embeddings/oleObject3.bin"/></Relationships>
</file>

<file path=ppt/slides/_rels/slide52.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4.xml"/><Relationship Id="rId1" Type="http://schemas.openxmlformats.org/officeDocument/2006/relationships/slideLayout" Target="../slideLayouts/slideLayout16.xml"/><Relationship Id="rId4" Type="http://schemas.openxmlformats.org/officeDocument/2006/relationships/image" Target="../media/image82.png"/></Relationships>
</file>

<file path=ppt/slides/_rels/slide6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5.xml"/><Relationship Id="rId1" Type="http://schemas.openxmlformats.org/officeDocument/2006/relationships/slideLayout" Target="../slideLayouts/slideLayout16.xml"/><Relationship Id="rId4" Type="http://schemas.openxmlformats.org/officeDocument/2006/relationships/image" Target="../media/image84.png"/></Relationships>
</file>

<file path=ppt/slides/_rels/slide6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6.xml"/><Relationship Id="rId1" Type="http://schemas.openxmlformats.org/officeDocument/2006/relationships/slideLayout" Target="../slideLayouts/slideLayout16.xml"/><Relationship Id="rId4" Type="http://schemas.openxmlformats.org/officeDocument/2006/relationships/image" Target="../media/image86.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eaLnBrk="1" hangingPunct="1"/>
            <a:r>
              <a:rPr lang="cs-CZ" altLang="cs-CZ" dirty="0" smtClean="0"/>
              <a:t>Regionální geografie západní a střední Evropy</a:t>
            </a:r>
          </a:p>
        </p:txBody>
      </p:sp>
      <p:sp>
        <p:nvSpPr>
          <p:cNvPr id="3075" name="Rectangle 3"/>
          <p:cNvSpPr>
            <a:spLocks noGrp="1" noChangeArrowheads="1"/>
          </p:cNvSpPr>
          <p:nvPr>
            <p:ph type="subTitle" idx="1"/>
          </p:nvPr>
        </p:nvSpPr>
        <p:spPr/>
        <p:txBody>
          <a:bodyPr/>
          <a:lstStyle/>
          <a:p>
            <a:pPr eaLnBrk="1" hangingPunct="1"/>
            <a:r>
              <a:rPr lang="cs-CZ" altLang="cs-CZ" dirty="0" smtClean="0"/>
              <a:t>Martin Šauer</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cs-CZ" altLang="cs-CZ" smtClean="0"/>
              <a:t>Francouzské regiony</a:t>
            </a:r>
          </a:p>
        </p:txBody>
      </p:sp>
      <p:sp>
        <p:nvSpPr>
          <p:cNvPr id="13315" name="Rectangle 3"/>
          <p:cNvSpPr>
            <a:spLocks noGrp="1" noChangeArrowheads="1"/>
          </p:cNvSpPr>
          <p:nvPr>
            <p:ph type="body" sz="half" idx="1"/>
          </p:nvPr>
        </p:nvSpPr>
        <p:spPr/>
        <p:txBody>
          <a:bodyPr/>
          <a:lstStyle/>
          <a:p>
            <a:pPr eaLnBrk="1" hangingPunct="1">
              <a:lnSpc>
                <a:spcPct val="80000"/>
              </a:lnSpc>
              <a:buFont typeface="Wingdings" pitchFamily="2" charset="2"/>
              <a:buNone/>
            </a:pPr>
            <a:r>
              <a:rPr lang="cs-CZ" altLang="cs-CZ" sz="1800" b="1" u="sng" dirty="0" smtClean="0"/>
              <a:t>2. Provence a C</a:t>
            </a:r>
            <a:r>
              <a:rPr lang="en-US" altLang="cs-CZ" sz="1800" b="1" u="sng" dirty="0" smtClean="0">
                <a:cs typeface="Arial" charset="0"/>
              </a:rPr>
              <a:t>ô</a:t>
            </a:r>
            <a:r>
              <a:rPr lang="cs-CZ" altLang="cs-CZ" sz="1800" b="1" u="sng" dirty="0" err="1" smtClean="0">
                <a:cs typeface="Arial" charset="0"/>
              </a:rPr>
              <a:t>te</a:t>
            </a:r>
            <a:r>
              <a:rPr lang="cs-CZ" altLang="cs-CZ" sz="1800" b="1" u="sng" dirty="0" smtClean="0">
                <a:cs typeface="Arial" charset="0"/>
              </a:rPr>
              <a:t> d´ Azur</a:t>
            </a:r>
          </a:p>
          <a:p>
            <a:pPr eaLnBrk="1" hangingPunct="1">
              <a:lnSpc>
                <a:spcPct val="80000"/>
              </a:lnSpc>
            </a:pPr>
            <a:r>
              <a:rPr lang="cs-CZ" altLang="cs-CZ" sz="1800" dirty="0" smtClean="0">
                <a:cs typeface="Arial" charset="0"/>
              </a:rPr>
              <a:t>2. nejnavštěvovanější lokalita Francie</a:t>
            </a:r>
          </a:p>
          <a:p>
            <a:pPr eaLnBrk="1" hangingPunct="1">
              <a:lnSpc>
                <a:spcPct val="80000"/>
              </a:lnSpc>
            </a:pPr>
            <a:endParaRPr lang="cs-CZ" altLang="cs-CZ" sz="1800" dirty="0" smtClean="0">
              <a:cs typeface="Arial" charset="0"/>
            </a:endParaRPr>
          </a:p>
          <a:p>
            <a:pPr eaLnBrk="1" hangingPunct="1">
              <a:lnSpc>
                <a:spcPct val="80000"/>
              </a:lnSpc>
              <a:buFont typeface="Wingdings" pitchFamily="2" charset="2"/>
              <a:buNone/>
            </a:pPr>
            <a:r>
              <a:rPr lang="cs-CZ" altLang="cs-CZ" sz="1800" b="1" dirty="0" smtClean="0">
                <a:cs typeface="Arial" charset="0"/>
              </a:rPr>
              <a:t>Provence:</a:t>
            </a:r>
            <a:r>
              <a:rPr lang="cs-CZ" altLang="cs-CZ" sz="1800" dirty="0" smtClean="0">
                <a:cs typeface="Arial" charset="0"/>
              </a:rPr>
              <a:t> leží na levém břehu řeky </a:t>
            </a:r>
            <a:r>
              <a:rPr lang="cs-CZ" altLang="cs-CZ" sz="1800" dirty="0" err="1" smtClean="0">
                <a:cs typeface="Arial" charset="0"/>
              </a:rPr>
              <a:t>Rh</a:t>
            </a:r>
            <a:r>
              <a:rPr lang="en-US" altLang="cs-CZ" sz="1800" dirty="0" smtClean="0">
                <a:cs typeface="Arial" charset="0"/>
              </a:rPr>
              <a:t>ô</a:t>
            </a:r>
            <a:r>
              <a:rPr lang="cs-CZ" altLang="cs-CZ" sz="1800" dirty="0" err="1" smtClean="0">
                <a:cs typeface="Arial" charset="0"/>
              </a:rPr>
              <a:t>ny</a:t>
            </a:r>
            <a:endParaRPr lang="cs-CZ" altLang="cs-CZ" sz="1800" dirty="0" smtClean="0">
              <a:cs typeface="Arial" charset="0"/>
            </a:endParaRPr>
          </a:p>
          <a:p>
            <a:pPr eaLnBrk="1" hangingPunct="1">
              <a:lnSpc>
                <a:spcPct val="80000"/>
              </a:lnSpc>
            </a:pPr>
            <a:r>
              <a:rPr lang="cs-CZ" altLang="cs-CZ" sz="1800" dirty="0" smtClean="0">
                <a:cs typeface="Arial" charset="0"/>
              </a:rPr>
              <a:t>Kosmopolitní přístav Marseille a turistické město </a:t>
            </a:r>
            <a:r>
              <a:rPr lang="cs-CZ" altLang="cs-CZ" sz="1800" dirty="0" err="1" smtClean="0">
                <a:cs typeface="Arial" charset="0"/>
              </a:rPr>
              <a:t>Aix</a:t>
            </a:r>
            <a:r>
              <a:rPr lang="cs-CZ" altLang="cs-CZ" sz="1800" dirty="0" smtClean="0">
                <a:cs typeface="Arial" charset="0"/>
              </a:rPr>
              <a:t>-en-Provence</a:t>
            </a:r>
          </a:p>
          <a:p>
            <a:pPr eaLnBrk="1" hangingPunct="1">
              <a:lnSpc>
                <a:spcPct val="80000"/>
              </a:lnSpc>
            </a:pPr>
            <a:r>
              <a:rPr lang="cs-CZ" altLang="cs-CZ" sz="1800" dirty="0" smtClean="0">
                <a:cs typeface="Arial" charset="0"/>
              </a:rPr>
              <a:t>Přírodní park </a:t>
            </a:r>
            <a:r>
              <a:rPr lang="cs-CZ" altLang="cs-CZ" sz="1800" dirty="0" err="1" smtClean="0">
                <a:cs typeface="Arial" charset="0"/>
              </a:rPr>
              <a:t>Camargue</a:t>
            </a:r>
            <a:r>
              <a:rPr lang="cs-CZ" altLang="cs-CZ" sz="1800" dirty="0" smtClean="0">
                <a:cs typeface="Arial" charset="0"/>
              </a:rPr>
              <a:t> a kaňon </a:t>
            </a:r>
            <a:r>
              <a:rPr lang="cs-CZ" altLang="cs-CZ" sz="1800" dirty="0" err="1" smtClean="0">
                <a:cs typeface="Arial" charset="0"/>
              </a:rPr>
              <a:t>Verdon</a:t>
            </a:r>
            <a:endParaRPr lang="cs-CZ" altLang="cs-CZ" sz="1800" dirty="0" smtClean="0">
              <a:cs typeface="Arial" charset="0"/>
            </a:endParaRPr>
          </a:p>
          <a:p>
            <a:pPr eaLnBrk="1" hangingPunct="1">
              <a:lnSpc>
                <a:spcPct val="80000"/>
              </a:lnSpc>
            </a:pPr>
            <a:endParaRPr lang="cs-CZ" altLang="cs-CZ" sz="1800" dirty="0" smtClean="0">
              <a:cs typeface="Arial" charset="0"/>
            </a:endParaRPr>
          </a:p>
          <a:p>
            <a:pPr eaLnBrk="1" hangingPunct="1">
              <a:lnSpc>
                <a:spcPct val="80000"/>
              </a:lnSpc>
              <a:buFont typeface="Wingdings" pitchFamily="2" charset="2"/>
              <a:buNone/>
            </a:pPr>
            <a:r>
              <a:rPr lang="cs-CZ" altLang="cs-CZ" sz="1800" b="1" dirty="0" smtClean="0"/>
              <a:t>C</a:t>
            </a:r>
            <a:r>
              <a:rPr lang="en-US" altLang="cs-CZ" sz="1800" b="1" dirty="0" smtClean="0">
                <a:cs typeface="Arial" charset="0"/>
              </a:rPr>
              <a:t>ô</a:t>
            </a:r>
            <a:r>
              <a:rPr lang="cs-CZ" altLang="cs-CZ" sz="1800" b="1" dirty="0" err="1" smtClean="0">
                <a:cs typeface="Arial" charset="0"/>
              </a:rPr>
              <a:t>te</a:t>
            </a:r>
            <a:r>
              <a:rPr lang="cs-CZ" altLang="cs-CZ" sz="1800" b="1" dirty="0" smtClean="0">
                <a:cs typeface="Arial" charset="0"/>
              </a:rPr>
              <a:t> d´ Azur</a:t>
            </a:r>
            <a:r>
              <a:rPr lang="cs-CZ" altLang="cs-CZ" sz="1800" dirty="0" smtClean="0">
                <a:cs typeface="Arial" charset="0"/>
              </a:rPr>
              <a:t>: francouzská riviéra – hlavně přímořská turistika</a:t>
            </a:r>
          </a:p>
          <a:p>
            <a:pPr eaLnBrk="1" hangingPunct="1">
              <a:lnSpc>
                <a:spcPct val="80000"/>
              </a:lnSpc>
            </a:pPr>
            <a:r>
              <a:rPr lang="cs-CZ" altLang="cs-CZ" sz="1800" dirty="0" smtClean="0">
                <a:cs typeface="Arial" charset="0"/>
              </a:rPr>
              <a:t>Nice, Antibes, Cannes (filmový festival) a St-</a:t>
            </a:r>
            <a:r>
              <a:rPr lang="cs-CZ" altLang="cs-CZ" sz="1800" dirty="0" err="1" smtClean="0">
                <a:cs typeface="Arial" charset="0"/>
              </a:rPr>
              <a:t>Tropez</a:t>
            </a:r>
            <a:endParaRPr lang="cs-CZ" altLang="cs-CZ" sz="1800" dirty="0" smtClean="0"/>
          </a:p>
        </p:txBody>
      </p:sp>
      <p:pic>
        <p:nvPicPr>
          <p:cNvPr id="13316" name="Picture 4" descr="Provence"/>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040313" y="1981200"/>
            <a:ext cx="3386137"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Nadpis 1"/>
          <p:cNvSpPr>
            <a:spLocks noGrp="1"/>
          </p:cNvSpPr>
          <p:nvPr>
            <p:ph type="title"/>
          </p:nvPr>
        </p:nvSpPr>
        <p:spPr/>
        <p:txBody>
          <a:bodyPr/>
          <a:lstStyle/>
          <a:p>
            <a:endParaRPr lang="cs-CZ" altLang="cs-CZ" smtClean="0"/>
          </a:p>
        </p:txBody>
      </p:sp>
      <p:pic>
        <p:nvPicPr>
          <p:cNvPr id="14339" name="Picture 2" descr="Provance: Rousill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260350"/>
            <a:ext cx="6858000"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40" name="Skupina 9"/>
          <p:cNvGrpSpPr>
            <a:grpSpLocks/>
          </p:cNvGrpSpPr>
          <p:nvPr/>
        </p:nvGrpSpPr>
        <p:grpSpPr bwMode="auto">
          <a:xfrm>
            <a:off x="323850" y="3429000"/>
            <a:ext cx="6678613" cy="369888"/>
            <a:chOff x="323528" y="3429000"/>
            <a:chExt cx="6678538" cy="369332"/>
          </a:xfrm>
        </p:grpSpPr>
        <p:sp>
          <p:nvSpPr>
            <p:cNvPr id="14356" name="TextovéPole 4"/>
            <p:cNvSpPr txBox="1">
              <a:spLocks noChangeArrowheads="1"/>
            </p:cNvSpPr>
            <p:nvPr/>
          </p:nvSpPr>
          <p:spPr bwMode="auto">
            <a:xfrm>
              <a:off x="323528" y="3429000"/>
              <a:ext cx="11336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a:solidFill>
                    <a:schemeClr val="bg1"/>
                  </a:solidFill>
                </a:rPr>
                <a:t>Rousillon</a:t>
              </a:r>
            </a:p>
          </p:txBody>
        </p:sp>
        <p:sp>
          <p:nvSpPr>
            <p:cNvPr id="14357" name="TextovéPole 5"/>
            <p:cNvSpPr txBox="1">
              <a:spLocks noChangeArrowheads="1"/>
            </p:cNvSpPr>
            <p:nvPr/>
          </p:nvSpPr>
          <p:spPr bwMode="auto">
            <a:xfrm>
              <a:off x="5887658" y="3552111"/>
              <a:ext cx="111440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sz="1000">
                  <a:solidFill>
                    <a:schemeClr val="bg1"/>
                  </a:solidFill>
                </a:rPr>
                <a:t>Zdroj: CK Alpina</a:t>
              </a:r>
            </a:p>
          </p:txBody>
        </p:sp>
      </p:grpSp>
      <p:grpSp>
        <p:nvGrpSpPr>
          <p:cNvPr id="13" name="Skupina 12"/>
          <p:cNvGrpSpPr>
            <a:grpSpLocks/>
          </p:cNvGrpSpPr>
          <p:nvPr/>
        </p:nvGrpSpPr>
        <p:grpSpPr bwMode="auto">
          <a:xfrm>
            <a:off x="198438" y="115888"/>
            <a:ext cx="6858000" cy="4572000"/>
            <a:chOff x="198562" y="116632"/>
            <a:chExt cx="6858000" cy="4572000"/>
          </a:xfrm>
        </p:grpSpPr>
        <p:grpSp>
          <p:nvGrpSpPr>
            <p:cNvPr id="14352" name="Skupina 7"/>
            <p:cNvGrpSpPr>
              <a:grpSpLocks/>
            </p:cNvGrpSpPr>
            <p:nvPr/>
          </p:nvGrpSpPr>
          <p:grpSpPr bwMode="auto">
            <a:xfrm>
              <a:off x="198562" y="116632"/>
              <a:ext cx="6858000" cy="4572000"/>
              <a:chOff x="2123728" y="836712"/>
              <a:chExt cx="6858000" cy="4572000"/>
            </a:xfrm>
          </p:grpSpPr>
          <p:pic>
            <p:nvPicPr>
              <p:cNvPr id="14354" name="Picture 6" descr="Avignon - papežský palá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836712"/>
                <a:ext cx="6858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5" name="TextovéPole 10"/>
              <p:cNvSpPr txBox="1">
                <a:spLocks noChangeArrowheads="1"/>
              </p:cNvSpPr>
              <p:nvPr/>
            </p:nvSpPr>
            <p:spPr bwMode="auto">
              <a:xfrm>
                <a:off x="7740352" y="5013176"/>
                <a:ext cx="111440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sz="1000">
                    <a:solidFill>
                      <a:schemeClr val="bg1"/>
                    </a:solidFill>
                  </a:rPr>
                  <a:t>Zdroj: CK Alpina</a:t>
                </a:r>
              </a:p>
            </p:txBody>
          </p:sp>
        </p:grpSp>
        <p:sp>
          <p:nvSpPr>
            <p:cNvPr id="14353" name="TextovéPole 11"/>
            <p:cNvSpPr txBox="1">
              <a:spLocks noChangeArrowheads="1"/>
            </p:cNvSpPr>
            <p:nvPr/>
          </p:nvSpPr>
          <p:spPr bwMode="auto">
            <a:xfrm>
              <a:off x="383320" y="4148256"/>
              <a:ext cx="10140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a:solidFill>
                    <a:schemeClr val="bg1"/>
                  </a:solidFill>
                </a:rPr>
                <a:t>Avignon</a:t>
              </a:r>
            </a:p>
          </p:txBody>
        </p:sp>
      </p:grpSp>
      <p:grpSp>
        <p:nvGrpSpPr>
          <p:cNvPr id="7" name="Skupina 6"/>
          <p:cNvGrpSpPr>
            <a:grpSpLocks/>
          </p:cNvGrpSpPr>
          <p:nvPr/>
        </p:nvGrpSpPr>
        <p:grpSpPr bwMode="auto">
          <a:xfrm>
            <a:off x="4510881" y="4870"/>
            <a:ext cx="4552950" cy="6858000"/>
            <a:chOff x="17165" y="12154"/>
            <a:chExt cx="4552950" cy="6858001"/>
          </a:xfrm>
        </p:grpSpPr>
        <p:pic>
          <p:nvPicPr>
            <p:cNvPr id="14350" name="Picture 4" descr="Atmosféra Prove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65" y="12154"/>
              <a:ext cx="455295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1" name="TextovéPole 8"/>
            <p:cNvSpPr txBox="1">
              <a:spLocks noChangeArrowheads="1"/>
            </p:cNvSpPr>
            <p:nvPr/>
          </p:nvSpPr>
          <p:spPr bwMode="auto">
            <a:xfrm>
              <a:off x="3347864" y="6525344"/>
              <a:ext cx="111440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sz="1000">
                  <a:solidFill>
                    <a:schemeClr val="bg1"/>
                  </a:solidFill>
                </a:rPr>
                <a:t>Zdroj: CK Alpina</a:t>
              </a:r>
            </a:p>
          </p:txBody>
        </p:sp>
      </p:grpSp>
      <p:grpSp>
        <p:nvGrpSpPr>
          <p:cNvPr id="14344" name="Skupina 15"/>
          <p:cNvGrpSpPr>
            <a:grpSpLocks/>
          </p:cNvGrpSpPr>
          <p:nvPr/>
        </p:nvGrpSpPr>
        <p:grpSpPr bwMode="auto">
          <a:xfrm>
            <a:off x="3825877" y="86357"/>
            <a:ext cx="5238750" cy="3562350"/>
            <a:chOff x="1986662" y="1894045"/>
            <a:chExt cx="5238750" cy="3562351"/>
          </a:xfrm>
        </p:grpSpPr>
        <p:pic>
          <p:nvPicPr>
            <p:cNvPr id="14348" name="Picture 10" descr="http://media-cdn.tripadvisor.com/media/photo-s/02/76/33/69/provence-panorama-da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6662" y="1894045"/>
              <a:ext cx="5238750" cy="3562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9" name="TextovéPole 14"/>
            <p:cNvSpPr txBox="1">
              <a:spLocks noChangeArrowheads="1"/>
            </p:cNvSpPr>
            <p:nvPr/>
          </p:nvSpPr>
          <p:spPr bwMode="auto">
            <a:xfrm>
              <a:off x="2155379" y="4972526"/>
              <a:ext cx="13681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a:solidFill>
                    <a:schemeClr val="bg1"/>
                  </a:solidFill>
                </a:rPr>
                <a:t>Gordes</a:t>
              </a:r>
            </a:p>
          </p:txBody>
        </p:sp>
      </p:grpSp>
      <p:grpSp>
        <p:nvGrpSpPr>
          <p:cNvPr id="14345" name="Skupina 17"/>
          <p:cNvGrpSpPr>
            <a:grpSpLocks/>
          </p:cNvGrpSpPr>
          <p:nvPr/>
        </p:nvGrpSpPr>
        <p:grpSpPr bwMode="auto">
          <a:xfrm>
            <a:off x="160338" y="3552296"/>
            <a:ext cx="5934075" cy="3209925"/>
            <a:chOff x="0" y="3613666"/>
            <a:chExt cx="5934445" cy="3209002"/>
          </a:xfrm>
        </p:grpSpPr>
        <p:pic>
          <p:nvPicPr>
            <p:cNvPr id="14346" name="Picture 14" descr="Picture of the village Les Beaux de Provence in Provenc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613666"/>
              <a:ext cx="5934445" cy="3185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7" name="TextovéPole 16"/>
            <p:cNvSpPr txBox="1">
              <a:spLocks noChangeArrowheads="1"/>
            </p:cNvSpPr>
            <p:nvPr/>
          </p:nvSpPr>
          <p:spPr bwMode="auto">
            <a:xfrm>
              <a:off x="611560" y="6453336"/>
              <a:ext cx="27751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b="1">
                  <a:solidFill>
                    <a:schemeClr val="bg1"/>
                  </a:solidFill>
                </a:rPr>
                <a:t>Les Beaux de Provence</a:t>
              </a:r>
              <a:endParaRPr lang="cs-CZ" altLang="cs-CZ">
                <a:solidFill>
                  <a:schemeClr val="bg1"/>
                </a:solidFill>
              </a:endParaRPr>
            </a:p>
          </p:txBody>
        </p:sp>
      </p:grpSp>
      <p:pic>
        <p:nvPicPr>
          <p:cNvPr id="182280" name="Picture 8" descr="http://media.lonelyplanet.com/lpi/23246/23246-4/681x45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6487" y="166049"/>
            <a:ext cx="8996363" cy="599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344"/>
                                        </p:tgtEl>
                                        <p:attrNameLst>
                                          <p:attrName>style.visibility</p:attrName>
                                        </p:attrNameLst>
                                      </p:cBhvr>
                                      <p:to>
                                        <p:strVal val="visible"/>
                                      </p:to>
                                    </p:set>
                                    <p:anim calcmode="lin" valueType="num">
                                      <p:cBhvr additive="base">
                                        <p:cTn id="19" dur="500" fill="hold"/>
                                        <p:tgtEl>
                                          <p:spTgt spid="14344"/>
                                        </p:tgtEl>
                                        <p:attrNameLst>
                                          <p:attrName>ppt_x</p:attrName>
                                        </p:attrNameLst>
                                      </p:cBhvr>
                                      <p:tavLst>
                                        <p:tav tm="0">
                                          <p:val>
                                            <p:strVal val="#ppt_x"/>
                                          </p:val>
                                        </p:tav>
                                        <p:tav tm="100000">
                                          <p:val>
                                            <p:strVal val="#ppt_x"/>
                                          </p:val>
                                        </p:tav>
                                      </p:tavLst>
                                    </p:anim>
                                    <p:anim calcmode="lin" valueType="num">
                                      <p:cBhvr additive="base">
                                        <p:cTn id="20" dur="500" fill="hold"/>
                                        <p:tgtEl>
                                          <p:spTgt spid="1434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345"/>
                                        </p:tgtEl>
                                        <p:attrNameLst>
                                          <p:attrName>style.visibility</p:attrName>
                                        </p:attrNameLst>
                                      </p:cBhvr>
                                      <p:to>
                                        <p:strVal val="visible"/>
                                      </p:to>
                                    </p:set>
                                    <p:anim calcmode="lin" valueType="num">
                                      <p:cBhvr additive="base">
                                        <p:cTn id="25" dur="500" fill="hold"/>
                                        <p:tgtEl>
                                          <p:spTgt spid="14345"/>
                                        </p:tgtEl>
                                        <p:attrNameLst>
                                          <p:attrName>ppt_x</p:attrName>
                                        </p:attrNameLst>
                                      </p:cBhvr>
                                      <p:tavLst>
                                        <p:tav tm="0">
                                          <p:val>
                                            <p:strVal val="#ppt_x"/>
                                          </p:val>
                                        </p:tav>
                                        <p:tav tm="100000">
                                          <p:val>
                                            <p:strVal val="#ppt_x"/>
                                          </p:val>
                                        </p:tav>
                                      </p:tavLst>
                                    </p:anim>
                                    <p:anim calcmode="lin" valueType="num">
                                      <p:cBhvr additive="base">
                                        <p:cTn id="26" dur="500" fill="hold"/>
                                        <p:tgtEl>
                                          <p:spTgt spid="1434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82280"/>
                                        </p:tgtEl>
                                        <p:attrNameLst>
                                          <p:attrName>style.visibility</p:attrName>
                                        </p:attrNameLst>
                                      </p:cBhvr>
                                      <p:to>
                                        <p:strVal val="visible"/>
                                      </p:to>
                                    </p:set>
                                    <p:anim calcmode="lin" valueType="num">
                                      <p:cBhvr additive="base">
                                        <p:cTn id="31" dur="500" fill="hold"/>
                                        <p:tgtEl>
                                          <p:spTgt spid="182280"/>
                                        </p:tgtEl>
                                        <p:attrNameLst>
                                          <p:attrName>ppt_x</p:attrName>
                                        </p:attrNameLst>
                                      </p:cBhvr>
                                      <p:tavLst>
                                        <p:tav tm="0">
                                          <p:val>
                                            <p:strVal val="#ppt_x"/>
                                          </p:val>
                                        </p:tav>
                                        <p:tav tm="100000">
                                          <p:val>
                                            <p:strVal val="#ppt_x"/>
                                          </p:val>
                                        </p:tav>
                                      </p:tavLst>
                                    </p:anim>
                                    <p:anim calcmode="lin" valueType="num">
                                      <p:cBhvr additive="base">
                                        <p:cTn id="32" dur="500" fill="hold"/>
                                        <p:tgtEl>
                                          <p:spTgt spid="1822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Nadpis 1"/>
          <p:cNvSpPr>
            <a:spLocks noGrp="1"/>
          </p:cNvSpPr>
          <p:nvPr>
            <p:ph type="title"/>
          </p:nvPr>
        </p:nvSpPr>
        <p:spPr/>
        <p:txBody>
          <a:bodyPr/>
          <a:lstStyle/>
          <a:p>
            <a:endParaRPr lang="cs-CZ" altLang="cs-CZ" smtClean="0"/>
          </a:p>
        </p:txBody>
      </p:sp>
      <p:sp>
        <p:nvSpPr>
          <p:cNvPr id="15363" name="Zástupný symbol pro text 2"/>
          <p:cNvSpPr>
            <a:spLocks noGrp="1"/>
          </p:cNvSpPr>
          <p:nvPr>
            <p:ph type="body" sz="half" idx="1"/>
          </p:nvPr>
        </p:nvSpPr>
        <p:spPr/>
        <p:txBody>
          <a:bodyPr/>
          <a:lstStyle/>
          <a:p>
            <a:endParaRPr lang="cs-CZ" altLang="cs-CZ" smtClean="0"/>
          </a:p>
        </p:txBody>
      </p:sp>
      <p:sp>
        <p:nvSpPr>
          <p:cNvPr id="15364" name="Zástupný symbol pro obsah 3"/>
          <p:cNvSpPr>
            <a:spLocks noGrp="1"/>
          </p:cNvSpPr>
          <p:nvPr>
            <p:ph sz="half" idx="2"/>
          </p:nvPr>
        </p:nvSpPr>
        <p:spPr/>
        <p:txBody>
          <a:bodyPr/>
          <a:lstStyle/>
          <a:p>
            <a:endParaRPr lang="cs-CZ" altLang="cs-CZ" smtClean="0"/>
          </a:p>
        </p:txBody>
      </p:sp>
      <p:pic>
        <p:nvPicPr>
          <p:cNvPr id="15365" name="Picture 2" descr="Cezanne Impressionism Impressionist period prov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0"/>
            <a:ext cx="837565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Nadpis 1"/>
          <p:cNvSpPr>
            <a:spLocks noGrp="1"/>
          </p:cNvSpPr>
          <p:nvPr>
            <p:ph type="title"/>
          </p:nvPr>
        </p:nvSpPr>
        <p:spPr/>
        <p:txBody>
          <a:bodyPr/>
          <a:lstStyle/>
          <a:p>
            <a:endParaRPr lang="cs-CZ" altLang="cs-CZ" smtClean="0"/>
          </a:p>
        </p:txBody>
      </p:sp>
      <p:sp>
        <p:nvSpPr>
          <p:cNvPr id="16387" name="Zástupný symbol pro text 2"/>
          <p:cNvSpPr>
            <a:spLocks noGrp="1"/>
          </p:cNvSpPr>
          <p:nvPr>
            <p:ph type="body" sz="half" idx="1"/>
          </p:nvPr>
        </p:nvSpPr>
        <p:spPr/>
        <p:txBody>
          <a:bodyPr/>
          <a:lstStyle/>
          <a:p>
            <a:endParaRPr lang="cs-CZ" altLang="cs-CZ" smtClean="0"/>
          </a:p>
        </p:txBody>
      </p:sp>
      <p:sp>
        <p:nvSpPr>
          <p:cNvPr id="16388" name="Zástupný symbol pro obsah 3"/>
          <p:cNvSpPr>
            <a:spLocks noGrp="1"/>
          </p:cNvSpPr>
          <p:nvPr>
            <p:ph sz="half" idx="2"/>
          </p:nvPr>
        </p:nvSpPr>
        <p:spPr/>
        <p:txBody>
          <a:bodyPr/>
          <a:lstStyle/>
          <a:p>
            <a:endParaRPr lang="cs-CZ" altLang="cs-CZ" smtClean="0"/>
          </a:p>
        </p:txBody>
      </p:sp>
      <p:pic>
        <p:nvPicPr>
          <p:cNvPr id="16389" name="Picture 2" descr="http://cdn.tourismontheedge.com/wp-content/uploads/2012/05/Verdon_Gorge_France_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1916113"/>
            <a:ext cx="5715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10" name="Picture 6" descr="http://foto.sherak.cz/images/big/Francie2010/grand-canyon-du-verdon-578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768350"/>
            <a:ext cx="85725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0710"/>
                                        </p:tgtEl>
                                        <p:attrNameLst>
                                          <p:attrName>style.visibility</p:attrName>
                                        </p:attrNameLst>
                                      </p:cBhvr>
                                      <p:to>
                                        <p:strVal val="visible"/>
                                      </p:to>
                                    </p:set>
                                    <p:anim calcmode="lin" valueType="num">
                                      <p:cBhvr additive="base">
                                        <p:cTn id="7" dur="500" fill="hold"/>
                                        <p:tgtEl>
                                          <p:spTgt spid="200710"/>
                                        </p:tgtEl>
                                        <p:attrNameLst>
                                          <p:attrName>ppt_x</p:attrName>
                                        </p:attrNameLst>
                                      </p:cBhvr>
                                      <p:tavLst>
                                        <p:tav tm="0">
                                          <p:val>
                                            <p:strVal val="#ppt_x"/>
                                          </p:val>
                                        </p:tav>
                                        <p:tav tm="100000">
                                          <p:val>
                                            <p:strVal val="#ppt_x"/>
                                          </p:val>
                                        </p:tav>
                                      </p:tavLst>
                                    </p:anim>
                                    <p:anim calcmode="lin" valueType="num">
                                      <p:cBhvr additive="base">
                                        <p:cTn id="8" dur="500" fill="hold"/>
                                        <p:tgtEl>
                                          <p:spTgt spid="2007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Nadpis 1"/>
          <p:cNvSpPr>
            <a:spLocks noGrp="1"/>
          </p:cNvSpPr>
          <p:nvPr>
            <p:ph type="title"/>
          </p:nvPr>
        </p:nvSpPr>
        <p:spPr/>
        <p:txBody>
          <a:bodyPr/>
          <a:lstStyle/>
          <a:p>
            <a:endParaRPr lang="cs-CZ" altLang="cs-CZ" smtClean="0"/>
          </a:p>
        </p:txBody>
      </p:sp>
      <p:sp>
        <p:nvSpPr>
          <p:cNvPr id="17411" name="Zástupný symbol pro text 2"/>
          <p:cNvSpPr>
            <a:spLocks noGrp="1"/>
          </p:cNvSpPr>
          <p:nvPr>
            <p:ph type="body" sz="half" idx="1"/>
          </p:nvPr>
        </p:nvSpPr>
        <p:spPr/>
        <p:txBody>
          <a:bodyPr/>
          <a:lstStyle/>
          <a:p>
            <a:endParaRPr lang="cs-CZ" altLang="cs-CZ" smtClean="0"/>
          </a:p>
        </p:txBody>
      </p:sp>
      <p:sp>
        <p:nvSpPr>
          <p:cNvPr id="17412" name="Zástupný symbol pro obsah 3"/>
          <p:cNvSpPr>
            <a:spLocks noGrp="1"/>
          </p:cNvSpPr>
          <p:nvPr>
            <p:ph sz="half" idx="2"/>
          </p:nvPr>
        </p:nvSpPr>
        <p:spPr/>
        <p:txBody>
          <a:bodyPr/>
          <a:lstStyle/>
          <a:p>
            <a:endParaRPr lang="cs-CZ" altLang="cs-CZ" smtClean="0"/>
          </a:p>
        </p:txBody>
      </p:sp>
      <p:pic>
        <p:nvPicPr>
          <p:cNvPr id="17413" name="Picture 2" descr="http://www.portcamargue.com/images/info_pages/carte-camargue-29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38" y="227013"/>
            <a:ext cx="9228138"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2" name="Picture 4" descr="http://crispme.com/wp-content/uploads/Petite-Camargu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75" y="404813"/>
            <a:ext cx="10034588" cy="564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4" name="Picture 6" descr="http://deniseippolito.com/wp-content/uploads/2013/08/Camargue-Hors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8" y="404813"/>
            <a:ext cx="8967787" cy="556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6" name="Picture 8" descr="http://media-1.web.britannica.com/eb-media/55/141455-004-4CF4604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38" y="22225"/>
            <a:ext cx="89662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1732"/>
                                        </p:tgtEl>
                                        <p:attrNameLst>
                                          <p:attrName>style.visibility</p:attrName>
                                        </p:attrNameLst>
                                      </p:cBhvr>
                                      <p:to>
                                        <p:strVal val="visible"/>
                                      </p:to>
                                    </p:set>
                                    <p:anim calcmode="lin" valueType="num">
                                      <p:cBhvr additive="base">
                                        <p:cTn id="7" dur="500" fill="hold"/>
                                        <p:tgtEl>
                                          <p:spTgt spid="201732"/>
                                        </p:tgtEl>
                                        <p:attrNameLst>
                                          <p:attrName>ppt_x</p:attrName>
                                        </p:attrNameLst>
                                      </p:cBhvr>
                                      <p:tavLst>
                                        <p:tav tm="0">
                                          <p:val>
                                            <p:strVal val="#ppt_x"/>
                                          </p:val>
                                        </p:tav>
                                        <p:tav tm="100000">
                                          <p:val>
                                            <p:strVal val="#ppt_x"/>
                                          </p:val>
                                        </p:tav>
                                      </p:tavLst>
                                    </p:anim>
                                    <p:anim calcmode="lin" valueType="num">
                                      <p:cBhvr additive="base">
                                        <p:cTn id="8" dur="500" fill="hold"/>
                                        <p:tgtEl>
                                          <p:spTgt spid="20173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01734"/>
                                        </p:tgtEl>
                                        <p:attrNameLst>
                                          <p:attrName>style.visibility</p:attrName>
                                        </p:attrNameLst>
                                      </p:cBhvr>
                                      <p:to>
                                        <p:strVal val="visible"/>
                                      </p:to>
                                    </p:set>
                                    <p:anim calcmode="lin" valueType="num">
                                      <p:cBhvr additive="base">
                                        <p:cTn id="13" dur="500" fill="hold"/>
                                        <p:tgtEl>
                                          <p:spTgt spid="201734"/>
                                        </p:tgtEl>
                                        <p:attrNameLst>
                                          <p:attrName>ppt_x</p:attrName>
                                        </p:attrNameLst>
                                      </p:cBhvr>
                                      <p:tavLst>
                                        <p:tav tm="0">
                                          <p:val>
                                            <p:strVal val="#ppt_x"/>
                                          </p:val>
                                        </p:tav>
                                        <p:tav tm="100000">
                                          <p:val>
                                            <p:strVal val="#ppt_x"/>
                                          </p:val>
                                        </p:tav>
                                      </p:tavLst>
                                    </p:anim>
                                    <p:anim calcmode="lin" valueType="num">
                                      <p:cBhvr additive="base">
                                        <p:cTn id="14" dur="500" fill="hold"/>
                                        <p:tgtEl>
                                          <p:spTgt spid="20173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01736"/>
                                        </p:tgtEl>
                                        <p:attrNameLst>
                                          <p:attrName>style.visibility</p:attrName>
                                        </p:attrNameLst>
                                      </p:cBhvr>
                                      <p:to>
                                        <p:strVal val="visible"/>
                                      </p:to>
                                    </p:set>
                                    <p:anim calcmode="lin" valueType="num">
                                      <p:cBhvr additive="base">
                                        <p:cTn id="19" dur="500" fill="hold"/>
                                        <p:tgtEl>
                                          <p:spTgt spid="201736"/>
                                        </p:tgtEl>
                                        <p:attrNameLst>
                                          <p:attrName>ppt_x</p:attrName>
                                        </p:attrNameLst>
                                      </p:cBhvr>
                                      <p:tavLst>
                                        <p:tav tm="0">
                                          <p:val>
                                            <p:strVal val="#ppt_x"/>
                                          </p:val>
                                        </p:tav>
                                        <p:tav tm="100000">
                                          <p:val>
                                            <p:strVal val="#ppt_x"/>
                                          </p:val>
                                        </p:tav>
                                      </p:tavLst>
                                    </p:anim>
                                    <p:anim calcmode="lin" valueType="num">
                                      <p:cBhvr additive="base">
                                        <p:cTn id="20" dur="500" fill="hold"/>
                                        <p:tgtEl>
                                          <p:spTgt spid="2017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cs-CZ" altLang="cs-CZ" smtClean="0"/>
              <a:t>Francouzské regiony</a:t>
            </a:r>
          </a:p>
        </p:txBody>
      </p:sp>
      <p:sp>
        <p:nvSpPr>
          <p:cNvPr id="18435" name="Rectangle 3"/>
          <p:cNvSpPr>
            <a:spLocks noGrp="1" noChangeArrowheads="1"/>
          </p:cNvSpPr>
          <p:nvPr>
            <p:ph type="body" sz="half" idx="1"/>
          </p:nvPr>
        </p:nvSpPr>
        <p:spPr/>
        <p:txBody>
          <a:bodyPr/>
          <a:lstStyle/>
          <a:p>
            <a:pPr eaLnBrk="1" hangingPunct="1">
              <a:lnSpc>
                <a:spcPct val="90000"/>
              </a:lnSpc>
              <a:buFont typeface="Wingdings" pitchFamily="2" charset="2"/>
              <a:buNone/>
            </a:pPr>
            <a:r>
              <a:rPr lang="cs-CZ" altLang="cs-CZ" sz="2800" b="1" u="sng" smtClean="0"/>
              <a:t>3. Rh</a:t>
            </a:r>
            <a:r>
              <a:rPr lang="en-US" altLang="cs-CZ" sz="2800" b="1" u="sng" smtClean="0">
                <a:cs typeface="Arial" charset="0"/>
              </a:rPr>
              <a:t>ô</a:t>
            </a:r>
            <a:r>
              <a:rPr lang="cs-CZ" altLang="cs-CZ" sz="2800" b="1" u="sng" smtClean="0">
                <a:cs typeface="Arial" charset="0"/>
              </a:rPr>
              <a:t>ne – Alpes</a:t>
            </a:r>
          </a:p>
          <a:p>
            <a:pPr eaLnBrk="1" hangingPunct="1">
              <a:lnSpc>
                <a:spcPct val="90000"/>
              </a:lnSpc>
            </a:pPr>
            <a:r>
              <a:rPr lang="cs-CZ" altLang="cs-CZ" sz="2000" smtClean="0">
                <a:cs typeface="Arial" charset="0"/>
              </a:rPr>
              <a:t>3. nejnavštěvovanější region</a:t>
            </a:r>
          </a:p>
          <a:p>
            <a:pPr eaLnBrk="1" hangingPunct="1">
              <a:lnSpc>
                <a:spcPct val="90000"/>
              </a:lnSpc>
            </a:pPr>
            <a:r>
              <a:rPr lang="cs-CZ" altLang="cs-CZ" sz="2000" smtClean="0">
                <a:cs typeface="Arial" charset="0"/>
              </a:rPr>
              <a:t>Využívá svého přírodního potencionálu – hlavně Alpy – severní Savojské Alpy (Mont Blanc) a jižní masiv Dauphiné</a:t>
            </a:r>
          </a:p>
          <a:p>
            <a:pPr eaLnBrk="1" hangingPunct="1">
              <a:lnSpc>
                <a:spcPct val="90000"/>
              </a:lnSpc>
            </a:pPr>
            <a:r>
              <a:rPr lang="cs-CZ" altLang="cs-CZ" sz="2000" smtClean="0">
                <a:cs typeface="Arial" charset="0"/>
              </a:rPr>
              <a:t>2 národní parky – Vanoise a Écrins</a:t>
            </a:r>
          </a:p>
          <a:p>
            <a:pPr eaLnBrk="1" hangingPunct="1">
              <a:lnSpc>
                <a:spcPct val="90000"/>
              </a:lnSpc>
            </a:pPr>
            <a:r>
              <a:rPr lang="cs-CZ" altLang="cs-CZ" sz="2000" smtClean="0">
                <a:cs typeface="Arial" charset="0"/>
              </a:rPr>
              <a:t>Běžkové a sjezdové lyžování, vysokohorská turistika</a:t>
            </a:r>
          </a:p>
          <a:p>
            <a:pPr eaLnBrk="1" hangingPunct="1">
              <a:lnSpc>
                <a:spcPct val="90000"/>
              </a:lnSpc>
            </a:pPr>
            <a:endParaRPr lang="cs-CZ" altLang="cs-CZ" sz="2000" smtClean="0"/>
          </a:p>
        </p:txBody>
      </p:sp>
      <p:pic>
        <p:nvPicPr>
          <p:cNvPr id="18436" name="Picture 4" descr="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040313" y="1981200"/>
            <a:ext cx="3386137" cy="4114800"/>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Nadpis 1"/>
          <p:cNvSpPr>
            <a:spLocks noGrp="1"/>
          </p:cNvSpPr>
          <p:nvPr>
            <p:ph type="title"/>
          </p:nvPr>
        </p:nvSpPr>
        <p:spPr>
          <a:xfrm>
            <a:off x="971550" y="188913"/>
            <a:ext cx="7158038" cy="1176337"/>
          </a:xfrm>
        </p:spPr>
        <p:txBody>
          <a:bodyPr/>
          <a:lstStyle/>
          <a:p>
            <a:r>
              <a:rPr lang="cs-CZ" altLang="cs-CZ" sz="3600" smtClean="0"/>
              <a:t>Horská střediska</a:t>
            </a:r>
          </a:p>
        </p:txBody>
      </p:sp>
      <p:graphicFrame>
        <p:nvGraphicFramePr>
          <p:cNvPr id="5" name="Zástupný symbol pro obsah 4"/>
          <p:cNvGraphicFramePr>
            <a:graphicFrameLocks noGrp="1"/>
          </p:cNvGraphicFramePr>
          <p:nvPr>
            <p:ph sz="half" idx="2"/>
          </p:nvPr>
        </p:nvGraphicFramePr>
        <p:xfrm>
          <a:off x="468313" y="1773238"/>
          <a:ext cx="7991474" cy="4842135"/>
        </p:xfrm>
        <a:graphic>
          <a:graphicData uri="http://schemas.openxmlformats.org/drawingml/2006/table">
            <a:tbl>
              <a:tblPr>
                <a:tableStyleId>{5C22544A-7EE6-4342-B048-85BDC9FD1C3A}</a:tableStyleId>
              </a:tblPr>
              <a:tblGrid>
                <a:gridCol w="1325551">
                  <a:extLst>
                    <a:ext uri="{9D8B030D-6E8A-4147-A177-3AD203B41FA5}">
                      <a16:colId xmlns:a16="http://schemas.microsoft.com/office/drawing/2014/main" val="20000"/>
                    </a:ext>
                  </a:extLst>
                </a:gridCol>
                <a:gridCol w="2482806">
                  <a:extLst>
                    <a:ext uri="{9D8B030D-6E8A-4147-A177-3AD203B41FA5}">
                      <a16:colId xmlns:a16="http://schemas.microsoft.com/office/drawing/2014/main" val="20001"/>
                    </a:ext>
                  </a:extLst>
                </a:gridCol>
                <a:gridCol w="936907">
                  <a:extLst>
                    <a:ext uri="{9D8B030D-6E8A-4147-A177-3AD203B41FA5}">
                      <a16:colId xmlns:a16="http://schemas.microsoft.com/office/drawing/2014/main" val="20002"/>
                    </a:ext>
                  </a:extLst>
                </a:gridCol>
                <a:gridCol w="936907">
                  <a:extLst>
                    <a:ext uri="{9D8B030D-6E8A-4147-A177-3AD203B41FA5}">
                      <a16:colId xmlns:a16="http://schemas.microsoft.com/office/drawing/2014/main" val="20003"/>
                    </a:ext>
                  </a:extLst>
                </a:gridCol>
                <a:gridCol w="1405362">
                  <a:extLst>
                    <a:ext uri="{9D8B030D-6E8A-4147-A177-3AD203B41FA5}">
                      <a16:colId xmlns:a16="http://schemas.microsoft.com/office/drawing/2014/main" val="20004"/>
                    </a:ext>
                  </a:extLst>
                </a:gridCol>
                <a:gridCol w="903941">
                  <a:extLst>
                    <a:ext uri="{9D8B030D-6E8A-4147-A177-3AD203B41FA5}">
                      <a16:colId xmlns:a16="http://schemas.microsoft.com/office/drawing/2014/main" val="20005"/>
                    </a:ext>
                  </a:extLst>
                </a:gridCol>
              </a:tblGrid>
              <a:tr h="335243">
                <a:tc>
                  <a:txBody>
                    <a:bodyPr/>
                    <a:lstStyle/>
                    <a:p>
                      <a:pPr algn="ctr">
                        <a:spcBef>
                          <a:spcPts val="600"/>
                        </a:spcBef>
                        <a:spcAft>
                          <a:spcPts val="600"/>
                        </a:spcAft>
                        <a:tabLst>
                          <a:tab pos="4038600" algn="l"/>
                        </a:tabLst>
                      </a:pPr>
                      <a:r>
                        <a:rPr lang="cs-CZ" sz="1100" b="1" dirty="0">
                          <a:effectLst/>
                        </a:rPr>
                        <a:t>název střediska</a:t>
                      </a:r>
                      <a:endParaRPr lang="cs-CZ" sz="1100" b="1" dirty="0">
                        <a:effectLst/>
                        <a:latin typeface="Times New Roman"/>
                        <a:ea typeface="Times New Roman"/>
                      </a:endParaRPr>
                    </a:p>
                  </a:txBody>
                  <a:tcPr marL="28524" marR="28524" marT="0" marB="0" anchor="ctr"/>
                </a:tc>
                <a:tc>
                  <a:txBody>
                    <a:bodyPr/>
                    <a:lstStyle/>
                    <a:p>
                      <a:pPr algn="ctr">
                        <a:spcBef>
                          <a:spcPts val="600"/>
                        </a:spcBef>
                        <a:spcAft>
                          <a:spcPts val="600"/>
                        </a:spcAft>
                        <a:tabLst>
                          <a:tab pos="4038600" algn="l"/>
                        </a:tabLst>
                      </a:pPr>
                      <a:r>
                        <a:rPr lang="cs-CZ" sz="1100" b="1" dirty="0">
                          <a:effectLst/>
                        </a:rPr>
                        <a:t>charakteristika</a:t>
                      </a:r>
                      <a:endParaRPr lang="cs-CZ" sz="1100" b="1" dirty="0">
                        <a:effectLst/>
                        <a:latin typeface="Times New Roman"/>
                        <a:ea typeface="Times New Roman"/>
                      </a:endParaRPr>
                    </a:p>
                  </a:txBody>
                  <a:tcPr marL="28524" marR="28524" marT="0" marB="0" anchor="ctr"/>
                </a:tc>
                <a:tc>
                  <a:txBody>
                    <a:bodyPr/>
                    <a:lstStyle/>
                    <a:p>
                      <a:pPr algn="ctr">
                        <a:spcBef>
                          <a:spcPts val="600"/>
                        </a:spcBef>
                        <a:spcAft>
                          <a:spcPts val="600"/>
                        </a:spcAft>
                        <a:tabLst>
                          <a:tab pos="4038600" algn="l"/>
                        </a:tabLst>
                      </a:pPr>
                      <a:r>
                        <a:rPr lang="cs-CZ" sz="1100" b="1" dirty="0">
                          <a:effectLst/>
                        </a:rPr>
                        <a:t>sjezdařské tratě</a:t>
                      </a:r>
                      <a:endParaRPr lang="cs-CZ" sz="1100" b="1" dirty="0">
                        <a:effectLst/>
                        <a:latin typeface="Times New Roman"/>
                        <a:ea typeface="Times New Roman"/>
                      </a:endParaRPr>
                    </a:p>
                  </a:txBody>
                  <a:tcPr marL="28524" marR="28524" marT="0" marB="0" anchor="ctr"/>
                </a:tc>
                <a:tc>
                  <a:txBody>
                    <a:bodyPr/>
                    <a:lstStyle/>
                    <a:p>
                      <a:pPr algn="ctr">
                        <a:spcBef>
                          <a:spcPts val="600"/>
                        </a:spcBef>
                        <a:spcAft>
                          <a:spcPts val="600"/>
                        </a:spcAft>
                        <a:tabLst>
                          <a:tab pos="4038600" algn="l"/>
                        </a:tabLst>
                      </a:pPr>
                      <a:r>
                        <a:rPr lang="cs-CZ" sz="1100" b="1" dirty="0">
                          <a:effectLst/>
                        </a:rPr>
                        <a:t>běžkařské tratě</a:t>
                      </a:r>
                      <a:endParaRPr lang="cs-CZ" sz="1100" b="1" dirty="0">
                        <a:effectLst/>
                        <a:latin typeface="Times New Roman"/>
                        <a:ea typeface="Times New Roman"/>
                      </a:endParaRPr>
                    </a:p>
                  </a:txBody>
                  <a:tcPr marL="28524" marR="28524" marT="0" marB="0" anchor="ctr"/>
                </a:tc>
                <a:tc>
                  <a:txBody>
                    <a:bodyPr/>
                    <a:lstStyle/>
                    <a:p>
                      <a:pPr algn="ctr">
                        <a:spcBef>
                          <a:spcPts val="600"/>
                        </a:spcBef>
                        <a:spcAft>
                          <a:spcPts val="600"/>
                        </a:spcAft>
                        <a:tabLst>
                          <a:tab pos="4038600" algn="l"/>
                        </a:tabLst>
                      </a:pPr>
                      <a:r>
                        <a:rPr lang="cs-CZ" sz="1100" b="1" dirty="0">
                          <a:effectLst/>
                        </a:rPr>
                        <a:t>zaměření</a:t>
                      </a:r>
                      <a:endParaRPr lang="cs-CZ" sz="1100" b="1" dirty="0">
                        <a:effectLst/>
                        <a:latin typeface="Times New Roman"/>
                        <a:ea typeface="Times New Roman"/>
                      </a:endParaRPr>
                    </a:p>
                  </a:txBody>
                  <a:tcPr marL="28524" marR="28524" marT="0" marB="0" anchor="ctr"/>
                </a:tc>
                <a:tc>
                  <a:txBody>
                    <a:bodyPr/>
                    <a:lstStyle/>
                    <a:p>
                      <a:pPr algn="ctr">
                        <a:spcBef>
                          <a:spcPts val="600"/>
                        </a:spcBef>
                        <a:spcAft>
                          <a:spcPts val="600"/>
                        </a:spcAft>
                        <a:tabLst>
                          <a:tab pos="4038600" algn="l"/>
                        </a:tabLst>
                      </a:pPr>
                      <a:r>
                        <a:rPr lang="cs-CZ" sz="1100" b="1" dirty="0">
                          <a:effectLst/>
                        </a:rPr>
                        <a:t>počet vleků</a:t>
                      </a:r>
                      <a:endParaRPr lang="cs-CZ" sz="1100" b="1" dirty="0">
                        <a:effectLst/>
                        <a:latin typeface="Times New Roman"/>
                        <a:ea typeface="Times New Roman"/>
                      </a:endParaRPr>
                    </a:p>
                  </a:txBody>
                  <a:tcPr marL="28524" marR="28524" marT="0" marB="0" anchor="ctr"/>
                </a:tc>
                <a:extLst>
                  <a:ext uri="{0D108BD9-81ED-4DB2-BD59-A6C34878D82A}">
                    <a16:rowId xmlns:a16="http://schemas.microsoft.com/office/drawing/2014/main" val="10000"/>
                  </a:ext>
                </a:extLst>
              </a:tr>
              <a:tr h="499035">
                <a:tc>
                  <a:txBody>
                    <a:bodyPr/>
                    <a:lstStyle/>
                    <a:p>
                      <a:pPr algn="just">
                        <a:spcBef>
                          <a:spcPts val="600"/>
                        </a:spcBef>
                        <a:spcAft>
                          <a:spcPts val="600"/>
                        </a:spcAft>
                        <a:tabLst>
                          <a:tab pos="4038600" algn="l"/>
                        </a:tabLst>
                      </a:pPr>
                      <a:r>
                        <a:rPr lang="cs-CZ" sz="1100">
                          <a:effectLst/>
                        </a:rPr>
                        <a:t>Chamonix – Mont Blanc</a:t>
                      </a:r>
                      <a:endParaRPr lang="cs-CZ" sz="1100">
                        <a:effectLst/>
                        <a:latin typeface="Times New Roman"/>
                        <a:ea typeface="Times New Roman"/>
                      </a:endParaRPr>
                    </a:p>
                  </a:txBody>
                  <a:tcPr marL="28524" marR="28524" marT="0" marB="0" anchor="ctr"/>
                </a:tc>
                <a:tc>
                  <a:txBody>
                    <a:bodyPr/>
                    <a:lstStyle/>
                    <a:p>
                      <a:pPr algn="just">
                        <a:spcBef>
                          <a:spcPts val="600"/>
                        </a:spcBef>
                        <a:spcAft>
                          <a:spcPts val="600"/>
                        </a:spcAft>
                        <a:tabLst>
                          <a:tab pos="4038600" algn="l"/>
                        </a:tabLst>
                      </a:pPr>
                      <a:r>
                        <a:rPr lang="cs-CZ" sz="1100" dirty="0">
                          <a:effectLst/>
                        </a:rPr>
                        <a:t>vysoká nadmořská výška, módní středisko</a:t>
                      </a:r>
                      <a:endParaRPr lang="cs-CZ" sz="1100" dirty="0">
                        <a:effectLst/>
                        <a:latin typeface="Times New Roman"/>
                        <a:ea typeface="Times New Roman"/>
                      </a:endParaRPr>
                    </a:p>
                  </a:txBody>
                  <a:tcPr marL="28524" marR="28524" marT="0" marB="0" anchor="ctr"/>
                </a:tc>
                <a:tc>
                  <a:txBody>
                    <a:bodyPr/>
                    <a:lstStyle/>
                    <a:p>
                      <a:pPr algn="ctr">
                        <a:spcBef>
                          <a:spcPts val="600"/>
                        </a:spcBef>
                        <a:spcAft>
                          <a:spcPts val="600"/>
                        </a:spcAft>
                        <a:tabLst>
                          <a:tab pos="4038600" algn="l"/>
                        </a:tabLst>
                      </a:pPr>
                      <a:r>
                        <a:rPr lang="cs-CZ" sz="1100">
                          <a:effectLst/>
                        </a:rPr>
                        <a:t>152 km</a:t>
                      </a:r>
                      <a:endParaRPr lang="cs-CZ" sz="1100">
                        <a:effectLst/>
                        <a:latin typeface="Times New Roman"/>
                        <a:ea typeface="Times New Roman"/>
                      </a:endParaRPr>
                    </a:p>
                  </a:txBody>
                  <a:tcPr marL="28524" marR="28524" marT="0" marB="0" anchor="ctr"/>
                </a:tc>
                <a:tc>
                  <a:txBody>
                    <a:bodyPr/>
                    <a:lstStyle/>
                    <a:p>
                      <a:pPr algn="ctr">
                        <a:spcBef>
                          <a:spcPts val="600"/>
                        </a:spcBef>
                        <a:spcAft>
                          <a:spcPts val="600"/>
                        </a:spcAft>
                        <a:tabLst>
                          <a:tab pos="4038600" algn="l"/>
                        </a:tabLst>
                      </a:pPr>
                      <a:r>
                        <a:rPr lang="cs-CZ" sz="1100">
                          <a:effectLst/>
                        </a:rPr>
                        <a:t>42 km</a:t>
                      </a:r>
                      <a:endParaRPr lang="cs-CZ" sz="1100">
                        <a:effectLst/>
                        <a:latin typeface="Times New Roman"/>
                        <a:ea typeface="Times New Roman"/>
                      </a:endParaRPr>
                    </a:p>
                  </a:txBody>
                  <a:tcPr marL="28524" marR="28524" marT="0" marB="0" anchor="ctr"/>
                </a:tc>
                <a:tc>
                  <a:txBody>
                    <a:bodyPr/>
                    <a:lstStyle/>
                    <a:p>
                      <a:pPr algn="just">
                        <a:spcBef>
                          <a:spcPts val="600"/>
                        </a:spcBef>
                        <a:spcAft>
                          <a:spcPts val="600"/>
                        </a:spcAft>
                        <a:tabLst>
                          <a:tab pos="4038600" algn="l"/>
                        </a:tabLst>
                      </a:pPr>
                      <a:r>
                        <a:rPr lang="cs-CZ" sz="1100">
                          <a:effectLst/>
                        </a:rPr>
                        <a:t>Středně pokročilí, pokročilí, free ride</a:t>
                      </a:r>
                      <a:endParaRPr lang="cs-CZ" sz="1100">
                        <a:effectLst/>
                        <a:latin typeface="Times New Roman"/>
                        <a:ea typeface="Times New Roman"/>
                      </a:endParaRPr>
                    </a:p>
                  </a:txBody>
                  <a:tcPr marL="28524" marR="28524" marT="0" marB="0" anchor="ctr"/>
                </a:tc>
                <a:tc>
                  <a:txBody>
                    <a:bodyPr/>
                    <a:lstStyle/>
                    <a:p>
                      <a:pPr algn="ctr">
                        <a:spcBef>
                          <a:spcPts val="600"/>
                        </a:spcBef>
                        <a:spcAft>
                          <a:spcPts val="600"/>
                        </a:spcAft>
                        <a:tabLst>
                          <a:tab pos="4038600" algn="l"/>
                        </a:tabLst>
                      </a:pPr>
                      <a:r>
                        <a:rPr lang="cs-CZ" sz="1100">
                          <a:effectLst/>
                        </a:rPr>
                        <a:t>49</a:t>
                      </a:r>
                      <a:endParaRPr lang="cs-CZ" sz="1100">
                        <a:effectLst/>
                        <a:latin typeface="Times New Roman"/>
                        <a:ea typeface="Times New Roman"/>
                      </a:endParaRPr>
                    </a:p>
                  </a:txBody>
                  <a:tcPr marL="28524" marR="28524" marT="0" marB="0" anchor="ctr"/>
                </a:tc>
                <a:extLst>
                  <a:ext uri="{0D108BD9-81ED-4DB2-BD59-A6C34878D82A}">
                    <a16:rowId xmlns:a16="http://schemas.microsoft.com/office/drawing/2014/main" val="10001"/>
                  </a:ext>
                </a:extLst>
              </a:tr>
              <a:tr h="335243">
                <a:tc>
                  <a:txBody>
                    <a:bodyPr/>
                    <a:lstStyle/>
                    <a:p>
                      <a:pPr algn="just">
                        <a:spcBef>
                          <a:spcPts val="600"/>
                        </a:spcBef>
                        <a:spcAft>
                          <a:spcPts val="600"/>
                        </a:spcAft>
                        <a:tabLst>
                          <a:tab pos="4038600" algn="l"/>
                        </a:tabLst>
                      </a:pPr>
                      <a:r>
                        <a:rPr lang="cs-CZ" sz="1100">
                          <a:effectLst/>
                        </a:rPr>
                        <a:t>Portes du Soleil</a:t>
                      </a:r>
                      <a:endParaRPr lang="cs-CZ" sz="1100">
                        <a:effectLst/>
                        <a:latin typeface="Times New Roman"/>
                        <a:ea typeface="Times New Roman"/>
                      </a:endParaRPr>
                    </a:p>
                  </a:txBody>
                  <a:tcPr marL="28524" marR="28524" marT="0" marB="0" anchor="ctr"/>
                </a:tc>
                <a:tc>
                  <a:txBody>
                    <a:bodyPr/>
                    <a:lstStyle/>
                    <a:p>
                      <a:pPr algn="just">
                        <a:spcBef>
                          <a:spcPts val="600"/>
                        </a:spcBef>
                        <a:spcAft>
                          <a:spcPts val="600"/>
                        </a:spcAft>
                        <a:tabLst>
                          <a:tab pos="4038600" algn="l"/>
                        </a:tabLst>
                      </a:pPr>
                      <a:r>
                        <a:rPr lang="cs-CZ" sz="1100" dirty="0">
                          <a:effectLst/>
                        </a:rPr>
                        <a:t>exklusivní středisko pro usedlejší lyžaře</a:t>
                      </a:r>
                      <a:endParaRPr lang="cs-CZ" sz="1100" dirty="0">
                        <a:effectLst/>
                        <a:latin typeface="Times New Roman"/>
                        <a:ea typeface="Times New Roman"/>
                      </a:endParaRPr>
                    </a:p>
                  </a:txBody>
                  <a:tcPr marL="28524" marR="28524" marT="0" marB="0" anchor="ctr"/>
                </a:tc>
                <a:tc>
                  <a:txBody>
                    <a:bodyPr/>
                    <a:lstStyle/>
                    <a:p>
                      <a:pPr algn="ctr">
                        <a:spcBef>
                          <a:spcPts val="600"/>
                        </a:spcBef>
                        <a:spcAft>
                          <a:spcPts val="600"/>
                        </a:spcAft>
                        <a:tabLst>
                          <a:tab pos="4038600" algn="l"/>
                        </a:tabLst>
                      </a:pPr>
                      <a:r>
                        <a:rPr lang="cs-CZ" sz="1100">
                          <a:effectLst/>
                        </a:rPr>
                        <a:t>650 km</a:t>
                      </a:r>
                      <a:endParaRPr lang="cs-CZ" sz="1100">
                        <a:effectLst/>
                        <a:latin typeface="Times New Roman"/>
                        <a:ea typeface="Times New Roman"/>
                      </a:endParaRPr>
                    </a:p>
                  </a:txBody>
                  <a:tcPr marL="28524" marR="28524" marT="0" marB="0" anchor="ctr"/>
                </a:tc>
                <a:tc>
                  <a:txBody>
                    <a:bodyPr/>
                    <a:lstStyle/>
                    <a:p>
                      <a:pPr algn="ctr">
                        <a:spcBef>
                          <a:spcPts val="600"/>
                        </a:spcBef>
                        <a:spcAft>
                          <a:spcPts val="600"/>
                        </a:spcAft>
                        <a:tabLst>
                          <a:tab pos="4038600" algn="l"/>
                        </a:tabLst>
                      </a:pPr>
                      <a:r>
                        <a:rPr lang="cs-CZ" sz="1100">
                          <a:effectLst/>
                        </a:rPr>
                        <a:t>40 km</a:t>
                      </a:r>
                      <a:endParaRPr lang="cs-CZ" sz="1100">
                        <a:effectLst/>
                        <a:latin typeface="Times New Roman"/>
                        <a:ea typeface="Times New Roman"/>
                      </a:endParaRPr>
                    </a:p>
                  </a:txBody>
                  <a:tcPr marL="28524" marR="28524" marT="0" marB="0" anchor="ctr"/>
                </a:tc>
                <a:tc>
                  <a:txBody>
                    <a:bodyPr/>
                    <a:lstStyle/>
                    <a:p>
                      <a:pPr algn="just">
                        <a:spcBef>
                          <a:spcPts val="600"/>
                        </a:spcBef>
                        <a:spcAft>
                          <a:spcPts val="600"/>
                        </a:spcAft>
                        <a:tabLst>
                          <a:tab pos="4038600" algn="l"/>
                        </a:tabLst>
                      </a:pPr>
                      <a:r>
                        <a:rPr lang="cs-CZ" sz="1100">
                          <a:effectLst/>
                        </a:rPr>
                        <a:t>univerzální, free ride</a:t>
                      </a:r>
                      <a:endParaRPr lang="cs-CZ" sz="1100">
                        <a:effectLst/>
                        <a:latin typeface="Times New Roman"/>
                        <a:ea typeface="Times New Roman"/>
                      </a:endParaRPr>
                    </a:p>
                  </a:txBody>
                  <a:tcPr marL="28524" marR="28524" marT="0" marB="0" anchor="ctr"/>
                </a:tc>
                <a:tc>
                  <a:txBody>
                    <a:bodyPr/>
                    <a:lstStyle/>
                    <a:p>
                      <a:pPr algn="ctr">
                        <a:spcBef>
                          <a:spcPts val="600"/>
                        </a:spcBef>
                        <a:spcAft>
                          <a:spcPts val="600"/>
                        </a:spcAft>
                        <a:tabLst>
                          <a:tab pos="4038600" algn="l"/>
                        </a:tabLst>
                      </a:pPr>
                      <a:r>
                        <a:rPr lang="cs-CZ" sz="1100">
                          <a:effectLst/>
                        </a:rPr>
                        <a:t>220</a:t>
                      </a:r>
                      <a:endParaRPr lang="cs-CZ" sz="1100">
                        <a:effectLst/>
                        <a:latin typeface="Times New Roman"/>
                        <a:ea typeface="Times New Roman"/>
                      </a:endParaRPr>
                    </a:p>
                  </a:txBody>
                  <a:tcPr marL="28524" marR="28524" marT="0" marB="0" anchor="ctr"/>
                </a:tc>
                <a:extLst>
                  <a:ext uri="{0D108BD9-81ED-4DB2-BD59-A6C34878D82A}">
                    <a16:rowId xmlns:a16="http://schemas.microsoft.com/office/drawing/2014/main" val="10002"/>
                  </a:ext>
                </a:extLst>
              </a:tr>
              <a:tr h="335243">
                <a:tc>
                  <a:txBody>
                    <a:bodyPr/>
                    <a:lstStyle/>
                    <a:p>
                      <a:pPr algn="just">
                        <a:spcBef>
                          <a:spcPts val="600"/>
                        </a:spcBef>
                        <a:spcAft>
                          <a:spcPts val="600"/>
                        </a:spcAft>
                        <a:tabLst>
                          <a:tab pos="4038600" algn="l"/>
                        </a:tabLst>
                      </a:pPr>
                      <a:r>
                        <a:rPr lang="cs-CZ" sz="1100">
                          <a:effectLst/>
                        </a:rPr>
                        <a:t>St-Gervais &amp; Megève</a:t>
                      </a:r>
                      <a:endParaRPr lang="cs-CZ" sz="1100">
                        <a:effectLst/>
                        <a:latin typeface="Times New Roman"/>
                        <a:ea typeface="Times New Roman"/>
                      </a:endParaRPr>
                    </a:p>
                  </a:txBody>
                  <a:tcPr marL="28524" marR="28524" marT="0" marB="0" anchor="ctr"/>
                </a:tc>
                <a:tc>
                  <a:txBody>
                    <a:bodyPr/>
                    <a:lstStyle/>
                    <a:p>
                      <a:pPr algn="just">
                        <a:spcBef>
                          <a:spcPts val="600"/>
                        </a:spcBef>
                        <a:spcAft>
                          <a:spcPts val="600"/>
                        </a:spcAft>
                        <a:tabLst>
                          <a:tab pos="4038600" algn="l"/>
                        </a:tabLst>
                      </a:pPr>
                      <a:r>
                        <a:rPr lang="cs-CZ" sz="1100" dirty="0">
                          <a:effectLst/>
                        </a:rPr>
                        <a:t>nákladné, v kurzu</a:t>
                      </a:r>
                      <a:endParaRPr lang="cs-CZ" sz="1100" dirty="0">
                        <a:effectLst/>
                        <a:latin typeface="Times New Roman"/>
                        <a:ea typeface="Times New Roman"/>
                      </a:endParaRPr>
                    </a:p>
                  </a:txBody>
                  <a:tcPr marL="28524" marR="28524" marT="0" marB="0" anchor="ctr"/>
                </a:tc>
                <a:tc>
                  <a:txBody>
                    <a:bodyPr/>
                    <a:lstStyle/>
                    <a:p>
                      <a:pPr algn="ctr">
                        <a:spcBef>
                          <a:spcPts val="600"/>
                        </a:spcBef>
                        <a:spcAft>
                          <a:spcPts val="600"/>
                        </a:spcAft>
                        <a:tabLst>
                          <a:tab pos="4038600" algn="l"/>
                        </a:tabLst>
                      </a:pPr>
                      <a:r>
                        <a:rPr lang="cs-CZ" sz="1100">
                          <a:effectLst/>
                        </a:rPr>
                        <a:t>300 km</a:t>
                      </a:r>
                      <a:endParaRPr lang="cs-CZ" sz="1100">
                        <a:effectLst/>
                        <a:latin typeface="Times New Roman"/>
                        <a:ea typeface="Times New Roman"/>
                      </a:endParaRPr>
                    </a:p>
                  </a:txBody>
                  <a:tcPr marL="28524" marR="28524" marT="0" marB="0" anchor="ctr"/>
                </a:tc>
                <a:tc>
                  <a:txBody>
                    <a:bodyPr/>
                    <a:lstStyle/>
                    <a:p>
                      <a:pPr algn="ctr">
                        <a:spcBef>
                          <a:spcPts val="600"/>
                        </a:spcBef>
                        <a:spcAft>
                          <a:spcPts val="600"/>
                        </a:spcAft>
                        <a:tabLst>
                          <a:tab pos="4038600" algn="l"/>
                        </a:tabLst>
                      </a:pPr>
                      <a:r>
                        <a:rPr lang="cs-CZ" sz="1100">
                          <a:effectLst/>
                        </a:rPr>
                        <a:t>84 km</a:t>
                      </a:r>
                      <a:endParaRPr lang="cs-CZ" sz="1100">
                        <a:effectLst/>
                        <a:latin typeface="Times New Roman"/>
                        <a:ea typeface="Times New Roman"/>
                      </a:endParaRPr>
                    </a:p>
                  </a:txBody>
                  <a:tcPr marL="28524" marR="28524" marT="0" marB="0" anchor="ctr"/>
                </a:tc>
                <a:tc>
                  <a:txBody>
                    <a:bodyPr/>
                    <a:lstStyle/>
                    <a:p>
                      <a:pPr algn="just">
                        <a:spcBef>
                          <a:spcPts val="600"/>
                        </a:spcBef>
                        <a:spcAft>
                          <a:spcPts val="600"/>
                        </a:spcAft>
                        <a:tabLst>
                          <a:tab pos="4038600" algn="l"/>
                        </a:tabLst>
                      </a:pPr>
                      <a:r>
                        <a:rPr lang="cs-CZ" sz="1100">
                          <a:effectLst/>
                        </a:rPr>
                        <a:t>začátečníci, středně pokročilí</a:t>
                      </a:r>
                      <a:endParaRPr lang="cs-CZ" sz="1100">
                        <a:effectLst/>
                        <a:latin typeface="Times New Roman"/>
                        <a:ea typeface="Times New Roman"/>
                      </a:endParaRPr>
                    </a:p>
                  </a:txBody>
                  <a:tcPr marL="28524" marR="28524" marT="0" marB="0" anchor="ctr"/>
                </a:tc>
                <a:tc>
                  <a:txBody>
                    <a:bodyPr/>
                    <a:lstStyle/>
                    <a:p>
                      <a:pPr algn="ctr">
                        <a:spcBef>
                          <a:spcPts val="600"/>
                        </a:spcBef>
                        <a:spcAft>
                          <a:spcPts val="600"/>
                        </a:spcAft>
                        <a:tabLst>
                          <a:tab pos="4038600" algn="l"/>
                        </a:tabLst>
                      </a:pPr>
                      <a:r>
                        <a:rPr lang="cs-CZ" sz="1100">
                          <a:effectLst/>
                        </a:rPr>
                        <a:t>79</a:t>
                      </a:r>
                      <a:endParaRPr lang="cs-CZ" sz="1100">
                        <a:effectLst/>
                        <a:latin typeface="Times New Roman"/>
                        <a:ea typeface="Times New Roman"/>
                      </a:endParaRPr>
                    </a:p>
                  </a:txBody>
                  <a:tcPr marL="28524" marR="28524" marT="0" marB="0" anchor="ctr"/>
                </a:tc>
                <a:extLst>
                  <a:ext uri="{0D108BD9-81ED-4DB2-BD59-A6C34878D82A}">
                    <a16:rowId xmlns:a16="http://schemas.microsoft.com/office/drawing/2014/main" val="10003"/>
                  </a:ext>
                </a:extLst>
              </a:tr>
              <a:tr h="335243">
                <a:tc>
                  <a:txBody>
                    <a:bodyPr/>
                    <a:lstStyle/>
                    <a:p>
                      <a:pPr algn="just">
                        <a:spcBef>
                          <a:spcPts val="600"/>
                        </a:spcBef>
                        <a:spcAft>
                          <a:spcPts val="600"/>
                        </a:spcAft>
                        <a:tabLst>
                          <a:tab pos="4038600" algn="l"/>
                        </a:tabLst>
                      </a:pPr>
                      <a:r>
                        <a:rPr lang="cs-CZ" sz="1100">
                          <a:effectLst/>
                        </a:rPr>
                        <a:t>La Clusaz</a:t>
                      </a:r>
                      <a:endParaRPr lang="cs-CZ" sz="1100">
                        <a:effectLst/>
                        <a:latin typeface="Times New Roman"/>
                        <a:ea typeface="Times New Roman"/>
                      </a:endParaRPr>
                    </a:p>
                  </a:txBody>
                  <a:tcPr marL="28524" marR="28524" marT="0" marB="0" anchor="ctr"/>
                </a:tc>
                <a:tc>
                  <a:txBody>
                    <a:bodyPr/>
                    <a:lstStyle/>
                    <a:p>
                      <a:pPr algn="just">
                        <a:spcBef>
                          <a:spcPts val="600"/>
                        </a:spcBef>
                        <a:spcAft>
                          <a:spcPts val="600"/>
                        </a:spcAft>
                        <a:tabLst>
                          <a:tab pos="4038600" algn="l"/>
                        </a:tabLst>
                      </a:pPr>
                      <a:r>
                        <a:rPr lang="cs-CZ" sz="1100">
                          <a:effectLst/>
                        </a:rPr>
                        <a:t>nenákladné, oblíbené mezi místními</a:t>
                      </a:r>
                      <a:endParaRPr lang="cs-CZ" sz="1100">
                        <a:effectLst/>
                        <a:latin typeface="Times New Roman"/>
                        <a:ea typeface="Times New Roman"/>
                      </a:endParaRPr>
                    </a:p>
                  </a:txBody>
                  <a:tcPr marL="28524" marR="28524" marT="0" marB="0" anchor="ctr"/>
                </a:tc>
                <a:tc>
                  <a:txBody>
                    <a:bodyPr/>
                    <a:lstStyle/>
                    <a:p>
                      <a:pPr algn="ctr">
                        <a:spcBef>
                          <a:spcPts val="600"/>
                        </a:spcBef>
                        <a:spcAft>
                          <a:spcPts val="600"/>
                        </a:spcAft>
                        <a:tabLst>
                          <a:tab pos="4038600" algn="l"/>
                        </a:tabLst>
                      </a:pPr>
                      <a:r>
                        <a:rPr lang="cs-CZ" sz="1100" dirty="0">
                          <a:effectLst/>
                        </a:rPr>
                        <a:t>132 km</a:t>
                      </a:r>
                      <a:endParaRPr lang="cs-CZ" sz="1100" dirty="0">
                        <a:effectLst/>
                        <a:latin typeface="Times New Roman"/>
                        <a:ea typeface="Times New Roman"/>
                      </a:endParaRPr>
                    </a:p>
                  </a:txBody>
                  <a:tcPr marL="28524" marR="28524" marT="0" marB="0" anchor="ctr"/>
                </a:tc>
                <a:tc>
                  <a:txBody>
                    <a:bodyPr/>
                    <a:lstStyle/>
                    <a:p>
                      <a:pPr algn="ctr">
                        <a:spcBef>
                          <a:spcPts val="600"/>
                        </a:spcBef>
                        <a:spcAft>
                          <a:spcPts val="600"/>
                        </a:spcAft>
                        <a:tabLst>
                          <a:tab pos="4038600" algn="l"/>
                        </a:tabLst>
                      </a:pPr>
                      <a:r>
                        <a:rPr lang="cs-CZ" sz="1100">
                          <a:effectLst/>
                        </a:rPr>
                        <a:t>70 km</a:t>
                      </a:r>
                      <a:endParaRPr lang="cs-CZ" sz="1100">
                        <a:effectLst/>
                        <a:latin typeface="Times New Roman"/>
                        <a:ea typeface="Times New Roman"/>
                      </a:endParaRPr>
                    </a:p>
                  </a:txBody>
                  <a:tcPr marL="28524" marR="28524" marT="0" marB="0" anchor="ctr"/>
                </a:tc>
                <a:tc>
                  <a:txBody>
                    <a:bodyPr/>
                    <a:lstStyle/>
                    <a:p>
                      <a:pPr algn="just">
                        <a:spcBef>
                          <a:spcPts val="600"/>
                        </a:spcBef>
                        <a:spcAft>
                          <a:spcPts val="600"/>
                        </a:spcAft>
                        <a:tabLst>
                          <a:tab pos="4038600" algn="l"/>
                        </a:tabLst>
                      </a:pPr>
                      <a:r>
                        <a:rPr lang="cs-CZ" sz="1100">
                          <a:effectLst/>
                        </a:rPr>
                        <a:t>začátečníci, středně pokročilí</a:t>
                      </a:r>
                      <a:endParaRPr lang="cs-CZ" sz="1100">
                        <a:effectLst/>
                        <a:latin typeface="Times New Roman"/>
                        <a:ea typeface="Times New Roman"/>
                      </a:endParaRPr>
                    </a:p>
                  </a:txBody>
                  <a:tcPr marL="28524" marR="28524" marT="0" marB="0" anchor="ctr"/>
                </a:tc>
                <a:tc>
                  <a:txBody>
                    <a:bodyPr/>
                    <a:lstStyle/>
                    <a:p>
                      <a:pPr algn="ctr">
                        <a:spcBef>
                          <a:spcPts val="600"/>
                        </a:spcBef>
                        <a:spcAft>
                          <a:spcPts val="600"/>
                        </a:spcAft>
                        <a:tabLst>
                          <a:tab pos="4038600" algn="l"/>
                        </a:tabLst>
                      </a:pPr>
                      <a:r>
                        <a:rPr lang="cs-CZ" sz="1100">
                          <a:effectLst/>
                        </a:rPr>
                        <a:t>55</a:t>
                      </a:r>
                      <a:endParaRPr lang="cs-CZ" sz="1100">
                        <a:effectLst/>
                        <a:latin typeface="Times New Roman"/>
                        <a:ea typeface="Times New Roman"/>
                      </a:endParaRPr>
                    </a:p>
                  </a:txBody>
                  <a:tcPr marL="28524" marR="28524" marT="0" marB="0" anchor="ctr"/>
                </a:tc>
                <a:extLst>
                  <a:ext uri="{0D108BD9-81ED-4DB2-BD59-A6C34878D82A}">
                    <a16:rowId xmlns:a16="http://schemas.microsoft.com/office/drawing/2014/main" val="10004"/>
                  </a:ext>
                </a:extLst>
              </a:tr>
              <a:tr h="335243">
                <a:tc>
                  <a:txBody>
                    <a:bodyPr/>
                    <a:lstStyle/>
                    <a:p>
                      <a:pPr algn="just">
                        <a:spcBef>
                          <a:spcPts val="600"/>
                        </a:spcBef>
                        <a:spcAft>
                          <a:spcPts val="600"/>
                        </a:spcAft>
                        <a:tabLst>
                          <a:tab pos="4038600" algn="l"/>
                        </a:tabLst>
                      </a:pPr>
                      <a:r>
                        <a:rPr lang="cs-CZ" sz="1100">
                          <a:effectLst/>
                        </a:rPr>
                        <a:t>La Grand Bornand</a:t>
                      </a:r>
                      <a:endParaRPr lang="cs-CZ" sz="1100">
                        <a:effectLst/>
                        <a:latin typeface="Times New Roman"/>
                        <a:ea typeface="Times New Roman"/>
                      </a:endParaRPr>
                    </a:p>
                  </a:txBody>
                  <a:tcPr marL="28524" marR="28524" marT="0" marB="0" anchor="ctr"/>
                </a:tc>
                <a:tc>
                  <a:txBody>
                    <a:bodyPr/>
                    <a:lstStyle/>
                    <a:p>
                      <a:pPr algn="just">
                        <a:spcBef>
                          <a:spcPts val="600"/>
                        </a:spcBef>
                        <a:spcAft>
                          <a:spcPts val="600"/>
                        </a:spcAft>
                        <a:tabLst>
                          <a:tab pos="4038600" algn="l"/>
                        </a:tabLst>
                      </a:pPr>
                      <a:r>
                        <a:rPr lang="cs-CZ" sz="1100">
                          <a:effectLst/>
                        </a:rPr>
                        <a:t>nedaleko města Annency</a:t>
                      </a:r>
                      <a:endParaRPr lang="cs-CZ" sz="1100">
                        <a:effectLst/>
                        <a:latin typeface="Times New Roman"/>
                        <a:ea typeface="Times New Roman"/>
                      </a:endParaRPr>
                    </a:p>
                  </a:txBody>
                  <a:tcPr marL="28524" marR="28524" marT="0" marB="0" anchor="ctr"/>
                </a:tc>
                <a:tc>
                  <a:txBody>
                    <a:bodyPr/>
                    <a:lstStyle/>
                    <a:p>
                      <a:pPr algn="ctr">
                        <a:spcBef>
                          <a:spcPts val="600"/>
                        </a:spcBef>
                        <a:spcAft>
                          <a:spcPts val="600"/>
                        </a:spcAft>
                        <a:tabLst>
                          <a:tab pos="4038600" algn="l"/>
                        </a:tabLst>
                      </a:pPr>
                      <a:r>
                        <a:rPr lang="cs-CZ" sz="1100" dirty="0">
                          <a:effectLst/>
                        </a:rPr>
                        <a:t>65 km</a:t>
                      </a:r>
                      <a:endParaRPr lang="cs-CZ" sz="1100" dirty="0">
                        <a:effectLst/>
                        <a:latin typeface="Times New Roman"/>
                        <a:ea typeface="Times New Roman"/>
                      </a:endParaRPr>
                    </a:p>
                  </a:txBody>
                  <a:tcPr marL="28524" marR="28524" marT="0" marB="0" anchor="ctr"/>
                </a:tc>
                <a:tc>
                  <a:txBody>
                    <a:bodyPr/>
                    <a:lstStyle/>
                    <a:p>
                      <a:pPr algn="ctr">
                        <a:spcBef>
                          <a:spcPts val="600"/>
                        </a:spcBef>
                        <a:spcAft>
                          <a:spcPts val="600"/>
                        </a:spcAft>
                        <a:tabLst>
                          <a:tab pos="4038600" algn="l"/>
                        </a:tabLst>
                      </a:pPr>
                      <a:r>
                        <a:rPr lang="cs-CZ" sz="1100">
                          <a:effectLst/>
                        </a:rPr>
                        <a:t>56 km</a:t>
                      </a:r>
                      <a:endParaRPr lang="cs-CZ" sz="1100">
                        <a:effectLst/>
                        <a:latin typeface="Times New Roman"/>
                        <a:ea typeface="Times New Roman"/>
                      </a:endParaRPr>
                    </a:p>
                  </a:txBody>
                  <a:tcPr marL="28524" marR="28524" marT="0" marB="0" anchor="ctr"/>
                </a:tc>
                <a:tc>
                  <a:txBody>
                    <a:bodyPr/>
                    <a:lstStyle/>
                    <a:p>
                      <a:pPr algn="just">
                        <a:spcBef>
                          <a:spcPts val="600"/>
                        </a:spcBef>
                        <a:spcAft>
                          <a:spcPts val="600"/>
                        </a:spcAft>
                        <a:tabLst>
                          <a:tab pos="4038600" algn="l"/>
                        </a:tabLst>
                      </a:pPr>
                      <a:r>
                        <a:rPr lang="cs-CZ" sz="1100">
                          <a:effectLst/>
                        </a:rPr>
                        <a:t>začátečníci, středně pokročilí</a:t>
                      </a:r>
                      <a:endParaRPr lang="cs-CZ" sz="1100">
                        <a:effectLst/>
                        <a:latin typeface="Times New Roman"/>
                        <a:ea typeface="Times New Roman"/>
                      </a:endParaRPr>
                    </a:p>
                  </a:txBody>
                  <a:tcPr marL="28524" marR="28524" marT="0" marB="0" anchor="ctr"/>
                </a:tc>
                <a:tc>
                  <a:txBody>
                    <a:bodyPr/>
                    <a:lstStyle/>
                    <a:p>
                      <a:pPr algn="ctr">
                        <a:spcBef>
                          <a:spcPts val="600"/>
                        </a:spcBef>
                        <a:spcAft>
                          <a:spcPts val="600"/>
                        </a:spcAft>
                        <a:tabLst>
                          <a:tab pos="4038600" algn="l"/>
                        </a:tabLst>
                      </a:pPr>
                      <a:r>
                        <a:rPr lang="cs-CZ" sz="1100">
                          <a:effectLst/>
                        </a:rPr>
                        <a:t>39</a:t>
                      </a:r>
                      <a:endParaRPr lang="cs-CZ" sz="1100">
                        <a:effectLst/>
                        <a:latin typeface="Times New Roman"/>
                        <a:ea typeface="Times New Roman"/>
                      </a:endParaRPr>
                    </a:p>
                  </a:txBody>
                  <a:tcPr marL="28524" marR="28524" marT="0" marB="0" anchor="ctr"/>
                </a:tc>
                <a:extLst>
                  <a:ext uri="{0D108BD9-81ED-4DB2-BD59-A6C34878D82A}">
                    <a16:rowId xmlns:a16="http://schemas.microsoft.com/office/drawing/2014/main" val="10005"/>
                  </a:ext>
                </a:extLst>
              </a:tr>
              <a:tr h="335243">
                <a:tc>
                  <a:txBody>
                    <a:bodyPr/>
                    <a:lstStyle/>
                    <a:p>
                      <a:pPr algn="just">
                        <a:spcBef>
                          <a:spcPts val="600"/>
                        </a:spcBef>
                        <a:spcAft>
                          <a:spcPts val="600"/>
                        </a:spcAft>
                        <a:tabLst>
                          <a:tab pos="4038600" algn="l"/>
                        </a:tabLst>
                      </a:pPr>
                      <a:r>
                        <a:rPr lang="cs-CZ" sz="1100">
                          <a:effectLst/>
                        </a:rPr>
                        <a:t>Trois Vallées</a:t>
                      </a:r>
                      <a:endParaRPr lang="cs-CZ" sz="1100">
                        <a:effectLst/>
                        <a:latin typeface="Times New Roman"/>
                        <a:ea typeface="Times New Roman"/>
                      </a:endParaRPr>
                    </a:p>
                  </a:txBody>
                  <a:tcPr marL="28524" marR="28524" marT="0" marB="0" anchor="ctr"/>
                </a:tc>
                <a:tc>
                  <a:txBody>
                    <a:bodyPr/>
                    <a:lstStyle/>
                    <a:p>
                      <a:pPr algn="just">
                        <a:spcBef>
                          <a:spcPts val="600"/>
                        </a:spcBef>
                        <a:spcAft>
                          <a:spcPts val="600"/>
                        </a:spcAft>
                        <a:tabLst>
                          <a:tab pos="4038600" algn="l"/>
                        </a:tabLst>
                      </a:pPr>
                      <a:r>
                        <a:rPr lang="cs-CZ" sz="1100">
                          <a:effectLst/>
                        </a:rPr>
                        <a:t>Méribel - silný provoz, množství barů a klubů                </a:t>
                      </a:r>
                      <a:endParaRPr lang="cs-CZ" sz="1100">
                        <a:effectLst/>
                        <a:latin typeface="Times New Roman"/>
                        <a:ea typeface="Times New Roman"/>
                      </a:endParaRPr>
                    </a:p>
                  </a:txBody>
                  <a:tcPr marL="28524" marR="28524" marT="0" marB="0" anchor="ctr"/>
                </a:tc>
                <a:tc>
                  <a:txBody>
                    <a:bodyPr/>
                    <a:lstStyle/>
                    <a:p>
                      <a:pPr algn="ctr">
                        <a:spcBef>
                          <a:spcPts val="600"/>
                        </a:spcBef>
                        <a:spcAft>
                          <a:spcPts val="600"/>
                        </a:spcAft>
                        <a:tabLst>
                          <a:tab pos="4038600" algn="l"/>
                        </a:tabLst>
                      </a:pPr>
                      <a:r>
                        <a:rPr lang="cs-CZ" sz="1100">
                          <a:effectLst/>
                        </a:rPr>
                        <a:t>600 km</a:t>
                      </a:r>
                      <a:endParaRPr lang="cs-CZ" sz="1100">
                        <a:effectLst/>
                        <a:latin typeface="Times New Roman"/>
                        <a:ea typeface="Times New Roman"/>
                      </a:endParaRPr>
                    </a:p>
                  </a:txBody>
                  <a:tcPr marL="28524" marR="28524" marT="0" marB="0" anchor="ctr"/>
                </a:tc>
                <a:tc>
                  <a:txBody>
                    <a:bodyPr/>
                    <a:lstStyle/>
                    <a:p>
                      <a:pPr algn="ctr">
                        <a:spcBef>
                          <a:spcPts val="600"/>
                        </a:spcBef>
                        <a:spcAft>
                          <a:spcPts val="600"/>
                        </a:spcAft>
                        <a:tabLst>
                          <a:tab pos="4038600" algn="l"/>
                        </a:tabLst>
                      </a:pPr>
                      <a:r>
                        <a:rPr lang="cs-CZ" sz="1100">
                          <a:effectLst/>
                        </a:rPr>
                        <a:t>90 km</a:t>
                      </a:r>
                      <a:endParaRPr lang="cs-CZ" sz="1100">
                        <a:effectLst/>
                        <a:latin typeface="Times New Roman"/>
                        <a:ea typeface="Times New Roman"/>
                      </a:endParaRPr>
                    </a:p>
                  </a:txBody>
                  <a:tcPr marL="28524" marR="28524" marT="0" marB="0" anchor="ctr"/>
                </a:tc>
                <a:tc>
                  <a:txBody>
                    <a:bodyPr/>
                    <a:lstStyle/>
                    <a:p>
                      <a:pPr algn="just">
                        <a:spcBef>
                          <a:spcPts val="600"/>
                        </a:spcBef>
                        <a:spcAft>
                          <a:spcPts val="600"/>
                        </a:spcAft>
                        <a:tabLst>
                          <a:tab pos="4038600" algn="l"/>
                        </a:tabLst>
                      </a:pPr>
                      <a:r>
                        <a:rPr lang="cs-CZ" sz="1100">
                          <a:effectLst/>
                        </a:rPr>
                        <a:t>univerzální</a:t>
                      </a:r>
                      <a:endParaRPr lang="cs-CZ" sz="1100">
                        <a:effectLst/>
                        <a:latin typeface="Times New Roman"/>
                        <a:ea typeface="Times New Roman"/>
                      </a:endParaRPr>
                    </a:p>
                  </a:txBody>
                  <a:tcPr marL="28524" marR="28524" marT="0" marB="0" anchor="ctr"/>
                </a:tc>
                <a:tc>
                  <a:txBody>
                    <a:bodyPr/>
                    <a:lstStyle/>
                    <a:p>
                      <a:pPr algn="ctr">
                        <a:spcBef>
                          <a:spcPts val="600"/>
                        </a:spcBef>
                        <a:spcAft>
                          <a:spcPts val="600"/>
                        </a:spcAft>
                        <a:tabLst>
                          <a:tab pos="4038600" algn="l"/>
                        </a:tabLst>
                      </a:pPr>
                      <a:r>
                        <a:rPr lang="cs-CZ" sz="1100">
                          <a:effectLst/>
                        </a:rPr>
                        <a:t>200</a:t>
                      </a:r>
                      <a:endParaRPr lang="cs-CZ" sz="1100">
                        <a:effectLst/>
                        <a:latin typeface="Times New Roman"/>
                        <a:ea typeface="Times New Roman"/>
                      </a:endParaRPr>
                    </a:p>
                  </a:txBody>
                  <a:tcPr marL="28524" marR="28524" marT="0" marB="0" anchor="ctr"/>
                </a:tc>
                <a:extLst>
                  <a:ext uri="{0D108BD9-81ED-4DB2-BD59-A6C34878D82A}">
                    <a16:rowId xmlns:a16="http://schemas.microsoft.com/office/drawing/2014/main" val="10006"/>
                  </a:ext>
                </a:extLst>
              </a:tr>
              <a:tr h="335243">
                <a:tc>
                  <a:txBody>
                    <a:bodyPr/>
                    <a:lstStyle/>
                    <a:p>
                      <a:pPr algn="just">
                        <a:spcBef>
                          <a:spcPts val="600"/>
                        </a:spcBef>
                        <a:spcAft>
                          <a:spcPts val="600"/>
                        </a:spcAft>
                        <a:tabLst>
                          <a:tab pos="4038600" algn="l"/>
                        </a:tabLst>
                      </a:pPr>
                      <a:r>
                        <a:rPr lang="cs-CZ" sz="1100">
                          <a:effectLst/>
                        </a:rPr>
                        <a:t>La Plagne</a:t>
                      </a:r>
                      <a:endParaRPr lang="cs-CZ" sz="1100">
                        <a:effectLst/>
                        <a:latin typeface="Times New Roman"/>
                        <a:ea typeface="Times New Roman"/>
                      </a:endParaRPr>
                    </a:p>
                  </a:txBody>
                  <a:tcPr marL="28524" marR="28524" marT="0" marB="0" anchor="ctr"/>
                </a:tc>
                <a:tc>
                  <a:txBody>
                    <a:bodyPr/>
                    <a:lstStyle/>
                    <a:p>
                      <a:pPr algn="just">
                        <a:spcBef>
                          <a:spcPts val="600"/>
                        </a:spcBef>
                        <a:spcAft>
                          <a:spcPts val="600"/>
                        </a:spcAft>
                        <a:tabLst>
                          <a:tab pos="4038600" algn="l"/>
                        </a:tabLst>
                      </a:pPr>
                      <a:r>
                        <a:rPr lang="cs-CZ" sz="1100">
                          <a:effectLst/>
                        </a:rPr>
                        <a:t>vhodné pro rodiny s dětmi, olympijská bobařská dráha</a:t>
                      </a:r>
                      <a:endParaRPr lang="cs-CZ" sz="1100">
                        <a:effectLst/>
                        <a:latin typeface="Times New Roman"/>
                        <a:ea typeface="Times New Roman"/>
                      </a:endParaRPr>
                    </a:p>
                  </a:txBody>
                  <a:tcPr marL="28524" marR="28524" marT="0" marB="0" anchor="ctr"/>
                </a:tc>
                <a:tc>
                  <a:txBody>
                    <a:bodyPr/>
                    <a:lstStyle/>
                    <a:p>
                      <a:pPr algn="ctr">
                        <a:spcBef>
                          <a:spcPts val="600"/>
                        </a:spcBef>
                        <a:spcAft>
                          <a:spcPts val="600"/>
                        </a:spcAft>
                        <a:tabLst>
                          <a:tab pos="4038600" algn="l"/>
                        </a:tabLst>
                      </a:pPr>
                      <a:r>
                        <a:rPr lang="cs-CZ" sz="1100">
                          <a:effectLst/>
                        </a:rPr>
                        <a:t>210 km</a:t>
                      </a:r>
                      <a:endParaRPr lang="cs-CZ" sz="1100">
                        <a:effectLst/>
                        <a:latin typeface="Times New Roman"/>
                        <a:ea typeface="Times New Roman"/>
                      </a:endParaRPr>
                    </a:p>
                  </a:txBody>
                  <a:tcPr marL="28524" marR="28524" marT="0" marB="0" anchor="ctr"/>
                </a:tc>
                <a:tc>
                  <a:txBody>
                    <a:bodyPr/>
                    <a:lstStyle/>
                    <a:p>
                      <a:pPr algn="ctr">
                        <a:spcBef>
                          <a:spcPts val="600"/>
                        </a:spcBef>
                        <a:spcAft>
                          <a:spcPts val="600"/>
                        </a:spcAft>
                        <a:tabLst>
                          <a:tab pos="4038600" algn="l"/>
                        </a:tabLst>
                      </a:pPr>
                      <a:r>
                        <a:rPr lang="cs-CZ" sz="1100" dirty="0">
                          <a:effectLst/>
                        </a:rPr>
                        <a:t>90 km</a:t>
                      </a:r>
                      <a:endParaRPr lang="cs-CZ" sz="1100" dirty="0">
                        <a:effectLst/>
                        <a:latin typeface="Times New Roman"/>
                        <a:ea typeface="Times New Roman"/>
                      </a:endParaRPr>
                    </a:p>
                  </a:txBody>
                  <a:tcPr marL="28524" marR="28524" marT="0" marB="0" anchor="ctr"/>
                </a:tc>
                <a:tc>
                  <a:txBody>
                    <a:bodyPr/>
                    <a:lstStyle/>
                    <a:p>
                      <a:pPr algn="just">
                        <a:spcBef>
                          <a:spcPts val="600"/>
                        </a:spcBef>
                        <a:spcAft>
                          <a:spcPts val="600"/>
                        </a:spcAft>
                        <a:tabLst>
                          <a:tab pos="4038600" algn="l"/>
                        </a:tabLst>
                      </a:pPr>
                      <a:r>
                        <a:rPr lang="cs-CZ" sz="1100">
                          <a:effectLst/>
                        </a:rPr>
                        <a:t>začátečníci, středně pokročilí</a:t>
                      </a:r>
                      <a:endParaRPr lang="cs-CZ" sz="1100">
                        <a:effectLst/>
                        <a:latin typeface="Times New Roman"/>
                        <a:ea typeface="Times New Roman"/>
                      </a:endParaRPr>
                    </a:p>
                  </a:txBody>
                  <a:tcPr marL="28524" marR="28524" marT="0" marB="0" anchor="ctr"/>
                </a:tc>
                <a:tc>
                  <a:txBody>
                    <a:bodyPr/>
                    <a:lstStyle/>
                    <a:p>
                      <a:pPr algn="ctr">
                        <a:spcBef>
                          <a:spcPts val="600"/>
                        </a:spcBef>
                        <a:spcAft>
                          <a:spcPts val="600"/>
                        </a:spcAft>
                        <a:tabLst>
                          <a:tab pos="4038600" algn="l"/>
                        </a:tabLst>
                      </a:pPr>
                      <a:r>
                        <a:rPr lang="cs-CZ" sz="1100">
                          <a:effectLst/>
                        </a:rPr>
                        <a:t>111</a:t>
                      </a:r>
                      <a:endParaRPr lang="cs-CZ" sz="1100">
                        <a:effectLst/>
                        <a:latin typeface="Times New Roman"/>
                        <a:ea typeface="Times New Roman"/>
                      </a:endParaRPr>
                    </a:p>
                  </a:txBody>
                  <a:tcPr marL="28524" marR="28524" marT="0" marB="0" anchor="ctr"/>
                </a:tc>
                <a:extLst>
                  <a:ext uri="{0D108BD9-81ED-4DB2-BD59-A6C34878D82A}">
                    <a16:rowId xmlns:a16="http://schemas.microsoft.com/office/drawing/2014/main" val="10007"/>
                  </a:ext>
                </a:extLst>
              </a:tr>
              <a:tr h="499035">
                <a:tc>
                  <a:txBody>
                    <a:bodyPr/>
                    <a:lstStyle/>
                    <a:p>
                      <a:pPr algn="just">
                        <a:spcBef>
                          <a:spcPts val="600"/>
                        </a:spcBef>
                        <a:spcAft>
                          <a:spcPts val="600"/>
                        </a:spcAft>
                        <a:tabLst>
                          <a:tab pos="4038600" algn="l"/>
                        </a:tabLst>
                      </a:pPr>
                      <a:r>
                        <a:rPr lang="cs-CZ" sz="1100">
                          <a:effectLst/>
                        </a:rPr>
                        <a:t>Les Arcs</a:t>
                      </a:r>
                      <a:endParaRPr lang="cs-CZ" sz="1100">
                        <a:effectLst/>
                        <a:latin typeface="Times New Roman"/>
                        <a:ea typeface="Times New Roman"/>
                      </a:endParaRPr>
                    </a:p>
                  </a:txBody>
                  <a:tcPr marL="28524" marR="28524" marT="0" marB="0" anchor="ctr"/>
                </a:tc>
                <a:tc>
                  <a:txBody>
                    <a:bodyPr/>
                    <a:lstStyle/>
                    <a:p>
                      <a:pPr algn="just">
                        <a:spcBef>
                          <a:spcPts val="600"/>
                        </a:spcBef>
                        <a:spcAft>
                          <a:spcPts val="600"/>
                        </a:spcAft>
                        <a:tabLst>
                          <a:tab pos="4038600" algn="l"/>
                        </a:tabLst>
                      </a:pPr>
                      <a:r>
                        <a:rPr lang="cs-CZ" sz="1100">
                          <a:effectLst/>
                        </a:rPr>
                        <a:t>výborné pro sjezd i snowboarding, bez aut ale i bez atmosféry</a:t>
                      </a:r>
                      <a:endParaRPr lang="cs-CZ" sz="1100">
                        <a:effectLst/>
                        <a:latin typeface="Times New Roman"/>
                        <a:ea typeface="Times New Roman"/>
                      </a:endParaRPr>
                    </a:p>
                  </a:txBody>
                  <a:tcPr marL="28524" marR="28524" marT="0" marB="0" anchor="ctr"/>
                </a:tc>
                <a:tc>
                  <a:txBody>
                    <a:bodyPr/>
                    <a:lstStyle/>
                    <a:p>
                      <a:pPr algn="ctr">
                        <a:spcBef>
                          <a:spcPts val="600"/>
                        </a:spcBef>
                        <a:spcAft>
                          <a:spcPts val="600"/>
                        </a:spcAft>
                        <a:tabLst>
                          <a:tab pos="4038600" algn="l"/>
                        </a:tabLst>
                      </a:pPr>
                      <a:r>
                        <a:rPr lang="cs-CZ" sz="1100">
                          <a:effectLst/>
                        </a:rPr>
                        <a:t>200 km</a:t>
                      </a:r>
                      <a:endParaRPr lang="cs-CZ" sz="1100">
                        <a:effectLst/>
                        <a:latin typeface="Times New Roman"/>
                        <a:ea typeface="Times New Roman"/>
                      </a:endParaRPr>
                    </a:p>
                  </a:txBody>
                  <a:tcPr marL="28524" marR="28524" marT="0" marB="0" anchor="ctr"/>
                </a:tc>
                <a:tc>
                  <a:txBody>
                    <a:bodyPr/>
                    <a:lstStyle/>
                    <a:p>
                      <a:pPr algn="ctr">
                        <a:spcBef>
                          <a:spcPts val="600"/>
                        </a:spcBef>
                        <a:spcAft>
                          <a:spcPts val="600"/>
                        </a:spcAft>
                        <a:tabLst>
                          <a:tab pos="4038600" algn="l"/>
                        </a:tabLst>
                      </a:pPr>
                      <a:r>
                        <a:rPr lang="cs-CZ" sz="1100" dirty="0">
                          <a:effectLst/>
                        </a:rPr>
                        <a:t>45 km</a:t>
                      </a:r>
                      <a:endParaRPr lang="cs-CZ" sz="1100" dirty="0">
                        <a:effectLst/>
                        <a:latin typeface="Times New Roman"/>
                        <a:ea typeface="Times New Roman"/>
                      </a:endParaRPr>
                    </a:p>
                  </a:txBody>
                  <a:tcPr marL="28524" marR="28524" marT="0" marB="0" anchor="ctr"/>
                </a:tc>
                <a:tc>
                  <a:txBody>
                    <a:bodyPr/>
                    <a:lstStyle/>
                    <a:p>
                      <a:pPr algn="just">
                        <a:spcBef>
                          <a:spcPts val="600"/>
                        </a:spcBef>
                        <a:spcAft>
                          <a:spcPts val="600"/>
                        </a:spcAft>
                        <a:tabLst>
                          <a:tab pos="4038600" algn="l"/>
                        </a:tabLst>
                      </a:pPr>
                      <a:r>
                        <a:rPr lang="cs-CZ" sz="1100">
                          <a:effectLst/>
                        </a:rPr>
                        <a:t>univerzální, free ride</a:t>
                      </a:r>
                      <a:endParaRPr lang="cs-CZ" sz="1100">
                        <a:effectLst/>
                        <a:latin typeface="Times New Roman"/>
                        <a:ea typeface="Times New Roman"/>
                      </a:endParaRPr>
                    </a:p>
                  </a:txBody>
                  <a:tcPr marL="28524" marR="28524" marT="0" marB="0" anchor="ctr"/>
                </a:tc>
                <a:tc>
                  <a:txBody>
                    <a:bodyPr/>
                    <a:lstStyle/>
                    <a:p>
                      <a:pPr algn="ctr">
                        <a:spcBef>
                          <a:spcPts val="600"/>
                        </a:spcBef>
                        <a:spcAft>
                          <a:spcPts val="600"/>
                        </a:spcAft>
                        <a:tabLst>
                          <a:tab pos="4038600" algn="l"/>
                        </a:tabLst>
                      </a:pPr>
                      <a:r>
                        <a:rPr lang="cs-CZ" sz="1100">
                          <a:effectLst/>
                        </a:rPr>
                        <a:t>60</a:t>
                      </a:r>
                      <a:endParaRPr lang="cs-CZ" sz="1100">
                        <a:effectLst/>
                        <a:latin typeface="Times New Roman"/>
                        <a:ea typeface="Times New Roman"/>
                      </a:endParaRPr>
                    </a:p>
                  </a:txBody>
                  <a:tcPr marL="28524" marR="28524" marT="0" marB="0" anchor="ctr"/>
                </a:tc>
                <a:extLst>
                  <a:ext uri="{0D108BD9-81ED-4DB2-BD59-A6C34878D82A}">
                    <a16:rowId xmlns:a16="http://schemas.microsoft.com/office/drawing/2014/main" val="10008"/>
                  </a:ext>
                </a:extLst>
              </a:tr>
              <a:tr h="499035">
                <a:tc>
                  <a:txBody>
                    <a:bodyPr/>
                    <a:lstStyle/>
                    <a:p>
                      <a:pPr algn="just">
                        <a:spcBef>
                          <a:spcPts val="600"/>
                        </a:spcBef>
                        <a:spcAft>
                          <a:spcPts val="600"/>
                        </a:spcAft>
                        <a:tabLst>
                          <a:tab pos="4038600" algn="l"/>
                        </a:tabLst>
                      </a:pPr>
                      <a:r>
                        <a:rPr lang="cs-CZ" sz="1100">
                          <a:effectLst/>
                        </a:rPr>
                        <a:t>Val d´Isère</a:t>
                      </a:r>
                      <a:endParaRPr lang="cs-CZ" sz="1100">
                        <a:effectLst/>
                        <a:latin typeface="Times New Roman"/>
                        <a:ea typeface="Times New Roman"/>
                      </a:endParaRPr>
                    </a:p>
                  </a:txBody>
                  <a:tcPr marL="28524" marR="28524" marT="0" marB="0" anchor="ctr"/>
                </a:tc>
                <a:tc>
                  <a:txBody>
                    <a:bodyPr/>
                    <a:lstStyle/>
                    <a:p>
                      <a:pPr algn="just">
                        <a:spcBef>
                          <a:spcPts val="600"/>
                        </a:spcBef>
                        <a:spcAft>
                          <a:spcPts val="600"/>
                        </a:spcAft>
                        <a:tabLst>
                          <a:tab pos="4038600" algn="l"/>
                        </a:tabLst>
                      </a:pPr>
                      <a:r>
                        <a:rPr lang="cs-CZ" sz="1100">
                          <a:effectLst/>
                        </a:rPr>
                        <a:t>bezkonkurenční alpské lyžování, bohatý noční život</a:t>
                      </a:r>
                      <a:endParaRPr lang="cs-CZ" sz="1100">
                        <a:effectLst/>
                        <a:latin typeface="Times New Roman"/>
                        <a:ea typeface="Times New Roman"/>
                      </a:endParaRPr>
                    </a:p>
                  </a:txBody>
                  <a:tcPr marL="28524" marR="28524" marT="0" marB="0" anchor="ctr"/>
                </a:tc>
                <a:tc>
                  <a:txBody>
                    <a:bodyPr/>
                    <a:lstStyle/>
                    <a:p>
                      <a:pPr algn="ctr">
                        <a:spcBef>
                          <a:spcPts val="600"/>
                        </a:spcBef>
                        <a:spcAft>
                          <a:spcPts val="600"/>
                        </a:spcAft>
                        <a:tabLst>
                          <a:tab pos="4038600" algn="l"/>
                        </a:tabLst>
                      </a:pPr>
                      <a:r>
                        <a:rPr lang="cs-CZ" sz="1100">
                          <a:effectLst/>
                        </a:rPr>
                        <a:t>300 km</a:t>
                      </a:r>
                      <a:endParaRPr lang="cs-CZ" sz="1100">
                        <a:effectLst/>
                        <a:latin typeface="Times New Roman"/>
                        <a:ea typeface="Times New Roman"/>
                      </a:endParaRPr>
                    </a:p>
                  </a:txBody>
                  <a:tcPr marL="28524" marR="28524" marT="0" marB="0" anchor="ctr"/>
                </a:tc>
                <a:tc>
                  <a:txBody>
                    <a:bodyPr/>
                    <a:lstStyle/>
                    <a:p>
                      <a:pPr algn="ctr">
                        <a:spcBef>
                          <a:spcPts val="600"/>
                        </a:spcBef>
                        <a:spcAft>
                          <a:spcPts val="600"/>
                        </a:spcAft>
                        <a:tabLst>
                          <a:tab pos="4038600" algn="l"/>
                        </a:tabLst>
                      </a:pPr>
                      <a:r>
                        <a:rPr lang="cs-CZ" sz="1100" dirty="0">
                          <a:effectLst/>
                        </a:rPr>
                        <a:t>24 km</a:t>
                      </a:r>
                      <a:endParaRPr lang="cs-CZ" sz="1100" dirty="0">
                        <a:effectLst/>
                        <a:latin typeface="Times New Roman"/>
                        <a:ea typeface="Times New Roman"/>
                      </a:endParaRPr>
                    </a:p>
                  </a:txBody>
                  <a:tcPr marL="28524" marR="28524" marT="0" marB="0" anchor="ctr"/>
                </a:tc>
                <a:tc>
                  <a:txBody>
                    <a:bodyPr/>
                    <a:lstStyle/>
                    <a:p>
                      <a:pPr algn="just">
                        <a:spcBef>
                          <a:spcPts val="600"/>
                        </a:spcBef>
                        <a:spcAft>
                          <a:spcPts val="600"/>
                        </a:spcAft>
                        <a:tabLst>
                          <a:tab pos="4038600" algn="l"/>
                        </a:tabLst>
                      </a:pPr>
                      <a:r>
                        <a:rPr lang="cs-CZ" sz="1100" dirty="0">
                          <a:effectLst/>
                        </a:rPr>
                        <a:t>středně pokročilí, pokročilí, free </a:t>
                      </a:r>
                      <a:r>
                        <a:rPr lang="cs-CZ" sz="1100" dirty="0" err="1">
                          <a:effectLst/>
                        </a:rPr>
                        <a:t>ride</a:t>
                      </a:r>
                      <a:endParaRPr lang="cs-CZ" sz="1100" dirty="0">
                        <a:effectLst/>
                        <a:latin typeface="Times New Roman"/>
                        <a:ea typeface="Times New Roman"/>
                      </a:endParaRPr>
                    </a:p>
                  </a:txBody>
                  <a:tcPr marL="28524" marR="28524" marT="0" marB="0" anchor="ctr"/>
                </a:tc>
                <a:tc>
                  <a:txBody>
                    <a:bodyPr/>
                    <a:lstStyle/>
                    <a:p>
                      <a:pPr algn="ctr">
                        <a:spcBef>
                          <a:spcPts val="600"/>
                        </a:spcBef>
                        <a:spcAft>
                          <a:spcPts val="600"/>
                        </a:spcAft>
                        <a:tabLst>
                          <a:tab pos="4038600" algn="l"/>
                        </a:tabLst>
                      </a:pPr>
                      <a:r>
                        <a:rPr lang="cs-CZ" sz="1100">
                          <a:effectLst/>
                        </a:rPr>
                        <a:t>98</a:t>
                      </a:r>
                      <a:endParaRPr lang="cs-CZ" sz="1100">
                        <a:effectLst/>
                        <a:latin typeface="Times New Roman"/>
                        <a:ea typeface="Times New Roman"/>
                      </a:endParaRPr>
                    </a:p>
                  </a:txBody>
                  <a:tcPr marL="28524" marR="28524" marT="0" marB="0" anchor="ctr"/>
                </a:tc>
                <a:extLst>
                  <a:ext uri="{0D108BD9-81ED-4DB2-BD59-A6C34878D82A}">
                    <a16:rowId xmlns:a16="http://schemas.microsoft.com/office/drawing/2014/main" val="10009"/>
                  </a:ext>
                </a:extLst>
              </a:tr>
              <a:tr h="499035">
                <a:tc>
                  <a:txBody>
                    <a:bodyPr/>
                    <a:lstStyle/>
                    <a:p>
                      <a:pPr algn="just">
                        <a:spcBef>
                          <a:spcPts val="600"/>
                        </a:spcBef>
                        <a:spcAft>
                          <a:spcPts val="600"/>
                        </a:spcAft>
                        <a:tabLst>
                          <a:tab pos="4038600" algn="l"/>
                        </a:tabLst>
                      </a:pPr>
                      <a:r>
                        <a:rPr lang="cs-CZ" sz="1100">
                          <a:effectLst/>
                        </a:rPr>
                        <a:t>Les Deux Alpes</a:t>
                      </a:r>
                      <a:endParaRPr lang="cs-CZ" sz="1100">
                        <a:effectLst/>
                        <a:latin typeface="Times New Roman"/>
                        <a:ea typeface="Times New Roman"/>
                      </a:endParaRPr>
                    </a:p>
                  </a:txBody>
                  <a:tcPr marL="28524" marR="28524" marT="0" marB="0" anchor="ctr"/>
                </a:tc>
                <a:tc>
                  <a:txBody>
                    <a:bodyPr/>
                    <a:lstStyle/>
                    <a:p>
                      <a:pPr algn="just">
                        <a:spcBef>
                          <a:spcPts val="600"/>
                        </a:spcBef>
                        <a:spcAft>
                          <a:spcPts val="600"/>
                        </a:spcAft>
                        <a:tabLst>
                          <a:tab pos="4038600" algn="l"/>
                        </a:tabLst>
                      </a:pPr>
                      <a:r>
                        <a:rPr lang="cs-CZ" sz="1100">
                          <a:effectLst/>
                        </a:rPr>
                        <a:t>vhodné pro snowboarding, letní ledovcové lyžování, čilý noční život</a:t>
                      </a:r>
                      <a:endParaRPr lang="cs-CZ" sz="1100">
                        <a:effectLst/>
                        <a:latin typeface="Times New Roman"/>
                        <a:ea typeface="Times New Roman"/>
                      </a:endParaRPr>
                    </a:p>
                  </a:txBody>
                  <a:tcPr marL="28524" marR="28524" marT="0" marB="0" anchor="ctr"/>
                </a:tc>
                <a:tc>
                  <a:txBody>
                    <a:bodyPr/>
                    <a:lstStyle/>
                    <a:p>
                      <a:pPr algn="ctr">
                        <a:spcBef>
                          <a:spcPts val="600"/>
                        </a:spcBef>
                        <a:spcAft>
                          <a:spcPts val="600"/>
                        </a:spcAft>
                        <a:tabLst>
                          <a:tab pos="4038600" algn="l"/>
                        </a:tabLst>
                      </a:pPr>
                      <a:r>
                        <a:rPr lang="cs-CZ" sz="1100">
                          <a:effectLst/>
                        </a:rPr>
                        <a:t>200 km</a:t>
                      </a:r>
                      <a:endParaRPr lang="cs-CZ" sz="1100">
                        <a:effectLst/>
                        <a:latin typeface="Times New Roman"/>
                        <a:ea typeface="Times New Roman"/>
                      </a:endParaRPr>
                    </a:p>
                  </a:txBody>
                  <a:tcPr marL="28524" marR="28524" marT="0" marB="0" anchor="ctr"/>
                </a:tc>
                <a:tc>
                  <a:txBody>
                    <a:bodyPr/>
                    <a:lstStyle/>
                    <a:p>
                      <a:pPr algn="ctr">
                        <a:spcBef>
                          <a:spcPts val="600"/>
                        </a:spcBef>
                        <a:spcAft>
                          <a:spcPts val="600"/>
                        </a:spcAft>
                        <a:tabLst>
                          <a:tab pos="4038600" algn="l"/>
                        </a:tabLst>
                      </a:pPr>
                      <a:r>
                        <a:rPr lang="cs-CZ" sz="1100">
                          <a:effectLst/>
                        </a:rPr>
                        <a:t>20 km</a:t>
                      </a:r>
                      <a:endParaRPr lang="cs-CZ" sz="1100">
                        <a:effectLst/>
                        <a:latin typeface="Times New Roman"/>
                        <a:ea typeface="Times New Roman"/>
                      </a:endParaRPr>
                    </a:p>
                  </a:txBody>
                  <a:tcPr marL="28524" marR="28524" marT="0" marB="0" anchor="ctr"/>
                </a:tc>
                <a:tc>
                  <a:txBody>
                    <a:bodyPr/>
                    <a:lstStyle/>
                    <a:p>
                      <a:pPr algn="just">
                        <a:spcBef>
                          <a:spcPts val="600"/>
                        </a:spcBef>
                        <a:spcAft>
                          <a:spcPts val="600"/>
                        </a:spcAft>
                        <a:tabLst>
                          <a:tab pos="4038600" algn="l"/>
                        </a:tabLst>
                      </a:pPr>
                      <a:r>
                        <a:rPr lang="cs-CZ" sz="1100" dirty="0">
                          <a:effectLst/>
                        </a:rPr>
                        <a:t>středně pokročilí, pokročilí</a:t>
                      </a:r>
                      <a:endParaRPr lang="cs-CZ" sz="1100" dirty="0">
                        <a:effectLst/>
                        <a:latin typeface="Times New Roman"/>
                        <a:ea typeface="Times New Roman"/>
                      </a:endParaRPr>
                    </a:p>
                  </a:txBody>
                  <a:tcPr marL="28524" marR="28524" marT="0" marB="0" anchor="ctr"/>
                </a:tc>
                <a:tc>
                  <a:txBody>
                    <a:bodyPr/>
                    <a:lstStyle/>
                    <a:p>
                      <a:pPr algn="ctr">
                        <a:spcBef>
                          <a:spcPts val="600"/>
                        </a:spcBef>
                        <a:spcAft>
                          <a:spcPts val="600"/>
                        </a:spcAft>
                        <a:tabLst>
                          <a:tab pos="4038600" algn="l"/>
                        </a:tabLst>
                      </a:pPr>
                      <a:r>
                        <a:rPr lang="cs-CZ" sz="1100">
                          <a:effectLst/>
                        </a:rPr>
                        <a:t>59</a:t>
                      </a:r>
                      <a:endParaRPr lang="cs-CZ" sz="1100">
                        <a:effectLst/>
                        <a:latin typeface="Times New Roman"/>
                        <a:ea typeface="Times New Roman"/>
                      </a:endParaRPr>
                    </a:p>
                  </a:txBody>
                  <a:tcPr marL="28524" marR="28524" marT="0" marB="0" anchor="ctr"/>
                </a:tc>
                <a:extLst>
                  <a:ext uri="{0D108BD9-81ED-4DB2-BD59-A6C34878D82A}">
                    <a16:rowId xmlns:a16="http://schemas.microsoft.com/office/drawing/2014/main" val="10010"/>
                  </a:ext>
                </a:extLst>
              </a:tr>
              <a:tr h="499035">
                <a:tc>
                  <a:txBody>
                    <a:bodyPr/>
                    <a:lstStyle/>
                    <a:p>
                      <a:pPr algn="just">
                        <a:spcBef>
                          <a:spcPts val="600"/>
                        </a:spcBef>
                        <a:spcAft>
                          <a:spcPts val="600"/>
                        </a:spcAft>
                        <a:tabLst>
                          <a:tab pos="4038600" algn="l"/>
                        </a:tabLst>
                      </a:pPr>
                      <a:r>
                        <a:rPr lang="cs-CZ" sz="1100" dirty="0" err="1">
                          <a:effectLst/>
                        </a:rPr>
                        <a:t>Alpe</a:t>
                      </a:r>
                      <a:r>
                        <a:rPr lang="cs-CZ" sz="1100" dirty="0">
                          <a:effectLst/>
                        </a:rPr>
                        <a:t> </a:t>
                      </a:r>
                      <a:r>
                        <a:rPr lang="cs-CZ" sz="1100" dirty="0" err="1">
                          <a:effectLst/>
                        </a:rPr>
                        <a:t>d´Huez</a:t>
                      </a:r>
                      <a:endParaRPr lang="cs-CZ" sz="1100" dirty="0">
                        <a:effectLst/>
                        <a:latin typeface="Times New Roman"/>
                        <a:ea typeface="Times New Roman"/>
                      </a:endParaRPr>
                    </a:p>
                  </a:txBody>
                  <a:tcPr marL="28524" marR="28524" marT="0" marB="0" anchor="ctr"/>
                </a:tc>
                <a:tc>
                  <a:txBody>
                    <a:bodyPr/>
                    <a:lstStyle/>
                    <a:p>
                      <a:pPr algn="just">
                        <a:spcBef>
                          <a:spcPts val="600"/>
                        </a:spcBef>
                        <a:spcAft>
                          <a:spcPts val="600"/>
                        </a:spcAft>
                        <a:tabLst>
                          <a:tab pos="4038600" algn="l"/>
                        </a:tabLst>
                      </a:pPr>
                      <a:r>
                        <a:rPr lang="cs-CZ" sz="1100">
                          <a:effectLst/>
                        </a:rPr>
                        <a:t>snowboardingový park, nejdelší černá sjezdovka, letní ledovcové lyžování</a:t>
                      </a:r>
                      <a:endParaRPr lang="cs-CZ" sz="1100">
                        <a:effectLst/>
                        <a:latin typeface="Times New Roman"/>
                        <a:ea typeface="Times New Roman"/>
                      </a:endParaRPr>
                    </a:p>
                  </a:txBody>
                  <a:tcPr marL="28524" marR="28524" marT="0" marB="0" anchor="ctr"/>
                </a:tc>
                <a:tc>
                  <a:txBody>
                    <a:bodyPr/>
                    <a:lstStyle/>
                    <a:p>
                      <a:pPr algn="ctr">
                        <a:spcBef>
                          <a:spcPts val="600"/>
                        </a:spcBef>
                        <a:spcAft>
                          <a:spcPts val="600"/>
                        </a:spcAft>
                        <a:tabLst>
                          <a:tab pos="4038600" algn="l"/>
                        </a:tabLst>
                      </a:pPr>
                      <a:r>
                        <a:rPr lang="cs-CZ" sz="1100">
                          <a:effectLst/>
                        </a:rPr>
                        <a:t>220 km</a:t>
                      </a:r>
                      <a:endParaRPr lang="cs-CZ" sz="1100">
                        <a:effectLst/>
                        <a:latin typeface="Times New Roman"/>
                        <a:ea typeface="Times New Roman"/>
                      </a:endParaRPr>
                    </a:p>
                  </a:txBody>
                  <a:tcPr marL="28524" marR="28524" marT="0" marB="0" anchor="ctr"/>
                </a:tc>
                <a:tc>
                  <a:txBody>
                    <a:bodyPr/>
                    <a:lstStyle/>
                    <a:p>
                      <a:pPr algn="ctr">
                        <a:spcBef>
                          <a:spcPts val="600"/>
                        </a:spcBef>
                        <a:spcAft>
                          <a:spcPts val="600"/>
                        </a:spcAft>
                        <a:tabLst>
                          <a:tab pos="4038600" algn="l"/>
                        </a:tabLst>
                      </a:pPr>
                      <a:r>
                        <a:rPr lang="cs-CZ" sz="1100">
                          <a:effectLst/>
                        </a:rPr>
                        <a:t>50 km</a:t>
                      </a:r>
                      <a:endParaRPr lang="cs-CZ" sz="1100">
                        <a:effectLst/>
                        <a:latin typeface="Times New Roman"/>
                        <a:ea typeface="Times New Roman"/>
                      </a:endParaRPr>
                    </a:p>
                  </a:txBody>
                  <a:tcPr marL="28524" marR="28524" marT="0" marB="0" anchor="ctr"/>
                </a:tc>
                <a:tc>
                  <a:txBody>
                    <a:bodyPr/>
                    <a:lstStyle/>
                    <a:p>
                      <a:pPr algn="just">
                        <a:spcBef>
                          <a:spcPts val="600"/>
                        </a:spcBef>
                        <a:spcAft>
                          <a:spcPts val="600"/>
                        </a:spcAft>
                        <a:tabLst>
                          <a:tab pos="4038600" algn="l"/>
                        </a:tabLst>
                      </a:pPr>
                      <a:r>
                        <a:rPr lang="cs-CZ" sz="1100" dirty="0">
                          <a:effectLst/>
                        </a:rPr>
                        <a:t>univerzální</a:t>
                      </a:r>
                      <a:endParaRPr lang="cs-CZ" sz="1100" dirty="0">
                        <a:effectLst/>
                        <a:latin typeface="Times New Roman"/>
                        <a:ea typeface="Times New Roman"/>
                      </a:endParaRPr>
                    </a:p>
                  </a:txBody>
                  <a:tcPr marL="28524" marR="28524" marT="0" marB="0" anchor="ctr"/>
                </a:tc>
                <a:tc>
                  <a:txBody>
                    <a:bodyPr/>
                    <a:lstStyle/>
                    <a:p>
                      <a:pPr algn="ctr">
                        <a:spcBef>
                          <a:spcPts val="600"/>
                        </a:spcBef>
                        <a:spcAft>
                          <a:spcPts val="600"/>
                        </a:spcAft>
                        <a:tabLst>
                          <a:tab pos="4038600" algn="l"/>
                        </a:tabLst>
                      </a:pPr>
                      <a:r>
                        <a:rPr lang="cs-CZ" sz="1100" dirty="0">
                          <a:effectLst/>
                        </a:rPr>
                        <a:t>84</a:t>
                      </a:r>
                      <a:endParaRPr lang="cs-CZ" sz="1100" dirty="0">
                        <a:effectLst/>
                        <a:latin typeface="Times New Roman"/>
                        <a:ea typeface="Times New Roman"/>
                      </a:endParaRPr>
                    </a:p>
                  </a:txBody>
                  <a:tcPr marL="28524" marR="28524" marT="0" marB="0" anchor="ctr"/>
                </a:tc>
                <a:extLst>
                  <a:ext uri="{0D108BD9-81ED-4DB2-BD59-A6C34878D82A}">
                    <a16:rowId xmlns:a16="http://schemas.microsoft.com/office/drawing/2014/main" val="10011"/>
                  </a:ext>
                </a:extLst>
              </a:tr>
            </a:tbl>
          </a:graphicData>
        </a:graphic>
      </p:graphicFrame>
      <p:sp>
        <p:nvSpPr>
          <p:cNvPr id="6" name="Obdélník 5"/>
          <p:cNvSpPr/>
          <p:nvPr/>
        </p:nvSpPr>
        <p:spPr>
          <a:xfrm>
            <a:off x="468313" y="6619875"/>
            <a:ext cx="4572000" cy="261938"/>
          </a:xfrm>
          <a:prstGeom prst="rect">
            <a:avLst/>
          </a:prstGeom>
        </p:spPr>
        <p:txBody>
          <a:bodyPr>
            <a:spAutoFit/>
          </a:bodyPr>
          <a:lstStyle/>
          <a:p>
            <a:pPr>
              <a:defRPr/>
            </a:pPr>
            <a:r>
              <a:rPr lang="cs-CZ" sz="1050" dirty="0"/>
              <a:t>Pramen: France (OLIVER, J. A KOL.: 2003)</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cs-CZ" altLang="cs-CZ" smtClean="0"/>
              <a:t>UK</a:t>
            </a:r>
          </a:p>
        </p:txBody>
      </p:sp>
      <p:sp>
        <p:nvSpPr>
          <p:cNvPr id="47107" name="Rectangle 3"/>
          <p:cNvSpPr>
            <a:spLocks noGrp="1" noChangeArrowheads="1"/>
          </p:cNvSpPr>
          <p:nvPr>
            <p:ph type="body" idx="1"/>
          </p:nvPr>
        </p:nvSpPr>
        <p:spPr/>
        <p:txBody>
          <a:bodyPr/>
          <a:lstStyle/>
          <a:p>
            <a:pPr eaLnBrk="1" hangingPunct="1">
              <a:lnSpc>
                <a:spcPct val="90000"/>
              </a:lnSpc>
            </a:pPr>
            <a:r>
              <a:rPr lang="cs-CZ" altLang="cs-CZ" sz="2800" dirty="0" smtClean="0"/>
              <a:t>8/. </a:t>
            </a:r>
            <a:r>
              <a:rPr lang="cs-CZ" altLang="cs-CZ" sz="2800" dirty="0" smtClean="0"/>
              <a:t>místo ve světovém žebříčku </a:t>
            </a:r>
            <a:r>
              <a:rPr lang="cs-CZ" altLang="cs-CZ" sz="2800" dirty="0" err="1" smtClean="0"/>
              <a:t>návštěvosti</a:t>
            </a:r>
            <a:r>
              <a:rPr lang="cs-CZ" altLang="cs-CZ" sz="2800" dirty="0" smtClean="0"/>
              <a:t> (okolo </a:t>
            </a:r>
            <a:r>
              <a:rPr lang="cs-CZ" altLang="cs-CZ" sz="2800" dirty="0" smtClean="0"/>
              <a:t>34 </a:t>
            </a:r>
            <a:r>
              <a:rPr lang="cs-CZ" altLang="cs-CZ" sz="2800" dirty="0" smtClean="0"/>
              <a:t>mil. </a:t>
            </a:r>
            <a:r>
              <a:rPr lang="cs-CZ" altLang="cs-CZ" sz="2800" dirty="0" err="1" smtClean="0"/>
              <a:t>zahr</a:t>
            </a:r>
            <a:r>
              <a:rPr lang="cs-CZ" altLang="cs-CZ" sz="2800" dirty="0" smtClean="0"/>
              <a:t>. návštěvníků ročně)</a:t>
            </a:r>
          </a:p>
          <a:p>
            <a:pPr eaLnBrk="1" hangingPunct="1">
              <a:lnSpc>
                <a:spcPct val="90000"/>
              </a:lnSpc>
            </a:pPr>
            <a:r>
              <a:rPr lang="cs-CZ" altLang="cs-CZ" sz="2800" dirty="0" smtClean="0"/>
              <a:t>Vysoce pasivní bilance CR, významná zdrojová země mezinárodního CR</a:t>
            </a:r>
          </a:p>
          <a:p>
            <a:pPr eaLnBrk="1" hangingPunct="1">
              <a:lnSpc>
                <a:spcPct val="90000"/>
              </a:lnSpc>
            </a:pPr>
            <a:r>
              <a:rPr lang="cs-CZ" altLang="cs-CZ" sz="2800" dirty="0" smtClean="0"/>
              <a:t>Významný domácí cestovní ruch, vliv na vybavenost infrastrukturou</a:t>
            </a:r>
          </a:p>
          <a:p>
            <a:pPr eaLnBrk="1" hangingPunct="1">
              <a:lnSpc>
                <a:spcPct val="90000"/>
              </a:lnSpc>
            </a:pPr>
            <a:r>
              <a:rPr lang="cs-CZ" altLang="cs-CZ" sz="2800" dirty="0" smtClean="0"/>
              <a:t>Struktuře zahraniční návštěvnosti dominují návštěvníci z USA, Francie, Německa, Irska a Španělska</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cs-CZ" altLang="cs-CZ" smtClean="0"/>
              <a:t>UK</a:t>
            </a:r>
          </a:p>
        </p:txBody>
      </p:sp>
      <p:sp>
        <p:nvSpPr>
          <p:cNvPr id="48131" name="Rectangle 3"/>
          <p:cNvSpPr>
            <a:spLocks noGrp="1" noChangeArrowheads="1"/>
          </p:cNvSpPr>
          <p:nvPr>
            <p:ph type="body" idx="1"/>
          </p:nvPr>
        </p:nvSpPr>
        <p:spPr/>
        <p:txBody>
          <a:bodyPr/>
          <a:lstStyle/>
          <a:p>
            <a:pPr eaLnBrk="1" hangingPunct="1">
              <a:lnSpc>
                <a:spcPct val="80000"/>
              </a:lnSpc>
            </a:pPr>
            <a:r>
              <a:rPr lang="cs-CZ" altLang="cs-CZ" sz="2800" smtClean="0"/>
              <a:t>Přírodní předpoklady průměrné, klimatické podmínky omezují využitelnost moře (jižní pobřeží – domácí CR)</a:t>
            </a:r>
          </a:p>
          <a:p>
            <a:pPr eaLnBrk="1" hangingPunct="1">
              <a:lnSpc>
                <a:spcPct val="80000"/>
              </a:lnSpc>
            </a:pPr>
            <a:r>
              <a:rPr lang="cs-CZ" altLang="cs-CZ" sz="2800" smtClean="0"/>
              <a:t>Venkov – přeměněná kulturní krajina, téměř bez lesů,</a:t>
            </a:r>
          </a:p>
          <a:p>
            <a:pPr eaLnBrk="1" hangingPunct="1">
              <a:lnSpc>
                <a:spcPct val="80000"/>
              </a:lnSpc>
            </a:pPr>
            <a:r>
              <a:rPr lang="cs-CZ" altLang="cs-CZ" sz="2800" smtClean="0"/>
              <a:t>Nejatraktivnější řídce osídlené oblasti – Skotsko, Wales, Severní Irsko a skalnaté pobřeží</a:t>
            </a:r>
          </a:p>
          <a:p>
            <a:pPr eaLnBrk="1" hangingPunct="1">
              <a:lnSpc>
                <a:spcPct val="80000"/>
              </a:lnSpc>
            </a:pPr>
            <a:r>
              <a:rPr lang="cs-CZ" altLang="cs-CZ" sz="2800" smtClean="0"/>
              <a:t>Kulturní složka převažuje nad přírodní – historická města, katedrály, hrady, muzea a galerie</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cs-CZ" altLang="cs-CZ" smtClean="0"/>
              <a:t>UK – návštěvnost regionů</a:t>
            </a:r>
          </a:p>
        </p:txBody>
      </p:sp>
      <p:graphicFrame>
        <p:nvGraphicFramePr>
          <p:cNvPr id="320515" name="Group 3"/>
          <p:cNvGraphicFramePr>
            <a:graphicFrameLocks noGrp="1"/>
          </p:cNvGraphicFramePr>
          <p:nvPr>
            <p:ph sz="half" idx="2"/>
          </p:nvPr>
        </p:nvGraphicFramePr>
        <p:xfrm>
          <a:off x="900113" y="1981200"/>
          <a:ext cx="6624637" cy="4480028"/>
        </p:xfrm>
        <a:graphic>
          <a:graphicData uri="http://schemas.openxmlformats.org/drawingml/2006/table">
            <a:tbl>
              <a:tblPr/>
              <a:tblGrid>
                <a:gridCol w="2767012">
                  <a:extLst>
                    <a:ext uri="{9D8B030D-6E8A-4147-A177-3AD203B41FA5}">
                      <a16:colId xmlns:a16="http://schemas.microsoft.com/office/drawing/2014/main" val="20000"/>
                    </a:ext>
                  </a:extLst>
                </a:gridCol>
                <a:gridCol w="1114425">
                  <a:extLst>
                    <a:ext uri="{9D8B030D-6E8A-4147-A177-3AD203B41FA5}">
                      <a16:colId xmlns:a16="http://schemas.microsoft.com/office/drawing/2014/main" val="20001"/>
                    </a:ext>
                  </a:extLst>
                </a:gridCol>
                <a:gridCol w="815975">
                  <a:extLst>
                    <a:ext uri="{9D8B030D-6E8A-4147-A177-3AD203B41FA5}">
                      <a16:colId xmlns:a16="http://schemas.microsoft.com/office/drawing/2014/main" val="20002"/>
                    </a:ext>
                  </a:extLst>
                </a:gridCol>
                <a:gridCol w="1112838">
                  <a:extLst>
                    <a:ext uri="{9D8B030D-6E8A-4147-A177-3AD203B41FA5}">
                      <a16:colId xmlns:a16="http://schemas.microsoft.com/office/drawing/2014/main" val="20003"/>
                    </a:ext>
                  </a:extLst>
                </a:gridCol>
                <a:gridCol w="814387">
                  <a:extLst>
                    <a:ext uri="{9D8B030D-6E8A-4147-A177-3AD203B41FA5}">
                      <a16:colId xmlns:a16="http://schemas.microsoft.com/office/drawing/2014/main" val="20004"/>
                    </a:ext>
                  </a:extLst>
                </a:gridCol>
              </a:tblGrid>
              <a:tr h="518109">
                <a:tc>
                  <a:txBody>
                    <a:bodyPr/>
                    <a:lstStyle/>
                    <a:p>
                      <a:pPr marL="447675" marR="0" lvl="0" indent="-447675" algn="l"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Narrow" pitchFamily="34" charset="0"/>
                        </a:rPr>
                        <a:t>Total England</a:t>
                      </a:r>
                      <a:endParaRPr kumimoji="0" lang="cs-CZ" sz="1400" b="0" i="0" u="none" strike="noStrike" cap="none" normalizeH="0" baseline="0" smtClean="0">
                        <a:ln>
                          <a:noFill/>
                        </a:ln>
                        <a:solidFill>
                          <a:schemeClr val="tx1"/>
                        </a:solidFill>
                        <a:effectLst/>
                        <a:latin typeface="Arial" charset="0"/>
                      </a:endParaRPr>
                    </a:p>
                  </a:txBody>
                  <a:tcPr marT="45701" marB="45701" anchor="b" horzOverflow="overflow">
                    <a:lnL cap="flat">
                      <a:noFill/>
                    </a:lnL>
                    <a:lnR>
                      <a:noFill/>
                    </a:lnR>
                    <a:lnT cap="flat">
                      <a:noFill/>
                    </a:lnT>
                    <a:lnB>
                      <a:noFill/>
                    </a:lnB>
                    <a:lnTlToBr>
                      <a:noFill/>
                    </a:lnTlToBr>
                    <a:lnBlToTr>
                      <a:noFill/>
                    </a:lnBlToTr>
                    <a:noFill/>
                  </a:tcPr>
                </a:tc>
                <a:tc>
                  <a:txBody>
                    <a:bodyPr/>
                    <a:lstStyle/>
                    <a:p>
                      <a:pPr marL="447675" marR="0" lvl="0" indent="-447675" algn="r"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Narrow" pitchFamily="34" charset="0"/>
                        </a:rPr>
                        <a:t>Příjezdy</a:t>
                      </a:r>
                    </a:p>
                    <a:p>
                      <a:pPr marL="447675" marR="0" lvl="0" indent="-447675" algn="r"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Narrow" pitchFamily="34" charset="0"/>
                        </a:rPr>
                        <a:t>27 590</a:t>
                      </a:r>
                      <a:endParaRPr kumimoji="0" lang="cs-CZ" sz="1400" b="0" i="0" u="none" strike="noStrike" cap="none" normalizeH="0" baseline="0" smtClean="0">
                        <a:ln>
                          <a:noFill/>
                        </a:ln>
                        <a:solidFill>
                          <a:schemeClr val="tx1"/>
                        </a:solidFill>
                        <a:effectLst/>
                        <a:latin typeface="Arial" charset="0"/>
                      </a:endParaRPr>
                    </a:p>
                  </a:txBody>
                  <a:tcPr marT="45701" marB="45701" anchor="b" horzOverflow="overflow">
                    <a:lnL>
                      <a:noFill/>
                    </a:lnL>
                    <a:lnR>
                      <a:noFill/>
                    </a:lnR>
                    <a:lnT cap="flat">
                      <a:noFill/>
                    </a:lnT>
                    <a:lnB>
                      <a:noFill/>
                    </a:lnB>
                    <a:lnTlToBr>
                      <a:noFill/>
                    </a:lnTlToBr>
                    <a:lnBlToTr>
                      <a:noFill/>
                    </a:lnBlToTr>
                    <a:noFill/>
                  </a:tcPr>
                </a:tc>
                <a:tc>
                  <a:txBody>
                    <a:bodyPr/>
                    <a:lstStyle/>
                    <a:p>
                      <a:pPr marL="447675" marR="0" lvl="0" indent="-447675" algn="r"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Narrow" pitchFamily="34" charset="0"/>
                        </a:rPr>
                        <a:t>%</a:t>
                      </a:r>
                    </a:p>
                    <a:p>
                      <a:pPr marL="447675" marR="0" lvl="0" indent="-447675" algn="r"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Narrow" pitchFamily="34" charset="0"/>
                        </a:rPr>
                        <a:t>84,3</a:t>
                      </a:r>
                      <a:endParaRPr kumimoji="0" lang="cs-CZ" sz="1400" b="0" i="0" u="none" strike="noStrike" cap="none" normalizeH="0" baseline="0" smtClean="0">
                        <a:ln>
                          <a:noFill/>
                        </a:ln>
                        <a:solidFill>
                          <a:schemeClr val="tx1"/>
                        </a:solidFill>
                        <a:effectLst/>
                        <a:latin typeface="Arial" charset="0"/>
                      </a:endParaRPr>
                    </a:p>
                  </a:txBody>
                  <a:tcPr marT="45701" marB="45701" anchor="b" horzOverflow="overflow">
                    <a:lnL>
                      <a:noFill/>
                    </a:lnL>
                    <a:lnR>
                      <a:noFill/>
                    </a:lnR>
                    <a:lnT cap="flat">
                      <a:noFill/>
                    </a:lnT>
                    <a:lnB>
                      <a:noFill/>
                    </a:lnB>
                    <a:lnTlToBr>
                      <a:noFill/>
                    </a:lnTlToBr>
                    <a:lnBlToTr>
                      <a:noFill/>
                    </a:lnBlToTr>
                    <a:noFill/>
                  </a:tcPr>
                </a:tc>
                <a:tc>
                  <a:txBody>
                    <a:bodyPr/>
                    <a:lstStyle/>
                    <a:p>
                      <a:pPr marL="447675" marR="0" lvl="0" indent="-447675" algn="ctr"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Narrow" pitchFamily="34" charset="0"/>
                        </a:rPr>
                        <a:t>Přenocování</a:t>
                      </a:r>
                    </a:p>
                    <a:p>
                      <a:pPr marL="447675" marR="0" lvl="0" indent="-447675" algn="r"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Narrow" pitchFamily="34" charset="0"/>
                        </a:rPr>
                        <a:t>235,3</a:t>
                      </a:r>
                      <a:endParaRPr kumimoji="0" lang="cs-CZ" sz="1400" b="0" i="0" u="none" strike="noStrike" cap="none" normalizeH="0" baseline="0" smtClean="0">
                        <a:ln>
                          <a:noFill/>
                        </a:ln>
                        <a:solidFill>
                          <a:schemeClr val="tx1"/>
                        </a:solidFill>
                        <a:effectLst/>
                        <a:latin typeface="Arial" charset="0"/>
                      </a:endParaRPr>
                    </a:p>
                  </a:txBody>
                  <a:tcPr marT="45701" marB="45701" anchor="b" horzOverflow="overflow">
                    <a:lnL>
                      <a:noFill/>
                    </a:lnL>
                    <a:lnR>
                      <a:noFill/>
                    </a:lnR>
                    <a:lnT cap="flat">
                      <a:noFill/>
                    </a:lnT>
                    <a:lnB>
                      <a:noFill/>
                    </a:lnB>
                    <a:lnTlToBr>
                      <a:noFill/>
                    </a:lnTlToBr>
                    <a:lnBlToTr>
                      <a:noFill/>
                    </a:lnBlToTr>
                    <a:noFill/>
                  </a:tcPr>
                </a:tc>
                <a:tc>
                  <a:txBody>
                    <a:bodyPr/>
                    <a:lstStyle/>
                    <a:p>
                      <a:pPr marL="447675" marR="0" lvl="0" indent="-447675" algn="r"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Narrow" pitchFamily="34" charset="0"/>
                        </a:rPr>
                        <a:t>%</a:t>
                      </a:r>
                    </a:p>
                    <a:p>
                      <a:pPr marL="447675" marR="0" lvl="0" indent="-447675" algn="r"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Narrow" pitchFamily="34" charset="0"/>
                        </a:rPr>
                        <a:t>86,1</a:t>
                      </a:r>
                      <a:endParaRPr kumimoji="0" lang="cs-CZ" sz="1400" b="0" i="0" u="none" strike="noStrike" cap="none" normalizeH="0" baseline="0" smtClean="0">
                        <a:ln>
                          <a:noFill/>
                        </a:ln>
                        <a:solidFill>
                          <a:schemeClr val="tx1"/>
                        </a:solidFill>
                        <a:effectLst/>
                        <a:latin typeface="Arial" charset="0"/>
                      </a:endParaRPr>
                    </a:p>
                  </a:txBody>
                  <a:tcPr marT="45701" marB="45701" anchor="b"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04755">
                <a:tc>
                  <a:txBody>
                    <a:bodyPr/>
                    <a:lstStyle/>
                    <a:p>
                      <a:pPr marL="447675" marR="0" lvl="0" indent="-447675" algn="l"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smtClean="0">
                          <a:ln>
                            <a:noFill/>
                          </a:ln>
                          <a:solidFill>
                            <a:schemeClr val="tx1"/>
                          </a:solidFill>
                          <a:effectLst/>
                          <a:latin typeface="Arial Narrow" pitchFamily="34" charset="0"/>
                        </a:rPr>
                        <a:t>London</a:t>
                      </a:r>
                      <a:endParaRPr kumimoji="0" lang="cs-CZ" sz="1400" b="1" i="0" u="none" strike="noStrike" cap="none" normalizeH="0" baseline="0" smtClean="0">
                        <a:ln>
                          <a:noFill/>
                        </a:ln>
                        <a:solidFill>
                          <a:schemeClr val="tx1"/>
                        </a:solidFill>
                        <a:effectLst/>
                        <a:latin typeface="Arial" charset="0"/>
                      </a:endParaRPr>
                    </a:p>
                  </a:txBody>
                  <a:tcPr marT="45701" marB="45701" anchor="b" horzOverflow="overflow">
                    <a:lnL cap="flat">
                      <a:noFill/>
                    </a:lnL>
                    <a:lnR>
                      <a:noFill/>
                    </a:lnR>
                    <a:lnT>
                      <a:noFill/>
                    </a:lnT>
                    <a:lnB>
                      <a:noFill/>
                    </a:lnB>
                    <a:lnTlToBr>
                      <a:noFill/>
                    </a:lnTlToBr>
                    <a:lnBlToTr>
                      <a:noFill/>
                    </a:lnBlToTr>
                    <a:noFill/>
                  </a:tcPr>
                </a:tc>
                <a:tc>
                  <a:txBody>
                    <a:bodyPr/>
                    <a:lstStyle/>
                    <a:p>
                      <a:pPr marL="447675" marR="0" lvl="0" indent="-447675" algn="r"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smtClean="0">
                          <a:ln>
                            <a:noFill/>
                          </a:ln>
                          <a:solidFill>
                            <a:schemeClr val="tx1"/>
                          </a:solidFill>
                          <a:effectLst/>
                          <a:latin typeface="Arial Narrow" pitchFamily="34" charset="0"/>
                        </a:rPr>
                        <a:t>15 590</a:t>
                      </a:r>
                      <a:endParaRPr kumimoji="0" lang="cs-CZ" sz="1400" b="1" i="0" u="none" strike="noStrike" cap="none" normalizeH="0" baseline="0" smtClean="0">
                        <a:ln>
                          <a:noFill/>
                        </a:ln>
                        <a:solidFill>
                          <a:schemeClr val="tx1"/>
                        </a:solidFill>
                        <a:effectLst/>
                        <a:latin typeface="Arial" charset="0"/>
                      </a:endParaRPr>
                    </a:p>
                  </a:txBody>
                  <a:tcPr marT="45701" marB="45701" anchor="b" horzOverflow="overflow">
                    <a:lnL>
                      <a:noFill/>
                    </a:lnL>
                    <a:lnR>
                      <a:noFill/>
                    </a:lnR>
                    <a:lnT>
                      <a:noFill/>
                    </a:lnT>
                    <a:lnB>
                      <a:noFill/>
                    </a:lnB>
                    <a:lnTlToBr>
                      <a:noFill/>
                    </a:lnTlToBr>
                    <a:lnBlToTr>
                      <a:noFill/>
                    </a:lnBlToTr>
                    <a:noFill/>
                  </a:tcPr>
                </a:tc>
                <a:tc>
                  <a:txBody>
                    <a:bodyPr/>
                    <a:lstStyle/>
                    <a:p>
                      <a:pPr marL="447675" marR="0" lvl="0" indent="-447675" algn="r"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smtClean="0">
                          <a:ln>
                            <a:noFill/>
                          </a:ln>
                          <a:solidFill>
                            <a:schemeClr val="tx1"/>
                          </a:solidFill>
                          <a:effectLst/>
                          <a:latin typeface="Arial Narrow" pitchFamily="34" charset="0"/>
                        </a:rPr>
                        <a:t>47,7</a:t>
                      </a:r>
                      <a:endParaRPr kumimoji="0" lang="cs-CZ" sz="1400" b="1" i="0" u="none" strike="noStrike" cap="none" normalizeH="0" baseline="0" smtClean="0">
                        <a:ln>
                          <a:noFill/>
                        </a:ln>
                        <a:solidFill>
                          <a:schemeClr val="tx1"/>
                        </a:solidFill>
                        <a:effectLst/>
                        <a:latin typeface="Arial" charset="0"/>
                      </a:endParaRPr>
                    </a:p>
                  </a:txBody>
                  <a:tcPr marT="45701" marB="45701" anchor="b" horzOverflow="overflow">
                    <a:lnL>
                      <a:noFill/>
                    </a:lnL>
                    <a:lnR>
                      <a:noFill/>
                    </a:lnR>
                    <a:lnT>
                      <a:noFill/>
                    </a:lnT>
                    <a:lnB>
                      <a:noFill/>
                    </a:lnB>
                    <a:lnTlToBr>
                      <a:noFill/>
                    </a:lnTlToBr>
                    <a:lnBlToTr>
                      <a:noFill/>
                    </a:lnBlToTr>
                    <a:noFill/>
                  </a:tcPr>
                </a:tc>
                <a:tc>
                  <a:txBody>
                    <a:bodyPr/>
                    <a:lstStyle/>
                    <a:p>
                      <a:pPr marL="447675" marR="0" lvl="0" indent="-447675" algn="r"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smtClean="0">
                          <a:ln>
                            <a:noFill/>
                          </a:ln>
                          <a:solidFill>
                            <a:schemeClr val="tx1"/>
                          </a:solidFill>
                          <a:effectLst/>
                          <a:latin typeface="Arial Narrow" pitchFamily="34" charset="0"/>
                        </a:rPr>
                        <a:t>101,1</a:t>
                      </a:r>
                      <a:endParaRPr kumimoji="0" lang="cs-CZ" sz="1400" b="1" i="0" u="none" strike="noStrike" cap="none" normalizeH="0" baseline="0" smtClean="0">
                        <a:ln>
                          <a:noFill/>
                        </a:ln>
                        <a:solidFill>
                          <a:schemeClr val="tx1"/>
                        </a:solidFill>
                        <a:effectLst/>
                        <a:latin typeface="Arial" charset="0"/>
                      </a:endParaRPr>
                    </a:p>
                  </a:txBody>
                  <a:tcPr marT="45701" marB="45701" anchor="b" horzOverflow="overflow">
                    <a:lnL>
                      <a:noFill/>
                    </a:lnL>
                    <a:lnR>
                      <a:noFill/>
                    </a:lnR>
                    <a:lnT>
                      <a:noFill/>
                    </a:lnT>
                    <a:lnB>
                      <a:noFill/>
                    </a:lnB>
                    <a:lnTlToBr>
                      <a:noFill/>
                    </a:lnTlToBr>
                    <a:lnBlToTr>
                      <a:noFill/>
                    </a:lnBlToTr>
                    <a:noFill/>
                  </a:tcPr>
                </a:tc>
                <a:tc>
                  <a:txBody>
                    <a:bodyPr/>
                    <a:lstStyle/>
                    <a:p>
                      <a:pPr marL="447675" marR="0" lvl="0" indent="-447675" algn="r"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smtClean="0">
                          <a:ln>
                            <a:noFill/>
                          </a:ln>
                          <a:solidFill>
                            <a:schemeClr val="tx1"/>
                          </a:solidFill>
                          <a:effectLst/>
                          <a:latin typeface="Arial Narrow" pitchFamily="34" charset="0"/>
                        </a:rPr>
                        <a:t>37,0</a:t>
                      </a:r>
                      <a:endParaRPr kumimoji="0" lang="cs-CZ" sz="1400" b="1" i="0" u="none" strike="noStrike" cap="none" normalizeH="0" baseline="0" smtClean="0">
                        <a:ln>
                          <a:noFill/>
                        </a:ln>
                        <a:solidFill>
                          <a:schemeClr val="tx1"/>
                        </a:solidFill>
                        <a:effectLst/>
                        <a:latin typeface="Arial" charset="0"/>
                      </a:endParaRPr>
                    </a:p>
                  </a:txBody>
                  <a:tcPr marT="45701" marB="45701"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304755">
                <a:tc>
                  <a:txBody>
                    <a:bodyPr/>
                    <a:lstStyle/>
                    <a:p>
                      <a:pPr marL="447675" marR="0" lvl="0" indent="-447675" algn="l"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Narrow" pitchFamily="34" charset="0"/>
                        </a:rPr>
                        <a:t>North East</a:t>
                      </a:r>
                      <a:endParaRPr kumimoji="0" lang="cs-CZ" sz="1400" b="0" i="0" u="none" strike="noStrike" cap="none" normalizeH="0" baseline="0" smtClean="0">
                        <a:ln>
                          <a:noFill/>
                        </a:ln>
                        <a:solidFill>
                          <a:schemeClr val="tx1"/>
                        </a:solidFill>
                        <a:effectLst/>
                        <a:latin typeface="Arial" charset="0"/>
                      </a:endParaRPr>
                    </a:p>
                  </a:txBody>
                  <a:tcPr marT="45701" marB="45701" anchor="b" horzOverflow="overflow">
                    <a:lnL cap="flat">
                      <a:noFill/>
                    </a:lnL>
                    <a:lnR>
                      <a:noFill/>
                    </a:lnR>
                    <a:lnT>
                      <a:noFill/>
                    </a:lnT>
                    <a:lnB>
                      <a:noFill/>
                    </a:lnB>
                    <a:lnTlToBr>
                      <a:noFill/>
                    </a:lnTlToBr>
                    <a:lnBlToTr>
                      <a:noFill/>
                    </a:lnBlToTr>
                    <a:noFill/>
                  </a:tcPr>
                </a:tc>
                <a:tc>
                  <a:txBody>
                    <a:bodyPr/>
                    <a:lstStyle/>
                    <a:p>
                      <a:pPr marL="447675" marR="0" lvl="0" indent="-447675" algn="r"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Narrow" pitchFamily="34" charset="0"/>
                        </a:rPr>
                        <a:t>650</a:t>
                      </a:r>
                      <a:endParaRPr kumimoji="0" lang="cs-CZ" sz="1400" b="0" i="0" u="none" strike="noStrike" cap="none" normalizeH="0" baseline="0" smtClean="0">
                        <a:ln>
                          <a:noFill/>
                        </a:ln>
                        <a:solidFill>
                          <a:schemeClr val="tx1"/>
                        </a:solidFill>
                        <a:effectLst/>
                        <a:latin typeface="Arial" charset="0"/>
                      </a:endParaRPr>
                    </a:p>
                  </a:txBody>
                  <a:tcPr marT="45701" marB="45701" anchor="b" horzOverflow="overflow">
                    <a:lnL>
                      <a:noFill/>
                    </a:lnL>
                    <a:lnR>
                      <a:noFill/>
                    </a:lnR>
                    <a:lnT>
                      <a:noFill/>
                    </a:lnT>
                    <a:lnB>
                      <a:noFill/>
                    </a:lnB>
                    <a:lnTlToBr>
                      <a:noFill/>
                    </a:lnTlToBr>
                    <a:lnBlToTr>
                      <a:noFill/>
                    </a:lnBlToTr>
                    <a:noFill/>
                  </a:tcPr>
                </a:tc>
                <a:tc>
                  <a:txBody>
                    <a:bodyPr/>
                    <a:lstStyle/>
                    <a:p>
                      <a:pPr marL="447675" marR="0" lvl="0" indent="-447675" algn="r"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Narrow" pitchFamily="34" charset="0"/>
                        </a:rPr>
                        <a:t>2,0</a:t>
                      </a:r>
                      <a:endParaRPr kumimoji="0" lang="cs-CZ" sz="1400" b="0" i="0" u="none" strike="noStrike" cap="none" normalizeH="0" baseline="0" smtClean="0">
                        <a:ln>
                          <a:noFill/>
                        </a:ln>
                        <a:solidFill>
                          <a:schemeClr val="tx1"/>
                        </a:solidFill>
                        <a:effectLst/>
                        <a:latin typeface="Arial" charset="0"/>
                      </a:endParaRPr>
                    </a:p>
                  </a:txBody>
                  <a:tcPr marT="45701" marB="45701" anchor="b" horzOverflow="overflow">
                    <a:lnL>
                      <a:noFill/>
                    </a:lnL>
                    <a:lnR>
                      <a:noFill/>
                    </a:lnR>
                    <a:lnT>
                      <a:noFill/>
                    </a:lnT>
                    <a:lnB>
                      <a:noFill/>
                    </a:lnB>
                    <a:lnTlToBr>
                      <a:noFill/>
                    </a:lnTlToBr>
                    <a:lnBlToTr>
                      <a:noFill/>
                    </a:lnBlToTr>
                    <a:noFill/>
                  </a:tcPr>
                </a:tc>
                <a:tc>
                  <a:txBody>
                    <a:bodyPr/>
                    <a:lstStyle/>
                    <a:p>
                      <a:pPr marL="447675" marR="0" lvl="0" indent="-447675" algn="r"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Narrow" pitchFamily="34" charset="0"/>
                        </a:rPr>
                        <a:t>5,8</a:t>
                      </a:r>
                      <a:endParaRPr kumimoji="0" lang="cs-CZ" sz="1400" b="0" i="0" u="none" strike="noStrike" cap="none" normalizeH="0" baseline="0" smtClean="0">
                        <a:ln>
                          <a:noFill/>
                        </a:ln>
                        <a:solidFill>
                          <a:schemeClr val="tx1"/>
                        </a:solidFill>
                        <a:effectLst/>
                        <a:latin typeface="Arial" charset="0"/>
                      </a:endParaRPr>
                    </a:p>
                  </a:txBody>
                  <a:tcPr marT="45701" marB="45701" anchor="b" horzOverflow="overflow">
                    <a:lnL>
                      <a:noFill/>
                    </a:lnL>
                    <a:lnR>
                      <a:noFill/>
                    </a:lnR>
                    <a:lnT>
                      <a:noFill/>
                    </a:lnT>
                    <a:lnB>
                      <a:noFill/>
                    </a:lnB>
                    <a:lnTlToBr>
                      <a:noFill/>
                    </a:lnTlToBr>
                    <a:lnBlToTr>
                      <a:noFill/>
                    </a:lnBlToTr>
                    <a:noFill/>
                  </a:tcPr>
                </a:tc>
                <a:tc>
                  <a:txBody>
                    <a:bodyPr/>
                    <a:lstStyle/>
                    <a:p>
                      <a:pPr marL="447675" marR="0" lvl="0" indent="-447675" algn="r"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Narrow" pitchFamily="34" charset="0"/>
                        </a:rPr>
                        <a:t>2,1</a:t>
                      </a:r>
                      <a:endParaRPr kumimoji="0" lang="cs-CZ" sz="1400" b="0" i="0" u="none" strike="noStrike" cap="none" normalizeH="0" baseline="0" smtClean="0">
                        <a:ln>
                          <a:noFill/>
                        </a:ln>
                        <a:solidFill>
                          <a:schemeClr val="tx1"/>
                        </a:solidFill>
                        <a:effectLst/>
                        <a:latin typeface="Arial" charset="0"/>
                      </a:endParaRPr>
                    </a:p>
                  </a:txBody>
                  <a:tcPr marT="45701" marB="45701"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304755">
                <a:tc>
                  <a:txBody>
                    <a:bodyPr/>
                    <a:lstStyle/>
                    <a:p>
                      <a:pPr marL="447675" marR="0" lvl="0" indent="-447675" algn="l"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Narrow" pitchFamily="34" charset="0"/>
                        </a:rPr>
                        <a:t>North West</a:t>
                      </a:r>
                      <a:endParaRPr kumimoji="0" lang="cs-CZ" sz="1400" b="0" i="0" u="none" strike="noStrike" cap="none" normalizeH="0" baseline="0" smtClean="0">
                        <a:ln>
                          <a:noFill/>
                        </a:ln>
                        <a:solidFill>
                          <a:schemeClr val="tx1"/>
                        </a:solidFill>
                        <a:effectLst/>
                        <a:latin typeface="Arial" charset="0"/>
                      </a:endParaRPr>
                    </a:p>
                  </a:txBody>
                  <a:tcPr marT="45701" marB="45701" anchor="b" horzOverflow="overflow">
                    <a:lnL cap="flat">
                      <a:noFill/>
                    </a:lnL>
                    <a:lnR>
                      <a:noFill/>
                    </a:lnR>
                    <a:lnT>
                      <a:noFill/>
                    </a:lnT>
                    <a:lnB>
                      <a:noFill/>
                    </a:lnB>
                    <a:lnTlToBr>
                      <a:noFill/>
                    </a:lnTlToBr>
                    <a:lnBlToTr>
                      <a:noFill/>
                    </a:lnBlToTr>
                    <a:noFill/>
                  </a:tcPr>
                </a:tc>
                <a:tc>
                  <a:txBody>
                    <a:bodyPr/>
                    <a:lstStyle/>
                    <a:p>
                      <a:pPr marL="447675" marR="0" lvl="0" indent="-447675" algn="r"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Narrow" pitchFamily="34" charset="0"/>
                        </a:rPr>
                        <a:t>2 610</a:t>
                      </a:r>
                      <a:endParaRPr kumimoji="0" lang="cs-CZ" sz="1400" b="0" i="0" u="none" strike="noStrike" cap="none" normalizeH="0" baseline="0" smtClean="0">
                        <a:ln>
                          <a:noFill/>
                        </a:ln>
                        <a:solidFill>
                          <a:schemeClr val="tx1"/>
                        </a:solidFill>
                        <a:effectLst/>
                        <a:latin typeface="Arial" charset="0"/>
                      </a:endParaRPr>
                    </a:p>
                  </a:txBody>
                  <a:tcPr marT="45701" marB="45701" anchor="b" horzOverflow="overflow">
                    <a:lnL>
                      <a:noFill/>
                    </a:lnL>
                    <a:lnR>
                      <a:noFill/>
                    </a:lnR>
                    <a:lnT>
                      <a:noFill/>
                    </a:lnT>
                    <a:lnB>
                      <a:noFill/>
                    </a:lnB>
                    <a:lnTlToBr>
                      <a:noFill/>
                    </a:lnTlToBr>
                    <a:lnBlToTr>
                      <a:noFill/>
                    </a:lnBlToTr>
                    <a:noFill/>
                  </a:tcPr>
                </a:tc>
                <a:tc>
                  <a:txBody>
                    <a:bodyPr/>
                    <a:lstStyle/>
                    <a:p>
                      <a:pPr marL="447675" marR="0" lvl="0" indent="-447675" algn="r"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Narrow" pitchFamily="34" charset="0"/>
                        </a:rPr>
                        <a:t>8,0</a:t>
                      </a:r>
                      <a:endParaRPr kumimoji="0" lang="cs-CZ" sz="1400" b="0" i="0" u="none" strike="noStrike" cap="none" normalizeH="0" baseline="0" smtClean="0">
                        <a:ln>
                          <a:noFill/>
                        </a:ln>
                        <a:solidFill>
                          <a:schemeClr val="tx1"/>
                        </a:solidFill>
                        <a:effectLst/>
                        <a:latin typeface="Arial" charset="0"/>
                      </a:endParaRPr>
                    </a:p>
                  </a:txBody>
                  <a:tcPr marT="45701" marB="45701" anchor="b" horzOverflow="overflow">
                    <a:lnL>
                      <a:noFill/>
                    </a:lnL>
                    <a:lnR>
                      <a:noFill/>
                    </a:lnR>
                    <a:lnT>
                      <a:noFill/>
                    </a:lnT>
                    <a:lnB>
                      <a:noFill/>
                    </a:lnB>
                    <a:lnTlToBr>
                      <a:noFill/>
                    </a:lnTlToBr>
                    <a:lnBlToTr>
                      <a:noFill/>
                    </a:lnBlToTr>
                    <a:noFill/>
                  </a:tcPr>
                </a:tc>
                <a:tc>
                  <a:txBody>
                    <a:bodyPr/>
                    <a:lstStyle/>
                    <a:p>
                      <a:pPr marL="447675" marR="0" lvl="0" indent="-447675" algn="r"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Narrow" pitchFamily="34" charset="0"/>
                        </a:rPr>
                        <a:t>19,8</a:t>
                      </a:r>
                      <a:endParaRPr kumimoji="0" lang="cs-CZ" sz="1400" b="0" i="0" u="none" strike="noStrike" cap="none" normalizeH="0" baseline="0" smtClean="0">
                        <a:ln>
                          <a:noFill/>
                        </a:ln>
                        <a:solidFill>
                          <a:schemeClr val="tx1"/>
                        </a:solidFill>
                        <a:effectLst/>
                        <a:latin typeface="Arial" charset="0"/>
                      </a:endParaRPr>
                    </a:p>
                  </a:txBody>
                  <a:tcPr marT="45701" marB="45701" anchor="b" horzOverflow="overflow">
                    <a:lnL>
                      <a:noFill/>
                    </a:lnL>
                    <a:lnR>
                      <a:noFill/>
                    </a:lnR>
                    <a:lnT>
                      <a:noFill/>
                    </a:lnT>
                    <a:lnB>
                      <a:noFill/>
                    </a:lnB>
                    <a:lnTlToBr>
                      <a:noFill/>
                    </a:lnTlToBr>
                    <a:lnBlToTr>
                      <a:noFill/>
                    </a:lnBlToTr>
                    <a:noFill/>
                  </a:tcPr>
                </a:tc>
                <a:tc>
                  <a:txBody>
                    <a:bodyPr/>
                    <a:lstStyle/>
                    <a:p>
                      <a:pPr marL="447675" marR="0" lvl="0" indent="-447675" algn="r"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smtClean="0">
                          <a:ln>
                            <a:noFill/>
                          </a:ln>
                          <a:solidFill>
                            <a:srgbClr val="CC0000"/>
                          </a:solidFill>
                          <a:effectLst/>
                          <a:latin typeface="Arial Narrow" pitchFamily="34" charset="0"/>
                        </a:rPr>
                        <a:t>7,2</a:t>
                      </a:r>
                      <a:endParaRPr kumimoji="0" lang="cs-CZ" sz="1400" b="1" i="0" u="none" strike="noStrike" cap="none" normalizeH="0" baseline="0" smtClean="0">
                        <a:ln>
                          <a:noFill/>
                        </a:ln>
                        <a:solidFill>
                          <a:srgbClr val="CC0000"/>
                        </a:solidFill>
                        <a:effectLst/>
                        <a:latin typeface="Arial" charset="0"/>
                      </a:endParaRPr>
                    </a:p>
                  </a:txBody>
                  <a:tcPr marT="45701" marB="45701"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304755">
                <a:tc>
                  <a:txBody>
                    <a:bodyPr/>
                    <a:lstStyle/>
                    <a:p>
                      <a:pPr marL="447675" marR="0" lvl="0" indent="-447675" algn="l"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Narrow" pitchFamily="34" charset="0"/>
                        </a:rPr>
                        <a:t>Yorkshire</a:t>
                      </a:r>
                      <a:endParaRPr kumimoji="0" lang="cs-CZ" sz="1400" b="0" i="0" u="none" strike="noStrike" cap="none" normalizeH="0" baseline="0" smtClean="0">
                        <a:ln>
                          <a:noFill/>
                        </a:ln>
                        <a:solidFill>
                          <a:schemeClr val="tx1"/>
                        </a:solidFill>
                        <a:effectLst/>
                        <a:latin typeface="Arial" charset="0"/>
                      </a:endParaRPr>
                    </a:p>
                  </a:txBody>
                  <a:tcPr marT="45701" marB="45701" anchor="b" horzOverflow="overflow">
                    <a:lnL cap="flat">
                      <a:noFill/>
                    </a:lnL>
                    <a:lnR>
                      <a:noFill/>
                    </a:lnR>
                    <a:lnT>
                      <a:noFill/>
                    </a:lnT>
                    <a:lnB>
                      <a:noFill/>
                    </a:lnB>
                    <a:lnTlToBr>
                      <a:noFill/>
                    </a:lnTlToBr>
                    <a:lnBlToTr>
                      <a:noFill/>
                    </a:lnBlToTr>
                    <a:noFill/>
                  </a:tcPr>
                </a:tc>
                <a:tc>
                  <a:txBody>
                    <a:bodyPr/>
                    <a:lstStyle/>
                    <a:p>
                      <a:pPr marL="447675" marR="0" lvl="0" indent="-447675" algn="r"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Narrow" pitchFamily="34" charset="0"/>
                        </a:rPr>
                        <a:t>1 240</a:t>
                      </a:r>
                      <a:endParaRPr kumimoji="0" lang="cs-CZ" sz="1400" b="0" i="0" u="none" strike="noStrike" cap="none" normalizeH="0" baseline="0" smtClean="0">
                        <a:ln>
                          <a:noFill/>
                        </a:ln>
                        <a:solidFill>
                          <a:schemeClr val="tx1"/>
                        </a:solidFill>
                        <a:effectLst/>
                        <a:latin typeface="Arial" charset="0"/>
                      </a:endParaRPr>
                    </a:p>
                  </a:txBody>
                  <a:tcPr marT="45701" marB="45701" anchor="b" horzOverflow="overflow">
                    <a:lnL>
                      <a:noFill/>
                    </a:lnL>
                    <a:lnR>
                      <a:noFill/>
                    </a:lnR>
                    <a:lnT>
                      <a:noFill/>
                    </a:lnT>
                    <a:lnB>
                      <a:noFill/>
                    </a:lnB>
                    <a:lnTlToBr>
                      <a:noFill/>
                    </a:lnTlToBr>
                    <a:lnBlToTr>
                      <a:noFill/>
                    </a:lnBlToTr>
                    <a:noFill/>
                  </a:tcPr>
                </a:tc>
                <a:tc>
                  <a:txBody>
                    <a:bodyPr/>
                    <a:lstStyle/>
                    <a:p>
                      <a:pPr marL="447675" marR="0" lvl="0" indent="-447675" algn="r"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Narrow" pitchFamily="34" charset="0"/>
                        </a:rPr>
                        <a:t>3,8</a:t>
                      </a:r>
                      <a:endParaRPr kumimoji="0" lang="cs-CZ" sz="1400" b="0" i="0" u="none" strike="noStrike" cap="none" normalizeH="0" baseline="0" smtClean="0">
                        <a:ln>
                          <a:noFill/>
                        </a:ln>
                        <a:solidFill>
                          <a:schemeClr val="tx1"/>
                        </a:solidFill>
                        <a:effectLst/>
                        <a:latin typeface="Arial" charset="0"/>
                      </a:endParaRPr>
                    </a:p>
                  </a:txBody>
                  <a:tcPr marT="45701" marB="45701" anchor="b" horzOverflow="overflow">
                    <a:lnL>
                      <a:noFill/>
                    </a:lnL>
                    <a:lnR>
                      <a:noFill/>
                    </a:lnR>
                    <a:lnT>
                      <a:noFill/>
                    </a:lnT>
                    <a:lnB>
                      <a:noFill/>
                    </a:lnB>
                    <a:lnTlToBr>
                      <a:noFill/>
                    </a:lnTlToBr>
                    <a:lnBlToTr>
                      <a:noFill/>
                    </a:lnBlToTr>
                    <a:noFill/>
                  </a:tcPr>
                </a:tc>
                <a:tc>
                  <a:txBody>
                    <a:bodyPr/>
                    <a:lstStyle/>
                    <a:p>
                      <a:pPr marL="447675" marR="0" lvl="0" indent="-447675" algn="r"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Narrow" pitchFamily="34" charset="0"/>
                        </a:rPr>
                        <a:t>12,7</a:t>
                      </a:r>
                      <a:endParaRPr kumimoji="0" lang="cs-CZ" sz="1400" b="0" i="0" u="none" strike="noStrike" cap="none" normalizeH="0" baseline="0" smtClean="0">
                        <a:ln>
                          <a:noFill/>
                        </a:ln>
                        <a:solidFill>
                          <a:schemeClr val="tx1"/>
                        </a:solidFill>
                        <a:effectLst/>
                        <a:latin typeface="Arial" charset="0"/>
                      </a:endParaRPr>
                    </a:p>
                  </a:txBody>
                  <a:tcPr marT="45701" marB="45701" anchor="b" horzOverflow="overflow">
                    <a:lnL>
                      <a:noFill/>
                    </a:lnL>
                    <a:lnR>
                      <a:noFill/>
                    </a:lnR>
                    <a:lnT>
                      <a:noFill/>
                    </a:lnT>
                    <a:lnB>
                      <a:noFill/>
                    </a:lnB>
                    <a:lnTlToBr>
                      <a:noFill/>
                    </a:lnTlToBr>
                    <a:lnBlToTr>
                      <a:noFill/>
                    </a:lnBlToTr>
                    <a:noFill/>
                  </a:tcPr>
                </a:tc>
                <a:tc>
                  <a:txBody>
                    <a:bodyPr/>
                    <a:lstStyle/>
                    <a:p>
                      <a:pPr marL="447675" marR="0" lvl="0" indent="-447675" algn="r"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Narrow" pitchFamily="34" charset="0"/>
                        </a:rPr>
                        <a:t>4,6</a:t>
                      </a:r>
                      <a:endParaRPr kumimoji="0" lang="cs-CZ" sz="1400" b="0" i="0" u="none" strike="noStrike" cap="none" normalizeH="0" baseline="0" smtClean="0">
                        <a:ln>
                          <a:noFill/>
                        </a:ln>
                        <a:solidFill>
                          <a:schemeClr val="tx1"/>
                        </a:solidFill>
                        <a:effectLst/>
                        <a:latin typeface="Arial" charset="0"/>
                      </a:endParaRPr>
                    </a:p>
                  </a:txBody>
                  <a:tcPr marT="45701" marB="45701"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304755">
                <a:tc>
                  <a:txBody>
                    <a:bodyPr/>
                    <a:lstStyle/>
                    <a:p>
                      <a:pPr marL="447675" marR="0" lvl="0" indent="-447675" algn="l"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Narrow" pitchFamily="34" charset="0"/>
                        </a:rPr>
                        <a:t>West Midlands</a:t>
                      </a:r>
                      <a:endParaRPr kumimoji="0" lang="cs-CZ" sz="1400" b="0" i="0" u="none" strike="noStrike" cap="none" normalizeH="0" baseline="0" smtClean="0">
                        <a:ln>
                          <a:noFill/>
                        </a:ln>
                        <a:solidFill>
                          <a:schemeClr val="tx1"/>
                        </a:solidFill>
                        <a:effectLst/>
                        <a:latin typeface="Arial" charset="0"/>
                      </a:endParaRPr>
                    </a:p>
                  </a:txBody>
                  <a:tcPr marT="45701" marB="45701" anchor="b" horzOverflow="overflow">
                    <a:lnL cap="flat">
                      <a:noFill/>
                    </a:lnL>
                    <a:lnR>
                      <a:noFill/>
                    </a:lnR>
                    <a:lnT>
                      <a:noFill/>
                    </a:lnT>
                    <a:lnB>
                      <a:noFill/>
                    </a:lnB>
                    <a:lnTlToBr>
                      <a:noFill/>
                    </a:lnTlToBr>
                    <a:lnBlToTr>
                      <a:noFill/>
                    </a:lnBlToTr>
                    <a:noFill/>
                  </a:tcPr>
                </a:tc>
                <a:tc>
                  <a:txBody>
                    <a:bodyPr/>
                    <a:lstStyle/>
                    <a:p>
                      <a:pPr marL="447675" marR="0" lvl="0" indent="-447675" algn="r"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Narrow" pitchFamily="34" charset="0"/>
                        </a:rPr>
                        <a:t>1 670</a:t>
                      </a:r>
                      <a:endParaRPr kumimoji="0" lang="cs-CZ" sz="1400" b="0" i="0" u="none" strike="noStrike" cap="none" normalizeH="0" baseline="0" smtClean="0">
                        <a:ln>
                          <a:noFill/>
                        </a:ln>
                        <a:solidFill>
                          <a:schemeClr val="tx1"/>
                        </a:solidFill>
                        <a:effectLst/>
                        <a:latin typeface="Arial" charset="0"/>
                      </a:endParaRPr>
                    </a:p>
                  </a:txBody>
                  <a:tcPr marT="45701" marB="45701" anchor="b" horzOverflow="overflow">
                    <a:lnL>
                      <a:noFill/>
                    </a:lnL>
                    <a:lnR>
                      <a:noFill/>
                    </a:lnR>
                    <a:lnT>
                      <a:noFill/>
                    </a:lnT>
                    <a:lnB>
                      <a:noFill/>
                    </a:lnB>
                    <a:lnTlToBr>
                      <a:noFill/>
                    </a:lnTlToBr>
                    <a:lnBlToTr>
                      <a:noFill/>
                    </a:lnBlToTr>
                    <a:noFill/>
                  </a:tcPr>
                </a:tc>
                <a:tc>
                  <a:txBody>
                    <a:bodyPr/>
                    <a:lstStyle/>
                    <a:p>
                      <a:pPr marL="447675" marR="0" lvl="0" indent="-447675" algn="r"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Narrow" pitchFamily="34" charset="0"/>
                        </a:rPr>
                        <a:t>5,1</a:t>
                      </a:r>
                      <a:endParaRPr kumimoji="0" lang="cs-CZ" sz="1400" b="0" i="0" u="none" strike="noStrike" cap="none" normalizeH="0" baseline="0" smtClean="0">
                        <a:ln>
                          <a:noFill/>
                        </a:ln>
                        <a:solidFill>
                          <a:schemeClr val="tx1"/>
                        </a:solidFill>
                        <a:effectLst/>
                        <a:latin typeface="Arial" charset="0"/>
                      </a:endParaRPr>
                    </a:p>
                  </a:txBody>
                  <a:tcPr marT="45701" marB="45701" anchor="b" horzOverflow="overflow">
                    <a:lnL>
                      <a:noFill/>
                    </a:lnL>
                    <a:lnR>
                      <a:noFill/>
                    </a:lnR>
                    <a:lnT>
                      <a:noFill/>
                    </a:lnT>
                    <a:lnB>
                      <a:noFill/>
                    </a:lnB>
                    <a:lnTlToBr>
                      <a:noFill/>
                    </a:lnTlToBr>
                    <a:lnBlToTr>
                      <a:noFill/>
                    </a:lnBlToTr>
                    <a:noFill/>
                  </a:tcPr>
                </a:tc>
                <a:tc>
                  <a:txBody>
                    <a:bodyPr/>
                    <a:lstStyle/>
                    <a:p>
                      <a:pPr marL="447675" marR="0" lvl="0" indent="-447675" algn="r"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Narrow" pitchFamily="34" charset="0"/>
                        </a:rPr>
                        <a:t>13,6</a:t>
                      </a:r>
                      <a:endParaRPr kumimoji="0" lang="cs-CZ" sz="1400" b="0" i="0" u="none" strike="noStrike" cap="none" normalizeH="0" baseline="0" smtClean="0">
                        <a:ln>
                          <a:noFill/>
                        </a:ln>
                        <a:solidFill>
                          <a:schemeClr val="tx1"/>
                        </a:solidFill>
                        <a:effectLst/>
                        <a:latin typeface="Arial" charset="0"/>
                      </a:endParaRPr>
                    </a:p>
                  </a:txBody>
                  <a:tcPr marT="45701" marB="45701" anchor="b" horzOverflow="overflow">
                    <a:lnL>
                      <a:noFill/>
                    </a:lnL>
                    <a:lnR>
                      <a:noFill/>
                    </a:lnR>
                    <a:lnT>
                      <a:noFill/>
                    </a:lnT>
                    <a:lnB>
                      <a:noFill/>
                    </a:lnB>
                    <a:lnTlToBr>
                      <a:noFill/>
                    </a:lnTlToBr>
                    <a:lnBlToTr>
                      <a:noFill/>
                    </a:lnBlToTr>
                    <a:noFill/>
                  </a:tcPr>
                </a:tc>
                <a:tc>
                  <a:txBody>
                    <a:bodyPr/>
                    <a:lstStyle/>
                    <a:p>
                      <a:pPr marL="447675" marR="0" lvl="0" indent="-447675" algn="r"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Narrow" pitchFamily="34" charset="0"/>
                        </a:rPr>
                        <a:t>5,0</a:t>
                      </a:r>
                      <a:endParaRPr kumimoji="0" lang="cs-CZ" sz="1400" b="0" i="0" u="none" strike="noStrike" cap="none" normalizeH="0" baseline="0" smtClean="0">
                        <a:ln>
                          <a:noFill/>
                        </a:ln>
                        <a:solidFill>
                          <a:schemeClr val="tx1"/>
                        </a:solidFill>
                        <a:effectLst/>
                        <a:latin typeface="Arial" charset="0"/>
                      </a:endParaRPr>
                    </a:p>
                  </a:txBody>
                  <a:tcPr marT="45701" marB="45701"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304755">
                <a:tc>
                  <a:txBody>
                    <a:bodyPr/>
                    <a:lstStyle/>
                    <a:p>
                      <a:pPr marL="447675" marR="0" lvl="0" indent="-447675" algn="l"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Narrow" pitchFamily="34" charset="0"/>
                        </a:rPr>
                        <a:t>East Midlands</a:t>
                      </a:r>
                      <a:endParaRPr kumimoji="0" lang="cs-CZ" sz="1400" b="0" i="0" u="none" strike="noStrike" cap="none" normalizeH="0" baseline="0" smtClean="0">
                        <a:ln>
                          <a:noFill/>
                        </a:ln>
                        <a:solidFill>
                          <a:schemeClr val="tx1"/>
                        </a:solidFill>
                        <a:effectLst/>
                        <a:latin typeface="Arial" charset="0"/>
                      </a:endParaRPr>
                    </a:p>
                  </a:txBody>
                  <a:tcPr marT="45701" marB="45701" anchor="b" horzOverflow="overflow">
                    <a:lnL cap="flat">
                      <a:noFill/>
                    </a:lnL>
                    <a:lnR>
                      <a:noFill/>
                    </a:lnR>
                    <a:lnT>
                      <a:noFill/>
                    </a:lnT>
                    <a:lnB>
                      <a:noFill/>
                    </a:lnB>
                    <a:lnTlToBr>
                      <a:noFill/>
                    </a:lnTlToBr>
                    <a:lnBlToTr>
                      <a:noFill/>
                    </a:lnBlToTr>
                    <a:noFill/>
                  </a:tcPr>
                </a:tc>
                <a:tc>
                  <a:txBody>
                    <a:bodyPr/>
                    <a:lstStyle/>
                    <a:p>
                      <a:pPr marL="447675" marR="0" lvl="0" indent="-447675" algn="r"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Narrow" pitchFamily="34" charset="0"/>
                        </a:rPr>
                        <a:t>1 050</a:t>
                      </a:r>
                      <a:endParaRPr kumimoji="0" lang="cs-CZ" sz="1400" b="0" i="0" u="none" strike="noStrike" cap="none" normalizeH="0" baseline="0" smtClean="0">
                        <a:ln>
                          <a:noFill/>
                        </a:ln>
                        <a:solidFill>
                          <a:schemeClr val="tx1"/>
                        </a:solidFill>
                        <a:effectLst/>
                        <a:latin typeface="Arial" charset="0"/>
                      </a:endParaRPr>
                    </a:p>
                  </a:txBody>
                  <a:tcPr marT="45701" marB="45701" anchor="b" horzOverflow="overflow">
                    <a:lnL>
                      <a:noFill/>
                    </a:lnL>
                    <a:lnR>
                      <a:noFill/>
                    </a:lnR>
                    <a:lnT>
                      <a:noFill/>
                    </a:lnT>
                    <a:lnB>
                      <a:noFill/>
                    </a:lnB>
                    <a:lnTlToBr>
                      <a:noFill/>
                    </a:lnTlToBr>
                    <a:lnBlToTr>
                      <a:noFill/>
                    </a:lnBlToTr>
                    <a:noFill/>
                  </a:tcPr>
                </a:tc>
                <a:tc>
                  <a:txBody>
                    <a:bodyPr/>
                    <a:lstStyle/>
                    <a:p>
                      <a:pPr marL="447675" marR="0" lvl="0" indent="-447675" algn="r"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Narrow" pitchFamily="34" charset="0"/>
                        </a:rPr>
                        <a:t>3,2</a:t>
                      </a:r>
                      <a:endParaRPr kumimoji="0" lang="cs-CZ" sz="1400" b="0" i="0" u="none" strike="noStrike" cap="none" normalizeH="0" baseline="0" smtClean="0">
                        <a:ln>
                          <a:noFill/>
                        </a:ln>
                        <a:solidFill>
                          <a:schemeClr val="tx1"/>
                        </a:solidFill>
                        <a:effectLst/>
                        <a:latin typeface="Arial" charset="0"/>
                      </a:endParaRPr>
                    </a:p>
                  </a:txBody>
                  <a:tcPr marT="45701" marB="45701" anchor="b" horzOverflow="overflow">
                    <a:lnL>
                      <a:noFill/>
                    </a:lnL>
                    <a:lnR>
                      <a:noFill/>
                    </a:lnR>
                    <a:lnT>
                      <a:noFill/>
                    </a:lnT>
                    <a:lnB>
                      <a:noFill/>
                    </a:lnB>
                    <a:lnTlToBr>
                      <a:noFill/>
                    </a:lnTlToBr>
                    <a:lnBlToTr>
                      <a:noFill/>
                    </a:lnBlToTr>
                    <a:noFill/>
                  </a:tcPr>
                </a:tc>
                <a:tc>
                  <a:txBody>
                    <a:bodyPr/>
                    <a:lstStyle/>
                    <a:p>
                      <a:pPr marL="447675" marR="0" lvl="0" indent="-447675" algn="r"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Narrow" pitchFamily="34" charset="0"/>
                        </a:rPr>
                        <a:t>8,8</a:t>
                      </a:r>
                      <a:endParaRPr kumimoji="0" lang="cs-CZ" sz="1400" b="0" i="0" u="none" strike="noStrike" cap="none" normalizeH="0" baseline="0" smtClean="0">
                        <a:ln>
                          <a:noFill/>
                        </a:ln>
                        <a:solidFill>
                          <a:schemeClr val="tx1"/>
                        </a:solidFill>
                        <a:effectLst/>
                        <a:latin typeface="Arial" charset="0"/>
                      </a:endParaRPr>
                    </a:p>
                  </a:txBody>
                  <a:tcPr marT="45701" marB="45701" anchor="b" horzOverflow="overflow">
                    <a:lnL>
                      <a:noFill/>
                    </a:lnL>
                    <a:lnR>
                      <a:noFill/>
                    </a:lnR>
                    <a:lnT>
                      <a:noFill/>
                    </a:lnT>
                    <a:lnB>
                      <a:noFill/>
                    </a:lnB>
                    <a:lnTlToBr>
                      <a:noFill/>
                    </a:lnTlToBr>
                    <a:lnBlToTr>
                      <a:noFill/>
                    </a:lnBlToTr>
                    <a:noFill/>
                  </a:tcPr>
                </a:tc>
                <a:tc>
                  <a:txBody>
                    <a:bodyPr/>
                    <a:lstStyle/>
                    <a:p>
                      <a:pPr marL="447675" marR="0" lvl="0" indent="-447675" algn="r"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Narrow" pitchFamily="34" charset="0"/>
                        </a:rPr>
                        <a:t>3,2</a:t>
                      </a:r>
                      <a:endParaRPr kumimoji="0" lang="cs-CZ" sz="1400" b="0" i="0" u="none" strike="noStrike" cap="none" normalizeH="0" baseline="0" smtClean="0">
                        <a:ln>
                          <a:noFill/>
                        </a:ln>
                        <a:solidFill>
                          <a:schemeClr val="tx1"/>
                        </a:solidFill>
                        <a:effectLst/>
                        <a:latin typeface="Arial" charset="0"/>
                      </a:endParaRPr>
                    </a:p>
                  </a:txBody>
                  <a:tcPr marT="45701" marB="45701"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304755">
                <a:tc>
                  <a:txBody>
                    <a:bodyPr/>
                    <a:lstStyle/>
                    <a:p>
                      <a:pPr marL="447675" marR="0" lvl="0" indent="-447675" algn="l"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Narrow" pitchFamily="34" charset="0"/>
                        </a:rPr>
                        <a:t>East of England</a:t>
                      </a:r>
                      <a:endParaRPr kumimoji="0" lang="cs-CZ" sz="1400" b="0" i="0" u="none" strike="noStrike" cap="none" normalizeH="0" baseline="0" smtClean="0">
                        <a:ln>
                          <a:noFill/>
                        </a:ln>
                        <a:solidFill>
                          <a:schemeClr val="tx1"/>
                        </a:solidFill>
                        <a:effectLst/>
                        <a:latin typeface="Arial" charset="0"/>
                      </a:endParaRPr>
                    </a:p>
                  </a:txBody>
                  <a:tcPr marT="45701" marB="45701" anchor="b" horzOverflow="overflow">
                    <a:lnL cap="flat">
                      <a:noFill/>
                    </a:lnL>
                    <a:lnR>
                      <a:noFill/>
                    </a:lnR>
                    <a:lnT>
                      <a:noFill/>
                    </a:lnT>
                    <a:lnB>
                      <a:noFill/>
                    </a:lnB>
                    <a:lnTlToBr>
                      <a:noFill/>
                    </a:lnTlToBr>
                    <a:lnBlToTr>
                      <a:noFill/>
                    </a:lnBlToTr>
                    <a:noFill/>
                  </a:tcPr>
                </a:tc>
                <a:tc>
                  <a:txBody>
                    <a:bodyPr/>
                    <a:lstStyle/>
                    <a:p>
                      <a:pPr marL="447675" marR="0" lvl="0" indent="-447675" algn="r"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Narrow" pitchFamily="34" charset="0"/>
                        </a:rPr>
                        <a:t>2 090</a:t>
                      </a:r>
                      <a:endParaRPr kumimoji="0" lang="cs-CZ" sz="1400" b="0" i="0" u="none" strike="noStrike" cap="none" normalizeH="0" baseline="0" smtClean="0">
                        <a:ln>
                          <a:noFill/>
                        </a:ln>
                        <a:solidFill>
                          <a:schemeClr val="tx1"/>
                        </a:solidFill>
                        <a:effectLst/>
                        <a:latin typeface="Arial" charset="0"/>
                      </a:endParaRPr>
                    </a:p>
                  </a:txBody>
                  <a:tcPr marT="45701" marB="45701" anchor="b" horzOverflow="overflow">
                    <a:lnL>
                      <a:noFill/>
                    </a:lnL>
                    <a:lnR>
                      <a:noFill/>
                    </a:lnR>
                    <a:lnT>
                      <a:noFill/>
                    </a:lnT>
                    <a:lnB>
                      <a:noFill/>
                    </a:lnB>
                    <a:lnTlToBr>
                      <a:noFill/>
                    </a:lnTlToBr>
                    <a:lnBlToTr>
                      <a:noFill/>
                    </a:lnBlToTr>
                    <a:noFill/>
                  </a:tcPr>
                </a:tc>
                <a:tc>
                  <a:txBody>
                    <a:bodyPr/>
                    <a:lstStyle/>
                    <a:p>
                      <a:pPr marL="447675" marR="0" lvl="0" indent="-447675" algn="r"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Narrow" pitchFamily="34" charset="0"/>
                        </a:rPr>
                        <a:t>6,4</a:t>
                      </a:r>
                      <a:endParaRPr kumimoji="0" lang="cs-CZ" sz="1400" b="0" i="0" u="none" strike="noStrike" cap="none" normalizeH="0" baseline="0" smtClean="0">
                        <a:ln>
                          <a:noFill/>
                        </a:ln>
                        <a:solidFill>
                          <a:schemeClr val="tx1"/>
                        </a:solidFill>
                        <a:effectLst/>
                        <a:latin typeface="Arial" charset="0"/>
                      </a:endParaRPr>
                    </a:p>
                  </a:txBody>
                  <a:tcPr marT="45701" marB="45701" anchor="b" horzOverflow="overflow">
                    <a:lnL>
                      <a:noFill/>
                    </a:lnL>
                    <a:lnR>
                      <a:noFill/>
                    </a:lnR>
                    <a:lnT>
                      <a:noFill/>
                    </a:lnT>
                    <a:lnB>
                      <a:noFill/>
                    </a:lnB>
                    <a:lnTlToBr>
                      <a:noFill/>
                    </a:lnTlToBr>
                    <a:lnBlToTr>
                      <a:noFill/>
                    </a:lnBlToTr>
                    <a:noFill/>
                  </a:tcPr>
                </a:tc>
                <a:tc>
                  <a:txBody>
                    <a:bodyPr/>
                    <a:lstStyle/>
                    <a:p>
                      <a:pPr marL="447675" marR="0" lvl="0" indent="-447675" algn="r"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Narrow" pitchFamily="34" charset="0"/>
                        </a:rPr>
                        <a:t>17,4</a:t>
                      </a:r>
                      <a:endParaRPr kumimoji="0" lang="cs-CZ" sz="1400" b="0" i="0" u="none" strike="noStrike" cap="none" normalizeH="0" baseline="0" smtClean="0">
                        <a:ln>
                          <a:noFill/>
                        </a:ln>
                        <a:solidFill>
                          <a:schemeClr val="tx1"/>
                        </a:solidFill>
                        <a:effectLst/>
                        <a:latin typeface="Arial" charset="0"/>
                      </a:endParaRPr>
                    </a:p>
                  </a:txBody>
                  <a:tcPr marT="45701" marB="45701" anchor="b" horzOverflow="overflow">
                    <a:lnL>
                      <a:noFill/>
                    </a:lnL>
                    <a:lnR>
                      <a:noFill/>
                    </a:lnR>
                    <a:lnT>
                      <a:noFill/>
                    </a:lnT>
                    <a:lnB>
                      <a:noFill/>
                    </a:lnB>
                    <a:lnTlToBr>
                      <a:noFill/>
                    </a:lnTlToBr>
                    <a:lnBlToTr>
                      <a:noFill/>
                    </a:lnBlToTr>
                    <a:noFill/>
                  </a:tcPr>
                </a:tc>
                <a:tc>
                  <a:txBody>
                    <a:bodyPr/>
                    <a:lstStyle/>
                    <a:p>
                      <a:pPr marL="447675" marR="0" lvl="0" indent="-447675" algn="r"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Narrow" pitchFamily="34" charset="0"/>
                        </a:rPr>
                        <a:t>6,4</a:t>
                      </a:r>
                      <a:endParaRPr kumimoji="0" lang="cs-CZ" sz="1400" b="0" i="0" u="none" strike="noStrike" cap="none" normalizeH="0" baseline="0" smtClean="0">
                        <a:ln>
                          <a:noFill/>
                        </a:ln>
                        <a:solidFill>
                          <a:schemeClr val="tx1"/>
                        </a:solidFill>
                        <a:effectLst/>
                        <a:latin typeface="Arial" charset="0"/>
                      </a:endParaRPr>
                    </a:p>
                  </a:txBody>
                  <a:tcPr marT="45701" marB="45701"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7"/>
                  </a:ext>
                </a:extLst>
              </a:tr>
              <a:tr h="304755">
                <a:tc>
                  <a:txBody>
                    <a:bodyPr/>
                    <a:lstStyle/>
                    <a:p>
                      <a:pPr marL="447675" marR="0" lvl="0" indent="-447675" algn="l"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Narrow" pitchFamily="34" charset="0"/>
                        </a:rPr>
                        <a:t>South West</a:t>
                      </a:r>
                      <a:endParaRPr kumimoji="0" lang="cs-CZ" sz="1400" b="0" i="0" u="none" strike="noStrike" cap="none" normalizeH="0" baseline="0" smtClean="0">
                        <a:ln>
                          <a:noFill/>
                        </a:ln>
                        <a:solidFill>
                          <a:schemeClr val="tx1"/>
                        </a:solidFill>
                        <a:effectLst/>
                        <a:latin typeface="Arial" charset="0"/>
                      </a:endParaRPr>
                    </a:p>
                  </a:txBody>
                  <a:tcPr marT="45701" marB="45701" anchor="b" horzOverflow="overflow">
                    <a:lnL cap="flat">
                      <a:noFill/>
                    </a:lnL>
                    <a:lnR>
                      <a:noFill/>
                    </a:lnR>
                    <a:lnT>
                      <a:noFill/>
                    </a:lnT>
                    <a:lnB>
                      <a:noFill/>
                    </a:lnB>
                    <a:lnTlToBr>
                      <a:noFill/>
                    </a:lnTlToBr>
                    <a:lnBlToTr>
                      <a:noFill/>
                    </a:lnBlToTr>
                    <a:noFill/>
                  </a:tcPr>
                </a:tc>
                <a:tc>
                  <a:txBody>
                    <a:bodyPr/>
                    <a:lstStyle/>
                    <a:p>
                      <a:pPr marL="447675" marR="0" lvl="0" indent="-447675" algn="r"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Narrow" pitchFamily="34" charset="0"/>
                        </a:rPr>
                        <a:t>2 230</a:t>
                      </a:r>
                      <a:endParaRPr kumimoji="0" lang="cs-CZ" sz="1400" b="0" i="0" u="none" strike="noStrike" cap="none" normalizeH="0" baseline="0" smtClean="0">
                        <a:ln>
                          <a:noFill/>
                        </a:ln>
                        <a:solidFill>
                          <a:schemeClr val="tx1"/>
                        </a:solidFill>
                        <a:effectLst/>
                        <a:latin typeface="Arial" charset="0"/>
                      </a:endParaRPr>
                    </a:p>
                  </a:txBody>
                  <a:tcPr marT="45701" marB="45701" anchor="b" horzOverflow="overflow">
                    <a:lnL>
                      <a:noFill/>
                    </a:lnL>
                    <a:lnR>
                      <a:noFill/>
                    </a:lnR>
                    <a:lnT>
                      <a:noFill/>
                    </a:lnT>
                    <a:lnB>
                      <a:noFill/>
                    </a:lnB>
                    <a:lnTlToBr>
                      <a:noFill/>
                    </a:lnTlToBr>
                    <a:lnBlToTr>
                      <a:noFill/>
                    </a:lnBlToTr>
                    <a:noFill/>
                  </a:tcPr>
                </a:tc>
                <a:tc>
                  <a:txBody>
                    <a:bodyPr/>
                    <a:lstStyle/>
                    <a:p>
                      <a:pPr marL="447675" marR="0" lvl="0" indent="-447675" algn="r"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Narrow" pitchFamily="34" charset="0"/>
                        </a:rPr>
                        <a:t>6,8</a:t>
                      </a:r>
                      <a:endParaRPr kumimoji="0" lang="cs-CZ" sz="1400" b="0" i="0" u="none" strike="noStrike" cap="none" normalizeH="0" baseline="0" smtClean="0">
                        <a:ln>
                          <a:noFill/>
                        </a:ln>
                        <a:solidFill>
                          <a:schemeClr val="tx1"/>
                        </a:solidFill>
                        <a:effectLst/>
                        <a:latin typeface="Arial" charset="0"/>
                      </a:endParaRPr>
                    </a:p>
                  </a:txBody>
                  <a:tcPr marT="45701" marB="45701" anchor="b" horzOverflow="overflow">
                    <a:lnL>
                      <a:noFill/>
                    </a:lnL>
                    <a:lnR>
                      <a:noFill/>
                    </a:lnR>
                    <a:lnT>
                      <a:noFill/>
                    </a:lnT>
                    <a:lnB>
                      <a:noFill/>
                    </a:lnB>
                    <a:lnTlToBr>
                      <a:noFill/>
                    </a:lnTlToBr>
                    <a:lnBlToTr>
                      <a:noFill/>
                    </a:lnBlToTr>
                    <a:noFill/>
                  </a:tcPr>
                </a:tc>
                <a:tc>
                  <a:txBody>
                    <a:bodyPr/>
                    <a:lstStyle/>
                    <a:p>
                      <a:pPr marL="447675" marR="0" lvl="0" indent="-447675" algn="r"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Narrow" pitchFamily="34" charset="0"/>
                        </a:rPr>
                        <a:t>20,0</a:t>
                      </a:r>
                      <a:endParaRPr kumimoji="0" lang="cs-CZ" sz="1400" b="0" i="0" u="none" strike="noStrike" cap="none" normalizeH="0" baseline="0" smtClean="0">
                        <a:ln>
                          <a:noFill/>
                        </a:ln>
                        <a:solidFill>
                          <a:schemeClr val="tx1"/>
                        </a:solidFill>
                        <a:effectLst/>
                        <a:latin typeface="Arial" charset="0"/>
                      </a:endParaRPr>
                    </a:p>
                  </a:txBody>
                  <a:tcPr marT="45701" marB="45701" anchor="b" horzOverflow="overflow">
                    <a:lnL>
                      <a:noFill/>
                    </a:lnL>
                    <a:lnR>
                      <a:noFill/>
                    </a:lnR>
                    <a:lnT>
                      <a:noFill/>
                    </a:lnT>
                    <a:lnB>
                      <a:noFill/>
                    </a:lnB>
                    <a:lnTlToBr>
                      <a:noFill/>
                    </a:lnTlToBr>
                    <a:lnBlToTr>
                      <a:noFill/>
                    </a:lnBlToTr>
                    <a:noFill/>
                  </a:tcPr>
                </a:tc>
                <a:tc>
                  <a:txBody>
                    <a:bodyPr/>
                    <a:lstStyle/>
                    <a:p>
                      <a:pPr marL="447675" marR="0" lvl="0" indent="-447675" algn="r"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smtClean="0">
                          <a:ln>
                            <a:noFill/>
                          </a:ln>
                          <a:solidFill>
                            <a:srgbClr val="CC0000"/>
                          </a:solidFill>
                          <a:effectLst/>
                          <a:latin typeface="Arial Narrow" pitchFamily="34" charset="0"/>
                        </a:rPr>
                        <a:t>7,3</a:t>
                      </a:r>
                      <a:endParaRPr kumimoji="0" lang="cs-CZ" sz="1400" b="1" i="0" u="none" strike="noStrike" cap="none" normalizeH="0" baseline="0" smtClean="0">
                        <a:ln>
                          <a:noFill/>
                        </a:ln>
                        <a:solidFill>
                          <a:srgbClr val="CC0000"/>
                        </a:solidFill>
                        <a:effectLst/>
                        <a:latin typeface="Arial" charset="0"/>
                      </a:endParaRPr>
                    </a:p>
                  </a:txBody>
                  <a:tcPr marT="45701" marB="45701"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8"/>
                  </a:ext>
                </a:extLst>
              </a:tr>
              <a:tr h="304755">
                <a:tc>
                  <a:txBody>
                    <a:bodyPr/>
                    <a:lstStyle/>
                    <a:p>
                      <a:pPr marL="447675" marR="0" lvl="0" indent="-447675" algn="l"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Narrow" pitchFamily="34" charset="0"/>
                        </a:rPr>
                        <a:t>South East</a:t>
                      </a:r>
                      <a:endParaRPr kumimoji="0" lang="cs-CZ" sz="1400" b="0" i="0" u="none" strike="noStrike" cap="none" normalizeH="0" baseline="0" smtClean="0">
                        <a:ln>
                          <a:noFill/>
                        </a:ln>
                        <a:solidFill>
                          <a:schemeClr val="tx1"/>
                        </a:solidFill>
                        <a:effectLst/>
                        <a:latin typeface="Arial" charset="0"/>
                      </a:endParaRPr>
                    </a:p>
                  </a:txBody>
                  <a:tcPr marT="45701" marB="45701" anchor="b" horzOverflow="overflow">
                    <a:lnL cap="flat">
                      <a:noFill/>
                    </a:lnL>
                    <a:lnR>
                      <a:noFill/>
                    </a:lnR>
                    <a:lnT>
                      <a:noFill/>
                    </a:lnT>
                    <a:lnB>
                      <a:noFill/>
                    </a:lnB>
                    <a:lnTlToBr>
                      <a:noFill/>
                    </a:lnTlToBr>
                    <a:lnBlToTr>
                      <a:noFill/>
                    </a:lnBlToTr>
                    <a:noFill/>
                  </a:tcPr>
                </a:tc>
                <a:tc>
                  <a:txBody>
                    <a:bodyPr/>
                    <a:lstStyle/>
                    <a:p>
                      <a:pPr marL="447675" marR="0" lvl="0" indent="-447675" algn="r"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Narrow" pitchFamily="34" charset="0"/>
                        </a:rPr>
                        <a:t>4 320</a:t>
                      </a:r>
                      <a:endParaRPr kumimoji="0" lang="cs-CZ" sz="1400" b="0" i="0" u="none" strike="noStrike" cap="none" normalizeH="0" baseline="0" smtClean="0">
                        <a:ln>
                          <a:noFill/>
                        </a:ln>
                        <a:solidFill>
                          <a:schemeClr val="tx1"/>
                        </a:solidFill>
                        <a:effectLst/>
                        <a:latin typeface="Arial" charset="0"/>
                      </a:endParaRPr>
                    </a:p>
                  </a:txBody>
                  <a:tcPr marT="45701" marB="45701" anchor="b" horzOverflow="overflow">
                    <a:lnL>
                      <a:noFill/>
                    </a:lnL>
                    <a:lnR>
                      <a:noFill/>
                    </a:lnR>
                    <a:lnT>
                      <a:noFill/>
                    </a:lnT>
                    <a:lnB>
                      <a:noFill/>
                    </a:lnB>
                    <a:lnTlToBr>
                      <a:noFill/>
                    </a:lnTlToBr>
                    <a:lnBlToTr>
                      <a:noFill/>
                    </a:lnBlToTr>
                    <a:noFill/>
                  </a:tcPr>
                </a:tc>
                <a:tc>
                  <a:txBody>
                    <a:bodyPr/>
                    <a:lstStyle/>
                    <a:p>
                      <a:pPr marL="447675" marR="0" lvl="0" indent="-447675" algn="r"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Narrow" pitchFamily="34" charset="0"/>
                        </a:rPr>
                        <a:t>13,2</a:t>
                      </a:r>
                      <a:endParaRPr kumimoji="0" lang="cs-CZ" sz="1400" b="0" i="0" u="none" strike="noStrike" cap="none" normalizeH="0" baseline="0" smtClean="0">
                        <a:ln>
                          <a:noFill/>
                        </a:ln>
                        <a:solidFill>
                          <a:schemeClr val="tx1"/>
                        </a:solidFill>
                        <a:effectLst/>
                        <a:latin typeface="Arial" charset="0"/>
                      </a:endParaRPr>
                    </a:p>
                  </a:txBody>
                  <a:tcPr marT="45701" marB="45701" anchor="b" horzOverflow="overflow">
                    <a:lnL>
                      <a:noFill/>
                    </a:lnL>
                    <a:lnR>
                      <a:noFill/>
                    </a:lnR>
                    <a:lnT>
                      <a:noFill/>
                    </a:lnT>
                    <a:lnB>
                      <a:noFill/>
                    </a:lnB>
                    <a:lnTlToBr>
                      <a:noFill/>
                    </a:lnTlToBr>
                    <a:lnBlToTr>
                      <a:noFill/>
                    </a:lnBlToTr>
                    <a:noFill/>
                  </a:tcPr>
                </a:tc>
                <a:tc>
                  <a:txBody>
                    <a:bodyPr/>
                    <a:lstStyle/>
                    <a:p>
                      <a:pPr marL="447675" marR="0" lvl="0" indent="-447675" algn="r"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Narrow" pitchFamily="34" charset="0"/>
                        </a:rPr>
                        <a:t>36,0</a:t>
                      </a:r>
                      <a:endParaRPr kumimoji="0" lang="cs-CZ" sz="1400" b="0" i="0" u="none" strike="noStrike" cap="none" normalizeH="0" baseline="0" smtClean="0">
                        <a:ln>
                          <a:noFill/>
                        </a:ln>
                        <a:solidFill>
                          <a:schemeClr val="tx1"/>
                        </a:solidFill>
                        <a:effectLst/>
                        <a:latin typeface="Arial" charset="0"/>
                      </a:endParaRPr>
                    </a:p>
                  </a:txBody>
                  <a:tcPr marT="45701" marB="45701" anchor="b" horzOverflow="overflow">
                    <a:lnL>
                      <a:noFill/>
                    </a:lnL>
                    <a:lnR>
                      <a:noFill/>
                    </a:lnR>
                    <a:lnT>
                      <a:noFill/>
                    </a:lnT>
                    <a:lnB>
                      <a:noFill/>
                    </a:lnB>
                    <a:lnTlToBr>
                      <a:noFill/>
                    </a:lnTlToBr>
                    <a:lnBlToTr>
                      <a:noFill/>
                    </a:lnBlToTr>
                    <a:noFill/>
                  </a:tcPr>
                </a:tc>
                <a:tc>
                  <a:txBody>
                    <a:bodyPr/>
                    <a:lstStyle/>
                    <a:p>
                      <a:pPr marL="447675" marR="0" lvl="0" indent="-447675" algn="r"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smtClean="0">
                          <a:ln>
                            <a:noFill/>
                          </a:ln>
                          <a:solidFill>
                            <a:srgbClr val="CC0000"/>
                          </a:solidFill>
                          <a:effectLst/>
                          <a:latin typeface="Arial Narrow" pitchFamily="34" charset="0"/>
                        </a:rPr>
                        <a:t>13,2</a:t>
                      </a:r>
                      <a:endParaRPr kumimoji="0" lang="cs-CZ" sz="1400" b="1" i="0" u="none" strike="noStrike" cap="none" normalizeH="0" baseline="0" smtClean="0">
                        <a:ln>
                          <a:noFill/>
                        </a:ln>
                        <a:solidFill>
                          <a:srgbClr val="CC0000"/>
                        </a:solidFill>
                        <a:effectLst/>
                        <a:latin typeface="Arial" charset="0"/>
                      </a:endParaRPr>
                    </a:p>
                  </a:txBody>
                  <a:tcPr marT="45701" marB="45701"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9"/>
                  </a:ext>
                </a:extLst>
              </a:tr>
              <a:tr h="304755">
                <a:tc>
                  <a:txBody>
                    <a:bodyPr/>
                    <a:lstStyle/>
                    <a:p>
                      <a:pPr marL="447675" marR="0" lvl="0" indent="-447675" algn="l"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Narrow" pitchFamily="34" charset="0"/>
                        </a:rPr>
                        <a:t>England Unspecified</a:t>
                      </a:r>
                      <a:endParaRPr kumimoji="0" lang="cs-CZ" sz="1400" b="0" i="0" u="none" strike="noStrike" cap="none" normalizeH="0" baseline="0" smtClean="0">
                        <a:ln>
                          <a:noFill/>
                        </a:ln>
                        <a:solidFill>
                          <a:schemeClr val="tx1"/>
                        </a:solidFill>
                        <a:effectLst/>
                        <a:latin typeface="Arial" charset="0"/>
                      </a:endParaRPr>
                    </a:p>
                  </a:txBody>
                  <a:tcPr marT="45701" marB="45701" anchor="b" horzOverflow="overflow">
                    <a:lnL cap="flat">
                      <a:noFill/>
                    </a:lnL>
                    <a:lnR>
                      <a:noFill/>
                    </a:lnR>
                    <a:lnT>
                      <a:noFill/>
                    </a:lnT>
                    <a:lnB>
                      <a:noFill/>
                    </a:lnB>
                    <a:lnTlToBr>
                      <a:noFill/>
                    </a:lnTlToBr>
                    <a:lnBlToTr>
                      <a:noFill/>
                    </a:lnBlToTr>
                    <a:noFill/>
                  </a:tcPr>
                </a:tc>
                <a:tc>
                  <a:txBody>
                    <a:bodyPr/>
                    <a:lstStyle/>
                    <a:p>
                      <a:pPr marL="447675" marR="0" lvl="0" indent="-447675" algn="r"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Narrow" pitchFamily="34" charset="0"/>
                        </a:rPr>
                        <a:t>50</a:t>
                      </a:r>
                      <a:endParaRPr kumimoji="0" lang="cs-CZ" sz="1400" b="0" i="0" u="none" strike="noStrike" cap="none" normalizeH="0" baseline="0" smtClean="0">
                        <a:ln>
                          <a:noFill/>
                        </a:ln>
                        <a:solidFill>
                          <a:schemeClr val="tx1"/>
                        </a:solidFill>
                        <a:effectLst/>
                        <a:latin typeface="Arial" charset="0"/>
                      </a:endParaRPr>
                    </a:p>
                  </a:txBody>
                  <a:tcPr marT="45701" marB="45701" anchor="b" horzOverflow="overflow">
                    <a:lnL>
                      <a:noFill/>
                    </a:lnL>
                    <a:lnR>
                      <a:noFill/>
                    </a:lnR>
                    <a:lnT>
                      <a:noFill/>
                    </a:lnT>
                    <a:lnB>
                      <a:noFill/>
                    </a:lnB>
                    <a:lnTlToBr>
                      <a:noFill/>
                    </a:lnTlToBr>
                    <a:lnBlToTr>
                      <a:noFill/>
                    </a:lnBlToTr>
                    <a:noFill/>
                  </a:tcPr>
                </a:tc>
                <a:tc>
                  <a:txBody>
                    <a:bodyPr/>
                    <a:lstStyle/>
                    <a:p>
                      <a:pPr marL="447675" marR="0" lvl="0" indent="-447675" algn="r"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Narrow" pitchFamily="34" charset="0"/>
                        </a:rPr>
                        <a:t>0,2</a:t>
                      </a:r>
                      <a:endParaRPr kumimoji="0" lang="cs-CZ" sz="1400" b="0" i="0" u="none" strike="noStrike" cap="none" normalizeH="0" baseline="0" smtClean="0">
                        <a:ln>
                          <a:noFill/>
                        </a:ln>
                        <a:solidFill>
                          <a:schemeClr val="tx1"/>
                        </a:solidFill>
                        <a:effectLst/>
                        <a:latin typeface="Arial" charset="0"/>
                      </a:endParaRPr>
                    </a:p>
                  </a:txBody>
                  <a:tcPr marT="45701" marB="45701" anchor="b" horzOverflow="overflow">
                    <a:lnL>
                      <a:noFill/>
                    </a:lnL>
                    <a:lnR>
                      <a:noFill/>
                    </a:lnR>
                    <a:lnT>
                      <a:noFill/>
                    </a:lnT>
                    <a:lnB>
                      <a:noFill/>
                    </a:lnB>
                    <a:lnTlToBr>
                      <a:noFill/>
                    </a:lnTlToBr>
                    <a:lnBlToTr>
                      <a:noFill/>
                    </a:lnBlToTr>
                    <a:noFill/>
                  </a:tcPr>
                </a:tc>
                <a:tc>
                  <a:txBody>
                    <a:bodyPr/>
                    <a:lstStyle/>
                    <a:p>
                      <a:pPr marL="447675" marR="0" lvl="0" indent="-447675" algn="r"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Narrow" pitchFamily="34" charset="0"/>
                        </a:rPr>
                        <a:t>0,3</a:t>
                      </a:r>
                      <a:endParaRPr kumimoji="0" lang="cs-CZ" sz="1400" b="0" i="0" u="none" strike="noStrike" cap="none" normalizeH="0" baseline="0" smtClean="0">
                        <a:ln>
                          <a:noFill/>
                        </a:ln>
                        <a:solidFill>
                          <a:schemeClr val="tx1"/>
                        </a:solidFill>
                        <a:effectLst/>
                        <a:latin typeface="Arial" charset="0"/>
                      </a:endParaRPr>
                    </a:p>
                  </a:txBody>
                  <a:tcPr marT="45701" marB="45701" anchor="b" horzOverflow="overflow">
                    <a:lnL>
                      <a:noFill/>
                    </a:lnL>
                    <a:lnR>
                      <a:noFill/>
                    </a:lnR>
                    <a:lnT>
                      <a:noFill/>
                    </a:lnT>
                    <a:lnB>
                      <a:noFill/>
                    </a:lnB>
                    <a:lnTlToBr>
                      <a:noFill/>
                    </a:lnTlToBr>
                    <a:lnBlToTr>
                      <a:noFill/>
                    </a:lnBlToTr>
                    <a:noFill/>
                  </a:tcPr>
                </a:tc>
                <a:tc>
                  <a:txBody>
                    <a:bodyPr/>
                    <a:lstStyle/>
                    <a:p>
                      <a:pPr marL="447675" marR="0" lvl="0" indent="-447675" algn="r"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Narrow" pitchFamily="34" charset="0"/>
                        </a:rPr>
                        <a:t>0,1</a:t>
                      </a:r>
                      <a:endParaRPr kumimoji="0" lang="cs-CZ" sz="1400" b="0" i="0" u="none" strike="noStrike" cap="none" normalizeH="0" baseline="0" smtClean="0">
                        <a:ln>
                          <a:noFill/>
                        </a:ln>
                        <a:solidFill>
                          <a:schemeClr val="tx1"/>
                        </a:solidFill>
                        <a:effectLst/>
                        <a:latin typeface="Arial" charset="0"/>
                      </a:endParaRPr>
                    </a:p>
                  </a:txBody>
                  <a:tcPr marT="45701" marB="45701"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0"/>
                  </a:ext>
                </a:extLst>
              </a:tr>
              <a:tr h="304755">
                <a:tc>
                  <a:txBody>
                    <a:bodyPr/>
                    <a:lstStyle/>
                    <a:p>
                      <a:pPr marL="447675" marR="0" lvl="0" indent="-447675" algn="l"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Narrow" pitchFamily="34" charset="0"/>
                        </a:rPr>
                        <a:t>Scotland</a:t>
                      </a:r>
                      <a:endParaRPr kumimoji="0" lang="cs-CZ" sz="1400" b="0" i="0" u="none" strike="noStrike" cap="none" normalizeH="0" baseline="0" smtClean="0">
                        <a:ln>
                          <a:noFill/>
                        </a:ln>
                        <a:solidFill>
                          <a:schemeClr val="tx1"/>
                        </a:solidFill>
                        <a:effectLst/>
                        <a:latin typeface="Arial" charset="0"/>
                      </a:endParaRPr>
                    </a:p>
                  </a:txBody>
                  <a:tcPr marT="45701" marB="45701" anchor="b" horzOverflow="overflow">
                    <a:lnL cap="flat">
                      <a:noFill/>
                    </a:lnL>
                    <a:lnR>
                      <a:noFill/>
                    </a:lnR>
                    <a:lnT>
                      <a:noFill/>
                    </a:lnT>
                    <a:lnB>
                      <a:noFill/>
                    </a:lnB>
                    <a:lnTlToBr>
                      <a:noFill/>
                    </a:lnTlToBr>
                    <a:lnBlToTr>
                      <a:noFill/>
                    </a:lnBlToTr>
                    <a:noFill/>
                  </a:tcPr>
                </a:tc>
                <a:tc>
                  <a:txBody>
                    <a:bodyPr/>
                    <a:lstStyle/>
                    <a:p>
                      <a:pPr marL="447675" marR="0" lvl="0" indent="-447675" algn="r"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Narrow" pitchFamily="34" charset="0"/>
                        </a:rPr>
                        <a:t>2 730</a:t>
                      </a:r>
                      <a:endParaRPr kumimoji="0" lang="cs-CZ" sz="1400" b="0" i="0" u="none" strike="noStrike" cap="none" normalizeH="0" baseline="0" smtClean="0">
                        <a:ln>
                          <a:noFill/>
                        </a:ln>
                        <a:solidFill>
                          <a:schemeClr val="tx1"/>
                        </a:solidFill>
                        <a:effectLst/>
                        <a:latin typeface="Arial" charset="0"/>
                      </a:endParaRPr>
                    </a:p>
                  </a:txBody>
                  <a:tcPr marT="45701" marB="45701" anchor="b" horzOverflow="overflow">
                    <a:lnL>
                      <a:noFill/>
                    </a:lnL>
                    <a:lnR>
                      <a:noFill/>
                    </a:lnR>
                    <a:lnT>
                      <a:noFill/>
                    </a:lnT>
                    <a:lnB>
                      <a:noFill/>
                    </a:lnB>
                    <a:lnTlToBr>
                      <a:noFill/>
                    </a:lnTlToBr>
                    <a:lnBlToTr>
                      <a:noFill/>
                    </a:lnBlToTr>
                    <a:noFill/>
                  </a:tcPr>
                </a:tc>
                <a:tc>
                  <a:txBody>
                    <a:bodyPr/>
                    <a:lstStyle/>
                    <a:p>
                      <a:pPr marL="447675" marR="0" lvl="0" indent="-447675" algn="r"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Narrow" pitchFamily="34" charset="0"/>
                        </a:rPr>
                        <a:t>8,4</a:t>
                      </a:r>
                      <a:endParaRPr kumimoji="0" lang="cs-CZ" sz="1400" b="0" i="0" u="none" strike="noStrike" cap="none" normalizeH="0" baseline="0" smtClean="0">
                        <a:ln>
                          <a:noFill/>
                        </a:ln>
                        <a:solidFill>
                          <a:schemeClr val="tx1"/>
                        </a:solidFill>
                        <a:effectLst/>
                        <a:latin typeface="Arial" charset="0"/>
                      </a:endParaRPr>
                    </a:p>
                  </a:txBody>
                  <a:tcPr marT="45701" marB="45701" anchor="b" horzOverflow="overflow">
                    <a:lnL>
                      <a:noFill/>
                    </a:lnL>
                    <a:lnR>
                      <a:noFill/>
                    </a:lnR>
                    <a:lnT>
                      <a:noFill/>
                    </a:lnT>
                    <a:lnB>
                      <a:noFill/>
                    </a:lnB>
                    <a:lnTlToBr>
                      <a:noFill/>
                    </a:lnTlToBr>
                    <a:lnBlToTr>
                      <a:noFill/>
                    </a:lnBlToTr>
                    <a:noFill/>
                  </a:tcPr>
                </a:tc>
                <a:tc>
                  <a:txBody>
                    <a:bodyPr/>
                    <a:lstStyle/>
                    <a:p>
                      <a:pPr marL="447675" marR="0" lvl="0" indent="-447675" algn="r"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Narrow" pitchFamily="34" charset="0"/>
                        </a:rPr>
                        <a:t>26,4</a:t>
                      </a:r>
                      <a:endParaRPr kumimoji="0" lang="cs-CZ" sz="1400" b="0" i="0" u="none" strike="noStrike" cap="none" normalizeH="0" baseline="0" smtClean="0">
                        <a:ln>
                          <a:noFill/>
                        </a:ln>
                        <a:solidFill>
                          <a:schemeClr val="tx1"/>
                        </a:solidFill>
                        <a:effectLst/>
                        <a:latin typeface="Arial" charset="0"/>
                      </a:endParaRPr>
                    </a:p>
                  </a:txBody>
                  <a:tcPr marT="45701" marB="45701" anchor="b" horzOverflow="overflow">
                    <a:lnL>
                      <a:noFill/>
                    </a:lnL>
                    <a:lnR>
                      <a:noFill/>
                    </a:lnR>
                    <a:lnT>
                      <a:noFill/>
                    </a:lnT>
                    <a:lnB>
                      <a:noFill/>
                    </a:lnB>
                    <a:lnTlToBr>
                      <a:noFill/>
                    </a:lnTlToBr>
                    <a:lnBlToTr>
                      <a:noFill/>
                    </a:lnBlToTr>
                    <a:noFill/>
                  </a:tcPr>
                </a:tc>
                <a:tc>
                  <a:txBody>
                    <a:bodyPr/>
                    <a:lstStyle/>
                    <a:p>
                      <a:pPr marL="447675" marR="0" lvl="0" indent="-447675" algn="r" defTabSz="914400" rtl="0" eaLnBrk="1" fontAlgn="b" latinLnBrk="0" hangingPunct="1">
                        <a:lnSpc>
                          <a:spcPct val="100000"/>
                        </a:lnSpc>
                        <a:spcBef>
                          <a:spcPct val="0"/>
                        </a:spcBef>
                        <a:spcAft>
                          <a:spcPct val="0"/>
                        </a:spcAft>
                        <a:buClrTx/>
                        <a:buSzTx/>
                        <a:buFontTx/>
                        <a:buNone/>
                        <a:tabLst/>
                      </a:pPr>
                      <a:r>
                        <a:rPr kumimoji="0" lang="cs-CZ" sz="1400" b="1" i="0" u="none" strike="noStrike" cap="none" normalizeH="0" baseline="0" smtClean="0">
                          <a:ln>
                            <a:noFill/>
                          </a:ln>
                          <a:solidFill>
                            <a:srgbClr val="CC0000"/>
                          </a:solidFill>
                          <a:effectLst/>
                          <a:latin typeface="Arial Narrow" pitchFamily="34" charset="0"/>
                        </a:rPr>
                        <a:t>9,6</a:t>
                      </a:r>
                      <a:endParaRPr kumimoji="0" lang="cs-CZ" sz="1400" b="1" i="0" u="none" strike="noStrike" cap="none" normalizeH="0" baseline="0" smtClean="0">
                        <a:ln>
                          <a:noFill/>
                        </a:ln>
                        <a:solidFill>
                          <a:srgbClr val="CC0000"/>
                        </a:solidFill>
                        <a:effectLst/>
                        <a:latin typeface="Arial" charset="0"/>
                      </a:endParaRPr>
                    </a:p>
                  </a:txBody>
                  <a:tcPr marT="45701" marB="45701"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1"/>
                  </a:ext>
                </a:extLst>
              </a:tr>
              <a:tr h="304755">
                <a:tc>
                  <a:txBody>
                    <a:bodyPr/>
                    <a:lstStyle/>
                    <a:p>
                      <a:pPr marL="447675" marR="0" lvl="0" indent="-447675" algn="l"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Narrow" pitchFamily="34" charset="0"/>
                        </a:rPr>
                        <a:t>Wales</a:t>
                      </a:r>
                      <a:endParaRPr kumimoji="0" lang="cs-CZ" sz="1400" b="0" i="0" u="none" strike="noStrike" cap="none" normalizeH="0" baseline="0" smtClean="0">
                        <a:ln>
                          <a:noFill/>
                        </a:ln>
                        <a:solidFill>
                          <a:schemeClr val="tx1"/>
                        </a:solidFill>
                        <a:effectLst/>
                        <a:latin typeface="Arial" charset="0"/>
                      </a:endParaRPr>
                    </a:p>
                  </a:txBody>
                  <a:tcPr marT="45701" marB="45701" anchor="b" horzOverflow="overflow">
                    <a:lnL cap="flat">
                      <a:noFill/>
                    </a:lnL>
                    <a:lnR>
                      <a:noFill/>
                    </a:lnR>
                    <a:lnT>
                      <a:noFill/>
                    </a:lnT>
                    <a:lnB>
                      <a:noFill/>
                    </a:lnB>
                    <a:lnTlToBr>
                      <a:noFill/>
                    </a:lnTlToBr>
                    <a:lnBlToTr>
                      <a:noFill/>
                    </a:lnBlToTr>
                    <a:noFill/>
                  </a:tcPr>
                </a:tc>
                <a:tc>
                  <a:txBody>
                    <a:bodyPr/>
                    <a:lstStyle/>
                    <a:p>
                      <a:pPr marL="447675" marR="0" lvl="0" indent="-447675" algn="r"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Narrow" pitchFamily="34" charset="0"/>
                        </a:rPr>
                        <a:t>1 140</a:t>
                      </a:r>
                      <a:endParaRPr kumimoji="0" lang="cs-CZ" sz="1400" b="0" i="0" u="none" strike="noStrike" cap="none" normalizeH="0" baseline="0" smtClean="0">
                        <a:ln>
                          <a:noFill/>
                        </a:ln>
                        <a:solidFill>
                          <a:schemeClr val="tx1"/>
                        </a:solidFill>
                        <a:effectLst/>
                        <a:latin typeface="Arial" charset="0"/>
                      </a:endParaRPr>
                    </a:p>
                  </a:txBody>
                  <a:tcPr marT="45701" marB="45701" anchor="b" horzOverflow="overflow">
                    <a:lnL>
                      <a:noFill/>
                    </a:lnL>
                    <a:lnR>
                      <a:noFill/>
                    </a:lnR>
                    <a:lnT>
                      <a:noFill/>
                    </a:lnT>
                    <a:lnB>
                      <a:noFill/>
                    </a:lnB>
                    <a:lnTlToBr>
                      <a:noFill/>
                    </a:lnTlToBr>
                    <a:lnBlToTr>
                      <a:noFill/>
                    </a:lnBlToTr>
                    <a:noFill/>
                  </a:tcPr>
                </a:tc>
                <a:tc>
                  <a:txBody>
                    <a:bodyPr/>
                    <a:lstStyle/>
                    <a:p>
                      <a:pPr marL="447675" marR="0" lvl="0" indent="-447675" algn="r"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Narrow" pitchFamily="34" charset="0"/>
                        </a:rPr>
                        <a:t>3,5</a:t>
                      </a:r>
                      <a:endParaRPr kumimoji="0" lang="cs-CZ" sz="1400" b="0" i="0" u="none" strike="noStrike" cap="none" normalizeH="0" baseline="0" smtClean="0">
                        <a:ln>
                          <a:noFill/>
                        </a:ln>
                        <a:solidFill>
                          <a:schemeClr val="tx1"/>
                        </a:solidFill>
                        <a:effectLst/>
                        <a:latin typeface="Arial" charset="0"/>
                      </a:endParaRPr>
                    </a:p>
                  </a:txBody>
                  <a:tcPr marT="45701" marB="45701" anchor="b" horzOverflow="overflow">
                    <a:lnL>
                      <a:noFill/>
                    </a:lnL>
                    <a:lnR>
                      <a:noFill/>
                    </a:lnR>
                    <a:lnT>
                      <a:noFill/>
                    </a:lnT>
                    <a:lnB>
                      <a:noFill/>
                    </a:lnB>
                    <a:lnTlToBr>
                      <a:noFill/>
                    </a:lnTlToBr>
                    <a:lnBlToTr>
                      <a:noFill/>
                    </a:lnBlToTr>
                    <a:noFill/>
                  </a:tcPr>
                </a:tc>
                <a:tc>
                  <a:txBody>
                    <a:bodyPr/>
                    <a:lstStyle/>
                    <a:p>
                      <a:pPr marL="447675" marR="0" lvl="0" indent="-447675" algn="r"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Narrow" pitchFamily="34" charset="0"/>
                        </a:rPr>
                        <a:t>9,0</a:t>
                      </a:r>
                      <a:endParaRPr kumimoji="0" lang="cs-CZ" sz="1400" b="0" i="0" u="none" strike="noStrike" cap="none" normalizeH="0" baseline="0" smtClean="0">
                        <a:ln>
                          <a:noFill/>
                        </a:ln>
                        <a:solidFill>
                          <a:schemeClr val="tx1"/>
                        </a:solidFill>
                        <a:effectLst/>
                        <a:latin typeface="Arial" charset="0"/>
                      </a:endParaRPr>
                    </a:p>
                  </a:txBody>
                  <a:tcPr marT="45701" marB="45701" anchor="b" horzOverflow="overflow">
                    <a:lnL>
                      <a:noFill/>
                    </a:lnL>
                    <a:lnR>
                      <a:noFill/>
                    </a:lnR>
                    <a:lnT>
                      <a:noFill/>
                    </a:lnT>
                    <a:lnB>
                      <a:noFill/>
                    </a:lnB>
                    <a:lnTlToBr>
                      <a:noFill/>
                    </a:lnTlToBr>
                    <a:lnBlToTr>
                      <a:noFill/>
                    </a:lnBlToTr>
                    <a:noFill/>
                  </a:tcPr>
                </a:tc>
                <a:tc>
                  <a:txBody>
                    <a:bodyPr/>
                    <a:lstStyle/>
                    <a:p>
                      <a:pPr marL="447675" marR="0" lvl="0" indent="-447675" algn="r"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Narrow" pitchFamily="34" charset="0"/>
                        </a:rPr>
                        <a:t>3,3</a:t>
                      </a:r>
                      <a:endParaRPr kumimoji="0" lang="cs-CZ" sz="1400" b="0" i="0" u="none" strike="noStrike" cap="none" normalizeH="0" baseline="0" smtClean="0">
                        <a:ln>
                          <a:noFill/>
                        </a:ln>
                        <a:solidFill>
                          <a:schemeClr val="tx1"/>
                        </a:solidFill>
                        <a:effectLst/>
                        <a:latin typeface="Arial" charset="0"/>
                      </a:endParaRPr>
                    </a:p>
                  </a:txBody>
                  <a:tcPr marT="45701" marB="45701"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2"/>
                  </a:ext>
                </a:extLst>
              </a:tr>
              <a:tr h="304755">
                <a:tc>
                  <a:txBody>
                    <a:bodyPr/>
                    <a:lstStyle/>
                    <a:p>
                      <a:pPr marL="447675" marR="0" lvl="0" indent="-447675" algn="l"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Narrow" pitchFamily="34" charset="0"/>
                        </a:rPr>
                        <a:t>Northern Ireland</a:t>
                      </a:r>
                      <a:endParaRPr kumimoji="0" lang="cs-CZ" sz="1400" b="0" i="0" u="none" strike="noStrike" cap="none" normalizeH="0" baseline="0" smtClean="0">
                        <a:ln>
                          <a:noFill/>
                        </a:ln>
                        <a:solidFill>
                          <a:schemeClr val="tx1"/>
                        </a:solidFill>
                        <a:effectLst/>
                        <a:latin typeface="Arial" charset="0"/>
                      </a:endParaRPr>
                    </a:p>
                  </a:txBody>
                  <a:tcPr marT="45701" marB="45701" anchor="b" horzOverflow="overflow">
                    <a:lnL cap="flat">
                      <a:noFill/>
                    </a:lnL>
                    <a:lnR>
                      <a:noFill/>
                    </a:lnR>
                    <a:lnT>
                      <a:noFill/>
                    </a:lnT>
                    <a:lnB cap="flat">
                      <a:noFill/>
                    </a:lnB>
                    <a:lnTlToBr>
                      <a:noFill/>
                    </a:lnTlToBr>
                    <a:lnBlToTr>
                      <a:noFill/>
                    </a:lnBlToTr>
                    <a:noFill/>
                  </a:tcPr>
                </a:tc>
                <a:tc>
                  <a:txBody>
                    <a:bodyPr/>
                    <a:lstStyle/>
                    <a:p>
                      <a:pPr marL="447675" marR="0" lvl="0" indent="-447675" algn="r"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Narrow" pitchFamily="34" charset="0"/>
                        </a:rPr>
                        <a:t>330</a:t>
                      </a:r>
                      <a:endParaRPr kumimoji="0" lang="cs-CZ" sz="1400" b="0" i="0" u="none" strike="noStrike" cap="none" normalizeH="0" baseline="0" smtClean="0">
                        <a:ln>
                          <a:noFill/>
                        </a:ln>
                        <a:solidFill>
                          <a:schemeClr val="tx1"/>
                        </a:solidFill>
                        <a:effectLst/>
                        <a:latin typeface="Arial" charset="0"/>
                      </a:endParaRPr>
                    </a:p>
                  </a:txBody>
                  <a:tcPr marT="45701" marB="45701" anchor="b" horzOverflow="overflow">
                    <a:lnL>
                      <a:noFill/>
                    </a:lnL>
                    <a:lnR>
                      <a:noFill/>
                    </a:lnR>
                    <a:lnT>
                      <a:noFill/>
                    </a:lnT>
                    <a:lnB cap="flat">
                      <a:noFill/>
                    </a:lnB>
                    <a:lnTlToBr>
                      <a:noFill/>
                    </a:lnTlToBr>
                    <a:lnBlToTr>
                      <a:noFill/>
                    </a:lnBlToTr>
                    <a:noFill/>
                  </a:tcPr>
                </a:tc>
                <a:tc>
                  <a:txBody>
                    <a:bodyPr/>
                    <a:lstStyle/>
                    <a:p>
                      <a:pPr marL="447675" marR="0" lvl="0" indent="-447675" algn="r"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Narrow" pitchFamily="34" charset="0"/>
                        </a:rPr>
                        <a:t>1,0</a:t>
                      </a:r>
                      <a:endParaRPr kumimoji="0" lang="cs-CZ" sz="1400" b="0" i="0" u="none" strike="noStrike" cap="none" normalizeH="0" baseline="0" smtClean="0">
                        <a:ln>
                          <a:noFill/>
                        </a:ln>
                        <a:solidFill>
                          <a:schemeClr val="tx1"/>
                        </a:solidFill>
                        <a:effectLst/>
                        <a:latin typeface="Arial" charset="0"/>
                      </a:endParaRPr>
                    </a:p>
                  </a:txBody>
                  <a:tcPr marT="45701" marB="45701" anchor="b" horzOverflow="overflow">
                    <a:lnL>
                      <a:noFill/>
                    </a:lnL>
                    <a:lnR>
                      <a:noFill/>
                    </a:lnR>
                    <a:lnT>
                      <a:noFill/>
                    </a:lnT>
                    <a:lnB cap="flat">
                      <a:noFill/>
                    </a:lnB>
                    <a:lnTlToBr>
                      <a:noFill/>
                    </a:lnTlToBr>
                    <a:lnBlToTr>
                      <a:noFill/>
                    </a:lnBlToTr>
                    <a:noFill/>
                  </a:tcPr>
                </a:tc>
                <a:tc>
                  <a:txBody>
                    <a:bodyPr/>
                    <a:lstStyle/>
                    <a:p>
                      <a:pPr marL="447675" marR="0" lvl="0" indent="-447675" algn="r"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Narrow" pitchFamily="34" charset="0"/>
                        </a:rPr>
                        <a:t>1,7</a:t>
                      </a:r>
                      <a:endParaRPr kumimoji="0" lang="cs-CZ" sz="1400" b="0" i="0" u="none" strike="noStrike" cap="none" normalizeH="0" baseline="0" smtClean="0">
                        <a:ln>
                          <a:noFill/>
                        </a:ln>
                        <a:solidFill>
                          <a:schemeClr val="tx1"/>
                        </a:solidFill>
                        <a:effectLst/>
                        <a:latin typeface="Arial" charset="0"/>
                      </a:endParaRPr>
                    </a:p>
                  </a:txBody>
                  <a:tcPr marT="45701" marB="45701" anchor="b" horzOverflow="overflow">
                    <a:lnL>
                      <a:noFill/>
                    </a:lnL>
                    <a:lnR>
                      <a:noFill/>
                    </a:lnR>
                    <a:lnT>
                      <a:noFill/>
                    </a:lnT>
                    <a:lnB cap="flat">
                      <a:noFill/>
                    </a:lnB>
                    <a:lnTlToBr>
                      <a:noFill/>
                    </a:lnTlToBr>
                    <a:lnBlToTr>
                      <a:noFill/>
                    </a:lnBlToTr>
                    <a:noFill/>
                  </a:tcPr>
                </a:tc>
                <a:tc>
                  <a:txBody>
                    <a:bodyPr/>
                    <a:lstStyle/>
                    <a:p>
                      <a:pPr marL="447675" marR="0" lvl="0" indent="-447675" algn="r" defTabSz="914400" rtl="0" eaLnBrk="1" fontAlgn="b" latinLnBrk="0" hangingPunct="1">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latin typeface="Arial Narrow" pitchFamily="34" charset="0"/>
                        </a:rPr>
                        <a:t>0,6</a:t>
                      </a:r>
                      <a:endParaRPr kumimoji="0" lang="cs-CZ" sz="1400" b="0" i="0" u="none" strike="noStrike" cap="none" normalizeH="0" baseline="0" smtClean="0">
                        <a:ln>
                          <a:noFill/>
                        </a:ln>
                        <a:solidFill>
                          <a:schemeClr val="tx1"/>
                        </a:solidFill>
                        <a:effectLst/>
                        <a:latin typeface="Arial" charset="0"/>
                      </a:endParaRPr>
                    </a:p>
                  </a:txBody>
                  <a:tcPr marT="45701" marB="45701" anchor="b"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13"/>
                  </a:ext>
                </a:extLst>
              </a:tr>
            </a:tbl>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cs-CZ" altLang="cs-CZ" smtClean="0"/>
              <a:t>Evropa v mezinárodním CR</a:t>
            </a:r>
          </a:p>
        </p:txBody>
      </p:sp>
      <p:sp>
        <p:nvSpPr>
          <p:cNvPr id="4099" name="Rectangle 3"/>
          <p:cNvSpPr>
            <a:spLocks noGrp="1" noChangeArrowheads="1"/>
          </p:cNvSpPr>
          <p:nvPr>
            <p:ph type="body" idx="1"/>
          </p:nvPr>
        </p:nvSpPr>
        <p:spPr/>
        <p:txBody>
          <a:bodyPr/>
          <a:lstStyle/>
          <a:p>
            <a:pPr eaLnBrk="1" hangingPunct="1"/>
            <a:endParaRPr lang="cs-CZ" altLang="cs-CZ" dirty="0" smtClean="0"/>
          </a:p>
        </p:txBody>
      </p:sp>
      <p:graphicFrame>
        <p:nvGraphicFramePr>
          <p:cNvPr id="4100" name="Object 4"/>
          <p:cNvGraphicFramePr>
            <a:graphicFrameLocks noChangeAspect="1"/>
          </p:cNvGraphicFramePr>
          <p:nvPr/>
        </p:nvGraphicFramePr>
        <p:xfrm>
          <a:off x="949325" y="2662238"/>
          <a:ext cx="3754438" cy="2751137"/>
        </p:xfrm>
        <a:graphic>
          <a:graphicData uri="http://schemas.openxmlformats.org/presentationml/2006/ole">
            <mc:AlternateContent xmlns:mc="http://schemas.openxmlformats.org/markup-compatibility/2006">
              <mc:Choice xmlns:v="urn:schemas-microsoft-com:vml" Requires="v">
                <p:oleObj spid="_x0000_s4113" name="Graf" r:id="rId4" imgW="5134115" imgH="3762289" progId="Excel.Chart.8">
                  <p:embed/>
                </p:oleObj>
              </mc:Choice>
              <mc:Fallback>
                <p:oleObj name="Graf" r:id="rId4" imgW="5134115" imgH="3762289" progId="Excel.Chart.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9325" y="2662238"/>
                        <a:ext cx="3754438" cy="275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101" name="Object 5"/>
          <p:cNvGraphicFramePr>
            <a:graphicFrameLocks noChangeAspect="1"/>
          </p:cNvGraphicFramePr>
          <p:nvPr/>
        </p:nvGraphicFramePr>
        <p:xfrm>
          <a:off x="4856163" y="2662238"/>
          <a:ext cx="3754437" cy="2751137"/>
        </p:xfrm>
        <a:graphic>
          <a:graphicData uri="http://schemas.openxmlformats.org/presentationml/2006/ole">
            <mc:AlternateContent xmlns:mc="http://schemas.openxmlformats.org/markup-compatibility/2006">
              <mc:Choice xmlns:v="urn:schemas-microsoft-com:vml" Requires="v">
                <p:oleObj spid="_x0000_s4114" name="Graf" r:id="rId6" imgW="5134115" imgH="3762289" progId="Excel.Chart.8">
                  <p:embed/>
                </p:oleObj>
              </mc:Choice>
              <mc:Fallback>
                <p:oleObj name="Graf" r:id="rId6" imgW="5134115" imgH="3762289" progId="Excel.Chart.8">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6163" y="2662238"/>
                        <a:ext cx="3754437" cy="275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Graf 5"/>
          <p:cNvGraphicFramePr>
            <a:graphicFrameLocks/>
          </p:cNvGraphicFramePr>
          <p:nvPr>
            <p:extLst>
              <p:ext uri="{D42A27DB-BD31-4B8C-83A1-F6EECF244321}">
                <p14:modId xmlns:p14="http://schemas.microsoft.com/office/powerpoint/2010/main" val="2702059936"/>
              </p:ext>
            </p:extLst>
          </p:nvPr>
        </p:nvGraphicFramePr>
        <p:xfrm>
          <a:off x="1590675" y="2174875"/>
          <a:ext cx="5962650" cy="3803650"/>
        </p:xfrm>
        <a:graphic>
          <a:graphicData uri="http://schemas.openxmlformats.org/drawingml/2006/chart">
            <c:chart xmlns:c="http://schemas.openxmlformats.org/drawingml/2006/chart" xmlns:r="http://schemas.openxmlformats.org/officeDocument/2006/relationships" r:id="rId8"/>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Nadpis 1"/>
          <p:cNvSpPr>
            <a:spLocks noGrp="1"/>
          </p:cNvSpPr>
          <p:nvPr>
            <p:ph type="title"/>
          </p:nvPr>
        </p:nvSpPr>
        <p:spPr/>
        <p:txBody>
          <a:bodyPr/>
          <a:lstStyle/>
          <a:p>
            <a:pPr eaLnBrk="1" hangingPunct="1"/>
            <a:endParaRPr lang="cs-CZ" altLang="cs-CZ" smtClean="0"/>
          </a:p>
        </p:txBody>
      </p:sp>
      <p:sp>
        <p:nvSpPr>
          <p:cNvPr id="50179" name="Zástupný symbol pro obsah 2"/>
          <p:cNvSpPr>
            <a:spLocks noGrp="1"/>
          </p:cNvSpPr>
          <p:nvPr>
            <p:ph sz="half" idx="1"/>
          </p:nvPr>
        </p:nvSpPr>
        <p:spPr/>
        <p:txBody>
          <a:bodyPr/>
          <a:lstStyle/>
          <a:p>
            <a:pPr eaLnBrk="1" hangingPunct="1"/>
            <a:endParaRPr lang="cs-CZ" altLang="cs-CZ" smtClean="0"/>
          </a:p>
        </p:txBody>
      </p:sp>
      <p:sp>
        <p:nvSpPr>
          <p:cNvPr id="50180" name="Zástupný symbol pro obsah 3"/>
          <p:cNvSpPr>
            <a:spLocks noGrp="1"/>
          </p:cNvSpPr>
          <p:nvPr>
            <p:ph sz="half" idx="2"/>
          </p:nvPr>
        </p:nvSpPr>
        <p:spPr/>
        <p:txBody>
          <a:bodyPr/>
          <a:lstStyle/>
          <a:p>
            <a:pPr eaLnBrk="1" hangingPunct="1"/>
            <a:endParaRPr lang="cs-CZ" altLang="cs-CZ" smtClean="0"/>
          </a:p>
        </p:txBody>
      </p:sp>
      <p:pic>
        <p:nvPicPr>
          <p:cNvPr id="50181" name="Picture 2" descr="http://www.holidayhomerental.co.uk/Sites/HolidayHomeRental.co.uk/graphics/england_region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625" y="2625725"/>
            <a:ext cx="24003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4" descr="http://www.exchangezones.com/sites/wlm1/uploads/Unitedkingdom-regionsEngla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404813"/>
            <a:ext cx="3384550" cy="586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cs-CZ" altLang="cs-CZ" smtClean="0"/>
              <a:t>Londýn</a:t>
            </a:r>
          </a:p>
        </p:txBody>
      </p:sp>
      <p:sp>
        <p:nvSpPr>
          <p:cNvPr id="51203" name="Rectangle 3"/>
          <p:cNvSpPr>
            <a:spLocks noGrp="1" noChangeArrowheads="1"/>
          </p:cNvSpPr>
          <p:nvPr>
            <p:ph type="body" idx="1"/>
          </p:nvPr>
        </p:nvSpPr>
        <p:spPr/>
        <p:txBody>
          <a:bodyPr/>
          <a:lstStyle/>
          <a:p>
            <a:pPr eaLnBrk="1" hangingPunct="1">
              <a:lnSpc>
                <a:spcPct val="90000"/>
              </a:lnSpc>
            </a:pPr>
            <a:r>
              <a:rPr lang="cs-CZ" altLang="cs-CZ" sz="2400" smtClean="0"/>
              <a:t>Především centrum – West End - Trafalger Square, Soho, </a:t>
            </a:r>
            <a:r>
              <a:rPr lang="cs-CZ" altLang="cs-CZ" sz="2400" smtClean="0">
                <a:hlinkClick r:id="rId3"/>
                <a:hlinkMouseOver r:id="rId3"/>
              </a:rPr>
              <a:t>Piccadilly Circus</a:t>
            </a:r>
            <a:r>
              <a:rPr lang="cs-CZ" altLang="cs-CZ" sz="2400" smtClean="0"/>
              <a:t>, Leicester Square či Regent`s St. </a:t>
            </a:r>
          </a:p>
          <a:p>
            <a:pPr eaLnBrk="1" hangingPunct="1">
              <a:lnSpc>
                <a:spcPct val="90000"/>
              </a:lnSpc>
            </a:pPr>
            <a:r>
              <a:rPr lang="cs-CZ" altLang="cs-CZ" sz="2400" smtClean="0"/>
              <a:t>Ve zdejších čtvrtích St. James`s a Westminster nalezneme 10 Downing St., budovu  Parlamentu, Big Ben, </a:t>
            </a:r>
            <a:r>
              <a:rPr lang="cs-CZ" altLang="cs-CZ" sz="2400" smtClean="0">
                <a:hlinkMouseOver r:id="rId4"/>
              </a:rPr>
              <a:t>Westminsterské opatství</a:t>
            </a:r>
            <a:r>
              <a:rPr lang="cs-CZ" altLang="cs-CZ" sz="2400" smtClean="0"/>
              <a:t> a </a:t>
            </a:r>
            <a:r>
              <a:rPr lang="cs-CZ" altLang="cs-CZ" sz="2400" smtClean="0">
                <a:hlinkClick r:id="rId5"/>
                <a:hlinkMouseOver r:id="rId6"/>
              </a:rPr>
              <a:t>Buckinghamský palác</a:t>
            </a:r>
            <a:r>
              <a:rPr lang="cs-CZ" altLang="cs-CZ" sz="2400" smtClean="0"/>
              <a:t>. </a:t>
            </a:r>
          </a:p>
          <a:p>
            <a:pPr eaLnBrk="1" hangingPunct="1">
              <a:lnSpc>
                <a:spcPct val="90000"/>
              </a:lnSpc>
            </a:pPr>
            <a:r>
              <a:rPr lang="cs-CZ" altLang="cs-CZ" sz="2400" smtClean="0"/>
              <a:t>Z dalších – City (finanční centrum, Tower, katedrála St. Paul), East End (multikulturní čtvrť), South London (</a:t>
            </a:r>
            <a:r>
              <a:rPr lang="cs-CZ" altLang="cs-CZ" sz="2400" smtClean="0">
                <a:hlinkClick r:id="rId7"/>
                <a:hlinkMouseOver r:id="rId7"/>
              </a:rPr>
              <a:t>British Airways London Eyes </a:t>
            </a:r>
            <a:r>
              <a:rPr lang="cs-CZ" altLang="cs-CZ" sz="2400" smtClean="0"/>
              <a:t>, </a:t>
            </a:r>
            <a:r>
              <a:rPr lang="cs-CZ" altLang="cs-CZ" sz="2400" smtClean="0">
                <a:hlinkClick r:id="rId8"/>
                <a:hlinkMouseOver r:id="rId8"/>
              </a:rPr>
              <a:t>Tate Modern gallery</a:t>
            </a:r>
            <a:r>
              <a:rPr lang="cs-CZ" altLang="cs-CZ" sz="2400" smtClean="0"/>
              <a:t>, Wimbledon a Greenwich)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cs-CZ" altLang="cs-CZ" smtClean="0"/>
              <a:t>South East England</a:t>
            </a:r>
          </a:p>
        </p:txBody>
      </p:sp>
      <p:sp>
        <p:nvSpPr>
          <p:cNvPr id="52227" name="Rectangle 3"/>
          <p:cNvSpPr>
            <a:spLocks noGrp="1" noChangeArrowheads="1"/>
          </p:cNvSpPr>
          <p:nvPr>
            <p:ph type="body" idx="1"/>
          </p:nvPr>
        </p:nvSpPr>
        <p:spPr/>
        <p:txBody>
          <a:bodyPr/>
          <a:lstStyle/>
          <a:p>
            <a:pPr eaLnBrk="1" hangingPunct="1"/>
            <a:r>
              <a:rPr lang="cs-CZ" altLang="cs-CZ" smtClean="0"/>
              <a:t>Přímořská letoviska – </a:t>
            </a:r>
            <a:r>
              <a:rPr lang="cs-CZ" altLang="cs-CZ" smtClean="0">
                <a:hlinkMouseOver r:id="rId3"/>
              </a:rPr>
              <a:t>Brighton</a:t>
            </a:r>
            <a:r>
              <a:rPr lang="cs-CZ" altLang="cs-CZ" smtClean="0"/>
              <a:t>, Hastings, </a:t>
            </a:r>
            <a:r>
              <a:rPr lang="cs-CZ" altLang="cs-CZ" smtClean="0">
                <a:hlinkMouseOver r:id="rId4"/>
              </a:rPr>
              <a:t>Eastbourne</a:t>
            </a:r>
            <a:endParaRPr lang="cs-CZ" altLang="cs-CZ" smtClean="0"/>
          </a:p>
          <a:p>
            <a:pPr eaLnBrk="1" hangingPunct="1"/>
            <a:r>
              <a:rPr lang="cs-CZ" altLang="cs-CZ" u="sng" smtClean="0">
                <a:hlinkMouseOver r:id="rId5"/>
              </a:rPr>
              <a:t>Canterbury</a:t>
            </a:r>
            <a:r>
              <a:rPr lang="cs-CZ" altLang="cs-CZ" smtClean="0"/>
              <a:t> (katedrála), </a:t>
            </a:r>
            <a:r>
              <a:rPr lang="cs-CZ" altLang="cs-CZ" u="sng" smtClean="0">
                <a:hlinkClick r:id="" action="ppaction://hlinkshowjump?jump=nextslide"/>
                <a:hlinkMouseOver r:id="rId6"/>
              </a:rPr>
              <a:t>Oxford</a:t>
            </a:r>
            <a:r>
              <a:rPr lang="cs-CZ" altLang="cs-CZ" smtClean="0"/>
              <a:t> (univerzitní kampus), </a:t>
            </a:r>
            <a:r>
              <a:rPr lang="cs-CZ" altLang="cs-CZ" smtClean="0">
                <a:hlinkClick r:id="rId7"/>
                <a:hlinkMouseOver r:id="rId7"/>
              </a:rPr>
              <a:t>Windsor</a:t>
            </a:r>
            <a:r>
              <a:rPr lang="cs-CZ" altLang="cs-CZ" smtClean="0"/>
              <a:t> (hrad, sídlo královské rodiny) a Eton (Eton College), případně hrady </a:t>
            </a:r>
            <a:r>
              <a:rPr lang="cs-CZ" altLang="cs-CZ" smtClean="0">
                <a:hlinkMouseOver r:id="rId8"/>
              </a:rPr>
              <a:t>Leeds Castle</a:t>
            </a:r>
            <a:r>
              <a:rPr lang="cs-CZ" altLang="cs-CZ" smtClean="0"/>
              <a:t>, Hever Castle a Dover Castle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cs-CZ" altLang="cs-CZ" smtClean="0"/>
              <a:t>South West England</a:t>
            </a:r>
          </a:p>
        </p:txBody>
      </p:sp>
      <p:sp>
        <p:nvSpPr>
          <p:cNvPr id="53251" name="Rectangle 3"/>
          <p:cNvSpPr>
            <a:spLocks noGrp="1" noChangeArrowheads="1"/>
          </p:cNvSpPr>
          <p:nvPr>
            <p:ph type="body" idx="1"/>
          </p:nvPr>
        </p:nvSpPr>
        <p:spPr/>
        <p:txBody>
          <a:bodyPr/>
          <a:lstStyle/>
          <a:p>
            <a:pPr eaLnBrk="1" hangingPunct="1">
              <a:lnSpc>
                <a:spcPct val="90000"/>
              </a:lnSpc>
              <a:buFont typeface="Wingdings" pitchFamily="2" charset="2"/>
              <a:buNone/>
            </a:pPr>
            <a:r>
              <a:rPr lang="cs-CZ" altLang="cs-CZ" smtClean="0"/>
              <a:t>Západ</a:t>
            </a:r>
          </a:p>
          <a:p>
            <a:pPr eaLnBrk="1" hangingPunct="1">
              <a:lnSpc>
                <a:spcPct val="90000"/>
              </a:lnSpc>
            </a:pPr>
            <a:r>
              <a:rPr lang="cs-CZ" altLang="cs-CZ" smtClean="0"/>
              <a:t>národní parky </a:t>
            </a:r>
            <a:r>
              <a:rPr lang="cs-CZ" altLang="cs-CZ" u="sng" smtClean="0"/>
              <a:t>Dartmoor</a:t>
            </a:r>
            <a:r>
              <a:rPr lang="cs-CZ" altLang="cs-CZ" smtClean="0"/>
              <a:t> a </a:t>
            </a:r>
            <a:r>
              <a:rPr lang="cs-CZ" altLang="cs-CZ" u="sng" smtClean="0"/>
              <a:t>Exmoor</a:t>
            </a:r>
            <a:r>
              <a:rPr lang="cs-CZ" altLang="cs-CZ" smtClean="0"/>
              <a:t>  a </a:t>
            </a:r>
            <a:r>
              <a:rPr lang="cs-CZ" altLang="cs-CZ" smtClean="0">
                <a:hlinkMouseOver r:id="rId3"/>
              </a:rPr>
              <a:t>skalnaté pobřeží</a:t>
            </a:r>
            <a:endParaRPr lang="cs-CZ" altLang="cs-CZ" smtClean="0"/>
          </a:p>
          <a:p>
            <a:pPr eaLnBrk="1" hangingPunct="1">
              <a:lnSpc>
                <a:spcPct val="90000"/>
              </a:lnSpc>
              <a:buFont typeface="Wingdings" pitchFamily="2" charset="2"/>
              <a:buNone/>
            </a:pPr>
            <a:r>
              <a:rPr lang="cs-CZ" altLang="cs-CZ" smtClean="0"/>
              <a:t>Východ</a:t>
            </a:r>
          </a:p>
          <a:p>
            <a:pPr eaLnBrk="1" hangingPunct="1">
              <a:lnSpc>
                <a:spcPct val="90000"/>
              </a:lnSpc>
            </a:pPr>
            <a:r>
              <a:rPr lang="cs-CZ" altLang="cs-CZ" u="sng" smtClean="0"/>
              <a:t>Stonehenge (Avebury)</a:t>
            </a:r>
            <a:r>
              <a:rPr lang="cs-CZ" altLang="cs-CZ" smtClean="0"/>
              <a:t>, historická města </a:t>
            </a:r>
            <a:r>
              <a:rPr lang="cs-CZ" altLang="cs-CZ" u="sng" smtClean="0">
                <a:hlinkMouseOver r:id="rId4"/>
              </a:rPr>
              <a:t>Bath</a:t>
            </a:r>
            <a:r>
              <a:rPr lang="cs-CZ" altLang="cs-CZ" smtClean="0"/>
              <a:t>, </a:t>
            </a:r>
            <a:r>
              <a:rPr lang="cs-CZ" altLang="cs-CZ" u="sng" smtClean="0"/>
              <a:t>Salisbury </a:t>
            </a:r>
            <a:r>
              <a:rPr lang="cs-CZ" altLang="cs-CZ" u="sng" smtClean="0">
                <a:hlinkMouseOver r:id="rId5"/>
              </a:rPr>
              <a:t>(katedrála)</a:t>
            </a:r>
            <a:endParaRPr lang="cs-CZ" altLang="cs-CZ" u="sng" smtClean="0"/>
          </a:p>
          <a:p>
            <a:pPr eaLnBrk="1" hangingPunct="1">
              <a:lnSpc>
                <a:spcPct val="90000"/>
              </a:lnSpc>
            </a:pPr>
            <a:r>
              <a:rPr lang="cs-CZ" altLang="cs-CZ" u="sng" smtClean="0"/>
              <a:t>lázeňské město Cheltenhem</a:t>
            </a:r>
            <a:r>
              <a:rPr lang="cs-CZ" altLang="cs-CZ" smtClean="0"/>
              <a:t> </a:t>
            </a:r>
          </a:p>
          <a:p>
            <a:pPr eaLnBrk="1" hangingPunct="1">
              <a:lnSpc>
                <a:spcPct val="90000"/>
              </a:lnSpc>
            </a:pPr>
            <a:r>
              <a:rPr lang="cs-CZ" altLang="cs-CZ" smtClean="0"/>
              <a:t>Scillské ostrovy  </a:t>
            </a:r>
          </a:p>
        </p:txBody>
      </p:sp>
      <p:pic>
        <p:nvPicPr>
          <p:cNvPr id="326661" name="Picture 5" descr="http://www.darrengalpinphotography.com/Page%20Photos/Dartmoor/UK,%20Devon,%20Dartmoor,%20Meldon%20Reservoi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50" y="3175"/>
            <a:ext cx="903605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6663" name="Picture 7" descr="http://streamsandforests.files.wordpress.com/2009/01/exmoor-cliff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25" y="0"/>
            <a:ext cx="9136063"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6665" name="Picture 9" descr="http://images.nationalgeographic.com/wpf/media-live/photos/000/247/cache/stonehenge-above_24772_600x45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270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6669" name="Picture 13" descr="http://www.hotelsbath.org/gallery/bath-hotels/bath-hotels-9.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738" y="608013"/>
            <a:ext cx="9132887" cy="608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6673" name="Picture 17" descr="http://nickbaines.files.wordpress.com/2011/01/salisbury-cathedral.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25" y="20638"/>
            <a:ext cx="91821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6675" name="Picture 19" descr="http://www.crockett.org.uk/Scillys/PICT1686a.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8" y="0"/>
            <a:ext cx="9147176"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26661"/>
                                        </p:tgtEl>
                                        <p:attrNameLst>
                                          <p:attrName>style.visibility</p:attrName>
                                        </p:attrNameLst>
                                      </p:cBhvr>
                                      <p:to>
                                        <p:strVal val="visible"/>
                                      </p:to>
                                    </p:set>
                                    <p:animEffect transition="in" filter="fade">
                                      <p:cBhvr>
                                        <p:cTn id="7" dur="500"/>
                                        <p:tgtEl>
                                          <p:spTgt spid="32666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26663"/>
                                        </p:tgtEl>
                                        <p:attrNameLst>
                                          <p:attrName>style.visibility</p:attrName>
                                        </p:attrNameLst>
                                      </p:cBhvr>
                                      <p:to>
                                        <p:strVal val="visible"/>
                                      </p:to>
                                    </p:set>
                                    <p:animEffect transition="in" filter="fade">
                                      <p:cBhvr>
                                        <p:cTn id="12" dur="500"/>
                                        <p:tgtEl>
                                          <p:spTgt spid="32666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26665"/>
                                        </p:tgtEl>
                                        <p:attrNameLst>
                                          <p:attrName>style.visibility</p:attrName>
                                        </p:attrNameLst>
                                      </p:cBhvr>
                                      <p:to>
                                        <p:strVal val="visible"/>
                                      </p:to>
                                    </p:set>
                                    <p:animEffect transition="in" filter="fade">
                                      <p:cBhvr>
                                        <p:cTn id="17" dur="500"/>
                                        <p:tgtEl>
                                          <p:spTgt spid="32666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26669"/>
                                        </p:tgtEl>
                                        <p:attrNameLst>
                                          <p:attrName>style.visibility</p:attrName>
                                        </p:attrNameLst>
                                      </p:cBhvr>
                                      <p:to>
                                        <p:strVal val="visible"/>
                                      </p:to>
                                    </p:set>
                                    <p:animEffect transition="in" filter="fade">
                                      <p:cBhvr>
                                        <p:cTn id="22" dur="500"/>
                                        <p:tgtEl>
                                          <p:spTgt spid="32666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326673"/>
                                        </p:tgtEl>
                                        <p:attrNameLst>
                                          <p:attrName>style.visibility</p:attrName>
                                        </p:attrNameLst>
                                      </p:cBhvr>
                                      <p:to>
                                        <p:strVal val="visible"/>
                                      </p:to>
                                    </p:set>
                                    <p:animEffect transition="in" filter="fade">
                                      <p:cBhvr>
                                        <p:cTn id="27" dur="500"/>
                                        <p:tgtEl>
                                          <p:spTgt spid="32667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326675"/>
                                        </p:tgtEl>
                                        <p:attrNameLst>
                                          <p:attrName>style.visibility</p:attrName>
                                        </p:attrNameLst>
                                      </p:cBhvr>
                                      <p:to>
                                        <p:strVal val="visible"/>
                                      </p:to>
                                    </p:set>
                                    <p:animEffect transition="in" filter="fade">
                                      <p:cBhvr>
                                        <p:cTn id="32" dur="500"/>
                                        <p:tgtEl>
                                          <p:spTgt spid="326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94562" name="Picture 2" descr="http://www.1sg.sk/www/data/projekty/052002/wizards/mnich_konf/images/mapa_V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34937"/>
            <a:ext cx="5734050" cy="6486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71777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cs-CZ" altLang="cs-CZ" smtClean="0"/>
              <a:t>Heart of England </a:t>
            </a:r>
          </a:p>
        </p:txBody>
      </p:sp>
      <p:sp>
        <p:nvSpPr>
          <p:cNvPr id="54275" name="Rectangle 3"/>
          <p:cNvSpPr>
            <a:spLocks noGrp="1" noChangeArrowheads="1"/>
          </p:cNvSpPr>
          <p:nvPr>
            <p:ph type="body" idx="1"/>
          </p:nvPr>
        </p:nvSpPr>
        <p:spPr/>
        <p:txBody>
          <a:bodyPr/>
          <a:lstStyle/>
          <a:p>
            <a:pPr eaLnBrk="1" hangingPunct="1">
              <a:lnSpc>
                <a:spcPct val="90000"/>
              </a:lnSpc>
              <a:buFont typeface="Wingdings" pitchFamily="2" charset="2"/>
              <a:buNone/>
            </a:pPr>
            <a:r>
              <a:rPr lang="cs-CZ" altLang="cs-CZ" sz="2800" smtClean="0"/>
              <a:t>East Midlands </a:t>
            </a:r>
          </a:p>
          <a:p>
            <a:pPr eaLnBrk="1" hangingPunct="1">
              <a:lnSpc>
                <a:spcPct val="90000"/>
              </a:lnSpc>
            </a:pPr>
            <a:r>
              <a:rPr lang="cs-CZ" altLang="cs-CZ" sz="2800" u="sng" smtClean="0"/>
              <a:t>Nottingham</a:t>
            </a:r>
            <a:r>
              <a:rPr lang="cs-CZ" altLang="cs-CZ" sz="2800" smtClean="0"/>
              <a:t>, </a:t>
            </a:r>
            <a:r>
              <a:rPr lang="cs-CZ" altLang="cs-CZ" sz="2800" u="sng" smtClean="0"/>
              <a:t>Leicester</a:t>
            </a:r>
            <a:r>
              <a:rPr lang="cs-CZ" altLang="cs-CZ" sz="2800" smtClean="0"/>
              <a:t> </a:t>
            </a:r>
          </a:p>
          <a:p>
            <a:pPr eaLnBrk="1" hangingPunct="1">
              <a:lnSpc>
                <a:spcPct val="90000"/>
              </a:lnSpc>
            </a:pPr>
            <a:r>
              <a:rPr lang="cs-CZ" altLang="cs-CZ" sz="2800" u="sng" smtClean="0"/>
              <a:t>Sherwood Forest</a:t>
            </a:r>
            <a:r>
              <a:rPr lang="cs-CZ" altLang="cs-CZ" sz="2800" smtClean="0"/>
              <a:t> (Sherwoodský les) a národní park </a:t>
            </a:r>
            <a:r>
              <a:rPr lang="cs-CZ" altLang="cs-CZ" sz="2800" u="sng" smtClean="0"/>
              <a:t>Peak District</a:t>
            </a:r>
            <a:r>
              <a:rPr lang="cs-CZ" altLang="cs-CZ" sz="2800" smtClean="0"/>
              <a:t> </a:t>
            </a:r>
          </a:p>
          <a:p>
            <a:pPr eaLnBrk="1" hangingPunct="1">
              <a:lnSpc>
                <a:spcPct val="90000"/>
              </a:lnSpc>
              <a:buFont typeface="Wingdings" pitchFamily="2" charset="2"/>
              <a:buNone/>
            </a:pPr>
            <a:r>
              <a:rPr lang="cs-CZ" altLang="cs-CZ" sz="2800" smtClean="0"/>
              <a:t>West Midlands</a:t>
            </a:r>
          </a:p>
          <a:p>
            <a:pPr eaLnBrk="1" hangingPunct="1">
              <a:lnSpc>
                <a:spcPct val="90000"/>
              </a:lnSpc>
            </a:pPr>
            <a:r>
              <a:rPr lang="cs-CZ" altLang="cs-CZ" sz="2800" smtClean="0"/>
              <a:t>Birmingham, Coventry, </a:t>
            </a:r>
            <a:r>
              <a:rPr lang="cs-CZ" altLang="cs-CZ" sz="2800" u="sng" smtClean="0"/>
              <a:t>Stratford upon Avon</a:t>
            </a:r>
            <a:r>
              <a:rPr lang="cs-CZ" altLang="cs-CZ" sz="2800" smtClean="0"/>
              <a:t>, Warwick (</a:t>
            </a:r>
            <a:r>
              <a:rPr lang="cs-CZ" altLang="cs-CZ" sz="2800" smtClean="0">
                <a:hlinkClick r:id="" action="ppaction://hlinkshowjump?jump=nextslide"/>
                <a:hlinkMouseOver r:id="rId3"/>
              </a:rPr>
              <a:t>Warwick Castle</a:t>
            </a:r>
            <a:r>
              <a:rPr lang="cs-CZ" altLang="cs-CZ" sz="2800" smtClean="0"/>
              <a:t>) </a:t>
            </a:r>
          </a:p>
          <a:p>
            <a:pPr eaLnBrk="1" hangingPunct="1">
              <a:lnSpc>
                <a:spcPct val="90000"/>
              </a:lnSpc>
            </a:pPr>
            <a:r>
              <a:rPr lang="cs-CZ" altLang="cs-CZ" sz="2800" smtClean="0"/>
              <a:t>největší zábavní park v Británii - Alton Towers </a:t>
            </a:r>
          </a:p>
        </p:txBody>
      </p:sp>
      <p:pic>
        <p:nvPicPr>
          <p:cNvPr id="328709" name="Picture 5" descr="http://www.bestwalks.com/freewalks/images/peakdistrictmap.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 y="333375"/>
            <a:ext cx="4937125"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711" name="Picture 7" descr="http://jamesgphotography.co.uk/wp-content/uploads/2012/12/Dovedale-Spr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085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28709"/>
                                        </p:tgtEl>
                                        <p:attrNameLst>
                                          <p:attrName>style.visibility</p:attrName>
                                        </p:attrNameLst>
                                      </p:cBhvr>
                                      <p:to>
                                        <p:strVal val="visible"/>
                                      </p:to>
                                    </p:set>
                                    <p:animEffect transition="in" filter="fade">
                                      <p:cBhvr>
                                        <p:cTn id="7" dur="500"/>
                                        <p:tgtEl>
                                          <p:spTgt spid="3287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328711"/>
                                        </p:tgtEl>
                                        <p:attrNameLst>
                                          <p:attrName>style.visibility</p:attrName>
                                        </p:attrNameLst>
                                      </p:cBhvr>
                                      <p:to>
                                        <p:strVal val="visible"/>
                                      </p:to>
                                    </p:set>
                                    <p:anim calcmode="lin" valueType="num">
                                      <p:cBhvr additive="base">
                                        <p:cTn id="12" dur="500" fill="hold"/>
                                        <p:tgtEl>
                                          <p:spTgt spid="328711"/>
                                        </p:tgtEl>
                                        <p:attrNameLst>
                                          <p:attrName>ppt_x</p:attrName>
                                        </p:attrNameLst>
                                      </p:cBhvr>
                                      <p:tavLst>
                                        <p:tav tm="0">
                                          <p:val>
                                            <p:strVal val="#ppt_x"/>
                                          </p:val>
                                        </p:tav>
                                        <p:tav tm="100000">
                                          <p:val>
                                            <p:strVal val="#ppt_x"/>
                                          </p:val>
                                        </p:tav>
                                      </p:tavLst>
                                    </p:anim>
                                    <p:anim calcmode="lin" valueType="num">
                                      <p:cBhvr additive="base">
                                        <p:cTn id="13" dur="500" fill="hold"/>
                                        <p:tgtEl>
                                          <p:spTgt spid="3287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cs-CZ" altLang="cs-CZ" smtClean="0"/>
              <a:t>North West </a:t>
            </a:r>
          </a:p>
        </p:txBody>
      </p:sp>
      <p:sp>
        <p:nvSpPr>
          <p:cNvPr id="55299" name="Rectangle 3"/>
          <p:cNvSpPr>
            <a:spLocks noGrp="1" noChangeArrowheads="1"/>
          </p:cNvSpPr>
          <p:nvPr>
            <p:ph type="body" idx="1"/>
          </p:nvPr>
        </p:nvSpPr>
        <p:spPr/>
        <p:txBody>
          <a:bodyPr/>
          <a:lstStyle/>
          <a:p>
            <a:pPr eaLnBrk="1" hangingPunct="1"/>
            <a:r>
              <a:rPr lang="cs-CZ" altLang="cs-CZ" smtClean="0"/>
              <a:t>okolí </a:t>
            </a:r>
            <a:r>
              <a:rPr lang="cs-CZ" altLang="cs-CZ" u="sng" smtClean="0">
                <a:hlinkMouseOver r:id="rId3"/>
              </a:rPr>
              <a:t>Blackpool</a:t>
            </a:r>
            <a:r>
              <a:rPr lang="cs-CZ" altLang="cs-CZ" smtClean="0">
                <a:hlinkMouseOver r:id="rId3"/>
              </a:rPr>
              <a:t> </a:t>
            </a:r>
            <a:r>
              <a:rPr lang="cs-CZ" altLang="cs-CZ" smtClean="0"/>
              <a:t>je rozsáhlou přímořskou turistickou oblastí,</a:t>
            </a:r>
          </a:p>
          <a:p>
            <a:pPr eaLnBrk="1" hangingPunct="1"/>
            <a:r>
              <a:rPr lang="cs-CZ" altLang="cs-CZ" smtClean="0"/>
              <a:t>Města </a:t>
            </a:r>
            <a:r>
              <a:rPr lang="cs-CZ" altLang="cs-CZ" u="sng" smtClean="0"/>
              <a:t>Manchester</a:t>
            </a:r>
            <a:r>
              <a:rPr lang="cs-CZ" altLang="cs-CZ" smtClean="0"/>
              <a:t> (jedno z důležitých center kongresové o obchodní turistiky), </a:t>
            </a:r>
            <a:r>
              <a:rPr lang="cs-CZ" altLang="cs-CZ" u="sng" smtClean="0"/>
              <a:t>Liverpool</a:t>
            </a:r>
            <a:r>
              <a:rPr lang="cs-CZ" altLang="cs-CZ" smtClean="0"/>
              <a:t>, </a:t>
            </a:r>
          </a:p>
          <a:p>
            <a:pPr eaLnBrk="1" hangingPunct="1"/>
            <a:r>
              <a:rPr lang="cs-CZ" altLang="cs-CZ" smtClean="0"/>
              <a:t>národní park </a:t>
            </a:r>
            <a:r>
              <a:rPr lang="cs-CZ" altLang="cs-CZ" u="sng" smtClean="0">
                <a:hlinkMouseOver r:id="rId4"/>
              </a:rPr>
              <a:t>Lake District</a:t>
            </a:r>
            <a:r>
              <a:rPr lang="cs-CZ" altLang="cs-CZ" smtClean="0">
                <a:hlinkMouseOver r:id="rId4"/>
              </a:rPr>
              <a:t>  </a:t>
            </a:r>
            <a:r>
              <a:rPr lang="cs-CZ" altLang="cs-CZ" smtClean="0"/>
              <a:t>a </a:t>
            </a:r>
            <a:r>
              <a:rPr lang="cs-CZ" altLang="cs-CZ" u="sng" smtClean="0"/>
              <a:t>Hadriánova zeď</a:t>
            </a:r>
            <a:r>
              <a:rPr lang="cs-CZ" altLang="cs-CZ" smtClean="0"/>
              <a:t> </a:t>
            </a:r>
          </a:p>
        </p:txBody>
      </p:sp>
      <p:pic>
        <p:nvPicPr>
          <p:cNvPr id="330757" name="Picture 5" descr="http://www.victorianweb.org/places/cities/blackpool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38" y="-34925"/>
            <a:ext cx="9164638" cy="673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0761" name="Picture 9" descr="http://www.trueartworks.com/large/0000-591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71438"/>
            <a:ext cx="4867275"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0759" name="Picture 7" descr="http://www.parksmania.it/media/post/2012/03/blackpool%20rollercoaste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4925"/>
            <a:ext cx="9190038"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0763" name="Picture 11" descr="http://khongthe.com/wallpapers/nature/the-lake-district-national-park-uk-6343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575" y="328613"/>
            <a:ext cx="9247188" cy="616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30757"/>
                                        </p:tgtEl>
                                        <p:attrNameLst>
                                          <p:attrName>style.visibility</p:attrName>
                                        </p:attrNameLst>
                                      </p:cBhvr>
                                      <p:to>
                                        <p:strVal val="visible"/>
                                      </p:to>
                                    </p:set>
                                    <p:animEffect transition="in" filter="fade">
                                      <p:cBhvr>
                                        <p:cTn id="7" dur="500"/>
                                        <p:tgtEl>
                                          <p:spTgt spid="3307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330761"/>
                                        </p:tgtEl>
                                        <p:attrNameLst>
                                          <p:attrName>style.visibility</p:attrName>
                                        </p:attrNameLst>
                                      </p:cBhvr>
                                      <p:to>
                                        <p:strVal val="visible"/>
                                      </p:to>
                                    </p:set>
                                    <p:anim calcmode="lin" valueType="num">
                                      <p:cBhvr additive="base">
                                        <p:cTn id="12" dur="500" fill="hold"/>
                                        <p:tgtEl>
                                          <p:spTgt spid="330761"/>
                                        </p:tgtEl>
                                        <p:attrNameLst>
                                          <p:attrName>ppt_x</p:attrName>
                                        </p:attrNameLst>
                                      </p:cBhvr>
                                      <p:tavLst>
                                        <p:tav tm="0">
                                          <p:val>
                                            <p:strVal val="#ppt_x"/>
                                          </p:val>
                                        </p:tav>
                                        <p:tav tm="100000">
                                          <p:val>
                                            <p:strVal val="#ppt_x"/>
                                          </p:val>
                                        </p:tav>
                                      </p:tavLst>
                                    </p:anim>
                                    <p:anim calcmode="lin" valueType="num">
                                      <p:cBhvr additive="base">
                                        <p:cTn id="13" dur="500" fill="hold"/>
                                        <p:tgtEl>
                                          <p:spTgt spid="33076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1" fill="hold" nodeType="clickEffect">
                                  <p:stCondLst>
                                    <p:cond delay="0"/>
                                  </p:stCondLst>
                                  <p:childTnLst>
                                    <p:set>
                                      <p:cBhvr>
                                        <p:cTn id="17" dur="1" fill="hold">
                                          <p:stCondLst>
                                            <p:cond delay="0"/>
                                          </p:stCondLst>
                                        </p:cTn>
                                        <p:tgtEl>
                                          <p:spTgt spid="330759"/>
                                        </p:tgtEl>
                                        <p:attrNameLst>
                                          <p:attrName>style.visibility</p:attrName>
                                        </p:attrNameLst>
                                      </p:cBhvr>
                                      <p:to>
                                        <p:strVal val="visible"/>
                                      </p:to>
                                    </p:set>
                                    <p:animEffect transition="in" filter="barn(inVertical)">
                                      <p:cBhvr>
                                        <p:cTn id="18" dur="500"/>
                                        <p:tgtEl>
                                          <p:spTgt spid="33075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330763"/>
                                        </p:tgtEl>
                                        <p:attrNameLst>
                                          <p:attrName>style.visibility</p:attrName>
                                        </p:attrNameLst>
                                      </p:cBhvr>
                                      <p:to>
                                        <p:strVal val="visible"/>
                                      </p:to>
                                    </p:set>
                                    <p:animEffect transition="in" filter="fade">
                                      <p:cBhvr>
                                        <p:cTn id="23" dur="500"/>
                                        <p:tgtEl>
                                          <p:spTgt spid="330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cs-CZ" altLang="cs-CZ" smtClean="0"/>
              <a:t>Skotsko</a:t>
            </a:r>
          </a:p>
        </p:txBody>
      </p:sp>
      <p:sp>
        <p:nvSpPr>
          <p:cNvPr id="56323" name="Rectangle 3"/>
          <p:cNvSpPr>
            <a:spLocks noGrp="1" noChangeArrowheads="1"/>
          </p:cNvSpPr>
          <p:nvPr>
            <p:ph type="body" idx="1"/>
          </p:nvPr>
        </p:nvSpPr>
        <p:spPr/>
        <p:txBody>
          <a:bodyPr/>
          <a:lstStyle/>
          <a:p>
            <a:pPr eaLnBrk="1" hangingPunct="1"/>
            <a:r>
              <a:rPr lang="cs-CZ" altLang="cs-CZ" sz="2800" smtClean="0"/>
              <a:t>Edinburgh </a:t>
            </a:r>
          </a:p>
          <a:p>
            <a:pPr eaLnBrk="1" hangingPunct="1"/>
            <a:r>
              <a:rPr lang="cs-CZ" altLang="cs-CZ" sz="2800" smtClean="0"/>
              <a:t>Přírodně nejatraktivnější je západní část Skotska - </a:t>
            </a:r>
            <a:r>
              <a:rPr lang="cs-CZ" altLang="cs-CZ" sz="2800" u="sng" smtClean="0"/>
              <a:t>Ben Nevis</a:t>
            </a:r>
            <a:r>
              <a:rPr lang="cs-CZ" altLang="cs-CZ" sz="2800" smtClean="0"/>
              <a:t> (1343 m.n.m.), údolí </a:t>
            </a:r>
            <a:r>
              <a:rPr lang="cs-CZ" altLang="cs-CZ" sz="2800" u="sng" smtClean="0">
                <a:hlinkMouseOver r:id="rId3"/>
              </a:rPr>
              <a:t>Glencoe</a:t>
            </a:r>
            <a:r>
              <a:rPr lang="cs-CZ" altLang="cs-CZ" sz="2800" smtClean="0"/>
              <a:t>, poloostrovy Cowal  a Kintyre nebo jezero </a:t>
            </a:r>
            <a:r>
              <a:rPr lang="cs-CZ" altLang="cs-CZ" sz="2800" u="sng" smtClean="0"/>
              <a:t>Loch Lomond</a:t>
            </a:r>
            <a:r>
              <a:rPr lang="cs-CZ" altLang="cs-CZ" sz="2800" smtClean="0"/>
              <a:t> </a:t>
            </a:r>
          </a:p>
          <a:p>
            <a:pPr eaLnBrk="1" hangingPunct="1"/>
            <a:r>
              <a:rPr lang="cs-CZ" altLang="cs-CZ" sz="2800" smtClean="0"/>
              <a:t>Sever řídce osídlený – nejnavštěvovanější ostrov Sky a díky pověsti i jezero Loch Ness </a:t>
            </a:r>
          </a:p>
          <a:p>
            <a:pPr eaLnBrk="1" hangingPunct="1"/>
            <a:r>
              <a:rPr lang="cs-CZ" altLang="cs-CZ" sz="2800" smtClean="0"/>
              <a:t>Východ není tak intenzivně využíván</a:t>
            </a:r>
          </a:p>
        </p:txBody>
      </p:sp>
      <p:pic>
        <p:nvPicPr>
          <p:cNvPr id="332805" name="Picture 5" descr="http://www.visitbritainsuperblog.com/wp-content/uploads/2012/02/Glenco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75" y="333375"/>
            <a:ext cx="9498013" cy="614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2807" name="Picture 7" descr="http://luxetravel.wpengine.netdna-cdn.com/wp-content/uploads/2012/10/isle-of-sky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3813"/>
            <a:ext cx="9148763" cy="686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32805"/>
                                        </p:tgtEl>
                                        <p:attrNameLst>
                                          <p:attrName>style.visibility</p:attrName>
                                        </p:attrNameLst>
                                      </p:cBhvr>
                                      <p:to>
                                        <p:strVal val="visible"/>
                                      </p:to>
                                    </p:set>
                                    <p:animEffect transition="in" filter="fade">
                                      <p:cBhvr>
                                        <p:cTn id="7" dur="500"/>
                                        <p:tgtEl>
                                          <p:spTgt spid="3328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332807"/>
                                        </p:tgtEl>
                                        <p:attrNameLst>
                                          <p:attrName>style.visibility</p:attrName>
                                        </p:attrNameLst>
                                      </p:cBhvr>
                                      <p:to>
                                        <p:strVal val="visible"/>
                                      </p:to>
                                    </p:set>
                                    <p:anim calcmode="lin" valueType="num">
                                      <p:cBhvr additive="base">
                                        <p:cTn id="12" dur="500" fill="hold"/>
                                        <p:tgtEl>
                                          <p:spTgt spid="332807"/>
                                        </p:tgtEl>
                                        <p:attrNameLst>
                                          <p:attrName>ppt_x</p:attrName>
                                        </p:attrNameLst>
                                      </p:cBhvr>
                                      <p:tavLst>
                                        <p:tav tm="0">
                                          <p:val>
                                            <p:strVal val="#ppt_x"/>
                                          </p:val>
                                        </p:tav>
                                        <p:tav tm="100000">
                                          <p:val>
                                            <p:strVal val="#ppt_x"/>
                                          </p:val>
                                        </p:tav>
                                      </p:tavLst>
                                    </p:anim>
                                    <p:anim calcmode="lin" valueType="num">
                                      <p:cBhvr additive="base">
                                        <p:cTn id="13" dur="500" fill="hold"/>
                                        <p:tgtEl>
                                          <p:spTgt spid="3328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cs-CZ" altLang="cs-CZ" smtClean="0"/>
              <a:t>Wales</a:t>
            </a:r>
          </a:p>
        </p:txBody>
      </p:sp>
      <p:sp>
        <p:nvSpPr>
          <p:cNvPr id="57347" name="Rectangle 3"/>
          <p:cNvSpPr>
            <a:spLocks noGrp="1" noChangeArrowheads="1"/>
          </p:cNvSpPr>
          <p:nvPr>
            <p:ph type="body" idx="1"/>
          </p:nvPr>
        </p:nvSpPr>
        <p:spPr/>
        <p:txBody>
          <a:bodyPr/>
          <a:lstStyle/>
          <a:p>
            <a:pPr eaLnBrk="1" hangingPunct="1">
              <a:lnSpc>
                <a:spcPct val="90000"/>
              </a:lnSpc>
            </a:pPr>
            <a:r>
              <a:rPr lang="cs-CZ" altLang="cs-CZ" sz="2800" u="sng" smtClean="0"/>
              <a:t>národní park </a:t>
            </a:r>
            <a:r>
              <a:rPr lang="cs-CZ" altLang="cs-CZ" sz="2800" u="sng" smtClean="0">
                <a:hlinkMouseOver r:id="rId3"/>
              </a:rPr>
              <a:t>Snowdonia</a:t>
            </a:r>
            <a:r>
              <a:rPr lang="cs-CZ" altLang="cs-CZ" sz="2800" smtClean="0"/>
              <a:t> </a:t>
            </a:r>
          </a:p>
          <a:p>
            <a:pPr eaLnBrk="1" hangingPunct="1">
              <a:lnSpc>
                <a:spcPct val="90000"/>
              </a:lnSpc>
            </a:pPr>
            <a:r>
              <a:rPr lang="cs-CZ" altLang="cs-CZ" sz="2800" smtClean="0"/>
              <a:t>národní parky </a:t>
            </a:r>
            <a:r>
              <a:rPr lang="cs-CZ" altLang="cs-CZ" sz="2800" u="sng" smtClean="0">
                <a:hlinkMouseOver r:id="rId4"/>
              </a:rPr>
              <a:t>Brecon Beacons</a:t>
            </a:r>
            <a:r>
              <a:rPr lang="cs-CZ" altLang="cs-CZ" sz="2800" smtClean="0">
                <a:hlinkMouseOver r:id="rId4"/>
              </a:rPr>
              <a:t> </a:t>
            </a:r>
            <a:r>
              <a:rPr lang="cs-CZ" altLang="cs-CZ" sz="2800" smtClean="0"/>
              <a:t>(vhodný pro pěší turistiku) a </a:t>
            </a:r>
            <a:r>
              <a:rPr lang="cs-CZ" altLang="cs-CZ" sz="2800" u="sng" smtClean="0">
                <a:hlinkMouseOver r:id="rId5"/>
              </a:rPr>
              <a:t>Pembrokeshire Coast</a:t>
            </a:r>
            <a:r>
              <a:rPr lang="cs-CZ" altLang="cs-CZ" sz="2800" smtClean="0">
                <a:hlinkMouseOver r:id="rId5"/>
              </a:rPr>
              <a:t> </a:t>
            </a:r>
            <a:endParaRPr lang="cs-CZ" altLang="cs-CZ" sz="2800" smtClean="0"/>
          </a:p>
          <a:p>
            <a:pPr eaLnBrk="1" hangingPunct="1">
              <a:lnSpc>
                <a:spcPct val="90000"/>
              </a:lnSpc>
            </a:pPr>
            <a:r>
              <a:rPr lang="cs-CZ" altLang="cs-CZ" sz="2800" smtClean="0"/>
              <a:t>členité pobřeží s přímořskými letovisky</a:t>
            </a:r>
          </a:p>
          <a:p>
            <a:pPr eaLnBrk="1" hangingPunct="1">
              <a:lnSpc>
                <a:spcPct val="90000"/>
              </a:lnSpc>
            </a:pPr>
            <a:r>
              <a:rPr lang="cs-CZ" altLang="cs-CZ" sz="2800" smtClean="0"/>
              <a:t>Středověké hrady (Bearmaris, Conwy a </a:t>
            </a:r>
            <a:r>
              <a:rPr lang="cs-CZ" altLang="cs-CZ" sz="2800" smtClean="0">
                <a:hlinkMouseOver r:id="rId6"/>
              </a:rPr>
              <a:t>Cardiff</a:t>
            </a:r>
            <a:r>
              <a:rPr lang="cs-CZ" altLang="cs-CZ" sz="2800" smtClean="0"/>
              <a:t>)  a historická města (Hay-on-Wye, Brecon, St David`s, Dolgellau) </a:t>
            </a:r>
          </a:p>
          <a:p>
            <a:pPr eaLnBrk="1" hangingPunct="1">
              <a:lnSpc>
                <a:spcPct val="90000"/>
              </a:lnSpc>
              <a:buFont typeface="Wingdings" pitchFamily="2" charset="2"/>
              <a:buNone/>
            </a:pPr>
            <a:endParaRPr lang="cs-CZ" altLang="cs-CZ" sz="2800" smtClean="0"/>
          </a:p>
          <a:p>
            <a:pPr eaLnBrk="1" hangingPunct="1">
              <a:lnSpc>
                <a:spcPct val="90000"/>
              </a:lnSpc>
            </a:pPr>
            <a:r>
              <a:rPr lang="cs-CZ" altLang="cs-CZ" sz="2800" smtClean="0"/>
              <a:t>Severní Irsko - </a:t>
            </a:r>
            <a:r>
              <a:rPr lang="cs-CZ" altLang="cs-CZ" sz="2800" u="sng" smtClean="0">
                <a:hlinkMouseOver r:id="rId7"/>
              </a:rPr>
              <a:t>Causeway Coast</a:t>
            </a:r>
            <a:r>
              <a:rPr lang="cs-CZ" altLang="cs-CZ" sz="2800" smtClean="0">
                <a:hlinkMouseOver r:id="rId7"/>
              </a:rPr>
              <a:t> </a:t>
            </a:r>
            <a:endParaRPr lang="cs-CZ" altLang="cs-CZ" sz="2800" smtClean="0"/>
          </a:p>
          <a:p>
            <a:pPr eaLnBrk="1" hangingPunct="1">
              <a:lnSpc>
                <a:spcPct val="90000"/>
              </a:lnSpc>
            </a:pPr>
            <a:endParaRPr lang="cs-CZ" altLang="cs-CZ" sz="2800" smtClean="0"/>
          </a:p>
        </p:txBody>
      </p:sp>
      <p:pic>
        <p:nvPicPr>
          <p:cNvPr id="334853" name="Picture 5" descr="http://www.snowdoniafirstaid.co.uk/sitebuildercontent/sitebuilderpictures/snowdo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25" y="0"/>
            <a:ext cx="9190038"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4855" name="Picture 7" descr="http://i.telegraph.co.uk/multimedia/archive/01686/brecon-beacons_1686866c.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5575" y="681038"/>
            <a:ext cx="8834438" cy="553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4857" name="Picture 9" descr="http://www.budgetwalking.co.uk/assets/uploads/holidays/p176dkdpsd2c61ah4f3p164a1nnn1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188913"/>
            <a:ext cx="9180513" cy="611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4859" name="Picture 11" descr="http://25.media.tumblr.com/tumblr_mc0ed4pZww1rdhtv7o1_500.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738" y="11113"/>
            <a:ext cx="9028112" cy="689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34853"/>
                                        </p:tgtEl>
                                        <p:attrNameLst>
                                          <p:attrName>style.visibility</p:attrName>
                                        </p:attrNameLst>
                                      </p:cBhvr>
                                      <p:to>
                                        <p:strVal val="visible"/>
                                      </p:to>
                                    </p:set>
                                    <p:animEffect transition="in" filter="fade">
                                      <p:cBhvr>
                                        <p:cTn id="7" dur="500"/>
                                        <p:tgtEl>
                                          <p:spTgt spid="3348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34855"/>
                                        </p:tgtEl>
                                        <p:attrNameLst>
                                          <p:attrName>style.visibility</p:attrName>
                                        </p:attrNameLst>
                                      </p:cBhvr>
                                      <p:to>
                                        <p:strVal val="visible"/>
                                      </p:to>
                                    </p:set>
                                    <p:animEffect transition="in" filter="fade">
                                      <p:cBhvr>
                                        <p:cTn id="12" dur="500"/>
                                        <p:tgtEl>
                                          <p:spTgt spid="33485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34857"/>
                                        </p:tgtEl>
                                        <p:attrNameLst>
                                          <p:attrName>style.visibility</p:attrName>
                                        </p:attrNameLst>
                                      </p:cBhvr>
                                      <p:to>
                                        <p:strVal val="visible"/>
                                      </p:to>
                                    </p:set>
                                    <p:animEffect transition="in" filter="fade">
                                      <p:cBhvr>
                                        <p:cTn id="17" dur="500"/>
                                        <p:tgtEl>
                                          <p:spTgt spid="33485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34859"/>
                                        </p:tgtEl>
                                        <p:attrNameLst>
                                          <p:attrName>style.visibility</p:attrName>
                                        </p:attrNameLst>
                                      </p:cBhvr>
                                      <p:to>
                                        <p:strVal val="visible"/>
                                      </p:to>
                                    </p:set>
                                    <p:animEffect transition="in" filter="fade">
                                      <p:cBhvr>
                                        <p:cTn id="22" dur="500"/>
                                        <p:tgtEl>
                                          <p:spTgt spid="3348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cs-CZ" altLang="cs-CZ" smtClean="0"/>
              <a:t>Pořadí návštěvnosti měst</a:t>
            </a:r>
          </a:p>
        </p:txBody>
      </p:sp>
      <p:sp>
        <p:nvSpPr>
          <p:cNvPr id="58371" name="Rectangle 3"/>
          <p:cNvSpPr>
            <a:spLocks noGrp="1" noChangeArrowheads="1"/>
          </p:cNvSpPr>
          <p:nvPr>
            <p:ph type="body" idx="1"/>
          </p:nvPr>
        </p:nvSpPr>
        <p:spPr/>
        <p:txBody>
          <a:bodyPr/>
          <a:lstStyle/>
          <a:p>
            <a:pPr marL="609600" indent="-609600" eaLnBrk="1" hangingPunct="1">
              <a:lnSpc>
                <a:spcPct val="90000"/>
              </a:lnSpc>
              <a:buFont typeface="Wingdings" pitchFamily="2" charset="2"/>
              <a:buAutoNum type="arabicPeriod"/>
            </a:pPr>
            <a:r>
              <a:rPr lang="cs-CZ" altLang="cs-CZ" sz="2400" smtClean="0"/>
              <a:t>Londýn (15,5 mil.)</a:t>
            </a:r>
          </a:p>
          <a:p>
            <a:pPr marL="609600" indent="-609600" eaLnBrk="1" hangingPunct="1">
              <a:lnSpc>
                <a:spcPct val="90000"/>
              </a:lnSpc>
              <a:buFont typeface="Wingdings" pitchFamily="2" charset="2"/>
              <a:buAutoNum type="arabicPeriod"/>
            </a:pPr>
            <a:r>
              <a:rPr lang="cs-CZ" altLang="cs-CZ" sz="2400" smtClean="0"/>
              <a:t>Edinburgh (1,3 mil.)</a:t>
            </a:r>
          </a:p>
          <a:p>
            <a:pPr marL="609600" indent="-609600" eaLnBrk="1" hangingPunct="1">
              <a:lnSpc>
                <a:spcPct val="90000"/>
              </a:lnSpc>
              <a:buFont typeface="Wingdings" pitchFamily="2" charset="2"/>
              <a:buAutoNum type="arabicPeriod"/>
            </a:pPr>
            <a:r>
              <a:rPr lang="cs-CZ" altLang="cs-CZ" sz="2400" smtClean="0"/>
              <a:t>Manchaster (0,9 mil.)</a:t>
            </a:r>
          </a:p>
          <a:p>
            <a:pPr marL="609600" indent="-609600" eaLnBrk="1" hangingPunct="1">
              <a:lnSpc>
                <a:spcPct val="90000"/>
              </a:lnSpc>
              <a:buFont typeface="Wingdings" pitchFamily="2" charset="2"/>
              <a:buAutoNum type="arabicPeriod"/>
            </a:pPr>
            <a:r>
              <a:rPr lang="cs-CZ" altLang="cs-CZ" sz="2400" smtClean="0"/>
              <a:t>Birmingham (0,8 mil.)</a:t>
            </a:r>
          </a:p>
          <a:p>
            <a:pPr marL="609600" indent="-609600" eaLnBrk="1" hangingPunct="1">
              <a:lnSpc>
                <a:spcPct val="90000"/>
              </a:lnSpc>
              <a:buFont typeface="Wingdings" pitchFamily="2" charset="2"/>
              <a:buAutoNum type="arabicPeriod"/>
            </a:pPr>
            <a:r>
              <a:rPr lang="cs-CZ" altLang="cs-CZ" sz="2400" smtClean="0"/>
              <a:t>Glasgow (0,7 mil.)</a:t>
            </a:r>
          </a:p>
          <a:p>
            <a:pPr marL="609600" indent="-609600" eaLnBrk="1" hangingPunct="1">
              <a:lnSpc>
                <a:spcPct val="90000"/>
              </a:lnSpc>
              <a:buFont typeface="Wingdings" pitchFamily="2" charset="2"/>
              <a:buAutoNum type="arabicPeriod"/>
            </a:pPr>
            <a:r>
              <a:rPr lang="cs-CZ" altLang="cs-CZ" sz="2400" smtClean="0"/>
              <a:t>Liverpool (0,6 mil.)</a:t>
            </a:r>
          </a:p>
          <a:p>
            <a:pPr marL="609600" indent="-609600" eaLnBrk="1" hangingPunct="1">
              <a:lnSpc>
                <a:spcPct val="90000"/>
              </a:lnSpc>
              <a:buFont typeface="Wingdings" pitchFamily="2" charset="2"/>
              <a:buAutoNum type="arabicPeriod"/>
            </a:pPr>
            <a:r>
              <a:rPr lang="cs-CZ" altLang="cs-CZ" sz="2400" smtClean="0"/>
              <a:t>Oxford (0,4 mil.)</a:t>
            </a:r>
          </a:p>
          <a:p>
            <a:pPr marL="609600" indent="-609600" eaLnBrk="1" hangingPunct="1">
              <a:lnSpc>
                <a:spcPct val="90000"/>
              </a:lnSpc>
              <a:buFont typeface="Wingdings" pitchFamily="2" charset="2"/>
              <a:buAutoNum type="arabicPeriod"/>
            </a:pPr>
            <a:r>
              <a:rPr lang="cs-CZ" altLang="cs-CZ" sz="2400" smtClean="0"/>
              <a:t>Bristol (0,4 mil.)</a:t>
            </a:r>
          </a:p>
          <a:p>
            <a:pPr marL="609600" indent="-609600" eaLnBrk="1" hangingPunct="1">
              <a:lnSpc>
                <a:spcPct val="90000"/>
              </a:lnSpc>
              <a:buFont typeface="Wingdings" pitchFamily="2" charset="2"/>
              <a:buAutoNum type="arabicPeriod"/>
            </a:pPr>
            <a:r>
              <a:rPr lang="cs-CZ" altLang="cs-CZ" sz="2400" smtClean="0"/>
              <a:t>Cardiff (0,3 mil.)</a:t>
            </a:r>
          </a:p>
          <a:p>
            <a:pPr marL="609600" indent="-609600" eaLnBrk="1" hangingPunct="1">
              <a:lnSpc>
                <a:spcPct val="90000"/>
              </a:lnSpc>
              <a:buFont typeface="Wingdings" pitchFamily="2" charset="2"/>
              <a:buAutoNum type="arabicPeriod"/>
            </a:pPr>
            <a:r>
              <a:rPr lang="cs-CZ" altLang="cs-CZ" sz="2400" smtClean="0"/>
              <a:t>Cambridge (0,3 mil.)</a:t>
            </a:r>
          </a:p>
          <a:p>
            <a:pPr marL="609600" indent="-609600" eaLnBrk="1" hangingPunct="1">
              <a:lnSpc>
                <a:spcPct val="90000"/>
              </a:lnSpc>
              <a:buFont typeface="Wingdings" pitchFamily="2" charset="2"/>
              <a:buAutoNum type="arabicPeriod"/>
            </a:pPr>
            <a:endParaRPr lang="cs-CZ" altLang="cs-CZ" sz="240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endParaRPr lang="cs-CZ" altLang="cs-CZ" smtClean="0"/>
          </a:p>
        </p:txBody>
      </p:sp>
      <p:sp>
        <p:nvSpPr>
          <p:cNvPr id="5123" name="Rectangle 3"/>
          <p:cNvSpPr>
            <a:spLocks noGrp="1" noChangeArrowheads="1"/>
          </p:cNvSpPr>
          <p:nvPr>
            <p:ph type="body" idx="1"/>
          </p:nvPr>
        </p:nvSpPr>
        <p:spPr/>
        <p:txBody>
          <a:bodyPr/>
          <a:lstStyle/>
          <a:p>
            <a:pPr eaLnBrk="1" hangingPunct="1"/>
            <a:endParaRPr lang="cs-CZ" altLang="cs-CZ" smtClean="0"/>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0"/>
            <a:ext cx="8748712" cy="688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cs-CZ" altLang="cs-CZ" smtClean="0"/>
              <a:t>Německo</a:t>
            </a:r>
          </a:p>
        </p:txBody>
      </p:sp>
      <p:sp>
        <p:nvSpPr>
          <p:cNvPr id="59395" name="Rectangle 3"/>
          <p:cNvSpPr>
            <a:spLocks noGrp="1" noChangeArrowheads="1"/>
          </p:cNvSpPr>
          <p:nvPr>
            <p:ph type="body" idx="1"/>
          </p:nvPr>
        </p:nvSpPr>
        <p:spPr/>
        <p:txBody>
          <a:bodyPr/>
          <a:lstStyle/>
          <a:p>
            <a:pPr eaLnBrk="1" hangingPunct="1">
              <a:lnSpc>
                <a:spcPct val="90000"/>
              </a:lnSpc>
            </a:pPr>
            <a:r>
              <a:rPr lang="cs-CZ" altLang="cs-CZ" dirty="0" smtClean="0"/>
              <a:t>Spolková republika Německo (SRN) je federací 16 spolkových zemí ležící ve střední Evropě</a:t>
            </a:r>
          </a:p>
          <a:p>
            <a:pPr eaLnBrk="1" hangingPunct="1">
              <a:lnSpc>
                <a:spcPct val="90000"/>
              </a:lnSpc>
            </a:pPr>
            <a:r>
              <a:rPr lang="cs-CZ" altLang="cs-CZ" dirty="0" smtClean="0"/>
              <a:t>Po Rusku druhý nelidnatější stát Evropy (82,5 mil.)</a:t>
            </a:r>
          </a:p>
          <a:p>
            <a:pPr eaLnBrk="1" hangingPunct="1">
              <a:lnSpc>
                <a:spcPct val="90000"/>
              </a:lnSpc>
            </a:pPr>
            <a:r>
              <a:rPr lang="cs-CZ" altLang="cs-CZ" dirty="0" smtClean="0"/>
              <a:t>Hospodářsky je nejsilnější ekonomikou Evropy</a:t>
            </a:r>
          </a:p>
          <a:p>
            <a:pPr eaLnBrk="1" hangingPunct="1">
              <a:lnSpc>
                <a:spcPct val="90000"/>
              </a:lnSpc>
            </a:pPr>
            <a:r>
              <a:rPr lang="cs-CZ" altLang="cs-CZ" dirty="0" smtClean="0"/>
              <a:t>Velmi dobrá dopravní poloha</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cs-CZ" altLang="cs-CZ" smtClean="0"/>
              <a:t>Německo v mezinárodním CR</a:t>
            </a:r>
          </a:p>
        </p:txBody>
      </p:sp>
      <p:sp>
        <p:nvSpPr>
          <p:cNvPr id="60419" name="Rectangle 3"/>
          <p:cNvSpPr>
            <a:spLocks noGrp="1" noChangeArrowheads="1"/>
          </p:cNvSpPr>
          <p:nvPr>
            <p:ph type="body" idx="1"/>
          </p:nvPr>
        </p:nvSpPr>
        <p:spPr>
          <a:xfrm>
            <a:off x="949325" y="1981200"/>
            <a:ext cx="7661275" cy="4616450"/>
          </a:xfrm>
        </p:spPr>
        <p:txBody>
          <a:bodyPr/>
          <a:lstStyle/>
          <a:p>
            <a:pPr eaLnBrk="1" hangingPunct="1">
              <a:lnSpc>
                <a:spcPct val="80000"/>
              </a:lnSpc>
            </a:pPr>
            <a:r>
              <a:rPr lang="cs-CZ" altLang="cs-CZ" sz="2400" dirty="0" smtClean="0"/>
              <a:t>V počtu příjezdů </a:t>
            </a:r>
            <a:r>
              <a:rPr lang="cs-CZ" altLang="cs-CZ" sz="2400" dirty="0" err="1" smtClean="0"/>
              <a:t>zahr</a:t>
            </a:r>
            <a:r>
              <a:rPr lang="cs-CZ" altLang="cs-CZ" sz="2400" dirty="0" smtClean="0"/>
              <a:t>. turistů je Německo v Evropě na 4. místě za Fr., </a:t>
            </a:r>
            <a:r>
              <a:rPr lang="cs-CZ" altLang="cs-CZ" sz="2400" dirty="0" err="1" smtClean="0"/>
              <a:t>Šp</a:t>
            </a:r>
            <a:r>
              <a:rPr lang="cs-CZ" altLang="cs-CZ" sz="2400" dirty="0" smtClean="0"/>
              <a:t>., </a:t>
            </a:r>
            <a:r>
              <a:rPr lang="cs-CZ" altLang="cs-CZ" sz="2400" dirty="0" err="1" smtClean="0"/>
              <a:t>It</a:t>
            </a:r>
            <a:r>
              <a:rPr lang="cs-CZ" altLang="cs-CZ" sz="2400" dirty="0" smtClean="0"/>
              <a:t>., ve světě na 7. místě (WTO 2015)</a:t>
            </a:r>
          </a:p>
          <a:p>
            <a:pPr eaLnBrk="1" hangingPunct="1">
              <a:lnSpc>
                <a:spcPct val="80000"/>
              </a:lnSpc>
            </a:pPr>
            <a:r>
              <a:rPr lang="cs-CZ" altLang="cs-CZ" sz="2400" dirty="0" smtClean="0"/>
              <a:t>V příjmech z mezinárodního CR je její postavení totožné</a:t>
            </a:r>
          </a:p>
          <a:p>
            <a:pPr eaLnBrk="1" hangingPunct="1">
              <a:lnSpc>
                <a:spcPct val="80000"/>
              </a:lnSpc>
            </a:pPr>
            <a:r>
              <a:rPr lang="cs-CZ" altLang="cs-CZ" sz="2400" dirty="0" smtClean="0"/>
              <a:t>Výdaje v mezinárodním cestovním ruchu – 1. místo v Evropě i ve světě (vliv depreciace dolaru)</a:t>
            </a:r>
          </a:p>
          <a:p>
            <a:pPr eaLnBrk="1" hangingPunct="1">
              <a:lnSpc>
                <a:spcPct val="80000"/>
              </a:lnSpc>
            </a:pPr>
            <a:r>
              <a:rPr lang="cs-CZ" altLang="cs-CZ" sz="2400" dirty="0" smtClean="0"/>
              <a:t>Hluboce pasivní bilance v zahraničním cestovním ruchu – nejvyšší v Evropě (</a:t>
            </a:r>
            <a:r>
              <a:rPr lang="cs-CZ" altLang="cs-CZ" sz="2400" dirty="0" err="1" smtClean="0"/>
              <a:t>Tourism</a:t>
            </a:r>
            <a:r>
              <a:rPr lang="cs-CZ" altLang="cs-CZ" sz="2400" dirty="0" smtClean="0"/>
              <a:t> </a:t>
            </a:r>
            <a:r>
              <a:rPr lang="cs-CZ" altLang="cs-CZ" sz="2400" dirty="0" err="1" smtClean="0"/>
              <a:t>statistics</a:t>
            </a:r>
            <a:r>
              <a:rPr lang="cs-CZ" altLang="cs-CZ" sz="2400" dirty="0" smtClean="0"/>
              <a:t> 2000)</a:t>
            </a:r>
          </a:p>
          <a:p>
            <a:pPr eaLnBrk="1" hangingPunct="1">
              <a:lnSpc>
                <a:spcPct val="80000"/>
              </a:lnSpc>
            </a:pPr>
            <a:r>
              <a:rPr lang="cs-CZ" altLang="cs-CZ" sz="2400" dirty="0" smtClean="0"/>
              <a:t>Zahraniční návštěvnosti dominují sousední země (Nizozemí, USA, Velká Británie, Švýcarsko, Itálie, Belgie a Francie)</a:t>
            </a:r>
          </a:p>
          <a:p>
            <a:pPr eaLnBrk="1" hangingPunct="1">
              <a:lnSpc>
                <a:spcPct val="80000"/>
              </a:lnSpc>
            </a:pPr>
            <a:r>
              <a:rPr lang="cs-CZ" altLang="cs-CZ" sz="2400" dirty="0" smtClean="0"/>
              <a:t>Nicméně, velmi silný domácí CR – 90 %</a:t>
            </a:r>
          </a:p>
          <a:p>
            <a:pPr eaLnBrk="1" hangingPunct="1">
              <a:lnSpc>
                <a:spcPct val="80000"/>
              </a:lnSpc>
              <a:buFont typeface="Wingdings" pitchFamily="2" charset="2"/>
              <a:buNone/>
            </a:pPr>
            <a:endParaRPr lang="cs-CZ" altLang="cs-CZ" sz="2400" dirty="0"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endParaRPr lang="cs-CZ" altLang="cs-CZ" smtClean="0"/>
          </a:p>
        </p:txBody>
      </p:sp>
      <p:sp>
        <p:nvSpPr>
          <p:cNvPr id="61443" name="Rectangle 3"/>
          <p:cNvSpPr>
            <a:spLocks noGrp="1" noChangeArrowheads="1"/>
          </p:cNvSpPr>
          <p:nvPr>
            <p:ph type="body" idx="1"/>
          </p:nvPr>
        </p:nvSpPr>
        <p:spPr/>
        <p:txBody>
          <a:bodyPr/>
          <a:lstStyle/>
          <a:p>
            <a:pPr eaLnBrk="1" hangingPunct="1"/>
            <a:endParaRPr lang="cs-CZ" altLang="cs-CZ" smtClean="0"/>
          </a:p>
        </p:txBody>
      </p:sp>
      <p:pic>
        <p:nvPicPr>
          <p:cNvPr id="61444" name="Picture 4" descr="struktura zahr_navstevnost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7388" y="766763"/>
            <a:ext cx="5229225"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cs-CZ" altLang="cs-CZ" sz="3200" smtClean="0"/>
              <a:t>Německo – základní přírodní předpoklady</a:t>
            </a:r>
          </a:p>
        </p:txBody>
      </p:sp>
      <p:sp>
        <p:nvSpPr>
          <p:cNvPr id="62467" name="Rectangle 3"/>
          <p:cNvSpPr>
            <a:spLocks noGrp="1" noChangeArrowheads="1"/>
          </p:cNvSpPr>
          <p:nvPr>
            <p:ph type="body" idx="1"/>
          </p:nvPr>
        </p:nvSpPr>
        <p:spPr>
          <a:xfrm>
            <a:off x="949325" y="1981200"/>
            <a:ext cx="7661275" cy="4543425"/>
          </a:xfrm>
        </p:spPr>
        <p:txBody>
          <a:bodyPr/>
          <a:lstStyle/>
          <a:p>
            <a:pPr eaLnBrk="1" hangingPunct="1">
              <a:lnSpc>
                <a:spcPct val="80000"/>
              </a:lnSpc>
              <a:buSzTx/>
            </a:pPr>
            <a:r>
              <a:rPr lang="cs-CZ" altLang="cs-CZ" sz="2400" smtClean="0"/>
              <a:t>Příznivá poloha ve střední (západní) Evropě při Baltském moři</a:t>
            </a:r>
          </a:p>
          <a:p>
            <a:pPr eaLnBrk="1" hangingPunct="1">
              <a:lnSpc>
                <a:spcPct val="80000"/>
              </a:lnSpc>
              <a:buSzTx/>
            </a:pPr>
            <a:r>
              <a:rPr lang="cs-CZ" altLang="cs-CZ" sz="2400" smtClean="0"/>
              <a:t>Mírné klima, na severu oceánské</a:t>
            </a:r>
          </a:p>
          <a:p>
            <a:pPr eaLnBrk="1" hangingPunct="1">
              <a:lnSpc>
                <a:spcPct val="80000"/>
              </a:lnSpc>
              <a:buSzTx/>
            </a:pPr>
            <a:r>
              <a:rPr lang="cs-CZ" altLang="cs-CZ" sz="2400" smtClean="0"/>
              <a:t>Rozmanitý povrch, zvedá se od nížin na severu až k velehorské bariéře Alp na jihu</a:t>
            </a:r>
          </a:p>
          <a:p>
            <a:pPr eaLnBrk="1" hangingPunct="1">
              <a:lnSpc>
                <a:spcPct val="80000"/>
              </a:lnSpc>
              <a:buSzTx/>
            </a:pPr>
            <a:r>
              <a:rPr lang="cs-CZ" altLang="cs-CZ" sz="2400" smtClean="0"/>
              <a:t>4 velké geografické oblasti:</a:t>
            </a:r>
          </a:p>
          <a:p>
            <a:pPr lvl="1" eaLnBrk="1" hangingPunct="1">
              <a:lnSpc>
                <a:spcPct val="80000"/>
              </a:lnSpc>
              <a:buSzTx/>
              <a:buFont typeface="Wingdings" pitchFamily="2" charset="2"/>
              <a:buChar char="n"/>
            </a:pPr>
            <a:r>
              <a:rPr lang="cs-CZ" altLang="cs-CZ" sz="2000" smtClean="0"/>
              <a:t> Severoněmecká nížina</a:t>
            </a:r>
          </a:p>
          <a:p>
            <a:pPr lvl="1" eaLnBrk="1" hangingPunct="1">
              <a:lnSpc>
                <a:spcPct val="80000"/>
              </a:lnSpc>
              <a:buSzTx/>
              <a:buFont typeface="Wingdings" pitchFamily="2" charset="2"/>
              <a:buChar char="n"/>
            </a:pPr>
            <a:r>
              <a:rPr lang="cs-CZ" altLang="cs-CZ" sz="2000" smtClean="0"/>
              <a:t> Široké pásmo Středoněmecké vysočiny</a:t>
            </a:r>
          </a:p>
          <a:p>
            <a:pPr lvl="1" eaLnBrk="1" hangingPunct="1">
              <a:lnSpc>
                <a:spcPct val="80000"/>
              </a:lnSpc>
              <a:buSzTx/>
              <a:buFont typeface="Wingdings" pitchFamily="2" charset="2"/>
              <a:buChar char="n"/>
            </a:pPr>
            <a:r>
              <a:rPr lang="cs-CZ" altLang="cs-CZ" sz="2000" smtClean="0"/>
              <a:t> Bavorská plošina</a:t>
            </a:r>
          </a:p>
          <a:p>
            <a:pPr lvl="1" eaLnBrk="1" hangingPunct="1">
              <a:lnSpc>
                <a:spcPct val="80000"/>
              </a:lnSpc>
              <a:buSzTx/>
              <a:buFont typeface="Wingdings" pitchFamily="2" charset="2"/>
              <a:buChar char="n"/>
            </a:pPr>
            <a:r>
              <a:rPr lang="cs-CZ" altLang="cs-CZ" sz="2000" smtClean="0"/>
              <a:t> Úzký lem výběžků Alp podél rakouských hranic</a:t>
            </a:r>
          </a:p>
          <a:p>
            <a:pPr eaLnBrk="1" hangingPunct="1">
              <a:lnSpc>
                <a:spcPct val="80000"/>
              </a:lnSpc>
              <a:buSzTx/>
            </a:pPr>
            <a:r>
              <a:rPr lang="cs-CZ" altLang="cs-CZ" sz="2400" smtClean="0"/>
              <a:t>Území bohaté na řeky a jezera (Rýn, Iller, Isar, Inn, Mohan, Labe, Bodamské jezero, Chiemské jezero, Starnbergské jezero, Ammersee, atd.)</a:t>
            </a:r>
          </a:p>
          <a:p>
            <a:pPr eaLnBrk="1" hangingPunct="1">
              <a:lnSpc>
                <a:spcPct val="80000"/>
              </a:lnSpc>
              <a:buFont typeface="Wingdings" pitchFamily="2" charset="2"/>
              <a:buNone/>
            </a:pPr>
            <a:endParaRPr lang="cs-CZ" altLang="cs-CZ" sz="2400"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endParaRPr lang="cs-CZ" altLang="cs-CZ" smtClean="0"/>
          </a:p>
        </p:txBody>
      </p:sp>
      <p:sp>
        <p:nvSpPr>
          <p:cNvPr id="63491" name="Rectangle 3"/>
          <p:cNvSpPr>
            <a:spLocks noGrp="1" noChangeArrowheads="1"/>
          </p:cNvSpPr>
          <p:nvPr>
            <p:ph type="body" idx="1"/>
          </p:nvPr>
        </p:nvSpPr>
        <p:spPr/>
        <p:txBody>
          <a:bodyPr/>
          <a:lstStyle/>
          <a:p>
            <a:pPr eaLnBrk="1" hangingPunct="1"/>
            <a:endParaRPr lang="cs-CZ" altLang="cs-CZ" smtClean="0"/>
          </a:p>
        </p:txBody>
      </p:sp>
      <p:pic>
        <p:nvPicPr>
          <p:cNvPr id="63492" name="Picture 4" descr="germany_la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7888" y="23813"/>
            <a:ext cx="4848225" cy="681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endParaRPr lang="cs-CZ" altLang="cs-CZ" smtClean="0"/>
          </a:p>
        </p:txBody>
      </p:sp>
      <p:sp>
        <p:nvSpPr>
          <p:cNvPr id="64515" name="Rectangle 3"/>
          <p:cNvSpPr>
            <a:spLocks noGrp="1" noChangeArrowheads="1"/>
          </p:cNvSpPr>
          <p:nvPr>
            <p:ph type="body" idx="1"/>
          </p:nvPr>
        </p:nvSpPr>
        <p:spPr/>
        <p:txBody>
          <a:bodyPr/>
          <a:lstStyle/>
          <a:p>
            <a:pPr eaLnBrk="1" hangingPunct="1"/>
            <a:endParaRPr lang="cs-CZ" altLang="cs-CZ" smtClean="0"/>
          </a:p>
        </p:txBody>
      </p:sp>
      <p:pic>
        <p:nvPicPr>
          <p:cNvPr id="64516" name="Picture 5" descr="motiv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1675" y="990600"/>
            <a:ext cx="520065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cs-CZ" altLang="cs-CZ" sz="3200" smtClean="0"/>
              <a:t>Německo – základní kulturní předpoklady</a:t>
            </a:r>
          </a:p>
        </p:txBody>
      </p:sp>
      <p:sp>
        <p:nvSpPr>
          <p:cNvPr id="65539" name="Rectangle 3"/>
          <p:cNvSpPr>
            <a:spLocks noGrp="1" noChangeArrowheads="1"/>
          </p:cNvSpPr>
          <p:nvPr>
            <p:ph type="body" idx="1"/>
          </p:nvPr>
        </p:nvSpPr>
        <p:spPr>
          <a:xfrm>
            <a:off x="949325" y="1981200"/>
            <a:ext cx="7661275" cy="4471988"/>
          </a:xfrm>
        </p:spPr>
        <p:txBody>
          <a:bodyPr/>
          <a:lstStyle/>
          <a:p>
            <a:pPr eaLnBrk="1" hangingPunct="1">
              <a:lnSpc>
                <a:spcPct val="80000"/>
              </a:lnSpc>
              <a:buSzTx/>
            </a:pPr>
            <a:r>
              <a:rPr lang="cs-CZ" altLang="cs-CZ" sz="2000" smtClean="0"/>
              <a:t>Řada historických památek z různých vývojových epoch</a:t>
            </a:r>
          </a:p>
          <a:p>
            <a:pPr eaLnBrk="1" hangingPunct="1">
              <a:lnSpc>
                <a:spcPct val="80000"/>
              </a:lnSpc>
              <a:buSzTx/>
            </a:pPr>
            <a:endParaRPr lang="cs-CZ" altLang="cs-CZ" sz="2000" smtClean="0"/>
          </a:p>
          <a:p>
            <a:pPr eaLnBrk="1" hangingPunct="1">
              <a:lnSpc>
                <a:spcPct val="80000"/>
              </a:lnSpc>
              <a:buSzTx/>
            </a:pPr>
            <a:r>
              <a:rPr lang="cs-CZ" altLang="cs-CZ" sz="2000" smtClean="0"/>
              <a:t>Středověké hrady (na březích Mosely, podél Rýna)</a:t>
            </a:r>
          </a:p>
          <a:p>
            <a:pPr eaLnBrk="1" hangingPunct="1">
              <a:lnSpc>
                <a:spcPct val="80000"/>
              </a:lnSpc>
              <a:buSzTx/>
            </a:pPr>
            <a:endParaRPr lang="cs-CZ" altLang="cs-CZ" sz="2000" smtClean="0"/>
          </a:p>
          <a:p>
            <a:pPr eaLnBrk="1" hangingPunct="1">
              <a:lnSpc>
                <a:spcPct val="80000"/>
              </a:lnSpc>
              <a:buSzTx/>
            </a:pPr>
            <a:r>
              <a:rPr lang="cs-CZ" altLang="cs-CZ" sz="2000" smtClean="0"/>
              <a:t>Hrady a hradní rozvaliny (Heidelberg, Wartburg)</a:t>
            </a:r>
          </a:p>
          <a:p>
            <a:pPr eaLnBrk="1" hangingPunct="1">
              <a:lnSpc>
                <a:spcPct val="80000"/>
              </a:lnSpc>
              <a:buSzTx/>
            </a:pPr>
            <a:endParaRPr lang="cs-CZ" altLang="cs-CZ" sz="2000" smtClean="0"/>
          </a:p>
          <a:p>
            <a:pPr eaLnBrk="1" hangingPunct="1">
              <a:lnSpc>
                <a:spcPct val="80000"/>
              </a:lnSpc>
              <a:buSzTx/>
            </a:pPr>
            <a:r>
              <a:rPr lang="cs-CZ" altLang="cs-CZ" sz="2000" smtClean="0"/>
              <a:t>Zámky (Neuschwanstein, Hohenzollern, Schwerin)</a:t>
            </a:r>
          </a:p>
          <a:p>
            <a:pPr eaLnBrk="1" hangingPunct="1">
              <a:lnSpc>
                <a:spcPct val="80000"/>
              </a:lnSpc>
              <a:buSzTx/>
            </a:pPr>
            <a:endParaRPr lang="cs-CZ" altLang="cs-CZ" sz="2000" smtClean="0"/>
          </a:p>
          <a:p>
            <a:pPr eaLnBrk="1" hangingPunct="1">
              <a:lnSpc>
                <a:spcPct val="80000"/>
              </a:lnSpc>
              <a:buSzTx/>
            </a:pPr>
            <a:r>
              <a:rPr lang="cs-CZ" altLang="cs-CZ" sz="2000" smtClean="0"/>
              <a:t>Lidové slavnosti (slavnosti masopustu, pivní slavnosti, bavorské slavnosti mužských lidových tanců)</a:t>
            </a:r>
          </a:p>
          <a:p>
            <a:pPr eaLnBrk="1" hangingPunct="1">
              <a:lnSpc>
                <a:spcPct val="80000"/>
              </a:lnSpc>
              <a:buSzTx/>
            </a:pPr>
            <a:endParaRPr lang="cs-CZ" altLang="cs-CZ" sz="2000" smtClean="0"/>
          </a:p>
          <a:p>
            <a:pPr eaLnBrk="1" hangingPunct="1">
              <a:lnSpc>
                <a:spcPct val="80000"/>
              </a:lnSpc>
              <a:buSzTx/>
            </a:pPr>
            <a:r>
              <a:rPr lang="cs-CZ" altLang="cs-CZ" sz="2000" smtClean="0"/>
              <a:t>Architektonické památky, chrámy a kláštery, historická centra měst</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endParaRPr lang="cs-CZ" altLang="cs-CZ" smtClean="0"/>
          </a:p>
        </p:txBody>
      </p:sp>
      <p:sp>
        <p:nvSpPr>
          <p:cNvPr id="66563" name="Rectangle 3"/>
          <p:cNvSpPr>
            <a:spLocks noGrp="1" noChangeArrowheads="1"/>
          </p:cNvSpPr>
          <p:nvPr>
            <p:ph type="body" idx="1"/>
          </p:nvPr>
        </p:nvSpPr>
        <p:spPr/>
        <p:txBody>
          <a:bodyPr/>
          <a:lstStyle/>
          <a:p>
            <a:pPr eaLnBrk="1" hangingPunct="1"/>
            <a:endParaRPr lang="cs-CZ" altLang="cs-CZ" smtClean="0"/>
          </a:p>
        </p:txBody>
      </p:sp>
      <p:pic>
        <p:nvPicPr>
          <p:cNvPr id="66564" name="Picture 4" descr="Burg_Hohenzollern_1_a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8674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5" descr="Burg_Hohenzollern_2_a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0200" y="3230563"/>
            <a:ext cx="5003800" cy="362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endParaRPr lang="cs-CZ" altLang="cs-CZ" smtClean="0"/>
          </a:p>
        </p:txBody>
      </p:sp>
      <p:sp>
        <p:nvSpPr>
          <p:cNvPr id="67587" name="Rectangle 3"/>
          <p:cNvSpPr>
            <a:spLocks noGrp="1" noChangeArrowheads="1"/>
          </p:cNvSpPr>
          <p:nvPr>
            <p:ph type="body" idx="1"/>
          </p:nvPr>
        </p:nvSpPr>
        <p:spPr/>
        <p:txBody>
          <a:bodyPr/>
          <a:lstStyle/>
          <a:p>
            <a:pPr eaLnBrk="1" hangingPunct="1"/>
            <a:endParaRPr lang="cs-CZ" altLang="cs-CZ" smtClean="0"/>
          </a:p>
        </p:txBody>
      </p:sp>
      <p:pic>
        <p:nvPicPr>
          <p:cNvPr id="67588" name="Picture 4" descr="unesc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7963" y="900113"/>
            <a:ext cx="3648075"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cs-CZ" altLang="cs-CZ" smtClean="0"/>
              <a:t>Německo</a:t>
            </a:r>
          </a:p>
        </p:txBody>
      </p:sp>
      <p:sp>
        <p:nvSpPr>
          <p:cNvPr id="68611" name="Rectangle 5"/>
          <p:cNvSpPr>
            <a:spLocks noGrp="1" noChangeArrowheads="1"/>
          </p:cNvSpPr>
          <p:nvPr>
            <p:ph type="body" idx="1"/>
          </p:nvPr>
        </p:nvSpPr>
        <p:spPr/>
        <p:txBody>
          <a:bodyPr/>
          <a:lstStyle/>
          <a:p>
            <a:pPr eaLnBrk="1" hangingPunct="1"/>
            <a:endParaRPr lang="cs-CZ" altLang="cs-CZ" smtClean="0"/>
          </a:p>
        </p:txBody>
      </p:sp>
      <p:pic>
        <p:nvPicPr>
          <p:cNvPr id="68612" name="Picture 6" descr="map_navstevnost_regio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00" y="765175"/>
            <a:ext cx="523875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cs-CZ" altLang="cs-CZ" smtClean="0"/>
              <a:t>Francie</a:t>
            </a:r>
          </a:p>
        </p:txBody>
      </p:sp>
      <p:sp>
        <p:nvSpPr>
          <p:cNvPr id="7171" name="Rectangle 3"/>
          <p:cNvSpPr>
            <a:spLocks noGrp="1" noChangeArrowheads="1"/>
          </p:cNvSpPr>
          <p:nvPr>
            <p:ph type="body" idx="1"/>
          </p:nvPr>
        </p:nvSpPr>
        <p:spPr/>
        <p:txBody>
          <a:bodyPr/>
          <a:lstStyle/>
          <a:p>
            <a:pPr eaLnBrk="1" hangingPunct="1">
              <a:lnSpc>
                <a:spcPct val="80000"/>
              </a:lnSpc>
            </a:pPr>
            <a:r>
              <a:rPr lang="cs-CZ" altLang="cs-CZ" sz="2800" dirty="0" smtClean="0"/>
              <a:t>84,5 </a:t>
            </a:r>
            <a:r>
              <a:rPr lang="cs-CZ" altLang="cs-CZ" sz="2800" dirty="0" smtClean="0"/>
              <a:t>mil. zahraničních turistů ročně</a:t>
            </a:r>
          </a:p>
          <a:p>
            <a:pPr eaLnBrk="1" hangingPunct="1">
              <a:lnSpc>
                <a:spcPct val="80000"/>
              </a:lnSpc>
            </a:pPr>
            <a:r>
              <a:rPr lang="cs-CZ" altLang="cs-CZ" sz="2800" dirty="0" smtClean="0"/>
              <a:t>V celosvětovém srovnání příjmů z CR na </a:t>
            </a:r>
            <a:r>
              <a:rPr lang="cs-CZ" altLang="cs-CZ" sz="2800" dirty="0" smtClean="0"/>
              <a:t>4 </a:t>
            </a:r>
            <a:r>
              <a:rPr lang="cs-CZ" altLang="cs-CZ" sz="2800" dirty="0" smtClean="0"/>
              <a:t>místě (za </a:t>
            </a:r>
            <a:r>
              <a:rPr lang="cs-CZ" altLang="cs-CZ" sz="2800" dirty="0" smtClean="0"/>
              <a:t>Španělskem, Čínou a USA</a:t>
            </a:r>
            <a:r>
              <a:rPr lang="cs-CZ" altLang="cs-CZ" sz="2800" dirty="0" smtClean="0"/>
              <a:t>)</a:t>
            </a:r>
          </a:p>
          <a:p>
            <a:pPr eaLnBrk="1" hangingPunct="1">
              <a:lnSpc>
                <a:spcPct val="80000"/>
              </a:lnSpc>
            </a:pPr>
            <a:r>
              <a:rPr lang="cs-CZ" altLang="cs-CZ" sz="2800" dirty="0" smtClean="0"/>
              <a:t>Velký podíl zahraniční návštěvnosti – hlavně z VB, Německa a Nizozemska</a:t>
            </a:r>
          </a:p>
          <a:p>
            <a:pPr eaLnBrk="1" hangingPunct="1">
              <a:lnSpc>
                <a:spcPct val="80000"/>
              </a:lnSpc>
            </a:pPr>
            <a:r>
              <a:rPr lang="cs-CZ" altLang="cs-CZ" sz="2800" dirty="0" smtClean="0"/>
              <a:t>Z hlediska útraty mají největší podíl Němci a Američané</a:t>
            </a:r>
          </a:p>
          <a:p>
            <a:pPr eaLnBrk="1" hangingPunct="1">
              <a:lnSpc>
                <a:spcPct val="80000"/>
              </a:lnSpc>
            </a:pPr>
            <a:r>
              <a:rPr lang="cs-CZ" altLang="cs-CZ" sz="2800" dirty="0" smtClean="0"/>
              <a:t>Cestovní ruch má velký význam pro ekonomiku – vysoký podíl na HDP (9,5 %) a zaměstnanosti (10,5 %)</a:t>
            </a:r>
          </a:p>
          <a:p>
            <a:pPr eaLnBrk="1" hangingPunct="1">
              <a:lnSpc>
                <a:spcPct val="80000"/>
              </a:lnSpc>
            </a:pPr>
            <a:endParaRPr lang="cs-CZ" altLang="cs-CZ" sz="2800" dirty="0"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cs-CZ" altLang="cs-CZ" smtClean="0"/>
              <a:t/>
            </a:r>
            <a:br>
              <a:rPr lang="cs-CZ" altLang="cs-CZ" smtClean="0"/>
            </a:br>
            <a:r>
              <a:rPr lang="cs-CZ" altLang="cs-CZ" smtClean="0"/>
              <a:t>Německo</a:t>
            </a:r>
          </a:p>
        </p:txBody>
      </p:sp>
      <p:pic>
        <p:nvPicPr>
          <p:cNvPr id="6963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2205038"/>
            <a:ext cx="5897563" cy="3535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cs-CZ" altLang="cs-CZ" smtClean="0"/>
              <a:t>Bavorsko</a:t>
            </a:r>
          </a:p>
        </p:txBody>
      </p:sp>
      <p:sp>
        <p:nvSpPr>
          <p:cNvPr id="105475" name="Rectangle 3"/>
          <p:cNvSpPr>
            <a:spLocks noGrp="1" noChangeArrowheads="1"/>
          </p:cNvSpPr>
          <p:nvPr>
            <p:ph type="body" idx="1"/>
          </p:nvPr>
        </p:nvSpPr>
        <p:spPr/>
        <p:txBody>
          <a:bodyPr/>
          <a:lstStyle/>
          <a:p>
            <a:pPr eaLnBrk="1" hangingPunct="1">
              <a:lnSpc>
                <a:spcPct val="80000"/>
              </a:lnSpc>
              <a:defRPr/>
            </a:pPr>
            <a:r>
              <a:rPr lang="cs-CZ" sz="2400" smtClean="0"/>
              <a:t>Největší koncentrace v podhůří a ve vysokohorské oblasti Alp (Obersdorf, Garmisch)	</a:t>
            </a:r>
          </a:p>
          <a:p>
            <a:pPr lvl="1" eaLnBrk="1" hangingPunct="1">
              <a:lnSpc>
                <a:spcPct val="80000"/>
              </a:lnSpc>
              <a:defRPr/>
            </a:pPr>
            <a:r>
              <a:rPr lang="cs-CZ" sz="2000" smtClean="0"/>
              <a:t>Chiemsee, Ammersee a Starnbergsee</a:t>
            </a:r>
          </a:p>
          <a:p>
            <a:pPr lvl="1" eaLnBrk="1" hangingPunct="1">
              <a:lnSpc>
                <a:spcPct val="80000"/>
              </a:lnSpc>
              <a:defRPr/>
            </a:pPr>
            <a:r>
              <a:rPr lang="cs-CZ" sz="2000" smtClean="0"/>
              <a:t>Berchtesgadenský národní park </a:t>
            </a:r>
          </a:p>
          <a:p>
            <a:pPr lvl="1" eaLnBrk="1" hangingPunct="1">
              <a:lnSpc>
                <a:spcPct val="80000"/>
              </a:lnSpc>
              <a:defRPr/>
            </a:pPr>
            <a:r>
              <a:rPr lang="cs-CZ" sz="2000" smtClean="0"/>
              <a:t>Lázně (Bad Reichnhall)</a:t>
            </a:r>
          </a:p>
          <a:p>
            <a:pPr eaLnBrk="1" hangingPunct="1">
              <a:lnSpc>
                <a:spcPct val="80000"/>
              </a:lnSpc>
              <a:defRPr/>
            </a:pPr>
            <a:r>
              <a:rPr lang="cs-CZ" sz="2400" smtClean="0"/>
              <a:t>Historická města</a:t>
            </a:r>
          </a:p>
          <a:p>
            <a:pPr lvl="1" eaLnBrk="1" hangingPunct="1">
              <a:lnSpc>
                <a:spcPct val="80000"/>
              </a:lnSpc>
              <a:defRPr/>
            </a:pPr>
            <a:r>
              <a:rPr lang="cs-CZ" sz="2000" smtClean="0"/>
              <a:t>Řezno, Norimberk, Pasov, Augšpurk</a:t>
            </a:r>
          </a:p>
          <a:p>
            <a:pPr lvl="1" eaLnBrk="1" hangingPunct="1">
              <a:lnSpc>
                <a:spcPct val="80000"/>
              </a:lnSpc>
              <a:defRPr/>
            </a:pPr>
            <a:r>
              <a:rPr lang="cs-CZ" sz="2000" smtClean="0"/>
              <a:t>Hlavní město Mnichov </a:t>
            </a:r>
            <a:r>
              <a:rPr lang="cs-CZ" sz="1400" smtClean="0"/>
              <a:t>(letiště, filmová studia Bavaria-Filmstudios, trh s potravinami, Olympijské centrum, Německé muzeum, Pinakotéka, zahradní pivnice, Anglická zahrada)</a:t>
            </a:r>
          </a:p>
          <a:p>
            <a:pPr lvl="1" eaLnBrk="1" hangingPunct="1">
              <a:lnSpc>
                <a:spcPct val="80000"/>
              </a:lnSpc>
              <a:defRPr/>
            </a:pPr>
            <a:r>
              <a:rPr lang="cs-CZ" sz="2000" smtClean="0"/>
              <a:t>Hrady, zámky, kláštery (Neuschwanstein, Hohenschwangau, klášter Weltenburg )</a:t>
            </a:r>
          </a:p>
          <a:p>
            <a:pPr eaLnBrk="1" hangingPunct="1">
              <a:lnSpc>
                <a:spcPct val="80000"/>
              </a:lnSpc>
              <a:defRPr/>
            </a:pPr>
            <a:r>
              <a:rPr lang="cs-CZ" sz="2400" smtClean="0"/>
              <a:t>Východní Bavorsko </a:t>
            </a:r>
            <a:r>
              <a:rPr lang="cs-CZ" sz="2400" smtClean="0">
                <a:effectLst>
                  <a:outerShdw blurRad="38100" dist="38100" dir="2700000" algn="tl">
                    <a:srgbClr val="C0C0C0"/>
                  </a:outerShdw>
                </a:effectLst>
              </a:rPr>
              <a:t>- </a:t>
            </a:r>
            <a:r>
              <a:rPr lang="cs-CZ" sz="2400" smtClean="0"/>
              <a:t>Národní park Bavorský les </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endParaRPr lang="cs-CZ" altLang="cs-CZ" smtClean="0"/>
          </a:p>
        </p:txBody>
      </p:sp>
      <p:sp>
        <p:nvSpPr>
          <p:cNvPr id="71683" name="Rectangle 3"/>
          <p:cNvSpPr>
            <a:spLocks noGrp="1" noChangeArrowheads="1"/>
          </p:cNvSpPr>
          <p:nvPr>
            <p:ph type="body" idx="1"/>
          </p:nvPr>
        </p:nvSpPr>
        <p:spPr/>
        <p:txBody>
          <a:bodyPr/>
          <a:lstStyle/>
          <a:p>
            <a:pPr eaLnBrk="1" hangingPunct="1"/>
            <a:endParaRPr lang="cs-CZ" altLang="cs-CZ" smtClean="0"/>
          </a:p>
        </p:txBody>
      </p:sp>
      <p:pic>
        <p:nvPicPr>
          <p:cNvPr id="71684" name="Picture 8" descr="chiemsee_und_berge_800_6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2060575"/>
            <a:ext cx="5148262" cy="385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7" descr="Zugspitzmassiv_von_Westen_a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62350"/>
            <a:ext cx="4392613"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Picture 6" descr="neuschwanstein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88913"/>
            <a:ext cx="5372100"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cs-CZ" altLang="cs-CZ" smtClean="0"/>
              <a:t>Bádensko-Würtembersko </a:t>
            </a:r>
          </a:p>
        </p:txBody>
      </p:sp>
      <p:sp>
        <p:nvSpPr>
          <p:cNvPr id="72707" name="Rectangle 3"/>
          <p:cNvSpPr>
            <a:spLocks noGrp="1" noChangeArrowheads="1"/>
          </p:cNvSpPr>
          <p:nvPr>
            <p:ph type="body" idx="1"/>
          </p:nvPr>
        </p:nvSpPr>
        <p:spPr/>
        <p:txBody>
          <a:bodyPr/>
          <a:lstStyle/>
          <a:p>
            <a:pPr eaLnBrk="1" hangingPunct="1"/>
            <a:r>
              <a:rPr lang="cs-CZ" altLang="cs-CZ" sz="2800" smtClean="0"/>
              <a:t>Bodamské jezero</a:t>
            </a:r>
          </a:p>
          <a:p>
            <a:pPr eaLnBrk="1" hangingPunct="1"/>
            <a:r>
              <a:rPr lang="cs-CZ" altLang="cs-CZ" sz="2800" smtClean="0"/>
              <a:t>pohoří Schwarzwald - </a:t>
            </a:r>
            <a:r>
              <a:rPr lang="cs-CZ" altLang="cs-CZ" sz="1600" smtClean="0"/>
              <a:t>nejrozsáhlejší oblastí </a:t>
            </a:r>
            <a:r>
              <a:rPr lang="cs-CZ" altLang="cs-CZ" sz="1800" smtClean="0"/>
              <a:t>rekreace i pěší turistiky v zemi </a:t>
            </a:r>
          </a:p>
          <a:p>
            <a:pPr eaLnBrk="1" hangingPunct="1"/>
            <a:r>
              <a:rPr lang="cs-CZ" altLang="cs-CZ" sz="2800" smtClean="0"/>
              <a:t>Hornorýnská nížina </a:t>
            </a:r>
            <a:r>
              <a:rPr lang="cs-CZ" altLang="cs-CZ" sz="1600" smtClean="0"/>
              <a:t>- zámek Hohenzollern a města Freiburg in Breisgau (katedrála), největší německé lázně Baden-Baden, Karlsruhe (zámecký areál), univerzitní město </a:t>
            </a:r>
            <a:r>
              <a:rPr lang="cs-CZ" altLang="cs-CZ" sz="1600" u="sng" smtClean="0"/>
              <a:t>Heidelberg</a:t>
            </a:r>
            <a:r>
              <a:rPr lang="cs-CZ" altLang="cs-CZ" sz="1600" smtClean="0"/>
              <a:t> (zřícenína hradu) nebo Heilbronn</a:t>
            </a:r>
          </a:p>
          <a:p>
            <a:pPr eaLnBrk="1" hangingPunct="1"/>
            <a:r>
              <a:rPr lang="cs-CZ" altLang="cs-CZ" sz="2800" smtClean="0"/>
              <a:t>Hlavním městem spolkové země je Stuttgart </a:t>
            </a:r>
            <a:r>
              <a:rPr lang="cs-CZ" altLang="cs-CZ" sz="1800" smtClean="0"/>
              <a:t>(Státní opera, Státní galerie, muzikály, Cannstatter Wasen, Automobilové muzeum Daimler Benz a Porsche, Botanická zahrada)</a:t>
            </a:r>
            <a:r>
              <a:rPr lang="cs-CZ" altLang="cs-CZ" sz="2800" smtClean="0"/>
              <a:t> </a:t>
            </a:r>
          </a:p>
          <a:p>
            <a:pPr eaLnBrk="1" hangingPunct="1">
              <a:buFont typeface="Wingdings" pitchFamily="2" charset="2"/>
              <a:buNone/>
            </a:pPr>
            <a:endParaRPr lang="cs-CZ" altLang="cs-CZ" sz="1600" smtClean="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endParaRPr lang="cs-CZ" altLang="cs-CZ" smtClean="0"/>
          </a:p>
        </p:txBody>
      </p:sp>
      <p:sp>
        <p:nvSpPr>
          <p:cNvPr id="73731" name="Rectangle 3"/>
          <p:cNvSpPr>
            <a:spLocks noGrp="1" noChangeArrowheads="1"/>
          </p:cNvSpPr>
          <p:nvPr>
            <p:ph type="body" idx="1"/>
          </p:nvPr>
        </p:nvSpPr>
        <p:spPr/>
        <p:txBody>
          <a:bodyPr/>
          <a:lstStyle/>
          <a:p>
            <a:pPr eaLnBrk="1" hangingPunct="1"/>
            <a:endParaRPr lang="cs-CZ" altLang="cs-CZ" smtClean="0"/>
          </a:p>
        </p:txBody>
      </p:sp>
      <p:pic>
        <p:nvPicPr>
          <p:cNvPr id="73732" name="Picture 5" descr="bodensee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0"/>
            <a:ext cx="37084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6" descr="Schwarzwald_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4027488"/>
            <a:ext cx="3779837" cy="283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Picture 4" descr="bodense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708400" cy="262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Picture 7" descr="SchlossHeidelberg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075113"/>
            <a:ext cx="3708400" cy="278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6" name="Picture 8" descr="City_Waranga_stuttgar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00338" y="2205038"/>
            <a:ext cx="360045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r>
              <a:rPr lang="cs-CZ" altLang="cs-CZ" smtClean="0"/>
              <a:t>Severní Porýní – Vestfálsko </a:t>
            </a:r>
          </a:p>
        </p:txBody>
      </p:sp>
      <p:sp>
        <p:nvSpPr>
          <p:cNvPr id="74755" name="Rectangle 3"/>
          <p:cNvSpPr>
            <a:spLocks noGrp="1" noChangeArrowheads="1"/>
          </p:cNvSpPr>
          <p:nvPr>
            <p:ph type="body" idx="1"/>
          </p:nvPr>
        </p:nvSpPr>
        <p:spPr/>
        <p:txBody>
          <a:bodyPr/>
          <a:lstStyle/>
          <a:p>
            <a:pPr eaLnBrk="1" hangingPunct="1"/>
            <a:r>
              <a:rPr lang="cs-CZ" altLang="cs-CZ" sz="2800" smtClean="0"/>
              <a:t>známé spíše jako průmyslový region (Porúří) </a:t>
            </a:r>
          </a:p>
          <a:p>
            <a:pPr eaLnBrk="1" hangingPunct="1"/>
            <a:r>
              <a:rPr lang="cs-CZ" altLang="cs-CZ" sz="2800" smtClean="0"/>
              <a:t>cestovní ruch se soustřeďuje především do </a:t>
            </a:r>
            <a:r>
              <a:rPr lang="cs-CZ" altLang="cs-CZ" sz="2800" u="sng" smtClean="0"/>
              <a:t>Kolína nad Rýnem</a:t>
            </a:r>
            <a:r>
              <a:rPr lang="cs-CZ" altLang="cs-CZ" sz="2800" smtClean="0"/>
              <a:t> </a:t>
            </a:r>
            <a:r>
              <a:rPr lang="cs-CZ" altLang="cs-CZ" sz="2000" smtClean="0"/>
              <a:t>(město médií, katedrála - UNESCO, karnevalový císařský hrad)</a:t>
            </a:r>
            <a:r>
              <a:rPr lang="cs-CZ" altLang="cs-CZ" sz="2800" smtClean="0"/>
              <a:t> a </a:t>
            </a:r>
            <a:r>
              <a:rPr lang="cs-CZ" altLang="cs-CZ" sz="2800" u="sng" smtClean="0"/>
              <a:t>Cách</a:t>
            </a:r>
            <a:r>
              <a:rPr lang="cs-CZ" altLang="cs-CZ" sz="2800" smtClean="0"/>
              <a:t>, popř. Bonn, Münster, Essen a menší historická městečka</a:t>
            </a:r>
          </a:p>
          <a:p>
            <a:pPr eaLnBrk="1" hangingPunct="1"/>
            <a:r>
              <a:rPr lang="cs-CZ" altLang="cs-CZ" sz="2800" smtClean="0"/>
              <a:t>Nejvýznamnější rekreační oblastí země je oblast Saurland a pohoří Rothaar  </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endParaRPr lang="cs-CZ" altLang="cs-CZ" smtClean="0"/>
          </a:p>
        </p:txBody>
      </p:sp>
      <p:sp>
        <p:nvSpPr>
          <p:cNvPr id="75779" name="Rectangle 3"/>
          <p:cNvSpPr>
            <a:spLocks noGrp="1" noChangeArrowheads="1"/>
          </p:cNvSpPr>
          <p:nvPr>
            <p:ph type="body" idx="1"/>
          </p:nvPr>
        </p:nvSpPr>
        <p:spPr/>
        <p:txBody>
          <a:bodyPr/>
          <a:lstStyle/>
          <a:p>
            <a:pPr eaLnBrk="1" hangingPunct="1"/>
            <a:endParaRPr lang="cs-CZ" altLang="cs-CZ" smtClean="0"/>
          </a:p>
        </p:txBody>
      </p:sp>
      <p:pic>
        <p:nvPicPr>
          <p:cNvPr id="75780" name="Picture 4" descr="Aache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708400" cy="277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5" descr="AachenerDomOst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3798888"/>
            <a:ext cx="3563937" cy="305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2" name="Picture 6" descr="Koelner_Dom_bei_Nacht_1_R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625" y="0"/>
            <a:ext cx="3635375"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3" name="Picture 8" descr="Bonn_BEETHH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5375" y="1989138"/>
            <a:ext cx="2260600" cy="368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4" name="Picture 7" descr="Bonn_Siebengebir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157663"/>
            <a:ext cx="4500563"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cs-CZ" altLang="cs-CZ" smtClean="0"/>
              <a:t>Rakousko</a:t>
            </a:r>
          </a:p>
        </p:txBody>
      </p:sp>
      <p:sp>
        <p:nvSpPr>
          <p:cNvPr id="76803" name="Rectangle 3"/>
          <p:cNvSpPr>
            <a:spLocks noGrp="1" noChangeArrowheads="1"/>
          </p:cNvSpPr>
          <p:nvPr>
            <p:ph type="body" idx="1"/>
          </p:nvPr>
        </p:nvSpPr>
        <p:spPr/>
        <p:txBody>
          <a:bodyPr/>
          <a:lstStyle/>
          <a:p>
            <a:pPr eaLnBrk="1" hangingPunct="1"/>
            <a:r>
              <a:rPr lang="cs-CZ" altLang="cs-CZ" sz="2800" smtClean="0"/>
              <a:t>Rozloha: 83 870 km</a:t>
            </a:r>
            <a:r>
              <a:rPr lang="cs-CZ" altLang="cs-CZ" sz="2800" smtClean="0">
                <a:cs typeface="Times New Roman" pitchFamily="18" charset="0"/>
              </a:rPr>
              <a:t>²</a:t>
            </a:r>
            <a:r>
              <a:rPr lang="cs-CZ" altLang="cs-CZ" sz="2800" smtClean="0"/>
              <a:t> (srovnatelná s ČR)</a:t>
            </a:r>
          </a:p>
          <a:p>
            <a:pPr eaLnBrk="1" hangingPunct="1"/>
            <a:r>
              <a:rPr lang="cs-CZ" altLang="cs-CZ" sz="2800" smtClean="0"/>
              <a:t>Hlavní město: Vídeň (žije zde 1/5 obyvatel země)</a:t>
            </a:r>
          </a:p>
          <a:p>
            <a:pPr eaLnBrk="1" hangingPunct="1"/>
            <a:r>
              <a:rPr lang="cs-CZ" altLang="cs-CZ" sz="2800" smtClean="0"/>
              <a:t>Počet obyvatel: 8 192 880 (červenec 2006)</a:t>
            </a:r>
          </a:p>
          <a:p>
            <a:pPr eaLnBrk="1" hangingPunct="1"/>
            <a:r>
              <a:rPr lang="cs-CZ" altLang="cs-CZ" sz="2800" smtClean="0"/>
              <a:t>Tři velké přírodní oblasti: alpská soustava, východní nížiny a vysočiny podél hranic s ČR</a:t>
            </a:r>
          </a:p>
          <a:p>
            <a:pPr eaLnBrk="1" hangingPunct="1"/>
            <a:r>
              <a:rPr lang="cs-CZ" altLang="cs-CZ" sz="2800" smtClean="0"/>
              <a:t>60% území Rakouska tvoří hory</a:t>
            </a:r>
          </a:p>
          <a:p>
            <a:pPr eaLnBrk="1" hangingPunct="1"/>
            <a:endParaRPr lang="cs-CZ" altLang="cs-CZ" sz="2800" smtClean="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endParaRPr lang="cs-CZ" altLang="cs-CZ" smtClean="0"/>
          </a:p>
        </p:txBody>
      </p:sp>
      <p:pic>
        <p:nvPicPr>
          <p:cNvPr id="77827" name="Picture 4" descr="Austria-physical-map"/>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79388" y="0"/>
            <a:ext cx="8713787" cy="6873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r>
              <a:rPr lang="cs-CZ" altLang="cs-CZ" smtClean="0"/>
              <a:t>Rakousko – formy CR</a:t>
            </a:r>
          </a:p>
        </p:txBody>
      </p:sp>
      <p:sp>
        <p:nvSpPr>
          <p:cNvPr id="78851" name="Rectangle 3"/>
          <p:cNvSpPr>
            <a:spLocks noGrp="1" noChangeArrowheads="1"/>
          </p:cNvSpPr>
          <p:nvPr>
            <p:ph type="body" idx="1"/>
          </p:nvPr>
        </p:nvSpPr>
        <p:spPr/>
        <p:txBody>
          <a:bodyPr/>
          <a:lstStyle/>
          <a:p>
            <a:pPr eaLnBrk="1" hangingPunct="1">
              <a:lnSpc>
                <a:spcPct val="90000"/>
              </a:lnSpc>
            </a:pPr>
            <a:r>
              <a:rPr lang="cs-CZ" altLang="cs-CZ" sz="2400" b="1" smtClean="0"/>
              <a:t>Kulturní</a:t>
            </a:r>
            <a:r>
              <a:rPr lang="cs-CZ" altLang="cs-CZ" sz="2400" smtClean="0"/>
              <a:t> – bohatá kulturní historie, nejvíce však Rakousko proslulo v hudbě (J. Haydn, J. Strauss, W. A. Mozart, F. Schubert)</a:t>
            </a:r>
          </a:p>
          <a:p>
            <a:pPr eaLnBrk="1" hangingPunct="1">
              <a:lnSpc>
                <a:spcPct val="90000"/>
              </a:lnSpc>
            </a:pPr>
            <a:r>
              <a:rPr lang="cs-CZ" altLang="cs-CZ" sz="2400" smtClean="0"/>
              <a:t>Vídeňská státní opera, hudební festivaly (Salzburský, Wagnerův /Bayreuth/, Vídeňský)</a:t>
            </a:r>
          </a:p>
          <a:p>
            <a:pPr eaLnBrk="1" hangingPunct="1">
              <a:lnSpc>
                <a:spcPct val="90000"/>
              </a:lnSpc>
            </a:pPr>
            <a:r>
              <a:rPr lang="cs-CZ" altLang="cs-CZ" sz="2400" smtClean="0"/>
              <a:t>Světoznámý psychiatr Sigmund Freud</a:t>
            </a:r>
          </a:p>
          <a:p>
            <a:pPr eaLnBrk="1" hangingPunct="1">
              <a:lnSpc>
                <a:spcPct val="90000"/>
              </a:lnSpc>
            </a:pPr>
            <a:r>
              <a:rPr lang="cs-CZ" altLang="cs-CZ" sz="2400" smtClean="0"/>
              <a:t>Lidová kultura se rozvíjí zvláště v Tyrolsku, kde je podporována zemskou vládou</a:t>
            </a:r>
          </a:p>
          <a:p>
            <a:pPr eaLnBrk="1" hangingPunct="1">
              <a:lnSpc>
                <a:spcPct val="90000"/>
              </a:lnSpc>
            </a:pPr>
            <a:r>
              <a:rPr lang="cs-CZ" altLang="cs-CZ" sz="2400" smtClean="0"/>
              <a:t>1/3 obyvatelstva žije na venkově</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cs-CZ" altLang="cs-CZ" smtClean="0"/>
              <a:t>Francie – základní turistické předpoklady</a:t>
            </a:r>
          </a:p>
        </p:txBody>
      </p:sp>
      <p:sp>
        <p:nvSpPr>
          <p:cNvPr id="8195" name="Rectangle 3"/>
          <p:cNvSpPr>
            <a:spLocks noGrp="1" noChangeArrowheads="1"/>
          </p:cNvSpPr>
          <p:nvPr>
            <p:ph type="body" idx="1"/>
          </p:nvPr>
        </p:nvSpPr>
        <p:spPr/>
        <p:txBody>
          <a:bodyPr/>
          <a:lstStyle/>
          <a:p>
            <a:pPr eaLnBrk="1" hangingPunct="1">
              <a:lnSpc>
                <a:spcPct val="80000"/>
              </a:lnSpc>
            </a:pPr>
            <a:r>
              <a:rPr lang="cs-CZ" altLang="cs-CZ" sz="1600" smtClean="0"/>
              <a:t>Komplexní podmínky pro rozvoj cestovního ruchu</a:t>
            </a:r>
          </a:p>
          <a:p>
            <a:pPr eaLnBrk="1" hangingPunct="1">
              <a:lnSpc>
                <a:spcPct val="80000"/>
              </a:lnSpc>
            </a:pPr>
            <a:endParaRPr lang="cs-CZ" altLang="cs-CZ" sz="1600" smtClean="0"/>
          </a:p>
          <a:p>
            <a:pPr eaLnBrk="1" hangingPunct="1">
              <a:lnSpc>
                <a:spcPct val="80000"/>
              </a:lnSpc>
              <a:buFont typeface="Wingdings" pitchFamily="2" charset="2"/>
              <a:buNone/>
            </a:pPr>
            <a:r>
              <a:rPr lang="cs-CZ" altLang="cs-CZ" sz="2000" b="1" u="sng" smtClean="0"/>
              <a:t>PŘÍRODNÍ PODMÍNKY:</a:t>
            </a:r>
          </a:p>
          <a:p>
            <a:pPr eaLnBrk="1" hangingPunct="1">
              <a:lnSpc>
                <a:spcPct val="80000"/>
              </a:lnSpc>
            </a:pPr>
            <a:r>
              <a:rPr lang="cs-CZ" altLang="cs-CZ" sz="1600" b="1" i="1" u="sng" smtClean="0"/>
              <a:t>Pánve</a:t>
            </a:r>
            <a:r>
              <a:rPr lang="cs-CZ" altLang="cs-CZ" sz="1600" smtClean="0"/>
              <a:t> – hlavně jádro země v okolí Paříže, jihozápadní vápencové tabule a nížiny podél řeky Rh</a:t>
            </a:r>
            <a:r>
              <a:rPr lang="en-US" altLang="cs-CZ" sz="1600" smtClean="0">
                <a:cs typeface="Arial" charset="0"/>
              </a:rPr>
              <a:t>ô</a:t>
            </a:r>
            <a:r>
              <a:rPr lang="cs-CZ" altLang="cs-CZ" sz="1600" smtClean="0">
                <a:cs typeface="Arial" charset="0"/>
              </a:rPr>
              <a:t>ny a Sa</a:t>
            </a:r>
            <a:r>
              <a:rPr lang="en-US" altLang="cs-CZ" sz="1600" smtClean="0">
                <a:cs typeface="Arial" charset="0"/>
              </a:rPr>
              <a:t>ô</a:t>
            </a:r>
            <a:r>
              <a:rPr lang="cs-CZ" altLang="cs-CZ" sz="1600" smtClean="0">
                <a:cs typeface="Arial" charset="0"/>
              </a:rPr>
              <a:t>ny</a:t>
            </a:r>
          </a:p>
          <a:p>
            <a:pPr eaLnBrk="1" hangingPunct="1">
              <a:lnSpc>
                <a:spcPct val="80000"/>
              </a:lnSpc>
            </a:pPr>
            <a:r>
              <a:rPr lang="cs-CZ" altLang="cs-CZ" sz="1600" b="1" i="1" u="sng" smtClean="0">
                <a:cs typeface="Arial" charset="0"/>
              </a:rPr>
              <a:t>Středohoří</a:t>
            </a:r>
            <a:r>
              <a:rPr lang="cs-CZ" altLang="cs-CZ" sz="1600" smtClean="0">
                <a:cs typeface="Arial" charset="0"/>
              </a:rPr>
              <a:t> – Aramorický masiv (Bretaň) , Centrální masiv, Vogézy a Ardeny</a:t>
            </a:r>
          </a:p>
          <a:p>
            <a:pPr eaLnBrk="1" hangingPunct="1">
              <a:lnSpc>
                <a:spcPct val="80000"/>
              </a:lnSpc>
            </a:pPr>
            <a:r>
              <a:rPr lang="cs-CZ" altLang="cs-CZ" sz="1600" b="1" i="1" u="sng" smtClean="0">
                <a:cs typeface="Arial" charset="0"/>
              </a:rPr>
              <a:t>Velehory</a:t>
            </a:r>
            <a:r>
              <a:rPr lang="cs-CZ" altLang="cs-CZ" sz="1600" b="1" smtClean="0">
                <a:cs typeface="Arial" charset="0"/>
              </a:rPr>
              <a:t> </a:t>
            </a:r>
            <a:r>
              <a:rPr lang="cs-CZ" altLang="cs-CZ" sz="1600" smtClean="0">
                <a:cs typeface="Arial" charset="0"/>
              </a:rPr>
              <a:t>– Západní Alpy (nejvyšší hora Evropy – Mont Blanc) a Pyreneje</a:t>
            </a:r>
          </a:p>
          <a:p>
            <a:pPr eaLnBrk="1" hangingPunct="1">
              <a:lnSpc>
                <a:spcPct val="80000"/>
              </a:lnSpc>
            </a:pPr>
            <a:endParaRPr lang="cs-CZ" altLang="cs-CZ" sz="1600" smtClean="0">
              <a:cs typeface="Arial" charset="0"/>
            </a:endParaRPr>
          </a:p>
          <a:p>
            <a:pPr eaLnBrk="1" hangingPunct="1">
              <a:lnSpc>
                <a:spcPct val="80000"/>
              </a:lnSpc>
            </a:pPr>
            <a:r>
              <a:rPr lang="cs-CZ" altLang="cs-CZ" sz="1600" b="1" i="1" u="sng" smtClean="0">
                <a:cs typeface="Arial" charset="0"/>
              </a:rPr>
              <a:t>Pobřeží</a:t>
            </a:r>
            <a:r>
              <a:rPr lang="cs-CZ" altLang="cs-CZ" sz="1600" smtClean="0">
                <a:cs typeface="Arial" charset="0"/>
              </a:rPr>
              <a:t> – pobřeží Středozemního moře a Atlantského oceánu</a:t>
            </a:r>
          </a:p>
          <a:p>
            <a:pPr eaLnBrk="1" hangingPunct="1">
              <a:lnSpc>
                <a:spcPct val="80000"/>
              </a:lnSpc>
            </a:pPr>
            <a:r>
              <a:rPr lang="cs-CZ" altLang="cs-CZ" sz="1600" b="1" i="1" u="sng" smtClean="0">
                <a:cs typeface="Arial" charset="0"/>
              </a:rPr>
              <a:t>Ostrov Korsika</a:t>
            </a:r>
          </a:p>
          <a:p>
            <a:pPr eaLnBrk="1" hangingPunct="1">
              <a:lnSpc>
                <a:spcPct val="80000"/>
              </a:lnSpc>
            </a:pPr>
            <a:endParaRPr lang="cs-CZ" altLang="cs-CZ" sz="1600" b="1" i="1" u="sng" smtClean="0">
              <a:cs typeface="Arial" charset="0"/>
            </a:endParaRPr>
          </a:p>
          <a:p>
            <a:pPr eaLnBrk="1" hangingPunct="1">
              <a:lnSpc>
                <a:spcPct val="80000"/>
              </a:lnSpc>
            </a:pPr>
            <a:r>
              <a:rPr lang="cs-CZ" altLang="cs-CZ" sz="1600" b="1" i="1" u="sng" smtClean="0">
                <a:cs typeface="Arial" charset="0"/>
              </a:rPr>
              <a:t>Řeky </a:t>
            </a:r>
            <a:r>
              <a:rPr lang="cs-CZ" altLang="cs-CZ" sz="1600" smtClean="0">
                <a:cs typeface="Arial" charset="0"/>
              </a:rPr>
              <a:t>– Loira, Seina, Rh</a:t>
            </a:r>
            <a:r>
              <a:rPr lang="en-US" altLang="cs-CZ" sz="1600" smtClean="0">
                <a:cs typeface="Arial" charset="0"/>
              </a:rPr>
              <a:t>ô</a:t>
            </a:r>
            <a:r>
              <a:rPr lang="cs-CZ" altLang="cs-CZ" sz="1600" smtClean="0">
                <a:cs typeface="Arial" charset="0"/>
              </a:rPr>
              <a:t>na, Meuse, …</a:t>
            </a:r>
          </a:p>
          <a:p>
            <a:pPr eaLnBrk="1" hangingPunct="1">
              <a:lnSpc>
                <a:spcPct val="80000"/>
              </a:lnSpc>
            </a:pPr>
            <a:r>
              <a:rPr lang="cs-CZ" altLang="cs-CZ" sz="1600" b="1" i="1" u="sng" smtClean="0">
                <a:cs typeface="Arial" charset="0"/>
              </a:rPr>
              <a:t>Minerální prameny</a:t>
            </a:r>
            <a:r>
              <a:rPr lang="cs-CZ" altLang="cs-CZ" sz="1600" smtClean="0">
                <a:cs typeface="Arial" charset="0"/>
              </a:rPr>
              <a:t> – Vichy, Lurdy, Biarrits</a:t>
            </a:r>
          </a:p>
          <a:p>
            <a:pPr eaLnBrk="1" hangingPunct="1">
              <a:lnSpc>
                <a:spcPct val="80000"/>
              </a:lnSpc>
            </a:pPr>
            <a:r>
              <a:rPr lang="cs-CZ" altLang="cs-CZ" sz="1600" b="1" i="1" u="sng" smtClean="0">
                <a:cs typeface="Arial" charset="0"/>
              </a:rPr>
              <a:t>Národní parky</a:t>
            </a:r>
            <a:r>
              <a:rPr lang="cs-CZ" altLang="cs-CZ" sz="1600" smtClean="0">
                <a:cs typeface="Arial" charset="0"/>
              </a:rPr>
              <a:t> – celkem 10 (př. Pyreneje, Port-Cros atd.)</a:t>
            </a:r>
          </a:p>
          <a:p>
            <a:pPr eaLnBrk="1" hangingPunct="1">
              <a:lnSpc>
                <a:spcPct val="80000"/>
              </a:lnSpc>
            </a:pPr>
            <a:endParaRPr lang="cs-CZ" altLang="cs-CZ" sz="1600" smtClean="0"/>
          </a:p>
        </p:txBody>
      </p:sp>
      <p:pic>
        <p:nvPicPr>
          <p:cNvPr id="8197" name="Picture 5" descr="http://upload.wikimedia.org/wikipedia/commons/thumb/8/87/Parcs_naturels_fran%C3%A7ais.svg/1280px-Parcs_naturels_fran%C3%A7ais.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509713"/>
            <a:ext cx="11903968" cy="53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197"/>
                                        </p:tgtEl>
                                        <p:attrNameLst>
                                          <p:attrName>style.visibility</p:attrName>
                                        </p:attrNameLst>
                                      </p:cBhvr>
                                      <p:to>
                                        <p:strVal val="visible"/>
                                      </p:to>
                                    </p:set>
                                    <p:anim calcmode="lin" valueType="num">
                                      <p:cBhvr additive="base">
                                        <p:cTn id="7" dur="500" fill="hold"/>
                                        <p:tgtEl>
                                          <p:spTgt spid="8197"/>
                                        </p:tgtEl>
                                        <p:attrNameLst>
                                          <p:attrName>ppt_x</p:attrName>
                                        </p:attrNameLst>
                                      </p:cBhvr>
                                      <p:tavLst>
                                        <p:tav tm="0">
                                          <p:val>
                                            <p:strVal val="#ppt_x"/>
                                          </p:val>
                                        </p:tav>
                                        <p:tav tm="100000">
                                          <p:val>
                                            <p:strVal val="#ppt_x"/>
                                          </p:val>
                                        </p:tav>
                                      </p:tavLst>
                                    </p:anim>
                                    <p:anim calcmode="lin" valueType="num">
                                      <p:cBhvr additive="base">
                                        <p:cTn id="8" dur="500" fill="hold"/>
                                        <p:tgtEl>
                                          <p:spTgt spid="81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r>
              <a:rPr lang="cs-CZ" altLang="cs-CZ" smtClean="0"/>
              <a:t>Rakousko – formy CR</a:t>
            </a:r>
          </a:p>
        </p:txBody>
      </p:sp>
      <p:sp>
        <p:nvSpPr>
          <p:cNvPr id="79875" name="Rectangle 3"/>
          <p:cNvSpPr>
            <a:spLocks noGrp="1" noChangeArrowheads="1"/>
          </p:cNvSpPr>
          <p:nvPr>
            <p:ph type="body" idx="1"/>
          </p:nvPr>
        </p:nvSpPr>
        <p:spPr/>
        <p:txBody>
          <a:bodyPr/>
          <a:lstStyle/>
          <a:p>
            <a:pPr eaLnBrk="1" hangingPunct="1">
              <a:lnSpc>
                <a:spcPct val="80000"/>
              </a:lnSpc>
            </a:pPr>
            <a:r>
              <a:rPr lang="cs-CZ" altLang="cs-CZ" sz="2000" b="1" smtClean="0"/>
              <a:t>Turistika </a:t>
            </a:r>
            <a:r>
              <a:rPr lang="cs-CZ" altLang="cs-CZ" sz="2000" smtClean="0"/>
              <a:t>- rozmanitost rakouské krajiny poskytuje vhodné prostředí pro všechny druhy turistiky. Od Panonské nížiny na východě přes půvabně zvlněnou předalpskou krajinu až po vysokohorské túry na západě, či mírnou pahorkatinu Dolního Rakouska a Štýrska. </a:t>
            </a:r>
          </a:p>
          <a:p>
            <a:pPr eaLnBrk="1" hangingPunct="1">
              <a:lnSpc>
                <a:spcPct val="80000"/>
              </a:lnSpc>
            </a:pPr>
            <a:r>
              <a:rPr lang="cs-CZ" altLang="cs-CZ" sz="2000" b="1" smtClean="0"/>
              <a:t>Sportovní</a:t>
            </a:r>
            <a:r>
              <a:rPr lang="cs-CZ" altLang="cs-CZ" sz="2000" smtClean="0"/>
              <a:t> </a:t>
            </a:r>
            <a:r>
              <a:rPr lang="cs-CZ" altLang="cs-CZ" sz="2000" b="1" smtClean="0"/>
              <a:t>CR </a:t>
            </a:r>
            <a:r>
              <a:rPr lang="cs-CZ" altLang="cs-CZ" sz="2000" smtClean="0"/>
              <a:t> – lyžařské, ledovcové areály a sjezdovky, množství cyklotras (10 000 km), alpské řeky (rafting), hory (horolezectví) poskytují bohaté sportovní vyžití.</a:t>
            </a:r>
          </a:p>
          <a:p>
            <a:pPr eaLnBrk="1" hangingPunct="1">
              <a:lnSpc>
                <a:spcPct val="80000"/>
              </a:lnSpc>
            </a:pPr>
            <a:r>
              <a:rPr lang="cs-CZ" altLang="cs-CZ" sz="2000" b="1" smtClean="0"/>
              <a:t>Poznávací CR</a:t>
            </a:r>
            <a:r>
              <a:rPr lang="cs-CZ" altLang="cs-CZ" sz="2000" smtClean="0"/>
              <a:t> – města (Vídeň, Salzburg), NP (celkem 5), vodopády (Alpské, Krimelské), Alpy, pamětihodnosti</a:t>
            </a:r>
          </a:p>
          <a:p>
            <a:pPr eaLnBrk="1" hangingPunct="1">
              <a:lnSpc>
                <a:spcPct val="80000"/>
              </a:lnSpc>
            </a:pPr>
            <a:r>
              <a:rPr lang="cs-CZ" altLang="cs-CZ" sz="2000" b="1" smtClean="0"/>
              <a:t>Kongresový CR</a:t>
            </a:r>
            <a:r>
              <a:rPr lang="cs-CZ" altLang="cs-CZ" sz="2000" smtClean="0"/>
              <a:t> – Rakousko patří již několik let mezi vedoucí hostitelské země v kongresovém CR.</a:t>
            </a:r>
          </a:p>
          <a:p>
            <a:pPr eaLnBrk="1" hangingPunct="1">
              <a:lnSpc>
                <a:spcPct val="80000"/>
              </a:lnSpc>
            </a:pPr>
            <a:r>
              <a:rPr lang="cs-CZ" altLang="cs-CZ" sz="2000" b="1" smtClean="0"/>
              <a:t>Lázeňský CR</a:t>
            </a:r>
            <a:r>
              <a:rPr lang="cs-CZ" altLang="cs-CZ" sz="2000" smtClean="0"/>
              <a:t> – minimálně 80 významných lázeňských míst a řada dalších klimatických center.</a:t>
            </a:r>
          </a:p>
          <a:p>
            <a:pPr eaLnBrk="1" hangingPunct="1">
              <a:lnSpc>
                <a:spcPct val="80000"/>
              </a:lnSpc>
            </a:pPr>
            <a:r>
              <a:rPr lang="cs-CZ" altLang="cs-CZ" sz="2000" smtClean="0"/>
              <a:t>a další…</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r>
              <a:rPr lang="cs-CZ" altLang="cs-CZ" smtClean="0"/>
              <a:t>Rakousko</a:t>
            </a:r>
          </a:p>
        </p:txBody>
      </p:sp>
      <p:graphicFrame>
        <p:nvGraphicFramePr>
          <p:cNvPr id="80899" name="Object 4"/>
          <p:cNvGraphicFramePr>
            <a:graphicFrameLocks noGrp="1" noChangeAspect="1"/>
          </p:cNvGraphicFramePr>
          <p:nvPr>
            <p:ph idx="1"/>
          </p:nvPr>
        </p:nvGraphicFramePr>
        <p:xfrm>
          <a:off x="1200150" y="1981200"/>
          <a:ext cx="7158038" cy="4114800"/>
        </p:xfrm>
        <a:graphic>
          <a:graphicData uri="http://schemas.openxmlformats.org/presentationml/2006/ole">
            <mc:AlternateContent xmlns:mc="http://schemas.openxmlformats.org/markup-compatibility/2006">
              <mc:Choice xmlns:v="urn:schemas-microsoft-com:vml" Requires="v">
                <p:oleObj spid="_x0000_s80905" name="Dokument" r:id="rId4" imgW="7181850" imgH="4133850" progId="Word.Document.8">
                  <p:embed/>
                </p:oleObj>
              </mc:Choice>
              <mc:Fallback>
                <p:oleObj name="Dokument" r:id="rId4" imgW="7181850" imgH="4133850" progId="Word.Document.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0150" y="1981200"/>
                        <a:ext cx="7158038"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r>
              <a:rPr lang="cs-CZ" altLang="cs-CZ" smtClean="0"/>
              <a:t>Rakousko</a:t>
            </a:r>
          </a:p>
        </p:txBody>
      </p:sp>
      <p:pic>
        <p:nvPicPr>
          <p:cNvPr id="81923"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2060575"/>
            <a:ext cx="8596312" cy="186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cs-CZ" altLang="cs-CZ" smtClean="0"/>
              <a:t>Tyrolsko</a:t>
            </a:r>
          </a:p>
        </p:txBody>
      </p:sp>
      <p:sp>
        <p:nvSpPr>
          <p:cNvPr id="82947" name="Rectangle 3"/>
          <p:cNvSpPr>
            <a:spLocks noGrp="1" noChangeArrowheads="1"/>
          </p:cNvSpPr>
          <p:nvPr>
            <p:ph type="body" idx="1"/>
          </p:nvPr>
        </p:nvSpPr>
        <p:spPr/>
        <p:txBody>
          <a:bodyPr/>
          <a:lstStyle/>
          <a:p>
            <a:pPr eaLnBrk="1" hangingPunct="1"/>
            <a:r>
              <a:rPr lang="cs-CZ" altLang="cs-CZ" sz="2800" smtClean="0"/>
              <a:t>Horský ráz krajiny, intaktní příroda, kvalitní turistická infrastruktura </a:t>
            </a:r>
          </a:p>
          <a:p>
            <a:pPr eaLnBrk="1" hangingPunct="1"/>
            <a:r>
              <a:rPr lang="cs-CZ" altLang="cs-CZ" sz="2800" smtClean="0"/>
              <a:t>Centrem regionu je </a:t>
            </a:r>
            <a:r>
              <a:rPr lang="cs-CZ" altLang="cs-CZ" sz="2800" u="sng" smtClean="0"/>
              <a:t>Innsbruck</a:t>
            </a:r>
            <a:r>
              <a:rPr lang="cs-CZ" altLang="cs-CZ" sz="2800" smtClean="0"/>
              <a:t> </a:t>
            </a:r>
          </a:p>
          <a:p>
            <a:pPr eaLnBrk="1" hangingPunct="1"/>
            <a:r>
              <a:rPr lang="cs-CZ" altLang="cs-CZ" sz="2800" smtClean="0"/>
              <a:t>Hory</a:t>
            </a:r>
          </a:p>
          <a:p>
            <a:pPr lvl="1" eaLnBrk="1" hangingPunct="1"/>
            <a:r>
              <a:rPr lang="cs-CZ" altLang="cs-CZ" sz="2400" smtClean="0"/>
              <a:t>masiv </a:t>
            </a:r>
            <a:r>
              <a:rPr lang="cs-CZ" altLang="cs-CZ" sz="2400" u="sng" smtClean="0"/>
              <a:t>Ötztalských Alp</a:t>
            </a:r>
            <a:r>
              <a:rPr lang="cs-CZ" altLang="cs-CZ" sz="2400" smtClean="0"/>
              <a:t> (středisko Sölden, údolí Pitztal), </a:t>
            </a:r>
          </a:p>
          <a:p>
            <a:pPr lvl="1" eaLnBrk="1" hangingPunct="1"/>
            <a:r>
              <a:rPr lang="cs-CZ" altLang="cs-CZ" sz="2400" u="sng" smtClean="0"/>
              <a:t>Stubaiské Alpy</a:t>
            </a:r>
            <a:r>
              <a:rPr lang="cs-CZ" altLang="cs-CZ" sz="2400" smtClean="0"/>
              <a:t> (Stubaital), </a:t>
            </a:r>
          </a:p>
          <a:p>
            <a:pPr lvl="1" eaLnBrk="1" hangingPunct="1"/>
            <a:r>
              <a:rPr lang="cs-CZ" altLang="cs-CZ" sz="2400" smtClean="0"/>
              <a:t>Zillertalské Alpy (Hintertux) a </a:t>
            </a:r>
          </a:p>
          <a:p>
            <a:pPr lvl="1" eaLnBrk="1" hangingPunct="1"/>
            <a:r>
              <a:rPr lang="cs-CZ" altLang="cs-CZ" sz="2400" u="sng" smtClean="0"/>
              <a:t>Kitzbühelské Alpy</a:t>
            </a:r>
            <a:r>
              <a:rPr lang="cs-CZ" altLang="cs-CZ" sz="2400" smtClean="0"/>
              <a:t> (středisko Kitzbühel). </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3970" name="Picture 4" descr="tyrolsk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00563" cy="310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Picture 6" descr="tyrolsko_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175" y="1439863"/>
            <a:ext cx="5076825" cy="350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2" name="Rectangle 2"/>
          <p:cNvSpPr>
            <a:spLocks noGrp="1" noChangeArrowheads="1"/>
          </p:cNvSpPr>
          <p:nvPr>
            <p:ph type="title"/>
          </p:nvPr>
        </p:nvSpPr>
        <p:spPr/>
        <p:txBody>
          <a:bodyPr/>
          <a:lstStyle/>
          <a:p>
            <a:pPr eaLnBrk="1" hangingPunct="1"/>
            <a:endParaRPr lang="cs-CZ" altLang="cs-CZ" smtClean="0"/>
          </a:p>
        </p:txBody>
      </p:sp>
      <p:sp>
        <p:nvSpPr>
          <p:cNvPr id="83973" name="Rectangle 3"/>
          <p:cNvSpPr>
            <a:spLocks noGrp="1" noChangeArrowheads="1"/>
          </p:cNvSpPr>
          <p:nvPr>
            <p:ph type="body" idx="1"/>
          </p:nvPr>
        </p:nvSpPr>
        <p:spPr/>
        <p:txBody>
          <a:bodyPr/>
          <a:lstStyle/>
          <a:p>
            <a:pPr eaLnBrk="1" hangingPunct="1"/>
            <a:endParaRPr lang="cs-CZ" altLang="cs-CZ" smtClean="0"/>
          </a:p>
        </p:txBody>
      </p:sp>
      <p:pic>
        <p:nvPicPr>
          <p:cNvPr id="83974" name="Picture 5" descr="tyrolsko_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3636963"/>
            <a:ext cx="4664075" cy="322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cs-CZ" altLang="cs-CZ" smtClean="0"/>
              <a:t>Salzbursko</a:t>
            </a:r>
          </a:p>
        </p:txBody>
      </p:sp>
      <p:sp>
        <p:nvSpPr>
          <p:cNvPr id="84995" name="Rectangle 3"/>
          <p:cNvSpPr>
            <a:spLocks noGrp="1" noChangeArrowheads="1"/>
          </p:cNvSpPr>
          <p:nvPr>
            <p:ph type="body" idx="1"/>
          </p:nvPr>
        </p:nvSpPr>
        <p:spPr/>
        <p:txBody>
          <a:bodyPr/>
          <a:lstStyle/>
          <a:p>
            <a:pPr eaLnBrk="1" hangingPunct="1"/>
            <a:r>
              <a:rPr lang="cs-CZ" altLang="cs-CZ" sz="2800" smtClean="0"/>
              <a:t>Národní park Hohe Tauren</a:t>
            </a:r>
          </a:p>
          <a:p>
            <a:pPr eaLnBrk="1" hangingPunct="1"/>
            <a:r>
              <a:rPr lang="cs-CZ" altLang="cs-CZ" sz="2800" smtClean="0"/>
              <a:t>Střediska </a:t>
            </a:r>
            <a:r>
              <a:rPr lang="cs-CZ" altLang="cs-CZ" sz="2800" u="sng" smtClean="0"/>
              <a:t>Kaprun / Zell am See</a:t>
            </a:r>
            <a:r>
              <a:rPr lang="cs-CZ" altLang="cs-CZ" sz="2800" smtClean="0"/>
              <a:t>, Lungau, Pinzgau, …</a:t>
            </a:r>
          </a:p>
          <a:p>
            <a:pPr eaLnBrk="1" hangingPunct="1"/>
            <a:r>
              <a:rPr lang="cs-CZ" altLang="cs-CZ" sz="2800" smtClean="0"/>
              <a:t>Město </a:t>
            </a:r>
            <a:r>
              <a:rPr lang="cs-CZ" altLang="cs-CZ" sz="2800" u="sng" smtClean="0"/>
              <a:t>Salzburg</a:t>
            </a:r>
            <a:r>
              <a:rPr lang="cs-CZ" altLang="cs-CZ" sz="2800" smtClean="0"/>
              <a:t> – druhé nejnavštěvovanější město v Rakousku</a:t>
            </a:r>
          </a:p>
          <a:p>
            <a:pPr eaLnBrk="1" hangingPunct="1"/>
            <a:r>
              <a:rPr lang="cs-CZ" altLang="cs-CZ" sz="2800" smtClean="0"/>
              <a:t>Dalšími turistickými atrakcemi regionu jsou Grossglocknerská vysokohorská silnice, Krimmlské vodopády, Salzkammergut</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eaLnBrk="1" hangingPunct="1"/>
            <a:r>
              <a:rPr lang="cs-CZ" altLang="cs-CZ" smtClean="0"/>
              <a:t>Korutany</a:t>
            </a:r>
          </a:p>
        </p:txBody>
      </p:sp>
      <p:sp>
        <p:nvSpPr>
          <p:cNvPr id="86019" name="Rectangle 3"/>
          <p:cNvSpPr>
            <a:spLocks noGrp="1" noChangeArrowheads="1"/>
          </p:cNvSpPr>
          <p:nvPr>
            <p:ph type="body" idx="1"/>
          </p:nvPr>
        </p:nvSpPr>
        <p:spPr/>
        <p:txBody>
          <a:bodyPr/>
          <a:lstStyle/>
          <a:p>
            <a:pPr eaLnBrk="1" hangingPunct="1">
              <a:lnSpc>
                <a:spcPct val="90000"/>
              </a:lnSpc>
            </a:pPr>
            <a:r>
              <a:rPr lang="cs-CZ" altLang="cs-CZ" smtClean="0"/>
              <a:t>vysoká koncentrace ledovcových jezer </a:t>
            </a:r>
          </a:p>
          <a:p>
            <a:pPr eaLnBrk="1" hangingPunct="1">
              <a:lnSpc>
                <a:spcPct val="90000"/>
              </a:lnSpc>
            </a:pPr>
            <a:r>
              <a:rPr lang="cs-CZ" altLang="cs-CZ" smtClean="0"/>
              <a:t>turisticky intenzivně využívaným patří hlavně </a:t>
            </a:r>
            <a:r>
              <a:rPr lang="cs-CZ" altLang="cs-CZ" u="sng" smtClean="0"/>
              <a:t>Wörther See</a:t>
            </a:r>
            <a:r>
              <a:rPr lang="cs-CZ" altLang="cs-CZ" smtClean="0"/>
              <a:t>, </a:t>
            </a:r>
            <a:r>
              <a:rPr lang="cs-CZ" altLang="cs-CZ" u="sng" smtClean="0"/>
              <a:t>Ossiacher See</a:t>
            </a:r>
            <a:r>
              <a:rPr lang="cs-CZ" altLang="cs-CZ" smtClean="0"/>
              <a:t> a </a:t>
            </a:r>
            <a:r>
              <a:rPr lang="cs-CZ" altLang="cs-CZ" u="sng" smtClean="0"/>
              <a:t>Millstätter See</a:t>
            </a:r>
            <a:r>
              <a:rPr lang="cs-CZ" altLang="cs-CZ" smtClean="0"/>
              <a:t> </a:t>
            </a:r>
          </a:p>
          <a:p>
            <a:pPr eaLnBrk="1" hangingPunct="1">
              <a:lnSpc>
                <a:spcPct val="90000"/>
              </a:lnSpc>
            </a:pPr>
            <a:r>
              <a:rPr lang="cs-CZ" altLang="cs-CZ" smtClean="0"/>
              <a:t>na hranici s Tyrolskem a Salcburskem se tyčí nejvyšší hora Rakouska (Grossglockner 3798 m) </a:t>
            </a:r>
          </a:p>
          <a:p>
            <a:pPr eaLnBrk="1" hangingPunct="1">
              <a:lnSpc>
                <a:spcPct val="90000"/>
              </a:lnSpc>
            </a:pPr>
            <a:r>
              <a:rPr lang="cs-CZ" altLang="cs-CZ" smtClean="0"/>
              <a:t>Mölltalský ledovec </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cs-CZ" altLang="cs-CZ" smtClean="0"/>
              <a:t>Ostatní regiony</a:t>
            </a:r>
          </a:p>
        </p:txBody>
      </p:sp>
      <p:sp>
        <p:nvSpPr>
          <p:cNvPr id="87043" name="Rectangle 3"/>
          <p:cNvSpPr>
            <a:spLocks noGrp="1" noChangeArrowheads="1"/>
          </p:cNvSpPr>
          <p:nvPr>
            <p:ph type="body" idx="1"/>
          </p:nvPr>
        </p:nvSpPr>
        <p:spPr/>
        <p:txBody>
          <a:bodyPr/>
          <a:lstStyle/>
          <a:p>
            <a:pPr eaLnBrk="1" hangingPunct="1">
              <a:lnSpc>
                <a:spcPct val="90000"/>
              </a:lnSpc>
            </a:pPr>
            <a:r>
              <a:rPr lang="cs-CZ" altLang="cs-CZ" sz="2400" smtClean="0"/>
              <a:t>Štýrsko - různé typy krajin - ledovcové pláně v oblasti </a:t>
            </a:r>
            <a:r>
              <a:rPr lang="cs-CZ" altLang="cs-CZ" sz="2400" u="sng" smtClean="0"/>
              <a:t>Dachsteinu</a:t>
            </a:r>
            <a:r>
              <a:rPr lang="cs-CZ" altLang="cs-CZ" sz="2400" smtClean="0"/>
              <a:t> i vinice jižně od Štýrského Hradce </a:t>
            </a:r>
          </a:p>
          <a:p>
            <a:pPr eaLnBrk="1" hangingPunct="1">
              <a:lnSpc>
                <a:spcPct val="90000"/>
              </a:lnSpc>
            </a:pPr>
            <a:r>
              <a:rPr lang="cs-CZ" altLang="cs-CZ" sz="2400" smtClean="0"/>
              <a:t>Vorarlbersko – Bodamské jezero, Bregenz</a:t>
            </a:r>
          </a:p>
          <a:p>
            <a:pPr eaLnBrk="1" hangingPunct="1">
              <a:lnSpc>
                <a:spcPct val="90000"/>
              </a:lnSpc>
            </a:pPr>
            <a:r>
              <a:rPr lang="cs-CZ" altLang="cs-CZ" sz="2400" smtClean="0"/>
              <a:t>Horní Rakousy – sever hornatý a lesnatý (Mühlviertel), jezera při hranici se Salzburgem (Mondsee, Traunsee, Wolfgangsee), jih lázeňství (Bad Ischl) a Hallstatt</a:t>
            </a:r>
          </a:p>
          <a:p>
            <a:pPr eaLnBrk="1" hangingPunct="1">
              <a:lnSpc>
                <a:spcPct val="90000"/>
              </a:lnSpc>
            </a:pPr>
            <a:r>
              <a:rPr lang="cs-CZ" altLang="cs-CZ" sz="2400" smtClean="0"/>
              <a:t>Dolní Rakousy – Waldviertel, Weinviertel, kláštery v Melku a St. Pöltenu</a:t>
            </a:r>
          </a:p>
          <a:p>
            <a:pPr eaLnBrk="1" hangingPunct="1">
              <a:lnSpc>
                <a:spcPct val="90000"/>
              </a:lnSpc>
            </a:pPr>
            <a:r>
              <a:rPr lang="cs-CZ" altLang="cs-CZ" sz="2400" smtClean="0"/>
              <a:t>Burgundsko – Neziderské jezero </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cs-CZ" altLang="cs-CZ" smtClean="0"/>
              <a:t>Švýcarsko</a:t>
            </a:r>
          </a:p>
        </p:txBody>
      </p:sp>
      <p:pic>
        <p:nvPicPr>
          <p:cNvPr id="88067" name="Picture 4" descr="Karte_Schweiz_Detail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47838" y="1981200"/>
            <a:ext cx="6064250" cy="4114800"/>
          </a:xfr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cs-CZ" altLang="cs-CZ" smtClean="0"/>
              <a:t>Švýcarsko</a:t>
            </a:r>
          </a:p>
        </p:txBody>
      </p:sp>
      <p:sp>
        <p:nvSpPr>
          <p:cNvPr id="89091" name="Rectangle 3"/>
          <p:cNvSpPr>
            <a:spLocks noGrp="1" noChangeArrowheads="1"/>
          </p:cNvSpPr>
          <p:nvPr>
            <p:ph type="body" idx="1"/>
          </p:nvPr>
        </p:nvSpPr>
        <p:spPr/>
        <p:txBody>
          <a:bodyPr/>
          <a:lstStyle/>
          <a:p>
            <a:pPr algn="just" eaLnBrk="1" hangingPunct="1">
              <a:lnSpc>
                <a:spcPct val="80000"/>
              </a:lnSpc>
            </a:pPr>
            <a:r>
              <a:rPr lang="cs-CZ" altLang="cs-CZ" sz="2400" smtClean="0"/>
              <a:t>70 % území horský až velehorský charakter (60 % Alpy, 10 % vápencové pohoří Jura)</a:t>
            </a:r>
          </a:p>
          <a:p>
            <a:pPr algn="just" eaLnBrk="1" hangingPunct="1">
              <a:lnSpc>
                <a:spcPct val="80000"/>
              </a:lnSpc>
            </a:pPr>
            <a:r>
              <a:rPr lang="cs-CZ" altLang="cs-CZ" sz="2400" smtClean="0"/>
              <a:t>30 % území – Švýcarská plošina Mittelland</a:t>
            </a:r>
          </a:p>
          <a:p>
            <a:pPr eaLnBrk="1" hangingPunct="1">
              <a:lnSpc>
                <a:spcPct val="80000"/>
              </a:lnSpc>
            </a:pPr>
            <a:r>
              <a:rPr lang="cs-CZ" altLang="cs-CZ" sz="2400" smtClean="0"/>
              <a:t>největší řeky – Rýn, Rhona, Ticino, Inn</a:t>
            </a:r>
          </a:p>
          <a:p>
            <a:pPr eaLnBrk="1" hangingPunct="1">
              <a:lnSpc>
                <a:spcPct val="80000"/>
              </a:lnSpc>
            </a:pPr>
            <a:r>
              <a:rPr lang="cs-CZ" altLang="cs-CZ" sz="2400" smtClean="0"/>
              <a:t>jezera – přes 2000, většina ledovcového původu</a:t>
            </a:r>
          </a:p>
          <a:p>
            <a:pPr eaLnBrk="1" hangingPunct="1">
              <a:lnSpc>
                <a:spcPct val="80000"/>
              </a:lnSpc>
            </a:pPr>
            <a:r>
              <a:rPr lang="cs-CZ" altLang="cs-CZ" sz="2400" smtClean="0"/>
              <a:t>největší jezera – Bodamské, Curyšské, Vierwaldstätterské, Ženevské (využití spíše pro vodní sporty než pro koupání)</a:t>
            </a:r>
          </a:p>
          <a:p>
            <a:pPr eaLnBrk="1" hangingPunct="1">
              <a:lnSpc>
                <a:spcPct val="80000"/>
              </a:lnSpc>
            </a:pPr>
            <a:r>
              <a:rPr lang="cs-CZ" altLang="cs-CZ" sz="2400" smtClean="0"/>
              <a:t>Podnebí při hranici s Itálií (Ticino) má určité středomořské rysy (včetně subtropické vegetace) </a:t>
            </a:r>
          </a:p>
          <a:p>
            <a:pPr eaLnBrk="1" hangingPunct="1">
              <a:lnSpc>
                <a:spcPct val="80000"/>
              </a:lnSpc>
            </a:pPr>
            <a:r>
              <a:rPr lang="cs-CZ" altLang="cs-CZ" sz="2400" smtClean="0"/>
              <a:t>Horská střediska se kromě sportů využívají také jako klimatické lázně.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Nadpis 1"/>
          <p:cNvSpPr>
            <a:spLocks noGrp="1"/>
          </p:cNvSpPr>
          <p:nvPr>
            <p:ph type="title"/>
          </p:nvPr>
        </p:nvSpPr>
        <p:spPr/>
        <p:txBody>
          <a:bodyPr/>
          <a:lstStyle/>
          <a:p>
            <a:endParaRPr lang="cs-CZ" altLang="cs-CZ" smtClean="0"/>
          </a:p>
        </p:txBody>
      </p:sp>
      <p:sp>
        <p:nvSpPr>
          <p:cNvPr id="9219" name="Zástupný symbol pro obsah 2"/>
          <p:cNvSpPr>
            <a:spLocks noGrp="1"/>
          </p:cNvSpPr>
          <p:nvPr>
            <p:ph idx="1"/>
          </p:nvPr>
        </p:nvSpPr>
        <p:spPr/>
        <p:txBody>
          <a:bodyPr/>
          <a:lstStyle/>
          <a:p>
            <a:endParaRPr lang="cs-CZ" altLang="cs-CZ" smtClean="0"/>
          </a:p>
        </p:txBody>
      </p:sp>
      <p:pic>
        <p:nvPicPr>
          <p:cNvPr id="92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28575"/>
            <a:ext cx="7829550" cy="782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Skupina 2"/>
          <p:cNvGrpSpPr>
            <a:grpSpLocks/>
          </p:cNvGrpSpPr>
          <p:nvPr/>
        </p:nvGrpSpPr>
        <p:grpSpPr bwMode="auto">
          <a:xfrm>
            <a:off x="4067175" y="249238"/>
            <a:ext cx="4953000" cy="3714750"/>
            <a:chOff x="4067944" y="249013"/>
            <a:chExt cx="4953000" cy="3714751"/>
          </a:xfrm>
        </p:grpSpPr>
        <p:pic>
          <p:nvPicPr>
            <p:cNvPr id="9233" name="Picture 6" descr="http://obrazky.zajezdy-lastminute.cz/hotels/7337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249013"/>
              <a:ext cx="4953000" cy="371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4" name="TextovéPole 1"/>
            <p:cNvSpPr txBox="1">
              <a:spLocks noChangeArrowheads="1"/>
            </p:cNvSpPr>
            <p:nvPr/>
          </p:nvSpPr>
          <p:spPr bwMode="auto">
            <a:xfrm>
              <a:off x="4283968" y="436022"/>
              <a:ext cx="9754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70000"/>
                <a:buFont typeface="Wingdings" pitchFamily="2" charset="2"/>
                <a:buChar char="n"/>
                <a:defRPr sz="3200">
                  <a:solidFill>
                    <a:schemeClr val="tx1"/>
                  </a:solidFill>
                  <a:latin typeface="Arial" charset="0"/>
                </a:defRPr>
              </a:lvl1pPr>
              <a:lvl2pPr marL="742950" indent="-285750" eaLnBrk="0" hangingPunct="0">
                <a:spcBef>
                  <a:spcPct val="20000"/>
                </a:spcBef>
                <a:buClr>
                  <a:schemeClr val="hlink"/>
                </a:buClr>
                <a:buSzPct val="65000"/>
                <a:buFont typeface="Wingdings" pitchFamily="2" charset="2"/>
                <a:buChar char="¡"/>
                <a:defRPr sz="2800">
                  <a:solidFill>
                    <a:schemeClr val="tx1"/>
                  </a:solidFill>
                  <a:latin typeface="Arial" charset="0"/>
                </a:defRPr>
              </a:lvl2pPr>
              <a:lvl3pPr marL="1143000" indent="-228600" eaLnBrk="0" hangingPunct="0">
                <a:spcBef>
                  <a:spcPct val="20000"/>
                </a:spcBef>
                <a:buClr>
                  <a:schemeClr val="accent1"/>
                </a:buClr>
                <a:buSzPct val="70000"/>
                <a:buFont typeface="Wingdings" pitchFamily="2" charset="2"/>
                <a:buChar char="n"/>
                <a:defRPr sz="2400">
                  <a:solidFill>
                    <a:schemeClr val="tx1"/>
                  </a:solidFill>
                  <a:latin typeface="Arial" charset="0"/>
                </a:defRPr>
              </a:lvl3pPr>
              <a:lvl4pPr marL="1600200" indent="-228600" eaLnBrk="0" hangingPunct="0">
                <a:spcBef>
                  <a:spcPct val="20000"/>
                </a:spcBef>
                <a:buClr>
                  <a:schemeClr val="hlink"/>
                </a:buClr>
                <a:buSzPct val="75000"/>
                <a:buFont typeface="Wingdings" pitchFamily="2" charset="2"/>
                <a:buChar char="¡"/>
                <a:defRPr sz="2000">
                  <a:solidFill>
                    <a:schemeClr val="tx1"/>
                  </a:solidFill>
                  <a:latin typeface="Arial" charset="0"/>
                </a:defRPr>
              </a:lvl4pPr>
              <a:lvl5pPr marL="2057400" indent="-228600" eaLnBrk="0" hangingPunct="0">
                <a:spcBef>
                  <a:spcPct val="20000"/>
                </a:spcBef>
                <a:buClr>
                  <a:schemeClr val="accent1"/>
                </a:buClr>
                <a:buSzPct val="70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chemeClr val="accent1"/>
                </a:buClr>
                <a:buSzPct val="70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chemeClr val="accent1"/>
                </a:buClr>
                <a:buSzPct val="70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chemeClr val="accent1"/>
                </a:buClr>
                <a:buSzPct val="70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chemeClr val="accent1"/>
                </a:buClr>
                <a:buSzPct val="70000"/>
                <a:buFont typeface="Wingdings" pitchFamily="2" charset="2"/>
                <a:buChar char="n"/>
                <a:defRPr sz="2000">
                  <a:solidFill>
                    <a:schemeClr val="tx1"/>
                  </a:solidFill>
                  <a:latin typeface="Arial" charset="0"/>
                </a:defRPr>
              </a:lvl9pPr>
            </a:lstStyle>
            <a:p>
              <a:pPr eaLnBrk="1" hangingPunct="1">
                <a:spcBef>
                  <a:spcPct val="0"/>
                </a:spcBef>
                <a:buClrTx/>
                <a:buSzTx/>
                <a:buFontTx/>
                <a:buNone/>
              </a:pPr>
              <a:r>
                <a:rPr lang="cs-CZ" altLang="cs-CZ" sz="1800" b="1">
                  <a:solidFill>
                    <a:schemeClr val="bg1"/>
                  </a:solidFill>
                </a:rPr>
                <a:t>Vogézy</a:t>
              </a:r>
            </a:p>
          </p:txBody>
        </p:sp>
      </p:grpSp>
      <p:grpSp>
        <p:nvGrpSpPr>
          <p:cNvPr id="4" name="Skupina 3"/>
          <p:cNvGrpSpPr>
            <a:grpSpLocks/>
          </p:cNvGrpSpPr>
          <p:nvPr/>
        </p:nvGrpSpPr>
        <p:grpSpPr bwMode="auto">
          <a:xfrm>
            <a:off x="2398713" y="225425"/>
            <a:ext cx="6007100" cy="4005263"/>
            <a:chOff x="3137420" y="2850934"/>
            <a:chExt cx="6006580" cy="4004387"/>
          </a:xfrm>
        </p:grpSpPr>
        <p:pic>
          <p:nvPicPr>
            <p:cNvPr id="9231" name="Picture 8" descr="http://www.svetcest.cz/storage/200810021502_21_velk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7420" y="2850934"/>
              <a:ext cx="6006580" cy="400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8"/>
            <p:cNvSpPr txBox="1">
              <a:spLocks noChangeArrowheads="1"/>
            </p:cNvSpPr>
            <p:nvPr/>
          </p:nvSpPr>
          <p:spPr bwMode="auto">
            <a:xfrm>
              <a:off x="3279606" y="3555459"/>
              <a:ext cx="9754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70000"/>
                <a:buFont typeface="Wingdings" pitchFamily="2" charset="2"/>
                <a:buChar char="n"/>
                <a:defRPr sz="3200">
                  <a:solidFill>
                    <a:schemeClr val="tx1"/>
                  </a:solidFill>
                  <a:latin typeface="Arial" charset="0"/>
                </a:defRPr>
              </a:lvl1pPr>
              <a:lvl2pPr marL="742950" indent="-285750" eaLnBrk="0" hangingPunct="0">
                <a:spcBef>
                  <a:spcPct val="20000"/>
                </a:spcBef>
                <a:buClr>
                  <a:schemeClr val="hlink"/>
                </a:buClr>
                <a:buSzPct val="65000"/>
                <a:buFont typeface="Wingdings" pitchFamily="2" charset="2"/>
                <a:buChar char="¡"/>
                <a:defRPr sz="2800">
                  <a:solidFill>
                    <a:schemeClr val="tx1"/>
                  </a:solidFill>
                  <a:latin typeface="Arial" charset="0"/>
                </a:defRPr>
              </a:lvl2pPr>
              <a:lvl3pPr marL="1143000" indent="-228600" eaLnBrk="0" hangingPunct="0">
                <a:spcBef>
                  <a:spcPct val="20000"/>
                </a:spcBef>
                <a:buClr>
                  <a:schemeClr val="accent1"/>
                </a:buClr>
                <a:buSzPct val="70000"/>
                <a:buFont typeface="Wingdings" pitchFamily="2" charset="2"/>
                <a:buChar char="n"/>
                <a:defRPr sz="2400">
                  <a:solidFill>
                    <a:schemeClr val="tx1"/>
                  </a:solidFill>
                  <a:latin typeface="Arial" charset="0"/>
                </a:defRPr>
              </a:lvl3pPr>
              <a:lvl4pPr marL="1600200" indent="-228600" eaLnBrk="0" hangingPunct="0">
                <a:spcBef>
                  <a:spcPct val="20000"/>
                </a:spcBef>
                <a:buClr>
                  <a:schemeClr val="hlink"/>
                </a:buClr>
                <a:buSzPct val="75000"/>
                <a:buFont typeface="Wingdings" pitchFamily="2" charset="2"/>
                <a:buChar char="¡"/>
                <a:defRPr sz="2000">
                  <a:solidFill>
                    <a:schemeClr val="tx1"/>
                  </a:solidFill>
                  <a:latin typeface="Arial" charset="0"/>
                </a:defRPr>
              </a:lvl4pPr>
              <a:lvl5pPr marL="2057400" indent="-228600" eaLnBrk="0" hangingPunct="0">
                <a:spcBef>
                  <a:spcPct val="20000"/>
                </a:spcBef>
                <a:buClr>
                  <a:schemeClr val="accent1"/>
                </a:buClr>
                <a:buSzPct val="70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chemeClr val="accent1"/>
                </a:buClr>
                <a:buSzPct val="70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chemeClr val="accent1"/>
                </a:buClr>
                <a:buSzPct val="70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chemeClr val="accent1"/>
                </a:buClr>
                <a:buSzPct val="70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chemeClr val="accent1"/>
                </a:buClr>
                <a:buSzPct val="70000"/>
                <a:buFont typeface="Wingdings" pitchFamily="2" charset="2"/>
                <a:buChar char="n"/>
                <a:defRPr sz="2000">
                  <a:solidFill>
                    <a:schemeClr val="tx1"/>
                  </a:solidFill>
                  <a:latin typeface="Arial" charset="0"/>
                </a:defRPr>
              </a:lvl9pPr>
            </a:lstStyle>
            <a:p>
              <a:pPr eaLnBrk="1" hangingPunct="1">
                <a:spcBef>
                  <a:spcPct val="0"/>
                </a:spcBef>
                <a:buClrTx/>
                <a:buSzTx/>
                <a:buFontTx/>
                <a:buNone/>
              </a:pPr>
              <a:r>
                <a:rPr lang="cs-CZ" altLang="cs-CZ" sz="1800" b="1">
                  <a:solidFill>
                    <a:schemeClr val="bg1"/>
                  </a:solidFill>
                </a:rPr>
                <a:t>Vogézy</a:t>
              </a:r>
            </a:p>
          </p:txBody>
        </p:sp>
      </p:grpSp>
      <p:grpSp>
        <p:nvGrpSpPr>
          <p:cNvPr id="6" name="Skupina 5"/>
          <p:cNvGrpSpPr>
            <a:grpSpLocks/>
          </p:cNvGrpSpPr>
          <p:nvPr/>
        </p:nvGrpSpPr>
        <p:grpSpPr bwMode="auto">
          <a:xfrm>
            <a:off x="2124075" y="188913"/>
            <a:ext cx="6096000" cy="3429000"/>
            <a:chOff x="3100325" y="104194"/>
            <a:chExt cx="6096000" cy="3429001"/>
          </a:xfrm>
        </p:grpSpPr>
        <p:pic>
          <p:nvPicPr>
            <p:cNvPr id="9229" name="Picture 10" descr="http://i2.cdn.turner.com/cnn/dam/assets/120730024420-european-getaways-jura-switzerland-horizontal-galler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0325" y="104194"/>
              <a:ext cx="6096000" cy="3429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ovéPole 4"/>
            <p:cNvSpPr txBox="1">
              <a:spLocks noChangeArrowheads="1"/>
            </p:cNvSpPr>
            <p:nvPr/>
          </p:nvSpPr>
          <p:spPr bwMode="auto">
            <a:xfrm>
              <a:off x="3232459" y="639932"/>
              <a:ext cx="8354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70000"/>
                <a:buFont typeface="Wingdings" pitchFamily="2" charset="2"/>
                <a:buChar char="n"/>
                <a:defRPr sz="3200">
                  <a:solidFill>
                    <a:schemeClr val="tx1"/>
                  </a:solidFill>
                  <a:latin typeface="Arial" charset="0"/>
                </a:defRPr>
              </a:lvl1pPr>
              <a:lvl2pPr marL="742950" indent="-285750" eaLnBrk="0" hangingPunct="0">
                <a:spcBef>
                  <a:spcPct val="20000"/>
                </a:spcBef>
                <a:buClr>
                  <a:schemeClr val="hlink"/>
                </a:buClr>
                <a:buSzPct val="65000"/>
                <a:buFont typeface="Wingdings" pitchFamily="2" charset="2"/>
                <a:buChar char="¡"/>
                <a:defRPr sz="2800">
                  <a:solidFill>
                    <a:schemeClr val="tx1"/>
                  </a:solidFill>
                  <a:latin typeface="Arial" charset="0"/>
                </a:defRPr>
              </a:lvl2pPr>
              <a:lvl3pPr marL="1143000" indent="-228600" eaLnBrk="0" hangingPunct="0">
                <a:spcBef>
                  <a:spcPct val="20000"/>
                </a:spcBef>
                <a:buClr>
                  <a:schemeClr val="accent1"/>
                </a:buClr>
                <a:buSzPct val="70000"/>
                <a:buFont typeface="Wingdings" pitchFamily="2" charset="2"/>
                <a:buChar char="n"/>
                <a:defRPr sz="2400">
                  <a:solidFill>
                    <a:schemeClr val="tx1"/>
                  </a:solidFill>
                  <a:latin typeface="Arial" charset="0"/>
                </a:defRPr>
              </a:lvl3pPr>
              <a:lvl4pPr marL="1600200" indent="-228600" eaLnBrk="0" hangingPunct="0">
                <a:spcBef>
                  <a:spcPct val="20000"/>
                </a:spcBef>
                <a:buClr>
                  <a:schemeClr val="hlink"/>
                </a:buClr>
                <a:buSzPct val="75000"/>
                <a:buFont typeface="Wingdings" pitchFamily="2" charset="2"/>
                <a:buChar char="¡"/>
                <a:defRPr sz="2000">
                  <a:solidFill>
                    <a:schemeClr val="tx1"/>
                  </a:solidFill>
                  <a:latin typeface="Arial" charset="0"/>
                </a:defRPr>
              </a:lvl4pPr>
              <a:lvl5pPr marL="2057400" indent="-228600" eaLnBrk="0" hangingPunct="0">
                <a:spcBef>
                  <a:spcPct val="20000"/>
                </a:spcBef>
                <a:buClr>
                  <a:schemeClr val="accent1"/>
                </a:buClr>
                <a:buSzPct val="70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chemeClr val="accent1"/>
                </a:buClr>
                <a:buSzPct val="70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chemeClr val="accent1"/>
                </a:buClr>
                <a:buSzPct val="70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chemeClr val="accent1"/>
                </a:buClr>
                <a:buSzPct val="70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chemeClr val="accent1"/>
                </a:buClr>
                <a:buSzPct val="70000"/>
                <a:buFont typeface="Wingdings" pitchFamily="2" charset="2"/>
                <a:buChar char="n"/>
                <a:defRPr sz="2000">
                  <a:solidFill>
                    <a:schemeClr val="tx1"/>
                  </a:solidFill>
                  <a:latin typeface="Arial" charset="0"/>
                </a:defRPr>
              </a:lvl9pPr>
            </a:lstStyle>
            <a:p>
              <a:pPr eaLnBrk="1" hangingPunct="1">
                <a:spcBef>
                  <a:spcPct val="0"/>
                </a:spcBef>
                <a:buClrTx/>
                <a:buSzTx/>
                <a:buFontTx/>
                <a:buNone/>
              </a:pPr>
              <a:r>
                <a:rPr lang="cs-CZ" altLang="cs-CZ" sz="2400" b="1">
                  <a:solidFill>
                    <a:schemeClr val="bg1"/>
                  </a:solidFill>
                </a:rPr>
                <a:t>Jura</a:t>
              </a:r>
            </a:p>
          </p:txBody>
        </p:sp>
      </p:grpSp>
      <p:grpSp>
        <p:nvGrpSpPr>
          <p:cNvPr id="8" name="Skupina 7"/>
          <p:cNvGrpSpPr>
            <a:grpSpLocks/>
          </p:cNvGrpSpPr>
          <p:nvPr/>
        </p:nvGrpSpPr>
        <p:grpSpPr bwMode="auto">
          <a:xfrm>
            <a:off x="2087563" y="196850"/>
            <a:ext cx="6096000" cy="3810000"/>
            <a:chOff x="3069890" y="1340768"/>
            <a:chExt cx="6096000" cy="3810000"/>
          </a:xfrm>
        </p:grpSpPr>
        <p:pic>
          <p:nvPicPr>
            <p:cNvPr id="9227" name="Picture 12" descr="http://starswebworx.lc-stars.com/swiss_photo/images/Photoweb_images/Switzerland/Weissenstein_vieweastRotli.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69890" y="1340768"/>
              <a:ext cx="6096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8" name="TextovéPole 6"/>
            <p:cNvSpPr txBox="1">
              <a:spLocks noChangeArrowheads="1"/>
            </p:cNvSpPr>
            <p:nvPr/>
          </p:nvSpPr>
          <p:spPr bwMode="auto">
            <a:xfrm>
              <a:off x="3229699" y="1500039"/>
              <a:ext cx="8354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70000"/>
                <a:buFont typeface="Wingdings" pitchFamily="2" charset="2"/>
                <a:buChar char="n"/>
                <a:defRPr sz="3200">
                  <a:solidFill>
                    <a:schemeClr val="tx1"/>
                  </a:solidFill>
                  <a:latin typeface="Arial" charset="0"/>
                </a:defRPr>
              </a:lvl1pPr>
              <a:lvl2pPr marL="742950" indent="-285750" eaLnBrk="0" hangingPunct="0">
                <a:spcBef>
                  <a:spcPct val="20000"/>
                </a:spcBef>
                <a:buClr>
                  <a:schemeClr val="hlink"/>
                </a:buClr>
                <a:buSzPct val="65000"/>
                <a:buFont typeface="Wingdings" pitchFamily="2" charset="2"/>
                <a:buChar char="¡"/>
                <a:defRPr sz="2800">
                  <a:solidFill>
                    <a:schemeClr val="tx1"/>
                  </a:solidFill>
                  <a:latin typeface="Arial" charset="0"/>
                </a:defRPr>
              </a:lvl2pPr>
              <a:lvl3pPr marL="1143000" indent="-228600" eaLnBrk="0" hangingPunct="0">
                <a:spcBef>
                  <a:spcPct val="20000"/>
                </a:spcBef>
                <a:buClr>
                  <a:schemeClr val="accent1"/>
                </a:buClr>
                <a:buSzPct val="70000"/>
                <a:buFont typeface="Wingdings" pitchFamily="2" charset="2"/>
                <a:buChar char="n"/>
                <a:defRPr sz="2400">
                  <a:solidFill>
                    <a:schemeClr val="tx1"/>
                  </a:solidFill>
                  <a:latin typeface="Arial" charset="0"/>
                </a:defRPr>
              </a:lvl3pPr>
              <a:lvl4pPr marL="1600200" indent="-228600" eaLnBrk="0" hangingPunct="0">
                <a:spcBef>
                  <a:spcPct val="20000"/>
                </a:spcBef>
                <a:buClr>
                  <a:schemeClr val="hlink"/>
                </a:buClr>
                <a:buSzPct val="75000"/>
                <a:buFont typeface="Wingdings" pitchFamily="2" charset="2"/>
                <a:buChar char="¡"/>
                <a:defRPr sz="2000">
                  <a:solidFill>
                    <a:schemeClr val="tx1"/>
                  </a:solidFill>
                  <a:latin typeface="Arial" charset="0"/>
                </a:defRPr>
              </a:lvl4pPr>
              <a:lvl5pPr marL="2057400" indent="-228600" eaLnBrk="0" hangingPunct="0">
                <a:spcBef>
                  <a:spcPct val="20000"/>
                </a:spcBef>
                <a:buClr>
                  <a:schemeClr val="accent1"/>
                </a:buClr>
                <a:buSzPct val="70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chemeClr val="accent1"/>
                </a:buClr>
                <a:buSzPct val="70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chemeClr val="accent1"/>
                </a:buClr>
                <a:buSzPct val="70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chemeClr val="accent1"/>
                </a:buClr>
                <a:buSzPct val="70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chemeClr val="accent1"/>
                </a:buClr>
                <a:buSzPct val="70000"/>
                <a:buFont typeface="Wingdings" pitchFamily="2" charset="2"/>
                <a:buChar char="n"/>
                <a:defRPr sz="2000">
                  <a:solidFill>
                    <a:schemeClr val="tx1"/>
                  </a:solidFill>
                  <a:latin typeface="Arial" charset="0"/>
                </a:defRPr>
              </a:lvl9pPr>
            </a:lstStyle>
            <a:p>
              <a:pPr eaLnBrk="1" hangingPunct="1">
                <a:spcBef>
                  <a:spcPct val="0"/>
                </a:spcBef>
                <a:buClrTx/>
                <a:buSzTx/>
                <a:buFontTx/>
                <a:buNone/>
              </a:pPr>
              <a:r>
                <a:rPr lang="cs-CZ" altLang="cs-CZ" sz="2400" b="1">
                  <a:solidFill>
                    <a:schemeClr val="bg1"/>
                  </a:solidFill>
                </a:rPr>
                <a:t>Jura</a:t>
              </a:r>
              <a:endParaRPr lang="cs-CZ" altLang="cs-CZ" sz="1800" b="1">
                <a:solidFill>
                  <a:schemeClr val="bg1"/>
                </a:solidFill>
              </a:endParaRPr>
            </a:p>
          </p:txBody>
        </p:sp>
      </p:grpSp>
      <p:pic>
        <p:nvPicPr>
          <p:cNvPr id="9230" name="Picture 14" descr="http://lewebpedagogique.com/cm1donnemarie/files/2008/10/puy-de-dome-massif-centra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17663" y="115888"/>
            <a:ext cx="6746875" cy="473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2" name="Picture 16" descr="Bretaň na ko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1550" y="1300163"/>
            <a:ext cx="6858000"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fill="hold"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ppt_x"/>
                                          </p:val>
                                        </p:tav>
                                      </p:tavLst>
                                    </p:anim>
                                    <p:anim calcmode="lin" valueType="num">
                                      <p:cBhvr additive="base">
                                        <p:cTn id="13" dur="500"/>
                                        <p:tgtEl>
                                          <p:spTgt spid="3"/>
                                        </p:tgtEl>
                                        <p:attrNameLst>
                                          <p:attrName>ppt_y</p:attrName>
                                        </p:attrNameLst>
                                      </p:cBhvr>
                                      <p:tavLst>
                                        <p:tav tm="0">
                                          <p:val>
                                            <p:strVal val="ppt_y"/>
                                          </p:val>
                                        </p:tav>
                                        <p:tav tm="100000">
                                          <p:val>
                                            <p:strVal val="1+ppt_h/2"/>
                                          </p:val>
                                        </p:tav>
                                      </p:tavLst>
                                    </p:anim>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xit" presetSubtype="4" fill="hold" nodeType="clickEffect">
                                  <p:stCondLst>
                                    <p:cond delay="0"/>
                                  </p:stCondLst>
                                  <p:childTnLst>
                                    <p:anim calcmode="lin" valueType="num">
                                      <p:cBhvr additive="base">
                                        <p:cTn id="23" dur="500"/>
                                        <p:tgtEl>
                                          <p:spTgt spid="4"/>
                                        </p:tgtEl>
                                        <p:attrNameLst>
                                          <p:attrName>ppt_x</p:attrName>
                                        </p:attrNameLst>
                                      </p:cBhvr>
                                      <p:tavLst>
                                        <p:tav tm="0">
                                          <p:val>
                                            <p:strVal val="ppt_x"/>
                                          </p:val>
                                        </p:tav>
                                        <p:tav tm="100000">
                                          <p:val>
                                            <p:strVal val="ppt_x"/>
                                          </p:val>
                                        </p:tav>
                                      </p:tavLst>
                                    </p:anim>
                                    <p:anim calcmode="lin" valueType="num">
                                      <p:cBhvr additive="base">
                                        <p:cTn id="24" dur="500"/>
                                        <p:tgtEl>
                                          <p:spTgt spid="4"/>
                                        </p:tgtEl>
                                        <p:attrNameLst>
                                          <p:attrName>ppt_y</p:attrName>
                                        </p:attrNameLst>
                                      </p:cBhvr>
                                      <p:tavLst>
                                        <p:tav tm="0">
                                          <p:val>
                                            <p:strVal val="ppt_y"/>
                                          </p:val>
                                        </p:tav>
                                        <p:tav tm="100000">
                                          <p:val>
                                            <p:strVal val="1+ppt_h/2"/>
                                          </p:val>
                                        </p:tav>
                                      </p:tavLst>
                                    </p:anim>
                                    <p:set>
                                      <p:cBhvr>
                                        <p:cTn id="25" dur="1" fill="hold">
                                          <p:stCondLst>
                                            <p:cond delay="499"/>
                                          </p:stCondLst>
                                        </p:cTn>
                                        <p:tgtEl>
                                          <p:spTgt spid="4"/>
                                        </p:tgtEl>
                                        <p:attrNameLst>
                                          <p:attrName>style.visibility</p:attrName>
                                        </p:attrNameLst>
                                      </p:cBhvr>
                                      <p:to>
                                        <p:strVal val="hidden"/>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xit" presetSubtype="4" fill="hold" nodeType="clickEffect">
                                  <p:stCondLst>
                                    <p:cond delay="0"/>
                                  </p:stCondLst>
                                  <p:childTnLst>
                                    <p:anim calcmode="lin" valueType="num">
                                      <p:cBhvr additive="base">
                                        <p:cTn id="34" dur="500"/>
                                        <p:tgtEl>
                                          <p:spTgt spid="6"/>
                                        </p:tgtEl>
                                        <p:attrNameLst>
                                          <p:attrName>ppt_x</p:attrName>
                                        </p:attrNameLst>
                                      </p:cBhvr>
                                      <p:tavLst>
                                        <p:tav tm="0">
                                          <p:val>
                                            <p:strVal val="ppt_x"/>
                                          </p:val>
                                        </p:tav>
                                        <p:tav tm="100000">
                                          <p:val>
                                            <p:strVal val="ppt_x"/>
                                          </p:val>
                                        </p:tav>
                                      </p:tavLst>
                                    </p:anim>
                                    <p:anim calcmode="lin" valueType="num">
                                      <p:cBhvr additive="base">
                                        <p:cTn id="35" dur="500"/>
                                        <p:tgtEl>
                                          <p:spTgt spid="6"/>
                                        </p:tgtEl>
                                        <p:attrNameLst>
                                          <p:attrName>ppt_y</p:attrName>
                                        </p:attrNameLst>
                                      </p:cBhvr>
                                      <p:tavLst>
                                        <p:tav tm="0">
                                          <p:val>
                                            <p:strVal val="ppt_y"/>
                                          </p:val>
                                        </p:tav>
                                        <p:tav tm="100000">
                                          <p:val>
                                            <p:strVal val="1+ppt_h/2"/>
                                          </p:val>
                                        </p:tav>
                                      </p:tavLst>
                                    </p:anim>
                                    <p:set>
                                      <p:cBhvr>
                                        <p:cTn id="36" dur="1" fill="hold">
                                          <p:stCondLst>
                                            <p:cond delay="499"/>
                                          </p:stCondLst>
                                        </p:cTn>
                                        <p:tgtEl>
                                          <p:spTgt spid="6"/>
                                        </p:tgtEl>
                                        <p:attrNameLst>
                                          <p:attrName>style.visibility</p:attrName>
                                        </p:attrNameLst>
                                      </p:cBhvr>
                                      <p:to>
                                        <p:strVal val="hidden"/>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xit" presetSubtype="4" fill="hold" nodeType="clickEffect">
                                  <p:stCondLst>
                                    <p:cond delay="0"/>
                                  </p:stCondLst>
                                  <p:childTnLst>
                                    <p:anim calcmode="lin" valueType="num">
                                      <p:cBhvr additive="base">
                                        <p:cTn id="46" dur="500"/>
                                        <p:tgtEl>
                                          <p:spTgt spid="8"/>
                                        </p:tgtEl>
                                        <p:attrNameLst>
                                          <p:attrName>ppt_x</p:attrName>
                                        </p:attrNameLst>
                                      </p:cBhvr>
                                      <p:tavLst>
                                        <p:tav tm="0">
                                          <p:val>
                                            <p:strVal val="ppt_x"/>
                                          </p:val>
                                        </p:tav>
                                        <p:tav tm="100000">
                                          <p:val>
                                            <p:strVal val="ppt_x"/>
                                          </p:val>
                                        </p:tav>
                                      </p:tavLst>
                                    </p:anim>
                                    <p:anim calcmode="lin" valueType="num">
                                      <p:cBhvr additive="base">
                                        <p:cTn id="47" dur="500"/>
                                        <p:tgtEl>
                                          <p:spTgt spid="8"/>
                                        </p:tgtEl>
                                        <p:attrNameLst>
                                          <p:attrName>ppt_y</p:attrName>
                                        </p:attrNameLst>
                                      </p:cBhvr>
                                      <p:tavLst>
                                        <p:tav tm="0">
                                          <p:val>
                                            <p:strVal val="ppt_y"/>
                                          </p:val>
                                        </p:tav>
                                        <p:tav tm="100000">
                                          <p:val>
                                            <p:strVal val="1+ppt_h/2"/>
                                          </p:val>
                                        </p:tav>
                                      </p:tavLst>
                                    </p:anim>
                                    <p:set>
                                      <p:cBhvr>
                                        <p:cTn id="48" dur="1" fill="hold">
                                          <p:stCondLst>
                                            <p:cond delay="499"/>
                                          </p:stCondLst>
                                        </p:cTn>
                                        <p:tgtEl>
                                          <p:spTgt spid="8"/>
                                        </p:tgtEl>
                                        <p:attrNameLst>
                                          <p:attrName>style.visibility</p:attrName>
                                        </p:attrNameLst>
                                      </p:cBhvr>
                                      <p:to>
                                        <p:strVal val="hidden"/>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nodeType="clickEffect">
                                  <p:stCondLst>
                                    <p:cond delay="0"/>
                                  </p:stCondLst>
                                  <p:childTnLst>
                                    <p:set>
                                      <p:cBhvr>
                                        <p:cTn id="52" dur="1" fill="hold">
                                          <p:stCondLst>
                                            <p:cond delay="0"/>
                                          </p:stCondLst>
                                        </p:cTn>
                                        <p:tgtEl>
                                          <p:spTgt spid="9230"/>
                                        </p:tgtEl>
                                        <p:attrNameLst>
                                          <p:attrName>style.visibility</p:attrName>
                                        </p:attrNameLst>
                                      </p:cBhvr>
                                      <p:to>
                                        <p:strVal val="visible"/>
                                      </p:to>
                                    </p:set>
                                    <p:anim calcmode="lin" valueType="num">
                                      <p:cBhvr additive="base">
                                        <p:cTn id="53" dur="500" fill="hold"/>
                                        <p:tgtEl>
                                          <p:spTgt spid="9230"/>
                                        </p:tgtEl>
                                        <p:attrNameLst>
                                          <p:attrName>ppt_x</p:attrName>
                                        </p:attrNameLst>
                                      </p:cBhvr>
                                      <p:tavLst>
                                        <p:tav tm="0">
                                          <p:val>
                                            <p:strVal val="#ppt_x"/>
                                          </p:val>
                                        </p:tav>
                                        <p:tav tm="100000">
                                          <p:val>
                                            <p:strVal val="#ppt_x"/>
                                          </p:val>
                                        </p:tav>
                                      </p:tavLst>
                                    </p:anim>
                                    <p:anim calcmode="lin" valueType="num">
                                      <p:cBhvr additive="base">
                                        <p:cTn id="54" dur="500" fill="hold"/>
                                        <p:tgtEl>
                                          <p:spTgt spid="9230"/>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xit" presetSubtype="4" fill="hold" nodeType="clickEffect">
                                  <p:stCondLst>
                                    <p:cond delay="0"/>
                                  </p:stCondLst>
                                  <p:childTnLst>
                                    <p:anim calcmode="lin" valueType="num">
                                      <p:cBhvr additive="base">
                                        <p:cTn id="58" dur="500"/>
                                        <p:tgtEl>
                                          <p:spTgt spid="9230"/>
                                        </p:tgtEl>
                                        <p:attrNameLst>
                                          <p:attrName>ppt_x</p:attrName>
                                        </p:attrNameLst>
                                      </p:cBhvr>
                                      <p:tavLst>
                                        <p:tav tm="0">
                                          <p:val>
                                            <p:strVal val="ppt_x"/>
                                          </p:val>
                                        </p:tav>
                                        <p:tav tm="100000">
                                          <p:val>
                                            <p:strVal val="ppt_x"/>
                                          </p:val>
                                        </p:tav>
                                      </p:tavLst>
                                    </p:anim>
                                    <p:anim calcmode="lin" valueType="num">
                                      <p:cBhvr additive="base">
                                        <p:cTn id="59" dur="500"/>
                                        <p:tgtEl>
                                          <p:spTgt spid="9230"/>
                                        </p:tgtEl>
                                        <p:attrNameLst>
                                          <p:attrName>ppt_y</p:attrName>
                                        </p:attrNameLst>
                                      </p:cBhvr>
                                      <p:tavLst>
                                        <p:tav tm="0">
                                          <p:val>
                                            <p:strVal val="ppt_y"/>
                                          </p:val>
                                        </p:tav>
                                        <p:tav tm="100000">
                                          <p:val>
                                            <p:strVal val="1+ppt_h/2"/>
                                          </p:val>
                                        </p:tav>
                                      </p:tavLst>
                                    </p:anim>
                                    <p:set>
                                      <p:cBhvr>
                                        <p:cTn id="60" dur="1" fill="hold">
                                          <p:stCondLst>
                                            <p:cond delay="499"/>
                                          </p:stCondLst>
                                        </p:cTn>
                                        <p:tgtEl>
                                          <p:spTgt spid="9230"/>
                                        </p:tgtEl>
                                        <p:attrNameLst>
                                          <p:attrName>style.visibility</p:attrName>
                                        </p:attrNameLst>
                                      </p:cBhvr>
                                      <p:to>
                                        <p:strVal val="hidden"/>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4" fill="hold" nodeType="clickEffect">
                                  <p:stCondLst>
                                    <p:cond delay="0"/>
                                  </p:stCondLst>
                                  <p:childTnLst>
                                    <p:set>
                                      <p:cBhvr>
                                        <p:cTn id="64" dur="1" fill="hold">
                                          <p:stCondLst>
                                            <p:cond delay="0"/>
                                          </p:stCondLst>
                                        </p:cTn>
                                        <p:tgtEl>
                                          <p:spTgt spid="9232"/>
                                        </p:tgtEl>
                                        <p:attrNameLst>
                                          <p:attrName>style.visibility</p:attrName>
                                        </p:attrNameLst>
                                      </p:cBhvr>
                                      <p:to>
                                        <p:strVal val="visible"/>
                                      </p:to>
                                    </p:set>
                                    <p:anim calcmode="lin" valueType="num">
                                      <p:cBhvr additive="base">
                                        <p:cTn id="65" dur="500" fill="hold"/>
                                        <p:tgtEl>
                                          <p:spTgt spid="9232"/>
                                        </p:tgtEl>
                                        <p:attrNameLst>
                                          <p:attrName>ppt_x</p:attrName>
                                        </p:attrNameLst>
                                      </p:cBhvr>
                                      <p:tavLst>
                                        <p:tav tm="0">
                                          <p:val>
                                            <p:strVal val="#ppt_x"/>
                                          </p:val>
                                        </p:tav>
                                        <p:tav tm="100000">
                                          <p:val>
                                            <p:strVal val="#ppt_x"/>
                                          </p:val>
                                        </p:tav>
                                      </p:tavLst>
                                    </p:anim>
                                    <p:anim calcmode="lin" valueType="num">
                                      <p:cBhvr additive="base">
                                        <p:cTn id="66" dur="500" fill="hold"/>
                                        <p:tgtEl>
                                          <p:spTgt spid="9232"/>
                                        </p:tgtEl>
                                        <p:attrNameLst>
                                          <p:attrName>ppt_y</p:attrName>
                                        </p:attrNameLst>
                                      </p:cBhvr>
                                      <p:tavLst>
                                        <p:tav tm="0">
                                          <p:val>
                                            <p:strVal val="1+#ppt_h/2"/>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xit" presetSubtype="0" fill="hold" nodeType="clickEffect">
                                  <p:stCondLst>
                                    <p:cond delay="0"/>
                                  </p:stCondLst>
                                  <p:childTnLst>
                                    <p:animEffect transition="out" filter="fade">
                                      <p:cBhvr>
                                        <p:cTn id="70" dur="500"/>
                                        <p:tgtEl>
                                          <p:spTgt spid="9232"/>
                                        </p:tgtEl>
                                      </p:cBhvr>
                                    </p:animEffect>
                                    <p:set>
                                      <p:cBhvr>
                                        <p:cTn id="71" dur="1" fill="hold">
                                          <p:stCondLst>
                                            <p:cond delay="499"/>
                                          </p:stCondLst>
                                        </p:cTn>
                                        <p:tgtEl>
                                          <p:spTgt spid="92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r>
              <a:rPr lang="cs-CZ" altLang="cs-CZ" smtClean="0"/>
              <a:t>Švýcarsko</a:t>
            </a:r>
          </a:p>
        </p:txBody>
      </p:sp>
      <p:sp>
        <p:nvSpPr>
          <p:cNvPr id="90115" name="Rectangle 3"/>
          <p:cNvSpPr>
            <a:spLocks noGrp="1" noChangeArrowheads="1"/>
          </p:cNvSpPr>
          <p:nvPr>
            <p:ph type="body" sz="half" idx="1"/>
          </p:nvPr>
        </p:nvSpPr>
        <p:spPr/>
        <p:txBody>
          <a:bodyPr/>
          <a:lstStyle/>
          <a:p>
            <a:pPr eaLnBrk="1" hangingPunct="1"/>
            <a:r>
              <a:rPr lang="cs-CZ" altLang="cs-CZ" sz="2800" smtClean="0"/>
              <a:t>Vícejazyčná země</a:t>
            </a:r>
          </a:p>
        </p:txBody>
      </p:sp>
      <p:pic>
        <p:nvPicPr>
          <p:cNvPr id="90116" name="Picture 6" descr="KARTE_schweiz_sprachen"/>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403350" y="2636838"/>
            <a:ext cx="5256213" cy="3741737"/>
          </a:xfr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cs-CZ" altLang="cs-CZ" b="1" smtClean="0"/>
              <a:t>Graubünden</a:t>
            </a:r>
          </a:p>
        </p:txBody>
      </p:sp>
      <p:sp>
        <p:nvSpPr>
          <p:cNvPr id="91139" name="Rectangle 6"/>
          <p:cNvSpPr>
            <a:spLocks noGrp="1" noChangeArrowheads="1"/>
          </p:cNvSpPr>
          <p:nvPr>
            <p:ph type="body" sz="half" idx="1"/>
          </p:nvPr>
        </p:nvSpPr>
        <p:spPr/>
        <p:txBody>
          <a:bodyPr/>
          <a:lstStyle/>
          <a:p>
            <a:pPr eaLnBrk="1" hangingPunct="1">
              <a:lnSpc>
                <a:spcPct val="90000"/>
              </a:lnSpc>
            </a:pPr>
            <a:r>
              <a:rPr lang="cs-CZ" altLang="cs-CZ" sz="2400" smtClean="0"/>
              <a:t>největší rekreační oblast, asi 150 údolí, asi 1000 vrcholů Alp, velký počet jezer</a:t>
            </a:r>
          </a:p>
          <a:p>
            <a:pPr eaLnBrk="1" hangingPunct="1">
              <a:lnSpc>
                <a:spcPct val="90000"/>
              </a:lnSpc>
            </a:pPr>
            <a:r>
              <a:rPr lang="cs-CZ" altLang="cs-CZ" sz="2400" smtClean="0"/>
              <a:t>lázeňská města, střediska zimních sportů (St. Moritz)</a:t>
            </a:r>
          </a:p>
          <a:p>
            <a:pPr eaLnBrk="1" hangingPunct="1">
              <a:lnSpc>
                <a:spcPct val="90000"/>
              </a:lnSpc>
            </a:pPr>
            <a:r>
              <a:rPr lang="cs-CZ" altLang="cs-CZ" sz="2400" smtClean="0"/>
              <a:t>jediný národní park Engadin</a:t>
            </a:r>
          </a:p>
          <a:p>
            <a:pPr eaLnBrk="1" hangingPunct="1">
              <a:lnSpc>
                <a:spcPct val="90000"/>
              </a:lnSpc>
            </a:pPr>
            <a:r>
              <a:rPr lang="cs-CZ" altLang="cs-CZ" sz="2400" smtClean="0"/>
              <a:t>města – Arosa, Davos, Scuol, Klosters</a:t>
            </a:r>
          </a:p>
        </p:txBody>
      </p:sp>
      <p:pic>
        <p:nvPicPr>
          <p:cNvPr id="91140" name="Picture 4" descr="1"/>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027613" y="2890838"/>
            <a:ext cx="3409950" cy="2295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eaLnBrk="1" hangingPunct="1"/>
            <a:r>
              <a:rPr lang="cs-CZ" altLang="cs-CZ" b="1" smtClean="0"/>
              <a:t>Turistické regiony	</a:t>
            </a:r>
          </a:p>
        </p:txBody>
      </p:sp>
      <p:sp>
        <p:nvSpPr>
          <p:cNvPr id="92163" name="Rectangle 4"/>
          <p:cNvSpPr>
            <a:spLocks noGrp="1" noChangeArrowheads="1"/>
          </p:cNvSpPr>
          <p:nvPr>
            <p:ph type="body" sz="half" idx="1"/>
          </p:nvPr>
        </p:nvSpPr>
        <p:spPr/>
        <p:txBody>
          <a:bodyPr/>
          <a:lstStyle/>
          <a:p>
            <a:pPr eaLnBrk="1" hangingPunct="1">
              <a:lnSpc>
                <a:spcPct val="80000"/>
              </a:lnSpc>
              <a:buFont typeface="Wingdings" pitchFamily="2" charset="2"/>
              <a:buNone/>
            </a:pPr>
            <a:r>
              <a:rPr lang="cs-CZ" altLang="cs-CZ" sz="1600" b="1" smtClean="0"/>
              <a:t>Valais (Wallis)</a:t>
            </a:r>
          </a:p>
          <a:p>
            <a:pPr lvl="1" eaLnBrk="1" hangingPunct="1">
              <a:lnSpc>
                <a:spcPct val="80000"/>
              </a:lnSpc>
            </a:pPr>
            <a:r>
              <a:rPr lang="cs-CZ" altLang="cs-CZ" sz="1500" smtClean="0"/>
              <a:t>Aletschký ledovec (UNESCO)</a:t>
            </a:r>
          </a:p>
          <a:p>
            <a:pPr lvl="1" eaLnBrk="1" hangingPunct="1">
              <a:lnSpc>
                <a:spcPct val="80000"/>
              </a:lnSpc>
            </a:pPr>
            <a:r>
              <a:rPr lang="cs-CZ" altLang="cs-CZ" sz="1500" smtClean="0"/>
              <a:t>středisko Zermatt – pohyb ne autem nebo busem, jen elektomobily a koňmi</a:t>
            </a:r>
          </a:p>
          <a:p>
            <a:pPr lvl="1" eaLnBrk="1" hangingPunct="1">
              <a:lnSpc>
                <a:spcPct val="80000"/>
              </a:lnSpc>
            </a:pPr>
            <a:r>
              <a:rPr lang="cs-CZ" altLang="cs-CZ" sz="1500" smtClean="0"/>
              <a:t>města – Saas-Fee, Crans-Montana, Leukerbad</a:t>
            </a:r>
          </a:p>
          <a:p>
            <a:pPr eaLnBrk="1" hangingPunct="1">
              <a:lnSpc>
                <a:spcPct val="80000"/>
              </a:lnSpc>
              <a:buFont typeface="Wingdings" pitchFamily="2" charset="2"/>
              <a:buNone/>
            </a:pPr>
            <a:r>
              <a:rPr lang="cs-CZ" altLang="cs-CZ" sz="1600" b="1" smtClean="0"/>
              <a:t>Berner Oberland</a:t>
            </a:r>
          </a:p>
          <a:p>
            <a:pPr lvl="1" eaLnBrk="1" hangingPunct="1">
              <a:lnSpc>
                <a:spcPct val="80000"/>
              </a:lnSpc>
            </a:pPr>
            <a:r>
              <a:rPr lang="cs-CZ" altLang="cs-CZ" sz="1500" smtClean="0"/>
              <a:t>v Bernských Alpách</a:t>
            </a:r>
          </a:p>
          <a:p>
            <a:pPr lvl="1" eaLnBrk="1" hangingPunct="1">
              <a:lnSpc>
                <a:spcPct val="80000"/>
              </a:lnSpc>
            </a:pPr>
            <a:r>
              <a:rPr lang="cs-CZ" altLang="cs-CZ" sz="1500" smtClean="0"/>
              <a:t>střediska – Interlaken, Grindelwald, Wengen,</a:t>
            </a:r>
          </a:p>
          <a:p>
            <a:pPr lvl="1" eaLnBrk="1" hangingPunct="1">
              <a:lnSpc>
                <a:spcPct val="80000"/>
              </a:lnSpc>
            </a:pPr>
            <a:r>
              <a:rPr lang="cs-CZ" altLang="cs-CZ" sz="1500" smtClean="0"/>
              <a:t>	Lenk-Simmental </a:t>
            </a:r>
          </a:p>
          <a:p>
            <a:pPr lvl="1" eaLnBrk="1" hangingPunct="1">
              <a:lnSpc>
                <a:spcPct val="80000"/>
              </a:lnSpc>
            </a:pPr>
            <a:r>
              <a:rPr lang="cs-CZ" altLang="cs-CZ" sz="1500" smtClean="0"/>
              <a:t>ledový palác a nejvýše postavená železnice na Jungfraujoch</a:t>
            </a:r>
          </a:p>
          <a:p>
            <a:pPr lvl="1" eaLnBrk="1" hangingPunct="1">
              <a:lnSpc>
                <a:spcPct val="80000"/>
              </a:lnSpc>
            </a:pPr>
            <a:r>
              <a:rPr lang="cs-CZ" altLang="cs-CZ" sz="1500" smtClean="0"/>
              <a:t>hory – Eiger, Mönch, Jungfrau</a:t>
            </a:r>
          </a:p>
          <a:p>
            <a:pPr lvl="1" eaLnBrk="1" hangingPunct="1">
              <a:lnSpc>
                <a:spcPct val="80000"/>
              </a:lnSpc>
            </a:pPr>
            <a:r>
              <a:rPr lang="cs-CZ" altLang="cs-CZ" sz="1500" smtClean="0"/>
              <a:t>jezera – Thenersee, Brienzersee</a:t>
            </a:r>
            <a:endParaRPr lang="cs-CZ" altLang="cs-CZ" sz="1400" b="1" smtClean="0"/>
          </a:p>
          <a:p>
            <a:pPr eaLnBrk="1" hangingPunct="1">
              <a:lnSpc>
                <a:spcPct val="80000"/>
              </a:lnSpc>
              <a:buFont typeface="Wingdings" pitchFamily="2" charset="2"/>
              <a:buNone/>
            </a:pPr>
            <a:endParaRPr lang="cs-CZ" altLang="cs-CZ" sz="1600" smtClean="0"/>
          </a:p>
          <a:p>
            <a:pPr eaLnBrk="1" hangingPunct="1">
              <a:lnSpc>
                <a:spcPct val="80000"/>
              </a:lnSpc>
            </a:pPr>
            <a:endParaRPr lang="cs-CZ" altLang="cs-CZ" sz="1600" smtClean="0"/>
          </a:p>
        </p:txBody>
      </p:sp>
      <p:pic>
        <p:nvPicPr>
          <p:cNvPr id="92164" name="Picture 6" descr="1"/>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292725" y="1700213"/>
            <a:ext cx="2943225" cy="1981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165" name="Picture 7" descr="1"/>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5364163" y="3933825"/>
            <a:ext cx="2840037" cy="1911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cs-CZ" altLang="cs-CZ" b="1" smtClean="0"/>
              <a:t>Turistické regiony	</a:t>
            </a:r>
          </a:p>
        </p:txBody>
      </p:sp>
      <p:sp>
        <p:nvSpPr>
          <p:cNvPr id="93187" name="Rectangle 6"/>
          <p:cNvSpPr>
            <a:spLocks noGrp="1" noChangeArrowheads="1"/>
          </p:cNvSpPr>
          <p:nvPr>
            <p:ph type="body" sz="half" idx="1"/>
          </p:nvPr>
        </p:nvSpPr>
        <p:spPr/>
        <p:txBody>
          <a:bodyPr/>
          <a:lstStyle/>
          <a:p>
            <a:pPr eaLnBrk="1" hangingPunct="1">
              <a:lnSpc>
                <a:spcPct val="80000"/>
              </a:lnSpc>
              <a:buFont typeface="Wingdings" pitchFamily="2" charset="2"/>
              <a:buNone/>
            </a:pPr>
            <a:r>
              <a:rPr lang="cs-CZ" altLang="cs-CZ" sz="1600" b="1" smtClean="0"/>
              <a:t>Ženevské jezero</a:t>
            </a:r>
          </a:p>
          <a:p>
            <a:pPr eaLnBrk="1" hangingPunct="1">
              <a:lnSpc>
                <a:spcPct val="80000"/>
              </a:lnSpc>
            </a:pPr>
            <a:r>
              <a:rPr lang="cs-CZ" altLang="cs-CZ" sz="1600" smtClean="0"/>
              <a:t>Alpská panoramata </a:t>
            </a:r>
            <a:r>
              <a:rPr lang="cs-CZ" altLang="cs-CZ" sz="1600" b="1" smtClean="0"/>
              <a:t>X</a:t>
            </a:r>
            <a:r>
              <a:rPr lang="cs-CZ" altLang="cs-CZ" sz="1600" smtClean="0"/>
              <a:t> jižní vegetace s vinicemi</a:t>
            </a:r>
          </a:p>
          <a:p>
            <a:pPr eaLnBrk="1" hangingPunct="1">
              <a:lnSpc>
                <a:spcPct val="80000"/>
              </a:lnSpc>
            </a:pPr>
            <a:r>
              <a:rPr lang="cs-CZ" altLang="cs-CZ" sz="1600" smtClean="0"/>
              <a:t>středisko Lausanne (sídlo MOV a OM)</a:t>
            </a:r>
          </a:p>
          <a:p>
            <a:pPr eaLnBrk="1" hangingPunct="1">
              <a:lnSpc>
                <a:spcPct val="80000"/>
              </a:lnSpc>
            </a:pPr>
            <a:r>
              <a:rPr lang="cs-CZ" altLang="cs-CZ" sz="1600" smtClean="0"/>
              <a:t>vinařské vesničky – středověká historie</a:t>
            </a:r>
          </a:p>
          <a:p>
            <a:pPr eaLnBrk="1" hangingPunct="1">
              <a:lnSpc>
                <a:spcPct val="80000"/>
              </a:lnSpc>
            </a:pPr>
            <a:r>
              <a:rPr lang="cs-CZ" altLang="cs-CZ" sz="1600" smtClean="0"/>
              <a:t>lázně – Montreux, Vevey, Yverdon-Les Bains </a:t>
            </a:r>
            <a:endParaRPr lang="cs-CZ" altLang="cs-CZ" sz="1600" b="1" smtClean="0"/>
          </a:p>
          <a:p>
            <a:pPr eaLnBrk="1" hangingPunct="1">
              <a:lnSpc>
                <a:spcPct val="80000"/>
              </a:lnSpc>
              <a:buFont typeface="Wingdings" pitchFamily="2" charset="2"/>
              <a:buNone/>
            </a:pPr>
            <a:r>
              <a:rPr lang="cs-CZ" altLang="cs-CZ" sz="1600" b="1" smtClean="0"/>
              <a:t>Zentralschweiz</a:t>
            </a:r>
          </a:p>
          <a:p>
            <a:pPr eaLnBrk="1" hangingPunct="1">
              <a:lnSpc>
                <a:spcPct val="80000"/>
              </a:lnSpc>
            </a:pPr>
            <a:r>
              <a:rPr lang="cs-CZ" altLang="cs-CZ" sz="1600" smtClean="0"/>
              <a:t>město Luzern</a:t>
            </a:r>
          </a:p>
          <a:p>
            <a:pPr eaLnBrk="1" hangingPunct="1">
              <a:lnSpc>
                <a:spcPct val="80000"/>
              </a:lnSpc>
            </a:pPr>
            <a:r>
              <a:rPr lang="cs-CZ" altLang="cs-CZ" sz="1600" smtClean="0"/>
              <a:t>švýcarská stezka</a:t>
            </a:r>
          </a:p>
          <a:p>
            <a:pPr eaLnBrk="1" hangingPunct="1">
              <a:lnSpc>
                <a:spcPct val="80000"/>
              </a:lnSpc>
            </a:pPr>
            <a:r>
              <a:rPr lang="cs-CZ" altLang="cs-CZ" sz="1600" smtClean="0"/>
              <a:t>pověsti o Vilému Tellovi</a:t>
            </a:r>
          </a:p>
          <a:p>
            <a:pPr eaLnBrk="1" hangingPunct="1">
              <a:lnSpc>
                <a:spcPct val="80000"/>
              </a:lnSpc>
            </a:pPr>
            <a:r>
              <a:rPr lang="cs-CZ" altLang="cs-CZ" sz="1600" smtClean="0"/>
              <a:t>vrcholy Rigi, Pillátus (na něj nejprudší ozubená lanovka)</a:t>
            </a:r>
          </a:p>
          <a:p>
            <a:pPr eaLnBrk="1" hangingPunct="1">
              <a:lnSpc>
                <a:spcPct val="80000"/>
              </a:lnSpc>
            </a:pPr>
            <a:r>
              <a:rPr lang="cs-CZ" altLang="cs-CZ" sz="1600" smtClean="0"/>
              <a:t>sportovní střediska – Engelberg, Andermatt, Melchsee-Frutt</a:t>
            </a:r>
          </a:p>
        </p:txBody>
      </p:sp>
      <p:pic>
        <p:nvPicPr>
          <p:cNvPr id="93188" name="Picture 9" descr="1"/>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260975" y="1981200"/>
            <a:ext cx="2943225" cy="1981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3189" name="Picture 10" descr="1"/>
          <p:cNvPicPr>
            <a:picLocks noGrp="1" noChangeAspect="1" noChangeArrowheads="1"/>
          </p:cNvPicPr>
          <p:nvPr>
            <p:ph sz="quarter" idx="3"/>
          </p:nvPr>
        </p:nvPicPr>
        <p:blipFill>
          <a:blip r:embed="rId4">
            <a:lum contrast="6000"/>
            <a:extLst>
              <a:ext uri="{28A0092B-C50C-407E-A947-70E740481C1C}">
                <a14:useLocalDpi xmlns:a14="http://schemas.microsoft.com/office/drawing/2010/main" val="0"/>
              </a:ext>
            </a:extLst>
          </a:blip>
          <a:srcRect/>
          <a:stretch>
            <a:fillRect/>
          </a:stretch>
        </p:blipFill>
        <p:spPr>
          <a:xfrm>
            <a:off x="5260975" y="4114800"/>
            <a:ext cx="2943225" cy="1981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eaLnBrk="1" hangingPunct="1"/>
            <a:r>
              <a:rPr lang="cs-CZ" altLang="cs-CZ" b="1" smtClean="0"/>
              <a:t>Turistické regiony	</a:t>
            </a:r>
          </a:p>
        </p:txBody>
      </p:sp>
      <p:sp>
        <p:nvSpPr>
          <p:cNvPr id="94211" name="Rectangle 3"/>
          <p:cNvSpPr>
            <a:spLocks noGrp="1" noChangeArrowheads="1"/>
          </p:cNvSpPr>
          <p:nvPr>
            <p:ph type="body" sz="half" idx="1"/>
          </p:nvPr>
        </p:nvSpPr>
        <p:spPr/>
        <p:txBody>
          <a:bodyPr/>
          <a:lstStyle/>
          <a:p>
            <a:pPr eaLnBrk="1" hangingPunct="1">
              <a:lnSpc>
                <a:spcPct val="90000"/>
              </a:lnSpc>
              <a:buFont typeface="Wingdings" pitchFamily="2" charset="2"/>
              <a:buNone/>
            </a:pPr>
            <a:r>
              <a:rPr lang="cs-CZ" altLang="cs-CZ" sz="2000" b="1" smtClean="0"/>
              <a:t>Ticino</a:t>
            </a:r>
          </a:p>
          <a:p>
            <a:pPr eaLnBrk="1" hangingPunct="1">
              <a:lnSpc>
                <a:spcPct val="90000"/>
              </a:lnSpc>
            </a:pPr>
            <a:r>
              <a:rPr lang="cs-CZ" altLang="cs-CZ" sz="2000" smtClean="0"/>
              <a:t>jižní strana Alp</a:t>
            </a:r>
          </a:p>
          <a:p>
            <a:pPr eaLnBrk="1" hangingPunct="1">
              <a:lnSpc>
                <a:spcPct val="90000"/>
              </a:lnSpc>
            </a:pPr>
            <a:r>
              <a:rPr lang="cs-CZ" altLang="cs-CZ" sz="2000" smtClean="0"/>
              <a:t>středisko Bellinzona (UNESCO)</a:t>
            </a:r>
          </a:p>
          <a:p>
            <a:pPr eaLnBrk="1" hangingPunct="1">
              <a:lnSpc>
                <a:spcPct val="90000"/>
              </a:lnSpc>
            </a:pPr>
            <a:r>
              <a:rPr lang="cs-CZ" altLang="cs-CZ" sz="2000" smtClean="0"/>
              <a:t>jezera s vegetací subtropickou – Lago Lugano, Lago Maggiore</a:t>
            </a:r>
            <a:endParaRPr lang="cs-CZ" altLang="cs-CZ" sz="2000" b="1" smtClean="0"/>
          </a:p>
          <a:p>
            <a:pPr eaLnBrk="1" hangingPunct="1">
              <a:lnSpc>
                <a:spcPct val="90000"/>
              </a:lnSpc>
              <a:buFont typeface="Wingdings" pitchFamily="2" charset="2"/>
              <a:buNone/>
            </a:pPr>
            <a:r>
              <a:rPr lang="cs-CZ" altLang="cs-CZ" sz="2000" b="1" smtClean="0"/>
              <a:t>Schweizer Mittelland</a:t>
            </a:r>
          </a:p>
          <a:p>
            <a:pPr eaLnBrk="1" hangingPunct="1">
              <a:lnSpc>
                <a:spcPct val="90000"/>
              </a:lnSpc>
            </a:pPr>
            <a:r>
              <a:rPr lang="cs-CZ" altLang="cs-CZ" sz="2000" smtClean="0"/>
              <a:t>hlavní město Bern (historické centrum v UNESCO)</a:t>
            </a:r>
          </a:p>
          <a:p>
            <a:pPr eaLnBrk="1" hangingPunct="1">
              <a:lnSpc>
                <a:spcPct val="90000"/>
              </a:lnSpc>
            </a:pPr>
            <a:r>
              <a:rPr lang="cs-CZ" altLang="cs-CZ" sz="2000" smtClean="0"/>
              <a:t>Emmental – výroba sýrů</a:t>
            </a:r>
          </a:p>
        </p:txBody>
      </p:sp>
      <p:pic>
        <p:nvPicPr>
          <p:cNvPr id="94212" name="Picture 7" descr="1"/>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5260975" y="4114800"/>
            <a:ext cx="2943225" cy="1981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4213" name="Picture 9" descr="1"/>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260975" y="1981200"/>
            <a:ext cx="2943225" cy="1981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pPr eaLnBrk="1" hangingPunct="1"/>
            <a:r>
              <a:rPr lang="cs-CZ" altLang="cs-CZ" smtClean="0"/>
              <a:t>Ostatní regiony</a:t>
            </a:r>
          </a:p>
        </p:txBody>
      </p:sp>
      <p:sp>
        <p:nvSpPr>
          <p:cNvPr id="95235" name="Rectangle 3"/>
          <p:cNvSpPr>
            <a:spLocks noGrp="1" noChangeArrowheads="1"/>
          </p:cNvSpPr>
          <p:nvPr>
            <p:ph type="body" idx="1"/>
          </p:nvPr>
        </p:nvSpPr>
        <p:spPr/>
        <p:txBody>
          <a:bodyPr/>
          <a:lstStyle/>
          <a:p>
            <a:pPr eaLnBrk="1" hangingPunct="1">
              <a:lnSpc>
                <a:spcPct val="90000"/>
              </a:lnSpc>
            </a:pPr>
            <a:r>
              <a:rPr lang="cs-CZ" altLang="cs-CZ" sz="2800" smtClean="0"/>
              <a:t>Ženeva – kosmopolitní město, </a:t>
            </a:r>
            <a:r>
              <a:rPr lang="cs-CZ" altLang="cs-CZ" sz="3000" smtClean="0"/>
              <a:t>nejmenší z velkých metropolí</a:t>
            </a:r>
          </a:p>
          <a:p>
            <a:pPr eaLnBrk="1" hangingPunct="1">
              <a:lnSpc>
                <a:spcPct val="90000"/>
              </a:lnSpc>
            </a:pPr>
            <a:r>
              <a:rPr lang="cs-CZ" altLang="cs-CZ" sz="2800" smtClean="0"/>
              <a:t>Neuenburg/Jura - výroba švýcarských hodinek, vápencové pohoří Jura</a:t>
            </a:r>
          </a:p>
          <a:p>
            <a:pPr eaLnBrk="1" hangingPunct="1">
              <a:lnSpc>
                <a:spcPct val="90000"/>
              </a:lnSpc>
            </a:pPr>
            <a:r>
              <a:rPr lang="cs-CZ" altLang="cs-CZ" sz="3000" smtClean="0"/>
              <a:t>Ostschweiz/Liechtenstein - klášter v St. Gallenu (UNESCO), polokanton Appenzell – neobvyklá architektura, lidové zvyky</a:t>
            </a:r>
          </a:p>
          <a:p>
            <a:pPr eaLnBrk="1" hangingPunct="1">
              <a:lnSpc>
                <a:spcPct val="90000"/>
              </a:lnSpc>
            </a:pPr>
            <a:r>
              <a:rPr lang="cs-CZ" altLang="cs-CZ" sz="2800" smtClean="0"/>
              <a:t>Historická města – Zürich, Basilej, Fribourg </a:t>
            </a:r>
            <a:endParaRPr lang="cs-CZ" altLang="cs-CZ" sz="3000" smtClean="0"/>
          </a:p>
          <a:p>
            <a:pPr eaLnBrk="1" hangingPunct="1">
              <a:lnSpc>
                <a:spcPct val="90000"/>
              </a:lnSpc>
              <a:buFont typeface="Wingdings" pitchFamily="2" charset="2"/>
              <a:buNone/>
            </a:pPr>
            <a:endParaRPr lang="cs-CZ" altLang="cs-CZ" sz="2800" smtClean="0"/>
          </a:p>
          <a:p>
            <a:pPr eaLnBrk="1" hangingPunct="1">
              <a:lnSpc>
                <a:spcPct val="90000"/>
              </a:lnSpc>
            </a:pPr>
            <a:endParaRPr lang="cs-CZ" altLang="cs-CZ" sz="3000" smtClean="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Nadpis 1"/>
          <p:cNvSpPr>
            <a:spLocks noGrp="1"/>
          </p:cNvSpPr>
          <p:nvPr>
            <p:ph type="title"/>
          </p:nvPr>
        </p:nvSpPr>
        <p:spPr/>
        <p:txBody>
          <a:bodyPr/>
          <a:lstStyle/>
          <a:p>
            <a:r>
              <a:rPr lang="cs-CZ" altLang="cs-CZ" dirty="0" smtClean="0"/>
              <a:t>Ostatní země západní Evropy ke zkoušce</a:t>
            </a:r>
          </a:p>
        </p:txBody>
      </p:sp>
      <p:sp>
        <p:nvSpPr>
          <p:cNvPr id="96259" name="Zástupný symbol pro obsah 2"/>
          <p:cNvSpPr>
            <a:spLocks noGrp="1"/>
          </p:cNvSpPr>
          <p:nvPr>
            <p:ph idx="1"/>
          </p:nvPr>
        </p:nvSpPr>
        <p:spPr/>
        <p:txBody>
          <a:bodyPr/>
          <a:lstStyle/>
          <a:p>
            <a:r>
              <a:rPr lang="cs-CZ" altLang="cs-CZ" dirty="0" smtClean="0"/>
              <a:t>Irsko</a:t>
            </a:r>
          </a:p>
          <a:p>
            <a:r>
              <a:rPr lang="cs-CZ" altLang="cs-CZ" dirty="0" smtClean="0"/>
              <a:t>Benelux</a:t>
            </a:r>
          </a:p>
          <a:p>
            <a:r>
              <a:rPr lang="cs-CZ" altLang="cs-CZ" dirty="0" smtClean="0"/>
              <a:t>Polsko</a:t>
            </a:r>
          </a:p>
          <a:p>
            <a:r>
              <a:rPr lang="cs-CZ" altLang="cs-CZ" dirty="0" smtClean="0"/>
              <a:t>Slovensko</a:t>
            </a:r>
          </a:p>
          <a:p>
            <a:r>
              <a:rPr lang="cs-CZ" altLang="cs-CZ" dirty="0" smtClean="0"/>
              <a:t>Slovinsko</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cs-CZ" altLang="cs-CZ" smtClean="0"/>
              <a:t>Francie – základní turistické předpoklady</a:t>
            </a:r>
          </a:p>
        </p:txBody>
      </p:sp>
      <p:sp>
        <p:nvSpPr>
          <p:cNvPr id="10243" name="Rectangle 3"/>
          <p:cNvSpPr>
            <a:spLocks noGrp="1" noChangeArrowheads="1"/>
          </p:cNvSpPr>
          <p:nvPr>
            <p:ph type="body" idx="1"/>
          </p:nvPr>
        </p:nvSpPr>
        <p:spPr/>
        <p:txBody>
          <a:bodyPr/>
          <a:lstStyle/>
          <a:p>
            <a:pPr eaLnBrk="1" hangingPunct="1">
              <a:lnSpc>
                <a:spcPct val="80000"/>
              </a:lnSpc>
              <a:buFont typeface="Wingdings" pitchFamily="2" charset="2"/>
              <a:buNone/>
            </a:pPr>
            <a:r>
              <a:rPr lang="cs-CZ" altLang="cs-CZ" sz="2000" b="1" u="sng" smtClean="0"/>
              <a:t>KULTURNÍ PŘEDPOKLADY:</a:t>
            </a:r>
          </a:p>
          <a:p>
            <a:pPr eaLnBrk="1" hangingPunct="1">
              <a:lnSpc>
                <a:spcPct val="80000"/>
              </a:lnSpc>
            </a:pPr>
            <a:r>
              <a:rPr lang="cs-CZ" altLang="cs-CZ" sz="1800" smtClean="0"/>
              <a:t>Francie = kulturní velmoc</a:t>
            </a:r>
          </a:p>
          <a:p>
            <a:pPr eaLnBrk="1" hangingPunct="1">
              <a:lnSpc>
                <a:spcPct val="80000"/>
              </a:lnSpc>
            </a:pPr>
            <a:endParaRPr lang="cs-CZ" altLang="cs-CZ" sz="1800" b="1" u="sng" smtClean="0"/>
          </a:p>
          <a:p>
            <a:pPr eaLnBrk="1" hangingPunct="1">
              <a:lnSpc>
                <a:spcPct val="80000"/>
              </a:lnSpc>
              <a:buFont typeface="Wingdings" pitchFamily="2" charset="2"/>
              <a:buNone/>
            </a:pPr>
            <a:r>
              <a:rPr lang="cs-CZ" altLang="cs-CZ" sz="1800" b="1" i="1" u="sng" smtClean="0"/>
              <a:t>Architektonické památky:</a:t>
            </a:r>
          </a:p>
          <a:p>
            <a:pPr eaLnBrk="1" hangingPunct="1">
              <a:lnSpc>
                <a:spcPct val="80000"/>
              </a:lnSpc>
            </a:pPr>
            <a:r>
              <a:rPr lang="cs-CZ" altLang="cs-CZ" sz="1800" smtClean="0"/>
              <a:t>1. římské chrámy, arény, mosty (Paříž, Remeš, Arles), </a:t>
            </a:r>
          </a:p>
          <a:p>
            <a:pPr eaLnBrk="1" hangingPunct="1">
              <a:lnSpc>
                <a:spcPct val="80000"/>
              </a:lnSpc>
            </a:pPr>
            <a:r>
              <a:rPr lang="cs-CZ" altLang="cs-CZ" sz="1800" smtClean="0"/>
              <a:t>2. kláštery a kostely (Cluny, Toulouse, Chartres, Paříž, Amiens)</a:t>
            </a:r>
          </a:p>
          <a:p>
            <a:pPr eaLnBrk="1" hangingPunct="1">
              <a:lnSpc>
                <a:spcPct val="80000"/>
              </a:lnSpc>
            </a:pPr>
            <a:r>
              <a:rPr lang="cs-CZ" altLang="cs-CZ" sz="1800" smtClean="0"/>
              <a:t>3. renesanční zámky (na Loiře, Louvre, Lucemburský palác)</a:t>
            </a:r>
          </a:p>
          <a:p>
            <a:pPr eaLnBrk="1" hangingPunct="1">
              <a:lnSpc>
                <a:spcPct val="80000"/>
              </a:lnSpc>
            </a:pPr>
            <a:r>
              <a:rPr lang="cs-CZ" altLang="cs-CZ" sz="1800" smtClean="0"/>
              <a:t>4. barokní zámky (Versailles)</a:t>
            </a:r>
          </a:p>
          <a:p>
            <a:pPr eaLnBrk="1" hangingPunct="1">
              <a:lnSpc>
                <a:spcPct val="80000"/>
              </a:lnSpc>
            </a:pPr>
            <a:endParaRPr lang="cs-CZ" altLang="cs-CZ" sz="1800" smtClean="0"/>
          </a:p>
          <a:p>
            <a:pPr eaLnBrk="1" hangingPunct="1">
              <a:lnSpc>
                <a:spcPct val="80000"/>
              </a:lnSpc>
              <a:buFont typeface="Wingdings" pitchFamily="2" charset="2"/>
              <a:buNone/>
            </a:pPr>
            <a:r>
              <a:rPr lang="cs-CZ" altLang="cs-CZ" sz="1800" b="1" i="1" u="sng" smtClean="0"/>
              <a:t>Osobnosti:</a:t>
            </a:r>
          </a:p>
          <a:p>
            <a:pPr eaLnBrk="1" hangingPunct="1">
              <a:lnSpc>
                <a:spcPct val="80000"/>
              </a:lnSpc>
            </a:pPr>
            <a:r>
              <a:rPr lang="cs-CZ" altLang="cs-CZ" sz="1800" smtClean="0"/>
              <a:t>1. Malíři – Lorrain, Boucher, Monet, Cézann</a:t>
            </a:r>
          </a:p>
          <a:p>
            <a:pPr eaLnBrk="1" hangingPunct="1">
              <a:lnSpc>
                <a:spcPct val="80000"/>
              </a:lnSpc>
            </a:pPr>
            <a:r>
              <a:rPr lang="cs-CZ" altLang="cs-CZ" sz="1800" smtClean="0"/>
              <a:t>2. Básníci – de Balzac, Molier, Villon, atd.</a:t>
            </a:r>
          </a:p>
          <a:p>
            <a:pPr eaLnBrk="1" hangingPunct="1">
              <a:lnSpc>
                <a:spcPct val="80000"/>
              </a:lnSpc>
            </a:pPr>
            <a:endParaRPr lang="cs-CZ" altLang="cs-CZ" sz="1800" smtClean="0"/>
          </a:p>
          <a:p>
            <a:pPr eaLnBrk="1" hangingPunct="1">
              <a:lnSpc>
                <a:spcPct val="80000"/>
              </a:lnSpc>
              <a:buFont typeface="Wingdings" pitchFamily="2" charset="2"/>
              <a:buNone/>
            </a:pPr>
            <a:r>
              <a:rPr lang="cs-CZ" altLang="cs-CZ" sz="1800" b="1" i="1" u="sng" smtClean="0"/>
              <a:t>Francouzská kuchyně</a:t>
            </a:r>
            <a:r>
              <a:rPr lang="cs-CZ" altLang="cs-CZ" sz="1800" smtClean="0"/>
              <a:t> – vína světoznámých značek, sýry, atd.</a:t>
            </a:r>
          </a:p>
        </p:txBody>
      </p:sp>
      <p:pic>
        <p:nvPicPr>
          <p:cNvPr id="81922" name="Picture 2" descr="https://upload.wikimedia.org/wikipedia/commons/thumb/b/b3/French_vineyards.svg/500px-French_vineyards.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980728"/>
            <a:ext cx="5534644" cy="55346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922"/>
                                        </p:tgtEl>
                                        <p:attrNameLst>
                                          <p:attrName>style.visibility</p:attrName>
                                        </p:attrNameLst>
                                      </p:cBhvr>
                                      <p:to>
                                        <p:strVal val="visible"/>
                                      </p:to>
                                    </p:set>
                                    <p:anim calcmode="lin" valueType="num">
                                      <p:cBhvr additive="base">
                                        <p:cTn id="7" dur="500" fill="hold"/>
                                        <p:tgtEl>
                                          <p:spTgt spid="81922"/>
                                        </p:tgtEl>
                                        <p:attrNameLst>
                                          <p:attrName>ppt_x</p:attrName>
                                        </p:attrNameLst>
                                      </p:cBhvr>
                                      <p:tavLst>
                                        <p:tav tm="0">
                                          <p:val>
                                            <p:strVal val="#ppt_x"/>
                                          </p:val>
                                        </p:tav>
                                        <p:tav tm="100000">
                                          <p:val>
                                            <p:strVal val="#ppt_x"/>
                                          </p:val>
                                        </p:tav>
                                      </p:tavLst>
                                    </p:anim>
                                    <p:anim calcmode="lin" valueType="num">
                                      <p:cBhvr additive="base">
                                        <p:cTn id="8" dur="500" fill="hold"/>
                                        <p:tgtEl>
                                          <p:spTgt spid="819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cs-CZ" altLang="cs-CZ" smtClean="0"/>
              <a:t>Francouzské regiony</a:t>
            </a:r>
          </a:p>
        </p:txBody>
      </p:sp>
      <p:sp>
        <p:nvSpPr>
          <p:cNvPr id="11267" name="Rectangle 3"/>
          <p:cNvSpPr>
            <a:spLocks noGrp="1" noChangeArrowheads="1"/>
          </p:cNvSpPr>
          <p:nvPr>
            <p:ph type="body" sz="half" idx="1"/>
          </p:nvPr>
        </p:nvSpPr>
        <p:spPr>
          <a:xfrm>
            <a:off x="949325" y="1981200"/>
            <a:ext cx="3754438" cy="4616152"/>
          </a:xfrm>
        </p:spPr>
        <p:txBody>
          <a:bodyPr/>
          <a:lstStyle/>
          <a:p>
            <a:pPr eaLnBrk="1" hangingPunct="1">
              <a:lnSpc>
                <a:spcPct val="80000"/>
              </a:lnSpc>
              <a:buSzTx/>
            </a:pPr>
            <a:r>
              <a:rPr lang="cs-CZ" altLang="cs-CZ" sz="1600" dirty="0" smtClean="0"/>
              <a:t>22 turistických regionů + 5 zahraničních departmentů (Guadeloupe, Martinik, Fr. Guyana, </a:t>
            </a:r>
            <a:r>
              <a:rPr lang="cs-CZ" altLang="cs-CZ" sz="1600" dirty="0" err="1" smtClean="0"/>
              <a:t>Reunion</a:t>
            </a:r>
            <a:r>
              <a:rPr lang="cs-CZ" altLang="cs-CZ" sz="1600" dirty="0" smtClean="0"/>
              <a:t>, Mayotte) – dle administrativního členění</a:t>
            </a:r>
          </a:p>
          <a:p>
            <a:pPr eaLnBrk="1" hangingPunct="1">
              <a:lnSpc>
                <a:spcPct val="80000"/>
              </a:lnSpc>
              <a:buSzTx/>
              <a:buFont typeface="Wingdings" pitchFamily="2" charset="2"/>
              <a:buNone/>
            </a:pPr>
            <a:endParaRPr lang="cs-CZ" altLang="cs-CZ" sz="1800" dirty="0" smtClean="0">
              <a:solidFill>
                <a:schemeClr val="accent2"/>
              </a:solidFill>
            </a:endParaRPr>
          </a:p>
          <a:p>
            <a:pPr eaLnBrk="1" hangingPunct="1">
              <a:lnSpc>
                <a:spcPct val="80000"/>
              </a:lnSpc>
              <a:buSzTx/>
              <a:buFont typeface="Wingdings" pitchFamily="2" charset="2"/>
              <a:buNone/>
            </a:pPr>
            <a:r>
              <a:rPr lang="cs-CZ" altLang="cs-CZ" sz="1800" dirty="0" smtClean="0">
                <a:solidFill>
                  <a:schemeClr val="hlink"/>
                </a:solidFill>
              </a:rPr>
              <a:t>v absolutním vyjádření</a:t>
            </a:r>
          </a:p>
          <a:p>
            <a:pPr eaLnBrk="1" hangingPunct="1">
              <a:lnSpc>
                <a:spcPct val="80000"/>
              </a:lnSpc>
              <a:buSzTx/>
            </a:pPr>
            <a:r>
              <a:rPr lang="cs-CZ" altLang="cs-CZ" sz="1600" b="1" i="1" u="sng" dirty="0" smtClean="0"/>
              <a:t>Paříž</a:t>
            </a:r>
            <a:r>
              <a:rPr lang="cs-CZ" altLang="cs-CZ" sz="1600" dirty="0" smtClean="0"/>
              <a:t> – hlavně díky zahraničním turistům</a:t>
            </a:r>
          </a:p>
          <a:p>
            <a:pPr eaLnBrk="1" hangingPunct="1">
              <a:lnSpc>
                <a:spcPct val="80000"/>
              </a:lnSpc>
              <a:buSzTx/>
              <a:buFont typeface="Wingdings" pitchFamily="2" charset="2"/>
              <a:buNone/>
            </a:pPr>
            <a:endParaRPr lang="cs-CZ" altLang="cs-CZ" sz="1800" dirty="0" smtClean="0">
              <a:solidFill>
                <a:srgbClr val="993366"/>
              </a:solidFill>
            </a:endParaRPr>
          </a:p>
          <a:p>
            <a:pPr eaLnBrk="1" hangingPunct="1">
              <a:lnSpc>
                <a:spcPct val="80000"/>
              </a:lnSpc>
              <a:buSzTx/>
              <a:buFont typeface="Wingdings" pitchFamily="2" charset="2"/>
              <a:buNone/>
            </a:pPr>
            <a:r>
              <a:rPr lang="cs-CZ" altLang="cs-CZ" sz="1800" dirty="0" smtClean="0">
                <a:solidFill>
                  <a:srgbClr val="993366"/>
                </a:solidFill>
              </a:rPr>
              <a:t>v relativním vyjádření</a:t>
            </a:r>
          </a:p>
          <a:p>
            <a:pPr eaLnBrk="1" hangingPunct="1">
              <a:lnSpc>
                <a:spcPct val="80000"/>
              </a:lnSpc>
              <a:buSzTx/>
            </a:pPr>
            <a:r>
              <a:rPr lang="cs-CZ" altLang="cs-CZ" sz="1600" dirty="0" smtClean="0"/>
              <a:t>1. </a:t>
            </a:r>
            <a:r>
              <a:rPr lang="cs-CZ" altLang="cs-CZ" sz="1600" b="1" i="1" u="sng" dirty="0" smtClean="0"/>
              <a:t>Provence-</a:t>
            </a:r>
            <a:r>
              <a:rPr lang="cs-CZ" altLang="cs-CZ" sz="1600" b="1" i="1" u="sng" dirty="0" err="1" smtClean="0"/>
              <a:t>Alpes</a:t>
            </a:r>
            <a:r>
              <a:rPr lang="cs-CZ" altLang="cs-CZ" sz="1600" b="1" i="1" u="sng" dirty="0" smtClean="0"/>
              <a:t>-C</a:t>
            </a:r>
            <a:r>
              <a:rPr lang="en-US" altLang="cs-CZ" sz="1600" b="1" i="1" u="sng" dirty="0" smtClean="0">
                <a:cs typeface="Arial" charset="0"/>
              </a:rPr>
              <a:t>ô</a:t>
            </a:r>
            <a:r>
              <a:rPr lang="cs-CZ" altLang="cs-CZ" sz="1600" b="1" i="1" u="sng" dirty="0" err="1" smtClean="0">
                <a:cs typeface="Arial" charset="0"/>
              </a:rPr>
              <a:t>te-d´Azur</a:t>
            </a:r>
            <a:r>
              <a:rPr lang="cs-CZ" altLang="cs-CZ" sz="1600" b="1" i="1" u="sng" dirty="0" smtClean="0">
                <a:cs typeface="Arial" charset="0"/>
              </a:rPr>
              <a:t>, </a:t>
            </a:r>
            <a:r>
              <a:rPr lang="cs-CZ" altLang="cs-CZ" sz="1600" b="1" i="1" u="sng" dirty="0" err="1" smtClean="0">
                <a:cs typeface="Arial" charset="0"/>
              </a:rPr>
              <a:t>Languedoc</a:t>
            </a:r>
            <a:r>
              <a:rPr lang="cs-CZ" altLang="cs-CZ" sz="1600" b="1" i="1" u="sng" dirty="0" smtClean="0">
                <a:cs typeface="Arial" charset="0"/>
              </a:rPr>
              <a:t>-Roussillon</a:t>
            </a:r>
            <a:r>
              <a:rPr lang="cs-CZ" altLang="cs-CZ" sz="1600" dirty="0" smtClean="0">
                <a:cs typeface="Arial" charset="0"/>
              </a:rPr>
              <a:t> a </a:t>
            </a:r>
            <a:r>
              <a:rPr lang="cs-CZ" altLang="cs-CZ" sz="1600" b="1" i="1" u="sng" dirty="0" err="1" smtClean="0">
                <a:cs typeface="Arial" charset="0"/>
              </a:rPr>
              <a:t>Rh</a:t>
            </a:r>
            <a:r>
              <a:rPr lang="en-US" altLang="cs-CZ" sz="1600" b="1" i="1" u="sng" dirty="0" smtClean="0">
                <a:cs typeface="Arial" charset="0"/>
              </a:rPr>
              <a:t>ô</a:t>
            </a:r>
            <a:r>
              <a:rPr lang="cs-CZ" altLang="cs-CZ" sz="1600" b="1" i="1" u="sng" dirty="0" smtClean="0">
                <a:cs typeface="Arial" charset="0"/>
              </a:rPr>
              <a:t>ne-</a:t>
            </a:r>
            <a:r>
              <a:rPr lang="cs-CZ" altLang="cs-CZ" sz="1600" b="1" i="1" u="sng" dirty="0" err="1" smtClean="0">
                <a:cs typeface="Arial" charset="0"/>
              </a:rPr>
              <a:t>Alpes</a:t>
            </a:r>
            <a:endParaRPr lang="cs-CZ" altLang="cs-CZ" sz="1600" b="1" i="1" u="sng" dirty="0" smtClean="0">
              <a:cs typeface="Arial" charset="0"/>
            </a:endParaRPr>
          </a:p>
          <a:p>
            <a:pPr eaLnBrk="1" hangingPunct="1">
              <a:lnSpc>
                <a:spcPct val="80000"/>
              </a:lnSpc>
              <a:buSzTx/>
            </a:pPr>
            <a:endParaRPr lang="cs-CZ" altLang="cs-CZ" sz="1600" b="1" i="1" u="sng" dirty="0" smtClean="0">
              <a:cs typeface="Arial" charset="0"/>
            </a:endParaRPr>
          </a:p>
          <a:p>
            <a:pPr eaLnBrk="1" hangingPunct="1">
              <a:lnSpc>
                <a:spcPct val="80000"/>
              </a:lnSpc>
              <a:buSzTx/>
            </a:pPr>
            <a:r>
              <a:rPr lang="cs-CZ" altLang="cs-CZ" sz="1600" dirty="0" smtClean="0">
                <a:cs typeface="Arial" charset="0"/>
              </a:rPr>
              <a:t>2. </a:t>
            </a:r>
            <a:r>
              <a:rPr lang="cs-CZ" altLang="cs-CZ" sz="1600" i="1" u="sng" dirty="0" smtClean="0">
                <a:cs typeface="Arial" charset="0"/>
              </a:rPr>
              <a:t>pobřeží </a:t>
            </a:r>
            <a:r>
              <a:rPr lang="cs-CZ" altLang="cs-CZ" sz="1600" i="1" u="sng" dirty="0" err="1" smtClean="0">
                <a:cs typeface="Arial" charset="0"/>
              </a:rPr>
              <a:t>Atlanstkého</a:t>
            </a:r>
            <a:r>
              <a:rPr lang="cs-CZ" altLang="cs-CZ" sz="1600" i="1" u="sng" dirty="0" smtClean="0">
                <a:cs typeface="Arial" charset="0"/>
              </a:rPr>
              <a:t> oceánu, </a:t>
            </a:r>
            <a:r>
              <a:rPr lang="cs-CZ" altLang="cs-CZ" sz="1600" b="1" i="1" u="sng" dirty="0" err="1" smtClean="0">
                <a:cs typeface="Arial" charset="0"/>
              </a:rPr>
              <a:t>Aquitaine</a:t>
            </a:r>
            <a:r>
              <a:rPr lang="cs-CZ" altLang="cs-CZ" sz="1600" b="1" i="1" u="sng" dirty="0" smtClean="0">
                <a:cs typeface="Arial" charset="0"/>
              </a:rPr>
              <a:t>, Poitou-</a:t>
            </a:r>
            <a:r>
              <a:rPr lang="cs-CZ" altLang="cs-CZ" sz="1600" b="1" i="1" u="sng" dirty="0" err="1" smtClean="0">
                <a:cs typeface="Arial" charset="0"/>
              </a:rPr>
              <a:t>Charentes</a:t>
            </a:r>
            <a:r>
              <a:rPr lang="cs-CZ" altLang="cs-CZ" sz="1600" dirty="0" smtClean="0">
                <a:cs typeface="Arial" charset="0"/>
              </a:rPr>
              <a:t> a </a:t>
            </a:r>
            <a:r>
              <a:rPr lang="cs-CZ" altLang="cs-CZ" sz="1600" b="1" i="1" u="sng" dirty="0" smtClean="0">
                <a:cs typeface="Arial" charset="0"/>
              </a:rPr>
              <a:t>Bretaň</a:t>
            </a:r>
            <a:endParaRPr lang="cs-CZ" altLang="cs-CZ" sz="1600" dirty="0" smtClean="0"/>
          </a:p>
        </p:txBody>
      </p:sp>
      <p:pic>
        <p:nvPicPr>
          <p:cNvPr id="11268" name="Picture 4" descr="dvojka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81563" y="1981200"/>
            <a:ext cx="3703637" cy="4114800"/>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cs-CZ" altLang="cs-CZ" smtClean="0"/>
              <a:t>Francouzské regiony</a:t>
            </a:r>
          </a:p>
        </p:txBody>
      </p:sp>
      <p:sp>
        <p:nvSpPr>
          <p:cNvPr id="12291" name="Rectangle 3"/>
          <p:cNvSpPr>
            <a:spLocks noGrp="1" noChangeArrowheads="1"/>
          </p:cNvSpPr>
          <p:nvPr>
            <p:ph type="body" sz="half" idx="1"/>
          </p:nvPr>
        </p:nvSpPr>
        <p:spPr>
          <a:xfrm>
            <a:off x="949325" y="1981200"/>
            <a:ext cx="3754438" cy="4400550"/>
          </a:xfrm>
        </p:spPr>
        <p:txBody>
          <a:bodyPr/>
          <a:lstStyle/>
          <a:p>
            <a:pPr eaLnBrk="1" hangingPunct="1">
              <a:lnSpc>
                <a:spcPct val="80000"/>
              </a:lnSpc>
              <a:buFont typeface="Wingdings" pitchFamily="2" charset="2"/>
              <a:buNone/>
            </a:pPr>
            <a:r>
              <a:rPr lang="cs-CZ" altLang="cs-CZ" sz="1600" b="1" u="sng" smtClean="0"/>
              <a:t>1. Paříž</a:t>
            </a:r>
          </a:p>
          <a:p>
            <a:pPr eaLnBrk="1" hangingPunct="1">
              <a:lnSpc>
                <a:spcPct val="80000"/>
              </a:lnSpc>
            </a:pPr>
            <a:r>
              <a:rPr lang="cs-CZ" altLang="cs-CZ" sz="1600" smtClean="0"/>
              <a:t>jedna z nejvýznamnější svět. metropolí a nejnavštěvovanější město Evropy</a:t>
            </a:r>
          </a:p>
          <a:p>
            <a:pPr eaLnBrk="1" hangingPunct="1">
              <a:lnSpc>
                <a:spcPct val="80000"/>
              </a:lnSpc>
            </a:pPr>
            <a:endParaRPr lang="cs-CZ" altLang="cs-CZ" sz="1600" smtClean="0"/>
          </a:p>
          <a:p>
            <a:pPr eaLnBrk="1" hangingPunct="1">
              <a:lnSpc>
                <a:spcPct val="80000"/>
              </a:lnSpc>
              <a:buFont typeface="Wingdings" pitchFamily="2" charset="2"/>
              <a:buNone/>
            </a:pPr>
            <a:r>
              <a:rPr lang="cs-CZ" altLang="cs-CZ" sz="1600" b="1" i="1" u="sng" smtClean="0"/>
              <a:t>Cíle CR:</a:t>
            </a:r>
          </a:p>
          <a:p>
            <a:pPr eaLnBrk="1" hangingPunct="1">
              <a:lnSpc>
                <a:spcPct val="80000"/>
              </a:lnSpc>
            </a:pPr>
            <a:r>
              <a:rPr lang="cs-CZ" altLang="cs-CZ" sz="1600" b="1" i="1" smtClean="0"/>
              <a:t>Stavební památky:</a:t>
            </a:r>
            <a:r>
              <a:rPr lang="cs-CZ" altLang="cs-CZ" sz="1600" smtClean="0"/>
              <a:t> Katedrála Notre Dame, Vítězný oblouk, Eiffelova věž, Invalidovna,...</a:t>
            </a:r>
          </a:p>
          <a:p>
            <a:pPr eaLnBrk="1" hangingPunct="1">
              <a:lnSpc>
                <a:spcPct val="80000"/>
              </a:lnSpc>
            </a:pPr>
            <a:r>
              <a:rPr lang="cs-CZ" altLang="cs-CZ" sz="1600" b="1" i="1" smtClean="0"/>
              <a:t>Galerie a muzea:</a:t>
            </a:r>
            <a:r>
              <a:rPr lang="cs-CZ" altLang="cs-CZ" sz="1600" smtClean="0"/>
              <a:t> Louvre, centrum G. Pompidou</a:t>
            </a:r>
          </a:p>
          <a:p>
            <a:pPr eaLnBrk="1" hangingPunct="1">
              <a:lnSpc>
                <a:spcPct val="80000"/>
              </a:lnSpc>
            </a:pPr>
            <a:r>
              <a:rPr lang="cs-CZ" altLang="cs-CZ" sz="1600" smtClean="0"/>
              <a:t>Latinská čtvrť, Montmartre, Elysejská pole, ...</a:t>
            </a:r>
          </a:p>
          <a:p>
            <a:pPr eaLnBrk="1" hangingPunct="1">
              <a:lnSpc>
                <a:spcPct val="80000"/>
              </a:lnSpc>
            </a:pPr>
            <a:r>
              <a:rPr lang="cs-CZ" altLang="cs-CZ" sz="1600" smtClean="0"/>
              <a:t>Nedaleký královský zámek Versailles a zabavní park Euro-Disney</a:t>
            </a:r>
          </a:p>
          <a:p>
            <a:pPr eaLnBrk="1" hangingPunct="1">
              <a:lnSpc>
                <a:spcPct val="80000"/>
              </a:lnSpc>
            </a:pPr>
            <a:endParaRPr lang="cs-CZ" altLang="cs-CZ" sz="1600" smtClean="0"/>
          </a:p>
          <a:p>
            <a:pPr eaLnBrk="1" hangingPunct="1">
              <a:lnSpc>
                <a:spcPct val="80000"/>
              </a:lnSpc>
            </a:pPr>
            <a:r>
              <a:rPr lang="cs-CZ" altLang="cs-CZ" sz="1600" smtClean="0"/>
              <a:t>Hlavně krátkodobý CR, poznávací, kongresový, popř. pobyty spojené se služebními cestami</a:t>
            </a:r>
          </a:p>
        </p:txBody>
      </p:sp>
      <p:pic>
        <p:nvPicPr>
          <p:cNvPr id="12292" name="Picture 4" descr="Paříž"/>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81563" y="1981200"/>
            <a:ext cx="3703637" cy="4114800"/>
          </a:xfr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sy">
  <a:themeElements>
    <a:clrScheme name="Osy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fontScheme name="Osy">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sy 1">
        <a:dk1>
          <a:srgbClr val="080808"/>
        </a:dk1>
        <a:lt1>
          <a:srgbClr val="F8F8F8"/>
        </a:lt1>
        <a:dk2>
          <a:srgbClr val="330000"/>
        </a:dk2>
        <a:lt2>
          <a:srgbClr val="FFFFFF"/>
        </a:lt2>
        <a:accent1>
          <a:srgbClr val="FF9900"/>
        </a:accent1>
        <a:accent2>
          <a:srgbClr val="CC3300"/>
        </a:accent2>
        <a:accent3>
          <a:srgbClr val="ADAAAA"/>
        </a:accent3>
        <a:accent4>
          <a:srgbClr val="D4D4D4"/>
        </a:accent4>
        <a:accent5>
          <a:srgbClr val="FFCAAA"/>
        </a:accent5>
        <a:accent6>
          <a:srgbClr val="B92D00"/>
        </a:accent6>
        <a:hlink>
          <a:srgbClr val="CC6600"/>
        </a:hlink>
        <a:folHlink>
          <a:srgbClr val="B2B282"/>
        </a:folHlink>
      </a:clrScheme>
      <a:clrMap bg1="dk2" tx1="lt1" bg2="dk1" tx2="lt2" accent1="accent1" accent2="accent2" accent3="accent3" accent4="accent4" accent5="accent5" accent6="accent6" hlink="hlink" folHlink="folHlink"/>
    </a:extraClrScheme>
    <a:extraClrScheme>
      <a:clrScheme name="Osy 2">
        <a:dk1>
          <a:srgbClr val="333333"/>
        </a:dk1>
        <a:lt1>
          <a:srgbClr val="F8F8F8"/>
        </a:lt1>
        <a:dk2>
          <a:srgbClr val="800000"/>
        </a:dk2>
        <a:lt2>
          <a:srgbClr val="FFFFFF"/>
        </a:lt2>
        <a:accent1>
          <a:srgbClr val="CC9900"/>
        </a:accent1>
        <a:accent2>
          <a:srgbClr val="666666"/>
        </a:accent2>
        <a:accent3>
          <a:srgbClr val="C0AAAA"/>
        </a:accent3>
        <a:accent4>
          <a:srgbClr val="D4D4D4"/>
        </a:accent4>
        <a:accent5>
          <a:srgbClr val="E2CAAA"/>
        </a:accent5>
        <a:accent6>
          <a:srgbClr val="5C5C5C"/>
        </a:accent6>
        <a:hlink>
          <a:srgbClr val="CC6600"/>
        </a:hlink>
        <a:folHlink>
          <a:srgbClr val="95A587"/>
        </a:folHlink>
      </a:clrScheme>
      <a:clrMap bg1="dk2" tx1="lt1" bg2="dk1" tx2="lt2" accent1="accent1" accent2="accent2" accent3="accent3" accent4="accent4" accent5="accent5" accent6="accent6" hlink="hlink" folHlink="folHlink"/>
    </a:extraClrScheme>
    <a:extraClrScheme>
      <a:clrScheme name="Osy 3">
        <a:dk1>
          <a:srgbClr val="5F5F5F"/>
        </a:dk1>
        <a:lt1>
          <a:srgbClr val="A4BEE0"/>
        </a:lt1>
        <a:dk2>
          <a:srgbClr val="013253"/>
        </a:dk2>
        <a:lt2>
          <a:srgbClr val="FFFFFF"/>
        </a:lt2>
        <a:accent1>
          <a:srgbClr val="588480"/>
        </a:accent1>
        <a:accent2>
          <a:srgbClr val="6600FF"/>
        </a:accent2>
        <a:accent3>
          <a:srgbClr val="AAADB3"/>
        </a:accent3>
        <a:accent4>
          <a:srgbClr val="8BA2BF"/>
        </a:accent4>
        <a:accent5>
          <a:srgbClr val="B4C2C0"/>
        </a:accent5>
        <a:accent6>
          <a:srgbClr val="5C00E7"/>
        </a:accent6>
        <a:hlink>
          <a:srgbClr val="CCCC00"/>
        </a:hlink>
        <a:folHlink>
          <a:srgbClr val="5F5F5F"/>
        </a:folHlink>
      </a:clrScheme>
      <a:clrMap bg1="dk2" tx1="lt1" bg2="dk1" tx2="lt2" accent1="accent1" accent2="accent2" accent3="accent3" accent4="accent4" accent5="accent5" accent6="accent6" hlink="hlink" folHlink="folHlink"/>
    </a:extraClrScheme>
    <a:extraClrScheme>
      <a:clrScheme name="Osy 4">
        <a:dk1>
          <a:srgbClr val="003300"/>
        </a:dk1>
        <a:lt1>
          <a:srgbClr val="F8F8F8"/>
        </a:lt1>
        <a:dk2>
          <a:srgbClr val="3D4A1C"/>
        </a:dk2>
        <a:lt2>
          <a:srgbClr val="FFFFFF"/>
        </a:lt2>
        <a:accent1>
          <a:srgbClr val="99CC00"/>
        </a:accent1>
        <a:accent2>
          <a:srgbClr val="669900"/>
        </a:accent2>
        <a:accent3>
          <a:srgbClr val="AFB1AB"/>
        </a:accent3>
        <a:accent4>
          <a:srgbClr val="D4D4D4"/>
        </a:accent4>
        <a:accent5>
          <a:srgbClr val="CAE2AA"/>
        </a:accent5>
        <a:accent6>
          <a:srgbClr val="5C8A00"/>
        </a:accent6>
        <a:hlink>
          <a:srgbClr val="CC9900"/>
        </a:hlink>
        <a:folHlink>
          <a:srgbClr val="B2B282"/>
        </a:folHlink>
      </a:clrScheme>
      <a:clrMap bg1="dk2" tx1="lt1" bg2="dk1" tx2="lt2" accent1="accent1" accent2="accent2" accent3="accent3" accent4="accent4" accent5="accent5" accent6="accent6" hlink="hlink" folHlink="folHlink"/>
    </a:extraClrScheme>
    <a:extraClrScheme>
      <a:clrScheme name="Osy 5">
        <a:dk1>
          <a:srgbClr val="333333"/>
        </a:dk1>
        <a:lt1>
          <a:srgbClr val="F8F8F8"/>
        </a:lt1>
        <a:dk2>
          <a:srgbClr val="005D8C"/>
        </a:dk2>
        <a:lt2>
          <a:srgbClr val="FFFFFF"/>
        </a:lt2>
        <a:accent1>
          <a:srgbClr val="00CC99"/>
        </a:accent1>
        <a:accent2>
          <a:srgbClr val="0099CC"/>
        </a:accent2>
        <a:accent3>
          <a:srgbClr val="AAB6C5"/>
        </a:accent3>
        <a:accent4>
          <a:srgbClr val="D4D4D4"/>
        </a:accent4>
        <a:accent5>
          <a:srgbClr val="AAE2CA"/>
        </a:accent5>
        <a:accent6>
          <a:srgbClr val="008AB9"/>
        </a:accent6>
        <a:hlink>
          <a:srgbClr val="FFCC00"/>
        </a:hlink>
        <a:folHlink>
          <a:srgbClr val="D8D48C"/>
        </a:folHlink>
      </a:clrScheme>
      <a:clrMap bg1="dk2" tx1="lt1" bg2="dk1" tx2="lt2" accent1="accent1" accent2="accent2" accent3="accent3" accent4="accent4" accent5="accent5" accent6="accent6" hlink="hlink" folHlink="folHlink"/>
    </a:extraClrScheme>
    <a:extraClrScheme>
      <a:clrScheme name="Osy 6">
        <a:dk1>
          <a:srgbClr val="000000"/>
        </a:dk1>
        <a:lt1>
          <a:srgbClr val="ECAE00"/>
        </a:lt1>
        <a:dk2>
          <a:srgbClr val="FFFFFF"/>
        </a:dk2>
        <a:lt2>
          <a:srgbClr val="333333"/>
        </a:lt2>
        <a:accent1>
          <a:srgbClr val="CC6600"/>
        </a:accent1>
        <a:accent2>
          <a:srgbClr val="BA6D10"/>
        </a:accent2>
        <a:accent3>
          <a:srgbClr val="F4D3AA"/>
        </a:accent3>
        <a:accent4>
          <a:srgbClr val="000000"/>
        </a:accent4>
        <a:accent5>
          <a:srgbClr val="E2B8AA"/>
        </a:accent5>
        <a:accent6>
          <a:srgbClr val="A8620D"/>
        </a:accent6>
        <a:hlink>
          <a:srgbClr val="666633"/>
        </a:hlink>
        <a:folHlink>
          <a:srgbClr val="8D996D"/>
        </a:folHlink>
      </a:clrScheme>
      <a:clrMap bg1="lt1" tx1="dk1" bg2="lt2" tx2="dk2" accent1="accent1" accent2="accent2" accent3="accent3" accent4="accent4" accent5="accent5" accent6="accent6" hlink="hlink" folHlink="folHlink"/>
    </a:extraClrScheme>
    <a:extraClrScheme>
      <a:clrScheme name="Osy 7">
        <a:dk1>
          <a:srgbClr val="000000"/>
        </a:dk1>
        <a:lt1>
          <a:srgbClr val="FFFFFF"/>
        </a:lt1>
        <a:dk2>
          <a:srgbClr val="372221"/>
        </a:dk2>
        <a:lt2>
          <a:srgbClr val="808080"/>
        </a:lt2>
        <a:accent1>
          <a:srgbClr val="009999"/>
        </a:accent1>
        <a:accent2>
          <a:srgbClr val="9AAC98"/>
        </a:accent2>
        <a:accent3>
          <a:srgbClr val="FFFFFF"/>
        </a:accent3>
        <a:accent4>
          <a:srgbClr val="000000"/>
        </a:accent4>
        <a:accent5>
          <a:srgbClr val="AACACA"/>
        </a:accent5>
        <a:accent6>
          <a:srgbClr val="8B9B89"/>
        </a:accent6>
        <a:hlink>
          <a:srgbClr val="666699"/>
        </a:hlink>
        <a:folHlink>
          <a:srgbClr val="B2B2B2"/>
        </a:folHlink>
      </a:clrScheme>
      <a:clrMap bg1="lt1" tx1="dk1" bg2="lt2" tx2="dk2" accent1="accent1" accent2="accent2" accent3="accent3" accent4="accent4" accent5="accent5" accent6="accent6" hlink="hlink" folHlink="folHlink"/>
    </a:extraClrScheme>
    <a:extraClrScheme>
      <a:clrScheme name="Osy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Axis</Template>
  <TotalTime>2673</TotalTime>
  <Words>2563</Words>
  <Application>Microsoft Office PowerPoint</Application>
  <PresentationFormat>Předvádění na obrazovce (4:3)</PresentationFormat>
  <Paragraphs>511</Paragraphs>
  <Slides>66</Slides>
  <Notes>57</Notes>
  <HiddenSlides>0</HiddenSlides>
  <MMClips>0</MMClips>
  <ScaleCrop>false</ScaleCrop>
  <HeadingPairs>
    <vt:vector size="8" baseType="variant">
      <vt:variant>
        <vt:lpstr>Použitá písma</vt:lpstr>
      </vt:variant>
      <vt:variant>
        <vt:i4>4</vt:i4>
      </vt:variant>
      <vt:variant>
        <vt:lpstr>Motiv</vt:lpstr>
      </vt:variant>
      <vt:variant>
        <vt:i4>1</vt:i4>
      </vt:variant>
      <vt:variant>
        <vt:lpstr>Vložené servery OLE</vt:lpstr>
      </vt:variant>
      <vt:variant>
        <vt:i4>2</vt:i4>
      </vt:variant>
      <vt:variant>
        <vt:lpstr>Nadpisy snímků</vt:lpstr>
      </vt:variant>
      <vt:variant>
        <vt:i4>66</vt:i4>
      </vt:variant>
    </vt:vector>
  </HeadingPairs>
  <TitlesOfParts>
    <vt:vector size="73" baseType="lpstr">
      <vt:lpstr>Arial</vt:lpstr>
      <vt:lpstr>Arial Narrow</vt:lpstr>
      <vt:lpstr>Times New Roman</vt:lpstr>
      <vt:lpstr>Wingdings</vt:lpstr>
      <vt:lpstr>Osy</vt:lpstr>
      <vt:lpstr>Graf</vt:lpstr>
      <vt:lpstr>Dokument</vt:lpstr>
      <vt:lpstr>Regionální geografie západní a střední Evropy</vt:lpstr>
      <vt:lpstr>Evropa v mezinárodním CR</vt:lpstr>
      <vt:lpstr>Prezentace aplikace PowerPoint</vt:lpstr>
      <vt:lpstr>Francie</vt:lpstr>
      <vt:lpstr>Francie – základní turistické předpoklady</vt:lpstr>
      <vt:lpstr>Prezentace aplikace PowerPoint</vt:lpstr>
      <vt:lpstr>Francie – základní turistické předpoklady</vt:lpstr>
      <vt:lpstr>Francouzské regiony</vt:lpstr>
      <vt:lpstr>Francouzské regiony</vt:lpstr>
      <vt:lpstr>Francouzské regiony</vt:lpstr>
      <vt:lpstr>Prezentace aplikace PowerPoint</vt:lpstr>
      <vt:lpstr>Prezentace aplikace PowerPoint</vt:lpstr>
      <vt:lpstr>Prezentace aplikace PowerPoint</vt:lpstr>
      <vt:lpstr>Prezentace aplikace PowerPoint</vt:lpstr>
      <vt:lpstr>Francouzské regiony</vt:lpstr>
      <vt:lpstr>Horská střediska</vt:lpstr>
      <vt:lpstr>UK</vt:lpstr>
      <vt:lpstr>UK</vt:lpstr>
      <vt:lpstr>UK – návštěvnost regionů</vt:lpstr>
      <vt:lpstr>Prezentace aplikace PowerPoint</vt:lpstr>
      <vt:lpstr>Londýn</vt:lpstr>
      <vt:lpstr>South East England</vt:lpstr>
      <vt:lpstr>South West England</vt:lpstr>
      <vt:lpstr>Prezentace aplikace PowerPoint</vt:lpstr>
      <vt:lpstr>Heart of England </vt:lpstr>
      <vt:lpstr>North West </vt:lpstr>
      <vt:lpstr>Skotsko</vt:lpstr>
      <vt:lpstr>Wales</vt:lpstr>
      <vt:lpstr>Pořadí návštěvnosti měst</vt:lpstr>
      <vt:lpstr>Německo</vt:lpstr>
      <vt:lpstr>Německo v mezinárodním CR</vt:lpstr>
      <vt:lpstr>Prezentace aplikace PowerPoint</vt:lpstr>
      <vt:lpstr>Německo – základní přírodní předpoklady</vt:lpstr>
      <vt:lpstr>Prezentace aplikace PowerPoint</vt:lpstr>
      <vt:lpstr>Prezentace aplikace PowerPoint</vt:lpstr>
      <vt:lpstr>Německo – základní kulturní předpoklady</vt:lpstr>
      <vt:lpstr>Prezentace aplikace PowerPoint</vt:lpstr>
      <vt:lpstr>Prezentace aplikace PowerPoint</vt:lpstr>
      <vt:lpstr>Německo</vt:lpstr>
      <vt:lpstr> Německo</vt:lpstr>
      <vt:lpstr>Bavorsko</vt:lpstr>
      <vt:lpstr>Prezentace aplikace PowerPoint</vt:lpstr>
      <vt:lpstr>Bádensko-Würtembersko </vt:lpstr>
      <vt:lpstr>Prezentace aplikace PowerPoint</vt:lpstr>
      <vt:lpstr>Severní Porýní – Vestfálsko </vt:lpstr>
      <vt:lpstr>Prezentace aplikace PowerPoint</vt:lpstr>
      <vt:lpstr>Rakousko</vt:lpstr>
      <vt:lpstr>Prezentace aplikace PowerPoint</vt:lpstr>
      <vt:lpstr>Rakousko – formy CR</vt:lpstr>
      <vt:lpstr>Rakousko – formy CR</vt:lpstr>
      <vt:lpstr>Rakousko</vt:lpstr>
      <vt:lpstr>Rakousko</vt:lpstr>
      <vt:lpstr>Tyrolsko</vt:lpstr>
      <vt:lpstr>Prezentace aplikace PowerPoint</vt:lpstr>
      <vt:lpstr>Salzbursko</vt:lpstr>
      <vt:lpstr>Korutany</vt:lpstr>
      <vt:lpstr>Ostatní regiony</vt:lpstr>
      <vt:lpstr>Švýcarsko</vt:lpstr>
      <vt:lpstr>Švýcarsko</vt:lpstr>
      <vt:lpstr>Švýcarsko</vt:lpstr>
      <vt:lpstr>Graubünden</vt:lpstr>
      <vt:lpstr>Turistické regiony </vt:lpstr>
      <vt:lpstr>Turistické regiony </vt:lpstr>
      <vt:lpstr>Turistické regiony </vt:lpstr>
      <vt:lpstr>Ostatní regiony</vt:lpstr>
      <vt:lpstr>Ostatní země západní Evropy ke zkoušce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Geografie cestovního ruchu</dc:title>
  <dc:creator>Šauer Martin</dc:creator>
  <cp:lastModifiedBy>Martin Šauer</cp:lastModifiedBy>
  <cp:revision>64</cp:revision>
  <cp:lastPrinted>2014-05-07T07:36:10Z</cp:lastPrinted>
  <dcterms:created xsi:type="dcterms:W3CDTF">2007-02-23T18:59:15Z</dcterms:created>
  <dcterms:modified xsi:type="dcterms:W3CDTF">2017-04-26T10:47:12Z</dcterms:modified>
</cp:coreProperties>
</file>