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93BE-30AB-41AB-8203-F1E4ABAC931E}" type="datetimeFigureOut">
              <a:rPr lang="cs-CZ" smtClean="0"/>
              <a:t>11.03.2019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B197-C19D-4E48-B2AD-24F26D1394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308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93BE-30AB-41AB-8203-F1E4ABAC931E}" type="datetimeFigureOut">
              <a:rPr lang="cs-CZ" smtClean="0"/>
              <a:t>11.03.2019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B197-C19D-4E48-B2AD-24F26D1394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4100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93BE-30AB-41AB-8203-F1E4ABAC931E}" type="datetimeFigureOut">
              <a:rPr lang="cs-CZ" smtClean="0"/>
              <a:t>11.03.2019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B197-C19D-4E48-B2AD-24F26D1394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728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93BE-30AB-41AB-8203-F1E4ABAC931E}" type="datetimeFigureOut">
              <a:rPr lang="cs-CZ" smtClean="0"/>
              <a:t>11.03.2019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B197-C19D-4E48-B2AD-24F26D1394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8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93BE-30AB-41AB-8203-F1E4ABAC931E}" type="datetimeFigureOut">
              <a:rPr lang="cs-CZ" smtClean="0"/>
              <a:t>11.03.2019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B197-C19D-4E48-B2AD-24F26D1394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888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93BE-30AB-41AB-8203-F1E4ABAC931E}" type="datetimeFigureOut">
              <a:rPr lang="cs-CZ" smtClean="0"/>
              <a:t>11.03.2019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B197-C19D-4E48-B2AD-24F26D1394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145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93BE-30AB-41AB-8203-F1E4ABAC931E}" type="datetimeFigureOut">
              <a:rPr lang="cs-CZ" smtClean="0"/>
              <a:t>11.03.2019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B197-C19D-4E48-B2AD-24F26D1394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6769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93BE-30AB-41AB-8203-F1E4ABAC931E}" type="datetimeFigureOut">
              <a:rPr lang="cs-CZ" smtClean="0"/>
              <a:t>11.03.2019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B197-C19D-4E48-B2AD-24F26D1394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000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93BE-30AB-41AB-8203-F1E4ABAC931E}" type="datetimeFigureOut">
              <a:rPr lang="cs-CZ" smtClean="0"/>
              <a:t>11.03.2019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B197-C19D-4E48-B2AD-24F26D1394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2806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93BE-30AB-41AB-8203-F1E4ABAC931E}" type="datetimeFigureOut">
              <a:rPr lang="cs-CZ" smtClean="0"/>
              <a:t>11.03.2019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B197-C19D-4E48-B2AD-24F26D1394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42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93BE-30AB-41AB-8203-F1E4ABAC931E}" type="datetimeFigureOut">
              <a:rPr lang="cs-CZ" smtClean="0"/>
              <a:t>11.03.2019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B197-C19D-4E48-B2AD-24F26D1394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7920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E93BE-30AB-41AB-8203-F1E4ABAC931E}" type="datetimeFigureOut">
              <a:rPr lang="cs-CZ" smtClean="0"/>
              <a:t>11.03.2019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AB197-C19D-4E48-B2AD-24F26D1394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48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716" y="0"/>
            <a:ext cx="9348716" cy="783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5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3697"/>
            <a:ext cx="9144000" cy="766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0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766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5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55"/>
            <a:ext cx="9144000" cy="766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2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3697"/>
            <a:ext cx="9144000" cy="766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9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7395"/>
            <a:ext cx="9144000" cy="766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8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7395"/>
            <a:ext cx="9144000" cy="766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0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6407"/>
            <a:ext cx="9144000" cy="766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6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7395"/>
            <a:ext cx="9144000" cy="766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4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3697"/>
            <a:ext cx="9144000" cy="766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0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3699"/>
            <a:ext cx="9144000" cy="766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8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Office PowerPoint</Application>
  <PresentationFormat>Předvádění na obrazovce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Uživatel systému Windows</cp:lastModifiedBy>
  <cp:revision>2</cp:revision>
  <dcterms:created xsi:type="dcterms:W3CDTF">2019-03-11T15:13:09Z</dcterms:created>
  <dcterms:modified xsi:type="dcterms:W3CDTF">2019-03-11T15:24:42Z</dcterms:modified>
</cp:coreProperties>
</file>