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39" r:id="rId1"/>
  </p:sldMasterIdLst>
  <p:sldIdLst>
    <p:sldId id="256" r:id="rId2"/>
    <p:sldId id="274" r:id="rId3"/>
    <p:sldId id="263" r:id="rId4"/>
    <p:sldId id="275" r:id="rId5"/>
    <p:sldId id="276" r:id="rId6"/>
    <p:sldId id="277" r:id="rId7"/>
    <p:sldId id="270" r:id="rId8"/>
    <p:sldId id="273" r:id="rId9"/>
    <p:sldId id="267" r:id="rId10"/>
    <p:sldId id="268" r:id="rId11"/>
    <p:sldId id="259" r:id="rId12"/>
    <p:sldId id="271" r:id="rId13"/>
    <p:sldId id="265" r:id="rId14"/>
    <p:sldId id="272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12D632-BAF5-4186-9D16-7F549EC2A545}" type="doc">
      <dgm:prSet loTypeId="urn:microsoft.com/office/officeart/2005/8/layout/hierarchy2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cs-CZ"/>
        </a:p>
      </dgm:t>
    </dgm:pt>
    <dgm:pt modelId="{0797E07A-73FC-43D1-AAF0-8CD149F556D4}">
      <dgm:prSet phldrT="[Text]"/>
      <dgm:spPr/>
      <dgm:t>
        <a:bodyPr/>
        <a:lstStyle/>
        <a:p>
          <a:r>
            <a:rPr lang="cs-CZ" b="1" dirty="0">
              <a:ln/>
            </a:rPr>
            <a:t>SOCIÁLNÍ POJIŠTĚNÍ</a:t>
          </a:r>
        </a:p>
      </dgm:t>
    </dgm:pt>
    <dgm:pt modelId="{7002A4E2-4D7C-4DEA-8CE1-CCD64EB3F378}" type="parTrans" cxnId="{B3398BDB-4071-4BDD-993B-F717327F5FD5}">
      <dgm:prSet/>
      <dgm:spPr/>
      <dgm:t>
        <a:bodyPr/>
        <a:lstStyle/>
        <a:p>
          <a:endParaRPr lang="cs-CZ">
            <a:ln>
              <a:noFill/>
            </a:ln>
            <a:solidFill>
              <a:schemeClr val="tx1"/>
            </a:solidFill>
          </a:endParaRPr>
        </a:p>
      </dgm:t>
    </dgm:pt>
    <dgm:pt modelId="{F8B648BA-713A-4365-B561-B5A6226F9E11}" type="sibTrans" cxnId="{B3398BDB-4071-4BDD-993B-F717327F5FD5}">
      <dgm:prSet/>
      <dgm:spPr/>
      <dgm:t>
        <a:bodyPr/>
        <a:lstStyle/>
        <a:p>
          <a:endParaRPr lang="cs-CZ">
            <a:ln>
              <a:noFill/>
            </a:ln>
            <a:solidFill>
              <a:schemeClr val="tx1"/>
            </a:solidFill>
          </a:endParaRPr>
        </a:p>
      </dgm:t>
    </dgm:pt>
    <dgm:pt modelId="{65827871-44CB-4843-B408-91E91937573C}">
      <dgm:prSet/>
      <dgm:spPr/>
      <dgm:t>
        <a:bodyPr/>
        <a:lstStyle/>
        <a:p>
          <a:r>
            <a:rPr lang="cs-CZ" b="1" dirty="0">
              <a:ln/>
            </a:rPr>
            <a:t>DŮCHODOVÉ</a:t>
          </a:r>
        </a:p>
        <a:p>
          <a:r>
            <a:rPr lang="cs-CZ" b="1" dirty="0">
              <a:ln/>
            </a:rPr>
            <a:t>POJIŠTĚNÍ</a:t>
          </a:r>
        </a:p>
      </dgm:t>
    </dgm:pt>
    <dgm:pt modelId="{0E31A564-F2E6-423A-9BB8-590ADF53E372}" type="parTrans" cxnId="{25314DFD-F869-4E62-AE94-2245CAF0E8B7}">
      <dgm:prSet/>
      <dgm:spPr/>
      <dgm:t>
        <a:bodyPr/>
        <a:lstStyle/>
        <a:p>
          <a:endParaRPr lang="cs-CZ">
            <a:ln>
              <a:noFill/>
            </a:ln>
            <a:solidFill>
              <a:schemeClr val="tx1"/>
            </a:solidFill>
          </a:endParaRPr>
        </a:p>
      </dgm:t>
    </dgm:pt>
    <dgm:pt modelId="{D843E5BC-B4DC-48A5-A5B8-A5C1D482E7EB}" type="sibTrans" cxnId="{25314DFD-F869-4E62-AE94-2245CAF0E8B7}">
      <dgm:prSet/>
      <dgm:spPr/>
      <dgm:t>
        <a:bodyPr/>
        <a:lstStyle/>
        <a:p>
          <a:endParaRPr lang="cs-CZ">
            <a:ln>
              <a:noFill/>
            </a:ln>
            <a:solidFill>
              <a:schemeClr val="tx1"/>
            </a:solidFill>
          </a:endParaRPr>
        </a:p>
      </dgm:t>
    </dgm:pt>
    <dgm:pt modelId="{74C10A89-1D31-4537-887F-4597FAAE9778}">
      <dgm:prSet/>
      <dgm:spPr/>
      <dgm:t>
        <a:bodyPr/>
        <a:lstStyle/>
        <a:p>
          <a:r>
            <a:rPr lang="cs-CZ" b="1" dirty="0">
              <a:ln/>
            </a:rPr>
            <a:t>STAROBNÍ</a:t>
          </a:r>
        </a:p>
        <a:p>
          <a:r>
            <a:rPr lang="cs-CZ" b="1" dirty="0">
              <a:ln/>
            </a:rPr>
            <a:t>DŮCHODY</a:t>
          </a:r>
        </a:p>
      </dgm:t>
    </dgm:pt>
    <dgm:pt modelId="{C688CD85-6B2D-4C8C-8BE2-539329C6A805}" type="parTrans" cxnId="{8B317659-0995-4C2B-92F0-D122C9DC9A15}">
      <dgm:prSet/>
      <dgm:spPr/>
      <dgm:t>
        <a:bodyPr/>
        <a:lstStyle/>
        <a:p>
          <a:endParaRPr lang="cs-CZ">
            <a:ln>
              <a:noFill/>
            </a:ln>
            <a:solidFill>
              <a:schemeClr val="tx1"/>
            </a:solidFill>
          </a:endParaRPr>
        </a:p>
      </dgm:t>
    </dgm:pt>
    <dgm:pt modelId="{10396632-6579-49FF-8339-04348A431744}" type="sibTrans" cxnId="{8B317659-0995-4C2B-92F0-D122C9DC9A15}">
      <dgm:prSet/>
      <dgm:spPr/>
      <dgm:t>
        <a:bodyPr/>
        <a:lstStyle/>
        <a:p>
          <a:endParaRPr lang="cs-CZ">
            <a:ln>
              <a:noFill/>
            </a:ln>
            <a:solidFill>
              <a:schemeClr val="tx1"/>
            </a:solidFill>
          </a:endParaRPr>
        </a:p>
      </dgm:t>
    </dgm:pt>
    <dgm:pt modelId="{3AB57A60-1AF5-4468-B552-2E092B35A60D}">
      <dgm:prSet/>
      <dgm:spPr/>
      <dgm:t>
        <a:bodyPr/>
        <a:lstStyle/>
        <a:p>
          <a:r>
            <a:rPr lang="cs-CZ" b="1">
              <a:ln/>
            </a:rPr>
            <a:t>INVALIDNÍ DŮCHODY</a:t>
          </a:r>
          <a:endParaRPr lang="cs-CZ" b="1" dirty="0">
            <a:ln/>
          </a:endParaRPr>
        </a:p>
      </dgm:t>
    </dgm:pt>
    <dgm:pt modelId="{46D07ABE-FAA6-40DD-A63F-EABF1B0B3A15}" type="parTrans" cxnId="{DBD12E2D-3CDD-40D2-9020-62F7E471B99E}">
      <dgm:prSet/>
      <dgm:spPr/>
      <dgm:t>
        <a:bodyPr/>
        <a:lstStyle/>
        <a:p>
          <a:endParaRPr lang="cs-CZ">
            <a:ln>
              <a:noFill/>
            </a:ln>
            <a:solidFill>
              <a:schemeClr val="tx1"/>
            </a:solidFill>
          </a:endParaRPr>
        </a:p>
      </dgm:t>
    </dgm:pt>
    <dgm:pt modelId="{374BA4E8-A884-4F0D-9DB1-3D07F509ADA1}" type="sibTrans" cxnId="{DBD12E2D-3CDD-40D2-9020-62F7E471B99E}">
      <dgm:prSet/>
      <dgm:spPr/>
      <dgm:t>
        <a:bodyPr/>
        <a:lstStyle/>
        <a:p>
          <a:endParaRPr lang="cs-CZ">
            <a:ln>
              <a:noFill/>
            </a:ln>
            <a:solidFill>
              <a:schemeClr val="tx1"/>
            </a:solidFill>
          </a:endParaRPr>
        </a:p>
      </dgm:t>
    </dgm:pt>
    <dgm:pt modelId="{D0097BEB-2017-4563-B441-2F2F54C58630}">
      <dgm:prSet/>
      <dgm:spPr/>
      <dgm:t>
        <a:bodyPr/>
        <a:lstStyle/>
        <a:p>
          <a:r>
            <a:rPr lang="cs-CZ" b="1">
              <a:ln/>
            </a:rPr>
            <a:t>POZŮSTALOSTNÍ DŮCHODY</a:t>
          </a:r>
          <a:endParaRPr lang="cs-CZ" b="1" dirty="0">
            <a:ln/>
          </a:endParaRPr>
        </a:p>
      </dgm:t>
    </dgm:pt>
    <dgm:pt modelId="{63C371FE-AAE1-4AD4-85EE-912917BE5936}" type="parTrans" cxnId="{CE471EBE-1281-45AE-A18E-ABBB3BAEEAC1}">
      <dgm:prSet/>
      <dgm:spPr/>
      <dgm:t>
        <a:bodyPr/>
        <a:lstStyle/>
        <a:p>
          <a:endParaRPr lang="cs-CZ">
            <a:ln>
              <a:noFill/>
            </a:ln>
            <a:solidFill>
              <a:schemeClr val="tx1"/>
            </a:solidFill>
          </a:endParaRPr>
        </a:p>
      </dgm:t>
    </dgm:pt>
    <dgm:pt modelId="{D4B01F73-A7CE-42BA-BD3A-DD60E592C071}" type="sibTrans" cxnId="{CE471EBE-1281-45AE-A18E-ABBB3BAEEAC1}">
      <dgm:prSet/>
      <dgm:spPr/>
      <dgm:t>
        <a:bodyPr/>
        <a:lstStyle/>
        <a:p>
          <a:endParaRPr lang="cs-CZ">
            <a:ln>
              <a:noFill/>
            </a:ln>
            <a:solidFill>
              <a:schemeClr val="tx1"/>
            </a:solidFill>
          </a:endParaRPr>
        </a:p>
      </dgm:t>
    </dgm:pt>
    <dgm:pt modelId="{FBAD6A32-A40A-4CAE-9D03-D082387D7BEA}">
      <dgm:prSet/>
      <dgm:spPr/>
      <dgm:t>
        <a:bodyPr/>
        <a:lstStyle/>
        <a:p>
          <a:r>
            <a:rPr lang="cs-CZ" b="1" dirty="0">
              <a:ln/>
            </a:rPr>
            <a:t>VDOVSKÝ/</a:t>
          </a:r>
        </a:p>
        <a:p>
          <a:r>
            <a:rPr lang="cs-CZ" b="1" dirty="0">
              <a:ln/>
            </a:rPr>
            <a:t>VDOVECKÝ</a:t>
          </a:r>
        </a:p>
      </dgm:t>
    </dgm:pt>
    <dgm:pt modelId="{E32016AC-AA31-40F7-8B7A-D71DADDDBD83}" type="parTrans" cxnId="{78242225-70D1-42EF-8EC7-743EAA66482A}">
      <dgm:prSet/>
      <dgm:spPr/>
      <dgm:t>
        <a:bodyPr/>
        <a:lstStyle/>
        <a:p>
          <a:endParaRPr lang="cs-CZ">
            <a:ln>
              <a:noFill/>
            </a:ln>
            <a:solidFill>
              <a:schemeClr val="tx1"/>
            </a:solidFill>
          </a:endParaRPr>
        </a:p>
      </dgm:t>
    </dgm:pt>
    <dgm:pt modelId="{63A37347-4921-4359-91E7-80F2A13EF7D2}" type="sibTrans" cxnId="{78242225-70D1-42EF-8EC7-743EAA66482A}">
      <dgm:prSet/>
      <dgm:spPr/>
      <dgm:t>
        <a:bodyPr/>
        <a:lstStyle/>
        <a:p>
          <a:endParaRPr lang="cs-CZ">
            <a:ln>
              <a:noFill/>
            </a:ln>
            <a:solidFill>
              <a:schemeClr val="tx1"/>
            </a:solidFill>
          </a:endParaRPr>
        </a:p>
      </dgm:t>
    </dgm:pt>
    <dgm:pt modelId="{A6976A3B-E85D-484C-AACC-374D8A1AABAA}">
      <dgm:prSet/>
      <dgm:spPr/>
      <dgm:t>
        <a:bodyPr/>
        <a:lstStyle/>
        <a:p>
          <a:r>
            <a:rPr lang="cs-CZ" b="1" dirty="0">
              <a:latin typeface="+mn-lt"/>
            </a:rPr>
            <a:t>SIROTČÍ</a:t>
          </a:r>
        </a:p>
      </dgm:t>
    </dgm:pt>
    <dgm:pt modelId="{A7095C8F-7427-4E1A-BCBD-7FB93C7DB6B6}" type="parTrans" cxnId="{E4ADE8B2-EA56-463A-B9FF-73F11295A1CA}">
      <dgm:prSet/>
      <dgm:spPr/>
      <dgm:t>
        <a:bodyPr/>
        <a:lstStyle/>
        <a:p>
          <a:endParaRPr lang="cs-CZ"/>
        </a:p>
      </dgm:t>
    </dgm:pt>
    <dgm:pt modelId="{E4541CF1-4E86-42D5-885E-8E6E9C128956}" type="sibTrans" cxnId="{E4ADE8B2-EA56-463A-B9FF-73F11295A1CA}">
      <dgm:prSet/>
      <dgm:spPr/>
      <dgm:t>
        <a:bodyPr/>
        <a:lstStyle/>
        <a:p>
          <a:endParaRPr lang="cs-CZ"/>
        </a:p>
      </dgm:t>
    </dgm:pt>
    <dgm:pt modelId="{856334E5-812D-4BEB-960B-B3F555F4C1CD}" type="pres">
      <dgm:prSet presAssocID="{4212D632-BAF5-4186-9D16-7F549EC2A54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DF9C10F-A9A7-4643-974C-3C23205913F5}" type="pres">
      <dgm:prSet presAssocID="{0797E07A-73FC-43D1-AAF0-8CD149F556D4}" presName="root1" presStyleCnt="0"/>
      <dgm:spPr/>
    </dgm:pt>
    <dgm:pt modelId="{B5CC5531-AC39-45F3-A1BF-7CC9714F6A62}" type="pres">
      <dgm:prSet presAssocID="{0797E07A-73FC-43D1-AAF0-8CD149F556D4}" presName="LevelOneTextNode" presStyleLbl="node0" presStyleIdx="0" presStyleCnt="1">
        <dgm:presLayoutVars>
          <dgm:chPref val="3"/>
        </dgm:presLayoutVars>
      </dgm:prSet>
      <dgm:spPr/>
    </dgm:pt>
    <dgm:pt modelId="{D026FF91-C388-4026-BD98-B81B146502B5}" type="pres">
      <dgm:prSet presAssocID="{0797E07A-73FC-43D1-AAF0-8CD149F556D4}" presName="level2hierChild" presStyleCnt="0"/>
      <dgm:spPr/>
    </dgm:pt>
    <dgm:pt modelId="{3C8D384D-4CC3-487D-AA19-BD7D46C60EC4}" type="pres">
      <dgm:prSet presAssocID="{0E31A564-F2E6-423A-9BB8-590ADF53E372}" presName="conn2-1" presStyleLbl="parChTrans1D2" presStyleIdx="0" presStyleCnt="1"/>
      <dgm:spPr/>
    </dgm:pt>
    <dgm:pt modelId="{6E7B9B94-282A-46A0-B968-5D7E96ABB342}" type="pres">
      <dgm:prSet presAssocID="{0E31A564-F2E6-423A-9BB8-590ADF53E372}" presName="connTx" presStyleLbl="parChTrans1D2" presStyleIdx="0" presStyleCnt="1"/>
      <dgm:spPr/>
    </dgm:pt>
    <dgm:pt modelId="{D7DB5012-990C-42E9-B9A6-976D8A09CE55}" type="pres">
      <dgm:prSet presAssocID="{65827871-44CB-4843-B408-91E91937573C}" presName="root2" presStyleCnt="0"/>
      <dgm:spPr/>
    </dgm:pt>
    <dgm:pt modelId="{16A91372-E20D-446F-A589-ED2BAC2D28DD}" type="pres">
      <dgm:prSet presAssocID="{65827871-44CB-4843-B408-91E91937573C}" presName="LevelTwoTextNode" presStyleLbl="node2" presStyleIdx="0" presStyleCnt="1">
        <dgm:presLayoutVars>
          <dgm:chPref val="3"/>
        </dgm:presLayoutVars>
      </dgm:prSet>
      <dgm:spPr/>
    </dgm:pt>
    <dgm:pt modelId="{77EBC3D6-202C-4287-B04A-305218CC5AA6}" type="pres">
      <dgm:prSet presAssocID="{65827871-44CB-4843-B408-91E91937573C}" presName="level3hierChild" presStyleCnt="0"/>
      <dgm:spPr/>
    </dgm:pt>
    <dgm:pt modelId="{7471AC8F-B863-473B-AB2F-08A0CED62A25}" type="pres">
      <dgm:prSet presAssocID="{C688CD85-6B2D-4C8C-8BE2-539329C6A805}" presName="conn2-1" presStyleLbl="parChTrans1D3" presStyleIdx="0" presStyleCnt="3"/>
      <dgm:spPr/>
    </dgm:pt>
    <dgm:pt modelId="{AA9FD135-5251-4435-B651-A8116706F6F1}" type="pres">
      <dgm:prSet presAssocID="{C688CD85-6B2D-4C8C-8BE2-539329C6A805}" presName="connTx" presStyleLbl="parChTrans1D3" presStyleIdx="0" presStyleCnt="3"/>
      <dgm:spPr/>
    </dgm:pt>
    <dgm:pt modelId="{B6388DE5-AF51-454A-8FA4-8F9DAA339922}" type="pres">
      <dgm:prSet presAssocID="{74C10A89-1D31-4537-887F-4597FAAE9778}" presName="root2" presStyleCnt="0"/>
      <dgm:spPr/>
    </dgm:pt>
    <dgm:pt modelId="{CC0DF1DC-1BF5-4F69-A28F-18393062534D}" type="pres">
      <dgm:prSet presAssocID="{74C10A89-1D31-4537-887F-4597FAAE9778}" presName="LevelTwoTextNode" presStyleLbl="node3" presStyleIdx="0" presStyleCnt="3">
        <dgm:presLayoutVars>
          <dgm:chPref val="3"/>
        </dgm:presLayoutVars>
      </dgm:prSet>
      <dgm:spPr/>
    </dgm:pt>
    <dgm:pt modelId="{830858B4-F67F-48EE-AFE2-DC01A6AD9A33}" type="pres">
      <dgm:prSet presAssocID="{74C10A89-1D31-4537-887F-4597FAAE9778}" presName="level3hierChild" presStyleCnt="0"/>
      <dgm:spPr/>
    </dgm:pt>
    <dgm:pt modelId="{E8722EA0-AEDA-41CE-942A-D2DC10A883DF}" type="pres">
      <dgm:prSet presAssocID="{46D07ABE-FAA6-40DD-A63F-EABF1B0B3A15}" presName="conn2-1" presStyleLbl="parChTrans1D3" presStyleIdx="1" presStyleCnt="3"/>
      <dgm:spPr/>
    </dgm:pt>
    <dgm:pt modelId="{5929B39A-19A3-4ED2-8052-0203A9ADB154}" type="pres">
      <dgm:prSet presAssocID="{46D07ABE-FAA6-40DD-A63F-EABF1B0B3A15}" presName="connTx" presStyleLbl="parChTrans1D3" presStyleIdx="1" presStyleCnt="3"/>
      <dgm:spPr/>
    </dgm:pt>
    <dgm:pt modelId="{A14C7768-2CF4-4000-AC70-3BCE7E2D04FB}" type="pres">
      <dgm:prSet presAssocID="{3AB57A60-1AF5-4468-B552-2E092B35A60D}" presName="root2" presStyleCnt="0"/>
      <dgm:spPr/>
    </dgm:pt>
    <dgm:pt modelId="{CB8D9EFF-A8AB-4363-A348-0016411023B6}" type="pres">
      <dgm:prSet presAssocID="{3AB57A60-1AF5-4468-B552-2E092B35A60D}" presName="LevelTwoTextNode" presStyleLbl="node3" presStyleIdx="1" presStyleCnt="3">
        <dgm:presLayoutVars>
          <dgm:chPref val="3"/>
        </dgm:presLayoutVars>
      </dgm:prSet>
      <dgm:spPr/>
    </dgm:pt>
    <dgm:pt modelId="{8C891227-432C-47C9-928D-007D24FAF2E5}" type="pres">
      <dgm:prSet presAssocID="{3AB57A60-1AF5-4468-B552-2E092B35A60D}" presName="level3hierChild" presStyleCnt="0"/>
      <dgm:spPr/>
    </dgm:pt>
    <dgm:pt modelId="{B33F7D96-098B-4A36-B5BE-0C6E70526C82}" type="pres">
      <dgm:prSet presAssocID="{63C371FE-AAE1-4AD4-85EE-912917BE5936}" presName="conn2-1" presStyleLbl="parChTrans1D3" presStyleIdx="2" presStyleCnt="3"/>
      <dgm:spPr/>
    </dgm:pt>
    <dgm:pt modelId="{34836BDA-7D85-4256-AA8C-E4C35D07A1D7}" type="pres">
      <dgm:prSet presAssocID="{63C371FE-AAE1-4AD4-85EE-912917BE5936}" presName="connTx" presStyleLbl="parChTrans1D3" presStyleIdx="2" presStyleCnt="3"/>
      <dgm:spPr/>
    </dgm:pt>
    <dgm:pt modelId="{706D36AD-A872-46B5-8B6C-8D4FF8E13C18}" type="pres">
      <dgm:prSet presAssocID="{D0097BEB-2017-4563-B441-2F2F54C58630}" presName="root2" presStyleCnt="0"/>
      <dgm:spPr/>
    </dgm:pt>
    <dgm:pt modelId="{FCDE58B7-4B39-40EB-AD16-3423887A3497}" type="pres">
      <dgm:prSet presAssocID="{D0097BEB-2017-4563-B441-2F2F54C58630}" presName="LevelTwoTextNode" presStyleLbl="node3" presStyleIdx="2" presStyleCnt="3">
        <dgm:presLayoutVars>
          <dgm:chPref val="3"/>
        </dgm:presLayoutVars>
      </dgm:prSet>
      <dgm:spPr/>
    </dgm:pt>
    <dgm:pt modelId="{75161F8E-9C9B-45FB-9504-94222CA658AA}" type="pres">
      <dgm:prSet presAssocID="{D0097BEB-2017-4563-B441-2F2F54C58630}" presName="level3hierChild" presStyleCnt="0"/>
      <dgm:spPr/>
    </dgm:pt>
    <dgm:pt modelId="{0EA0B64B-1CC3-47AB-917F-79F5087C63DB}" type="pres">
      <dgm:prSet presAssocID="{E32016AC-AA31-40F7-8B7A-D71DADDDBD83}" presName="conn2-1" presStyleLbl="parChTrans1D4" presStyleIdx="0" presStyleCnt="2"/>
      <dgm:spPr/>
    </dgm:pt>
    <dgm:pt modelId="{6C884A1F-C695-4EB6-80DA-3AB49A6179A8}" type="pres">
      <dgm:prSet presAssocID="{E32016AC-AA31-40F7-8B7A-D71DADDDBD83}" presName="connTx" presStyleLbl="parChTrans1D4" presStyleIdx="0" presStyleCnt="2"/>
      <dgm:spPr/>
    </dgm:pt>
    <dgm:pt modelId="{E522484D-5417-4856-A667-AB6509D2069A}" type="pres">
      <dgm:prSet presAssocID="{FBAD6A32-A40A-4CAE-9D03-D082387D7BEA}" presName="root2" presStyleCnt="0"/>
      <dgm:spPr/>
    </dgm:pt>
    <dgm:pt modelId="{8EDA36C6-3A98-4909-9A6C-525B1988EACB}" type="pres">
      <dgm:prSet presAssocID="{FBAD6A32-A40A-4CAE-9D03-D082387D7BEA}" presName="LevelTwoTextNode" presStyleLbl="node4" presStyleIdx="0" presStyleCnt="2">
        <dgm:presLayoutVars>
          <dgm:chPref val="3"/>
        </dgm:presLayoutVars>
      </dgm:prSet>
      <dgm:spPr/>
    </dgm:pt>
    <dgm:pt modelId="{47D3D683-AD34-47B8-82B7-0CD37947161F}" type="pres">
      <dgm:prSet presAssocID="{FBAD6A32-A40A-4CAE-9D03-D082387D7BEA}" presName="level3hierChild" presStyleCnt="0"/>
      <dgm:spPr/>
    </dgm:pt>
    <dgm:pt modelId="{CD9502A9-8B93-4638-BEEC-02D0D2C2FE0B}" type="pres">
      <dgm:prSet presAssocID="{A7095C8F-7427-4E1A-BCBD-7FB93C7DB6B6}" presName="conn2-1" presStyleLbl="parChTrans1D4" presStyleIdx="1" presStyleCnt="2"/>
      <dgm:spPr/>
    </dgm:pt>
    <dgm:pt modelId="{37A13B9F-B6DF-4130-BBFE-5BF6A26EC15A}" type="pres">
      <dgm:prSet presAssocID="{A7095C8F-7427-4E1A-BCBD-7FB93C7DB6B6}" presName="connTx" presStyleLbl="parChTrans1D4" presStyleIdx="1" presStyleCnt="2"/>
      <dgm:spPr/>
    </dgm:pt>
    <dgm:pt modelId="{4EE92D7F-91BA-4EAC-9C3E-7820C91B76BC}" type="pres">
      <dgm:prSet presAssocID="{A6976A3B-E85D-484C-AACC-374D8A1AABAA}" presName="root2" presStyleCnt="0"/>
      <dgm:spPr/>
    </dgm:pt>
    <dgm:pt modelId="{F8A35139-4167-4694-BD79-9B2503A14154}" type="pres">
      <dgm:prSet presAssocID="{A6976A3B-E85D-484C-AACC-374D8A1AABAA}" presName="LevelTwoTextNode" presStyleLbl="node4" presStyleIdx="1" presStyleCnt="2">
        <dgm:presLayoutVars>
          <dgm:chPref val="3"/>
        </dgm:presLayoutVars>
      </dgm:prSet>
      <dgm:spPr/>
    </dgm:pt>
    <dgm:pt modelId="{EEC585F7-CF53-47C9-A3D3-54F3FAC8FB5A}" type="pres">
      <dgm:prSet presAssocID="{A6976A3B-E85D-484C-AACC-374D8A1AABAA}" presName="level3hierChild" presStyleCnt="0"/>
      <dgm:spPr/>
    </dgm:pt>
  </dgm:ptLst>
  <dgm:cxnLst>
    <dgm:cxn modelId="{1BAC3F10-C1B5-4592-835B-BF67C0B96C19}" type="presOf" srcId="{A6976A3B-E85D-484C-AACC-374D8A1AABAA}" destId="{F8A35139-4167-4694-BD79-9B2503A14154}" srcOrd="0" destOrd="0" presId="urn:microsoft.com/office/officeart/2005/8/layout/hierarchy2"/>
    <dgm:cxn modelId="{1F93571B-72DF-4F09-BF0B-E9CF6583A1B7}" type="presOf" srcId="{46D07ABE-FAA6-40DD-A63F-EABF1B0B3A15}" destId="{5929B39A-19A3-4ED2-8052-0203A9ADB154}" srcOrd="1" destOrd="0" presId="urn:microsoft.com/office/officeart/2005/8/layout/hierarchy2"/>
    <dgm:cxn modelId="{78242225-70D1-42EF-8EC7-743EAA66482A}" srcId="{D0097BEB-2017-4563-B441-2F2F54C58630}" destId="{FBAD6A32-A40A-4CAE-9D03-D082387D7BEA}" srcOrd="0" destOrd="0" parTransId="{E32016AC-AA31-40F7-8B7A-D71DADDDBD83}" sibTransId="{63A37347-4921-4359-91E7-80F2A13EF7D2}"/>
    <dgm:cxn modelId="{DBD12E2D-3CDD-40D2-9020-62F7E471B99E}" srcId="{65827871-44CB-4843-B408-91E91937573C}" destId="{3AB57A60-1AF5-4468-B552-2E092B35A60D}" srcOrd="1" destOrd="0" parTransId="{46D07ABE-FAA6-40DD-A63F-EABF1B0B3A15}" sibTransId="{374BA4E8-A884-4F0D-9DB1-3D07F509ADA1}"/>
    <dgm:cxn modelId="{6326E43C-655A-495B-8865-78DF66329EE9}" type="presOf" srcId="{4212D632-BAF5-4186-9D16-7F549EC2A545}" destId="{856334E5-812D-4BEB-960B-B3F555F4C1CD}" srcOrd="0" destOrd="0" presId="urn:microsoft.com/office/officeart/2005/8/layout/hierarchy2"/>
    <dgm:cxn modelId="{1AF2B25E-63E7-4AEB-B6DB-FE0C920B9FC7}" type="presOf" srcId="{63C371FE-AAE1-4AD4-85EE-912917BE5936}" destId="{B33F7D96-098B-4A36-B5BE-0C6E70526C82}" srcOrd="0" destOrd="0" presId="urn:microsoft.com/office/officeart/2005/8/layout/hierarchy2"/>
    <dgm:cxn modelId="{D28FA463-1EBD-42B9-B396-5C38A80A7E41}" type="presOf" srcId="{A7095C8F-7427-4E1A-BCBD-7FB93C7DB6B6}" destId="{37A13B9F-B6DF-4130-BBFE-5BF6A26EC15A}" srcOrd="1" destOrd="0" presId="urn:microsoft.com/office/officeart/2005/8/layout/hierarchy2"/>
    <dgm:cxn modelId="{5CEC4B70-9381-421B-9F99-4990079C94E5}" type="presOf" srcId="{C688CD85-6B2D-4C8C-8BE2-539329C6A805}" destId="{7471AC8F-B863-473B-AB2F-08A0CED62A25}" srcOrd="0" destOrd="0" presId="urn:microsoft.com/office/officeart/2005/8/layout/hierarchy2"/>
    <dgm:cxn modelId="{4E9B3E71-CE34-4A3F-B7CB-6E6F9982C881}" type="presOf" srcId="{3AB57A60-1AF5-4468-B552-2E092B35A60D}" destId="{CB8D9EFF-A8AB-4363-A348-0016411023B6}" srcOrd="0" destOrd="0" presId="urn:microsoft.com/office/officeart/2005/8/layout/hierarchy2"/>
    <dgm:cxn modelId="{3F167353-4C33-4041-9D1A-5FCC1E5A7535}" type="presOf" srcId="{0797E07A-73FC-43D1-AAF0-8CD149F556D4}" destId="{B5CC5531-AC39-45F3-A1BF-7CC9714F6A62}" srcOrd="0" destOrd="0" presId="urn:microsoft.com/office/officeart/2005/8/layout/hierarchy2"/>
    <dgm:cxn modelId="{9C8C9158-40F0-4541-A75E-17F5F110B8FF}" type="presOf" srcId="{FBAD6A32-A40A-4CAE-9D03-D082387D7BEA}" destId="{8EDA36C6-3A98-4909-9A6C-525B1988EACB}" srcOrd="0" destOrd="0" presId="urn:microsoft.com/office/officeart/2005/8/layout/hierarchy2"/>
    <dgm:cxn modelId="{8B317659-0995-4C2B-92F0-D122C9DC9A15}" srcId="{65827871-44CB-4843-B408-91E91937573C}" destId="{74C10A89-1D31-4537-887F-4597FAAE9778}" srcOrd="0" destOrd="0" parTransId="{C688CD85-6B2D-4C8C-8BE2-539329C6A805}" sibTransId="{10396632-6579-49FF-8339-04348A431744}"/>
    <dgm:cxn modelId="{455E297A-C3F8-4ED6-8207-80DC39EAD63B}" type="presOf" srcId="{46D07ABE-FAA6-40DD-A63F-EABF1B0B3A15}" destId="{E8722EA0-AEDA-41CE-942A-D2DC10A883DF}" srcOrd="0" destOrd="0" presId="urn:microsoft.com/office/officeart/2005/8/layout/hierarchy2"/>
    <dgm:cxn modelId="{FFD70E91-359C-44BE-9A43-02EA9BA36536}" type="presOf" srcId="{E32016AC-AA31-40F7-8B7A-D71DADDDBD83}" destId="{6C884A1F-C695-4EB6-80DA-3AB49A6179A8}" srcOrd="1" destOrd="0" presId="urn:microsoft.com/office/officeart/2005/8/layout/hierarchy2"/>
    <dgm:cxn modelId="{DEDB3694-983E-4C5F-9219-67CC5CB03CE6}" type="presOf" srcId="{65827871-44CB-4843-B408-91E91937573C}" destId="{16A91372-E20D-446F-A589-ED2BAC2D28DD}" srcOrd="0" destOrd="0" presId="urn:microsoft.com/office/officeart/2005/8/layout/hierarchy2"/>
    <dgm:cxn modelId="{08F1EB95-1C47-451E-A850-C71208B368D9}" type="presOf" srcId="{74C10A89-1D31-4537-887F-4597FAAE9778}" destId="{CC0DF1DC-1BF5-4F69-A28F-18393062534D}" srcOrd="0" destOrd="0" presId="urn:microsoft.com/office/officeart/2005/8/layout/hierarchy2"/>
    <dgm:cxn modelId="{1DBD5297-C65D-4523-BC84-FBFCC31F6E5E}" type="presOf" srcId="{0E31A564-F2E6-423A-9BB8-590ADF53E372}" destId="{6E7B9B94-282A-46A0-B968-5D7E96ABB342}" srcOrd="1" destOrd="0" presId="urn:microsoft.com/office/officeart/2005/8/layout/hierarchy2"/>
    <dgm:cxn modelId="{D0DB4BA4-3CFD-4FCF-A635-BBDB564A8A60}" type="presOf" srcId="{A7095C8F-7427-4E1A-BCBD-7FB93C7DB6B6}" destId="{CD9502A9-8B93-4638-BEEC-02D0D2C2FE0B}" srcOrd="0" destOrd="0" presId="urn:microsoft.com/office/officeart/2005/8/layout/hierarchy2"/>
    <dgm:cxn modelId="{E4ADE8B2-EA56-463A-B9FF-73F11295A1CA}" srcId="{D0097BEB-2017-4563-B441-2F2F54C58630}" destId="{A6976A3B-E85D-484C-AACC-374D8A1AABAA}" srcOrd="1" destOrd="0" parTransId="{A7095C8F-7427-4E1A-BCBD-7FB93C7DB6B6}" sibTransId="{E4541CF1-4E86-42D5-885E-8E6E9C128956}"/>
    <dgm:cxn modelId="{84E632BD-BC7E-4DD4-97D4-A2BB01626D9A}" type="presOf" srcId="{D0097BEB-2017-4563-B441-2F2F54C58630}" destId="{FCDE58B7-4B39-40EB-AD16-3423887A3497}" srcOrd="0" destOrd="0" presId="urn:microsoft.com/office/officeart/2005/8/layout/hierarchy2"/>
    <dgm:cxn modelId="{CE471EBE-1281-45AE-A18E-ABBB3BAEEAC1}" srcId="{65827871-44CB-4843-B408-91E91937573C}" destId="{D0097BEB-2017-4563-B441-2F2F54C58630}" srcOrd="2" destOrd="0" parTransId="{63C371FE-AAE1-4AD4-85EE-912917BE5936}" sibTransId="{D4B01F73-A7CE-42BA-BD3A-DD60E592C071}"/>
    <dgm:cxn modelId="{EDD198D5-4CD4-4D48-832E-6DD909480154}" type="presOf" srcId="{E32016AC-AA31-40F7-8B7A-D71DADDDBD83}" destId="{0EA0B64B-1CC3-47AB-917F-79F5087C63DB}" srcOrd="0" destOrd="0" presId="urn:microsoft.com/office/officeart/2005/8/layout/hierarchy2"/>
    <dgm:cxn modelId="{E85139D6-2FC9-4E55-BB15-8BFA5F54B685}" type="presOf" srcId="{63C371FE-AAE1-4AD4-85EE-912917BE5936}" destId="{34836BDA-7D85-4256-AA8C-E4C35D07A1D7}" srcOrd="1" destOrd="0" presId="urn:microsoft.com/office/officeart/2005/8/layout/hierarchy2"/>
    <dgm:cxn modelId="{B3398BDB-4071-4BDD-993B-F717327F5FD5}" srcId="{4212D632-BAF5-4186-9D16-7F549EC2A545}" destId="{0797E07A-73FC-43D1-AAF0-8CD149F556D4}" srcOrd="0" destOrd="0" parTransId="{7002A4E2-4D7C-4DEA-8CE1-CCD64EB3F378}" sibTransId="{F8B648BA-713A-4365-B561-B5A6226F9E11}"/>
    <dgm:cxn modelId="{5DB69CE7-96CE-424E-AB5E-20F1FD7C907F}" type="presOf" srcId="{0E31A564-F2E6-423A-9BB8-590ADF53E372}" destId="{3C8D384D-4CC3-487D-AA19-BD7D46C60EC4}" srcOrd="0" destOrd="0" presId="urn:microsoft.com/office/officeart/2005/8/layout/hierarchy2"/>
    <dgm:cxn modelId="{D470E0EE-CEDA-48F8-AFAC-27AD6BF3871D}" type="presOf" srcId="{C688CD85-6B2D-4C8C-8BE2-539329C6A805}" destId="{AA9FD135-5251-4435-B651-A8116706F6F1}" srcOrd="1" destOrd="0" presId="urn:microsoft.com/office/officeart/2005/8/layout/hierarchy2"/>
    <dgm:cxn modelId="{25314DFD-F869-4E62-AE94-2245CAF0E8B7}" srcId="{0797E07A-73FC-43D1-AAF0-8CD149F556D4}" destId="{65827871-44CB-4843-B408-91E91937573C}" srcOrd="0" destOrd="0" parTransId="{0E31A564-F2E6-423A-9BB8-590ADF53E372}" sibTransId="{D843E5BC-B4DC-48A5-A5B8-A5C1D482E7EB}"/>
    <dgm:cxn modelId="{E983EFB8-B6E6-404E-A1DE-7968305F08A4}" type="presParOf" srcId="{856334E5-812D-4BEB-960B-B3F555F4C1CD}" destId="{DDF9C10F-A9A7-4643-974C-3C23205913F5}" srcOrd="0" destOrd="0" presId="urn:microsoft.com/office/officeart/2005/8/layout/hierarchy2"/>
    <dgm:cxn modelId="{FCC226B5-9683-4FA4-A728-F34DD2DBD054}" type="presParOf" srcId="{DDF9C10F-A9A7-4643-974C-3C23205913F5}" destId="{B5CC5531-AC39-45F3-A1BF-7CC9714F6A62}" srcOrd="0" destOrd="0" presId="urn:microsoft.com/office/officeart/2005/8/layout/hierarchy2"/>
    <dgm:cxn modelId="{FA40173E-5119-4D66-9BAE-0151DEBA83AA}" type="presParOf" srcId="{DDF9C10F-A9A7-4643-974C-3C23205913F5}" destId="{D026FF91-C388-4026-BD98-B81B146502B5}" srcOrd="1" destOrd="0" presId="urn:microsoft.com/office/officeart/2005/8/layout/hierarchy2"/>
    <dgm:cxn modelId="{FB8EFE78-9850-4F49-9160-87D106170DEE}" type="presParOf" srcId="{D026FF91-C388-4026-BD98-B81B146502B5}" destId="{3C8D384D-4CC3-487D-AA19-BD7D46C60EC4}" srcOrd="0" destOrd="0" presId="urn:microsoft.com/office/officeart/2005/8/layout/hierarchy2"/>
    <dgm:cxn modelId="{8BA96581-2A36-4A6D-AB9B-DB55F99762C4}" type="presParOf" srcId="{3C8D384D-4CC3-487D-AA19-BD7D46C60EC4}" destId="{6E7B9B94-282A-46A0-B968-5D7E96ABB342}" srcOrd="0" destOrd="0" presId="urn:microsoft.com/office/officeart/2005/8/layout/hierarchy2"/>
    <dgm:cxn modelId="{7CC99294-6439-4901-BD8B-6E12583642CC}" type="presParOf" srcId="{D026FF91-C388-4026-BD98-B81B146502B5}" destId="{D7DB5012-990C-42E9-B9A6-976D8A09CE55}" srcOrd="1" destOrd="0" presId="urn:microsoft.com/office/officeart/2005/8/layout/hierarchy2"/>
    <dgm:cxn modelId="{603B3E7F-851F-466E-B30A-1A55FB8F755C}" type="presParOf" srcId="{D7DB5012-990C-42E9-B9A6-976D8A09CE55}" destId="{16A91372-E20D-446F-A589-ED2BAC2D28DD}" srcOrd="0" destOrd="0" presId="urn:microsoft.com/office/officeart/2005/8/layout/hierarchy2"/>
    <dgm:cxn modelId="{1C2957C7-D82A-4E59-A770-D7AA2E63BBA9}" type="presParOf" srcId="{D7DB5012-990C-42E9-B9A6-976D8A09CE55}" destId="{77EBC3D6-202C-4287-B04A-305218CC5AA6}" srcOrd="1" destOrd="0" presId="urn:microsoft.com/office/officeart/2005/8/layout/hierarchy2"/>
    <dgm:cxn modelId="{D52BBF90-3E00-4280-AE0E-CAC5BE4AEC97}" type="presParOf" srcId="{77EBC3D6-202C-4287-B04A-305218CC5AA6}" destId="{7471AC8F-B863-473B-AB2F-08A0CED62A25}" srcOrd="0" destOrd="0" presId="urn:microsoft.com/office/officeart/2005/8/layout/hierarchy2"/>
    <dgm:cxn modelId="{700FCFDA-A701-4F6B-BF08-855E7716B454}" type="presParOf" srcId="{7471AC8F-B863-473B-AB2F-08A0CED62A25}" destId="{AA9FD135-5251-4435-B651-A8116706F6F1}" srcOrd="0" destOrd="0" presId="urn:microsoft.com/office/officeart/2005/8/layout/hierarchy2"/>
    <dgm:cxn modelId="{244FEEDD-FBC2-4BFF-9684-250DED647ACE}" type="presParOf" srcId="{77EBC3D6-202C-4287-B04A-305218CC5AA6}" destId="{B6388DE5-AF51-454A-8FA4-8F9DAA339922}" srcOrd="1" destOrd="0" presId="urn:microsoft.com/office/officeart/2005/8/layout/hierarchy2"/>
    <dgm:cxn modelId="{E6B95577-B08E-48CD-BE7C-6AEEF1737AC9}" type="presParOf" srcId="{B6388DE5-AF51-454A-8FA4-8F9DAA339922}" destId="{CC0DF1DC-1BF5-4F69-A28F-18393062534D}" srcOrd="0" destOrd="0" presId="urn:microsoft.com/office/officeart/2005/8/layout/hierarchy2"/>
    <dgm:cxn modelId="{94CDF78D-6EFB-4F84-945D-D1967883A7A8}" type="presParOf" srcId="{B6388DE5-AF51-454A-8FA4-8F9DAA339922}" destId="{830858B4-F67F-48EE-AFE2-DC01A6AD9A33}" srcOrd="1" destOrd="0" presId="urn:microsoft.com/office/officeart/2005/8/layout/hierarchy2"/>
    <dgm:cxn modelId="{316EFCBF-A4AB-43CC-8AEB-CE576B214CA8}" type="presParOf" srcId="{77EBC3D6-202C-4287-B04A-305218CC5AA6}" destId="{E8722EA0-AEDA-41CE-942A-D2DC10A883DF}" srcOrd="2" destOrd="0" presId="urn:microsoft.com/office/officeart/2005/8/layout/hierarchy2"/>
    <dgm:cxn modelId="{8248C067-9FB9-4F3A-AB81-B3B5ED184AF1}" type="presParOf" srcId="{E8722EA0-AEDA-41CE-942A-D2DC10A883DF}" destId="{5929B39A-19A3-4ED2-8052-0203A9ADB154}" srcOrd="0" destOrd="0" presId="urn:microsoft.com/office/officeart/2005/8/layout/hierarchy2"/>
    <dgm:cxn modelId="{E368A7BE-43B0-4ECA-880A-31B45A37D562}" type="presParOf" srcId="{77EBC3D6-202C-4287-B04A-305218CC5AA6}" destId="{A14C7768-2CF4-4000-AC70-3BCE7E2D04FB}" srcOrd="3" destOrd="0" presId="urn:microsoft.com/office/officeart/2005/8/layout/hierarchy2"/>
    <dgm:cxn modelId="{F9C754ED-90B6-4D7A-AAF1-80A47BEA30DB}" type="presParOf" srcId="{A14C7768-2CF4-4000-AC70-3BCE7E2D04FB}" destId="{CB8D9EFF-A8AB-4363-A348-0016411023B6}" srcOrd="0" destOrd="0" presId="urn:microsoft.com/office/officeart/2005/8/layout/hierarchy2"/>
    <dgm:cxn modelId="{7743A02D-6EC3-4B82-9A16-592597FB27EA}" type="presParOf" srcId="{A14C7768-2CF4-4000-AC70-3BCE7E2D04FB}" destId="{8C891227-432C-47C9-928D-007D24FAF2E5}" srcOrd="1" destOrd="0" presId="urn:microsoft.com/office/officeart/2005/8/layout/hierarchy2"/>
    <dgm:cxn modelId="{121BA604-986E-47DB-90A0-520510EE978A}" type="presParOf" srcId="{77EBC3D6-202C-4287-B04A-305218CC5AA6}" destId="{B33F7D96-098B-4A36-B5BE-0C6E70526C82}" srcOrd="4" destOrd="0" presId="urn:microsoft.com/office/officeart/2005/8/layout/hierarchy2"/>
    <dgm:cxn modelId="{A518F95C-E023-42D5-8FD2-2EC14A29707E}" type="presParOf" srcId="{B33F7D96-098B-4A36-B5BE-0C6E70526C82}" destId="{34836BDA-7D85-4256-AA8C-E4C35D07A1D7}" srcOrd="0" destOrd="0" presId="urn:microsoft.com/office/officeart/2005/8/layout/hierarchy2"/>
    <dgm:cxn modelId="{A3DAF5D8-FED2-49AE-80CF-EA2C654E3B43}" type="presParOf" srcId="{77EBC3D6-202C-4287-B04A-305218CC5AA6}" destId="{706D36AD-A872-46B5-8B6C-8D4FF8E13C18}" srcOrd="5" destOrd="0" presId="urn:microsoft.com/office/officeart/2005/8/layout/hierarchy2"/>
    <dgm:cxn modelId="{6898B2BE-38EB-4915-A545-ECE200C753C0}" type="presParOf" srcId="{706D36AD-A872-46B5-8B6C-8D4FF8E13C18}" destId="{FCDE58B7-4B39-40EB-AD16-3423887A3497}" srcOrd="0" destOrd="0" presId="urn:microsoft.com/office/officeart/2005/8/layout/hierarchy2"/>
    <dgm:cxn modelId="{11536DCE-C1D2-4289-B6A7-E8EEAA20AFEB}" type="presParOf" srcId="{706D36AD-A872-46B5-8B6C-8D4FF8E13C18}" destId="{75161F8E-9C9B-45FB-9504-94222CA658AA}" srcOrd="1" destOrd="0" presId="urn:microsoft.com/office/officeart/2005/8/layout/hierarchy2"/>
    <dgm:cxn modelId="{FD098CBA-9A79-4C9E-9C51-3D313F897EB8}" type="presParOf" srcId="{75161F8E-9C9B-45FB-9504-94222CA658AA}" destId="{0EA0B64B-1CC3-47AB-917F-79F5087C63DB}" srcOrd="0" destOrd="0" presId="urn:microsoft.com/office/officeart/2005/8/layout/hierarchy2"/>
    <dgm:cxn modelId="{39F68916-0CB9-47FB-B0C9-AD6A78952505}" type="presParOf" srcId="{0EA0B64B-1CC3-47AB-917F-79F5087C63DB}" destId="{6C884A1F-C695-4EB6-80DA-3AB49A6179A8}" srcOrd="0" destOrd="0" presId="urn:microsoft.com/office/officeart/2005/8/layout/hierarchy2"/>
    <dgm:cxn modelId="{02FF6306-CE97-4D54-A3D5-3C2C7C834971}" type="presParOf" srcId="{75161F8E-9C9B-45FB-9504-94222CA658AA}" destId="{E522484D-5417-4856-A667-AB6509D2069A}" srcOrd="1" destOrd="0" presId="urn:microsoft.com/office/officeart/2005/8/layout/hierarchy2"/>
    <dgm:cxn modelId="{CFE6C789-BE9A-424D-A258-F17B3FE9A818}" type="presParOf" srcId="{E522484D-5417-4856-A667-AB6509D2069A}" destId="{8EDA36C6-3A98-4909-9A6C-525B1988EACB}" srcOrd="0" destOrd="0" presId="urn:microsoft.com/office/officeart/2005/8/layout/hierarchy2"/>
    <dgm:cxn modelId="{0620D7DC-94BB-4603-A18C-6A2114E404EE}" type="presParOf" srcId="{E522484D-5417-4856-A667-AB6509D2069A}" destId="{47D3D683-AD34-47B8-82B7-0CD37947161F}" srcOrd="1" destOrd="0" presId="urn:microsoft.com/office/officeart/2005/8/layout/hierarchy2"/>
    <dgm:cxn modelId="{64D6DE12-4C8A-4D4F-884B-3DA85C3B7DF0}" type="presParOf" srcId="{75161F8E-9C9B-45FB-9504-94222CA658AA}" destId="{CD9502A9-8B93-4638-BEEC-02D0D2C2FE0B}" srcOrd="2" destOrd="0" presId="urn:microsoft.com/office/officeart/2005/8/layout/hierarchy2"/>
    <dgm:cxn modelId="{7B775112-9954-4BE6-9D3C-4CBAE2C30522}" type="presParOf" srcId="{CD9502A9-8B93-4638-BEEC-02D0D2C2FE0B}" destId="{37A13B9F-B6DF-4130-BBFE-5BF6A26EC15A}" srcOrd="0" destOrd="0" presId="urn:microsoft.com/office/officeart/2005/8/layout/hierarchy2"/>
    <dgm:cxn modelId="{BE04390F-1B3B-4BA2-A73C-4A443E9E6B06}" type="presParOf" srcId="{75161F8E-9C9B-45FB-9504-94222CA658AA}" destId="{4EE92D7F-91BA-4EAC-9C3E-7820C91B76BC}" srcOrd="3" destOrd="0" presId="urn:microsoft.com/office/officeart/2005/8/layout/hierarchy2"/>
    <dgm:cxn modelId="{1A1CAAED-E6AC-4BF2-B250-75E55BCDB234}" type="presParOf" srcId="{4EE92D7F-91BA-4EAC-9C3E-7820C91B76BC}" destId="{F8A35139-4167-4694-BD79-9B2503A14154}" srcOrd="0" destOrd="0" presId="urn:microsoft.com/office/officeart/2005/8/layout/hierarchy2"/>
    <dgm:cxn modelId="{43D6545A-D1E6-46AA-9A88-EAB8FFE6E13F}" type="presParOf" srcId="{4EE92D7F-91BA-4EAC-9C3E-7820C91B76BC}" destId="{EEC585F7-CF53-47C9-A3D3-54F3FAC8FB5A}" srcOrd="1" destOrd="0" presId="urn:microsoft.com/office/officeart/2005/8/layout/hierarchy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CC5531-AC39-45F3-A1BF-7CC9714F6A62}">
      <dsp:nvSpPr>
        <dsp:cNvPr id="0" name=""/>
        <dsp:cNvSpPr/>
      </dsp:nvSpPr>
      <dsp:spPr>
        <a:xfrm>
          <a:off x="3854" y="2724146"/>
          <a:ext cx="1022974" cy="5114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>
              <a:ln/>
            </a:rPr>
            <a:t>SOCIÁLNÍ POJIŠTĚNÍ</a:t>
          </a:r>
        </a:p>
      </dsp:txBody>
      <dsp:txXfrm>
        <a:off x="18835" y="2739127"/>
        <a:ext cx="993012" cy="481525"/>
      </dsp:txXfrm>
    </dsp:sp>
    <dsp:sp modelId="{3C8D384D-4CC3-487D-AA19-BD7D46C60EC4}">
      <dsp:nvSpPr>
        <dsp:cNvPr id="0" name=""/>
        <dsp:cNvSpPr/>
      </dsp:nvSpPr>
      <dsp:spPr>
        <a:xfrm>
          <a:off x="1026829" y="2972529"/>
          <a:ext cx="409189" cy="14721"/>
        </a:xfrm>
        <a:custGeom>
          <a:avLst/>
          <a:gdLst/>
          <a:ahLst/>
          <a:cxnLst/>
          <a:rect l="0" t="0" r="0" b="0"/>
          <a:pathLst>
            <a:path>
              <a:moveTo>
                <a:pt x="0" y="7360"/>
              </a:moveTo>
              <a:lnTo>
                <a:pt x="409189" y="7360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>
            <a:ln>
              <a:noFill/>
            </a:ln>
            <a:solidFill>
              <a:schemeClr val="tx1"/>
            </a:solidFill>
          </a:endParaRPr>
        </a:p>
      </dsp:txBody>
      <dsp:txXfrm>
        <a:off x="1221194" y="2969660"/>
        <a:ext cx="20459" cy="20459"/>
      </dsp:txXfrm>
    </dsp:sp>
    <dsp:sp modelId="{16A91372-E20D-446F-A589-ED2BAC2D28DD}">
      <dsp:nvSpPr>
        <dsp:cNvPr id="0" name=""/>
        <dsp:cNvSpPr/>
      </dsp:nvSpPr>
      <dsp:spPr>
        <a:xfrm>
          <a:off x="1436018" y="2724146"/>
          <a:ext cx="1022974" cy="5114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>
              <a:ln/>
            </a:rPr>
            <a:t>DŮCHODOVÉ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>
              <a:ln/>
            </a:rPr>
            <a:t>POJIŠTĚNÍ</a:t>
          </a:r>
        </a:p>
      </dsp:txBody>
      <dsp:txXfrm>
        <a:off x="1450999" y="2739127"/>
        <a:ext cx="993012" cy="481525"/>
      </dsp:txXfrm>
    </dsp:sp>
    <dsp:sp modelId="{7471AC8F-B863-473B-AB2F-08A0CED62A25}">
      <dsp:nvSpPr>
        <dsp:cNvPr id="0" name=""/>
        <dsp:cNvSpPr/>
      </dsp:nvSpPr>
      <dsp:spPr>
        <a:xfrm rot="18289469">
          <a:off x="2305318" y="2678423"/>
          <a:ext cx="716538" cy="14721"/>
        </a:xfrm>
        <a:custGeom>
          <a:avLst/>
          <a:gdLst/>
          <a:ahLst/>
          <a:cxnLst/>
          <a:rect l="0" t="0" r="0" b="0"/>
          <a:pathLst>
            <a:path>
              <a:moveTo>
                <a:pt x="0" y="7360"/>
              </a:moveTo>
              <a:lnTo>
                <a:pt x="716538" y="7360"/>
              </a:lnTo>
            </a:path>
          </a:pathLst>
        </a:custGeom>
        <a:noFill/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>
            <a:ln>
              <a:noFill/>
            </a:ln>
            <a:solidFill>
              <a:schemeClr val="tx1"/>
            </a:solidFill>
          </a:endParaRPr>
        </a:p>
      </dsp:txBody>
      <dsp:txXfrm>
        <a:off x="2645674" y="2667871"/>
        <a:ext cx="35826" cy="35826"/>
      </dsp:txXfrm>
    </dsp:sp>
    <dsp:sp modelId="{CC0DF1DC-1BF5-4F69-A28F-18393062534D}">
      <dsp:nvSpPr>
        <dsp:cNvPr id="0" name=""/>
        <dsp:cNvSpPr/>
      </dsp:nvSpPr>
      <dsp:spPr>
        <a:xfrm>
          <a:off x="2868182" y="2135936"/>
          <a:ext cx="1022974" cy="5114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>
              <a:ln/>
            </a:rPr>
            <a:t>STAROBNÍ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>
              <a:ln/>
            </a:rPr>
            <a:t>DŮCHODY</a:t>
          </a:r>
        </a:p>
      </dsp:txBody>
      <dsp:txXfrm>
        <a:off x="2883163" y="2150917"/>
        <a:ext cx="993012" cy="481525"/>
      </dsp:txXfrm>
    </dsp:sp>
    <dsp:sp modelId="{E8722EA0-AEDA-41CE-942A-D2DC10A883DF}">
      <dsp:nvSpPr>
        <dsp:cNvPr id="0" name=""/>
        <dsp:cNvSpPr/>
      </dsp:nvSpPr>
      <dsp:spPr>
        <a:xfrm>
          <a:off x="2458993" y="2972529"/>
          <a:ext cx="409189" cy="14721"/>
        </a:xfrm>
        <a:custGeom>
          <a:avLst/>
          <a:gdLst/>
          <a:ahLst/>
          <a:cxnLst/>
          <a:rect l="0" t="0" r="0" b="0"/>
          <a:pathLst>
            <a:path>
              <a:moveTo>
                <a:pt x="0" y="7360"/>
              </a:moveTo>
              <a:lnTo>
                <a:pt x="409189" y="7360"/>
              </a:lnTo>
            </a:path>
          </a:pathLst>
        </a:custGeom>
        <a:noFill/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>
            <a:ln>
              <a:noFill/>
            </a:ln>
            <a:solidFill>
              <a:schemeClr val="tx1"/>
            </a:solidFill>
          </a:endParaRPr>
        </a:p>
      </dsp:txBody>
      <dsp:txXfrm>
        <a:off x="2653358" y="2969660"/>
        <a:ext cx="20459" cy="20459"/>
      </dsp:txXfrm>
    </dsp:sp>
    <dsp:sp modelId="{CB8D9EFF-A8AB-4363-A348-0016411023B6}">
      <dsp:nvSpPr>
        <dsp:cNvPr id="0" name=""/>
        <dsp:cNvSpPr/>
      </dsp:nvSpPr>
      <dsp:spPr>
        <a:xfrm>
          <a:off x="2868182" y="2724146"/>
          <a:ext cx="1022974" cy="5114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>
              <a:ln/>
            </a:rPr>
            <a:t>INVALIDNÍ DŮCHODY</a:t>
          </a:r>
          <a:endParaRPr lang="cs-CZ" sz="1000" b="1" kern="1200" dirty="0">
            <a:ln/>
          </a:endParaRPr>
        </a:p>
      </dsp:txBody>
      <dsp:txXfrm>
        <a:off x="2883163" y="2739127"/>
        <a:ext cx="993012" cy="481525"/>
      </dsp:txXfrm>
    </dsp:sp>
    <dsp:sp modelId="{B33F7D96-098B-4A36-B5BE-0C6E70526C82}">
      <dsp:nvSpPr>
        <dsp:cNvPr id="0" name=""/>
        <dsp:cNvSpPr/>
      </dsp:nvSpPr>
      <dsp:spPr>
        <a:xfrm rot="3310531">
          <a:off x="2305318" y="3266634"/>
          <a:ext cx="716538" cy="14721"/>
        </a:xfrm>
        <a:custGeom>
          <a:avLst/>
          <a:gdLst/>
          <a:ahLst/>
          <a:cxnLst/>
          <a:rect l="0" t="0" r="0" b="0"/>
          <a:pathLst>
            <a:path>
              <a:moveTo>
                <a:pt x="0" y="7360"/>
              </a:moveTo>
              <a:lnTo>
                <a:pt x="716538" y="7360"/>
              </a:lnTo>
            </a:path>
          </a:pathLst>
        </a:custGeom>
        <a:noFill/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>
            <a:ln>
              <a:noFill/>
            </a:ln>
            <a:solidFill>
              <a:schemeClr val="tx1"/>
            </a:solidFill>
          </a:endParaRPr>
        </a:p>
      </dsp:txBody>
      <dsp:txXfrm>
        <a:off x="2645674" y="3256081"/>
        <a:ext cx="35826" cy="35826"/>
      </dsp:txXfrm>
    </dsp:sp>
    <dsp:sp modelId="{FCDE58B7-4B39-40EB-AD16-3423887A3497}">
      <dsp:nvSpPr>
        <dsp:cNvPr id="0" name=""/>
        <dsp:cNvSpPr/>
      </dsp:nvSpPr>
      <dsp:spPr>
        <a:xfrm>
          <a:off x="2868182" y="3312356"/>
          <a:ext cx="1022974" cy="5114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>
              <a:ln/>
            </a:rPr>
            <a:t>POZŮSTALOSTNÍ DŮCHODY</a:t>
          </a:r>
          <a:endParaRPr lang="cs-CZ" sz="1000" b="1" kern="1200" dirty="0">
            <a:ln/>
          </a:endParaRPr>
        </a:p>
      </dsp:txBody>
      <dsp:txXfrm>
        <a:off x="2883163" y="3327337"/>
        <a:ext cx="993012" cy="481525"/>
      </dsp:txXfrm>
    </dsp:sp>
    <dsp:sp modelId="{0EA0B64B-1CC3-47AB-917F-79F5087C63DB}">
      <dsp:nvSpPr>
        <dsp:cNvPr id="0" name=""/>
        <dsp:cNvSpPr/>
      </dsp:nvSpPr>
      <dsp:spPr>
        <a:xfrm rot="19457599">
          <a:off x="3843792" y="3413686"/>
          <a:ext cx="503918" cy="14721"/>
        </a:xfrm>
        <a:custGeom>
          <a:avLst/>
          <a:gdLst/>
          <a:ahLst/>
          <a:cxnLst/>
          <a:rect l="0" t="0" r="0" b="0"/>
          <a:pathLst>
            <a:path>
              <a:moveTo>
                <a:pt x="0" y="7360"/>
              </a:moveTo>
              <a:lnTo>
                <a:pt x="503918" y="7360"/>
              </a:lnTo>
            </a:path>
          </a:pathLst>
        </a:custGeom>
        <a:noFill/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>
            <a:ln>
              <a:noFill/>
            </a:ln>
            <a:solidFill>
              <a:schemeClr val="tx1"/>
            </a:solidFill>
          </a:endParaRPr>
        </a:p>
      </dsp:txBody>
      <dsp:txXfrm>
        <a:off x="4083154" y="3408449"/>
        <a:ext cx="25195" cy="25195"/>
      </dsp:txXfrm>
    </dsp:sp>
    <dsp:sp modelId="{8EDA36C6-3A98-4909-9A6C-525B1988EACB}">
      <dsp:nvSpPr>
        <dsp:cNvPr id="0" name=""/>
        <dsp:cNvSpPr/>
      </dsp:nvSpPr>
      <dsp:spPr>
        <a:xfrm>
          <a:off x="4300346" y="3018251"/>
          <a:ext cx="1022974" cy="5114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>
              <a:ln/>
            </a:rPr>
            <a:t>VDOVSKÝ/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>
              <a:ln/>
            </a:rPr>
            <a:t>VDOVECKÝ</a:t>
          </a:r>
        </a:p>
      </dsp:txBody>
      <dsp:txXfrm>
        <a:off x="4315327" y="3033232"/>
        <a:ext cx="993012" cy="481525"/>
      </dsp:txXfrm>
    </dsp:sp>
    <dsp:sp modelId="{CD9502A9-8B93-4638-BEEC-02D0D2C2FE0B}">
      <dsp:nvSpPr>
        <dsp:cNvPr id="0" name=""/>
        <dsp:cNvSpPr/>
      </dsp:nvSpPr>
      <dsp:spPr>
        <a:xfrm rot="2142401">
          <a:off x="3843792" y="3707791"/>
          <a:ext cx="503918" cy="14721"/>
        </a:xfrm>
        <a:custGeom>
          <a:avLst/>
          <a:gdLst/>
          <a:ahLst/>
          <a:cxnLst/>
          <a:rect l="0" t="0" r="0" b="0"/>
          <a:pathLst>
            <a:path>
              <a:moveTo>
                <a:pt x="0" y="7360"/>
              </a:moveTo>
              <a:lnTo>
                <a:pt x="503918" y="7360"/>
              </a:lnTo>
            </a:path>
          </a:pathLst>
        </a:custGeom>
        <a:noFill/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4083154" y="3702554"/>
        <a:ext cx="25195" cy="25195"/>
      </dsp:txXfrm>
    </dsp:sp>
    <dsp:sp modelId="{F8A35139-4167-4694-BD79-9B2503A14154}">
      <dsp:nvSpPr>
        <dsp:cNvPr id="0" name=""/>
        <dsp:cNvSpPr/>
      </dsp:nvSpPr>
      <dsp:spPr>
        <a:xfrm>
          <a:off x="4300346" y="3606461"/>
          <a:ext cx="1022974" cy="5114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>
              <a:latin typeface="+mn-lt"/>
            </a:rPr>
            <a:t>SIROTČÍ</a:t>
          </a:r>
        </a:p>
      </dsp:txBody>
      <dsp:txXfrm>
        <a:off x="4315327" y="3621442"/>
        <a:ext cx="993012" cy="4815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FFB9B-9FB8-469E-96F9-4D32314110B6}" type="datetimeFigureOut">
              <a:rPr lang="en-US" smtClean="0"/>
              <a:t>3/13/2019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367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3/13/2019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47836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3/13/2019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8509057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3/13/2019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42129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3/13/2019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36785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3/13/2019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10453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3/13/2019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49064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3/13/2019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96430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/>
              <a:t>3/13/2019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830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3/13/2019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50385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3/13/2019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170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3/13/2019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57697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3/13/2019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40454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3/13/2019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813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3/13/2019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346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3/13/2019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54176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3/13/2019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816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3/13/2019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703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  <p:sldLayoutId id="2147483951" r:id="rId12"/>
    <p:sldLayoutId id="2147483952" r:id="rId13"/>
    <p:sldLayoutId id="2147483953" r:id="rId14"/>
    <p:sldLayoutId id="2147483954" r:id="rId15"/>
    <p:sldLayoutId id="2147483955" r:id="rId16"/>
    <p:sldLayoutId id="214748395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vspj.cz/ISBN/Skripta%20-%20V%C5%A0PJ/Soci%C3%A1ln%C3%AD%20politika%20-%20Syst%C3%A9m%20soci%C3%A1ln%C3%ADho%20zabezpe%C4%8Den%C3%AD%20-%20V%C4%9Bra%20Ne%C4%8Dadov%C3%A1.pdf" TargetMode="External"/><Relationship Id="rId3" Type="http://schemas.openxmlformats.org/officeDocument/2006/relationships/hyperlink" Target="https://www.riigiteataja.ee/en/eli/521062017013/consolide?leiaKehtiv" TargetMode="External"/><Relationship Id="rId7" Type="http://schemas.openxmlformats.org/officeDocument/2006/relationships/hyperlink" Target="https://www.sm.ee/et/node/218" TargetMode="External"/><Relationship Id="rId2" Type="http://schemas.openxmlformats.org/officeDocument/2006/relationships/hyperlink" Target="https://www.sm.ee/en/pensions" TargetMode="Externa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data.oecd.org/socialexp/pension-spending.htm" TargetMode="External"/><Relationship Id="rId5" Type="http://schemas.openxmlformats.org/officeDocument/2006/relationships/hyperlink" Target="https://www.sotsiaalkindlustusamet.ee/en" TargetMode="External"/><Relationship Id="rId10" Type="http://schemas.openxmlformats.org/officeDocument/2006/relationships/hyperlink" Target="https://www.mfcr.cz/cs/o-ministerstvu/vzdelavani/rozpocet-v-kostce/statni-rozpocet-v-kostce-2018-31944" TargetMode="External"/><Relationship Id="rId4" Type="http://schemas.openxmlformats.org/officeDocument/2006/relationships/hyperlink" Target="https://www.pensionikeskus.ee/en/" TargetMode="External"/><Relationship Id="rId9" Type="http://schemas.openxmlformats.org/officeDocument/2006/relationships/hyperlink" Target="https://www.mesec.cz/davky-a-duchody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4C6729-704F-43CC-9638-5603D1F945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80069"/>
            <a:ext cx="12192000" cy="1481664"/>
          </a:xfrm>
        </p:spPr>
        <p:txBody>
          <a:bodyPr>
            <a:noAutofit/>
          </a:bodyPr>
          <a:lstStyle/>
          <a:p>
            <a:pPr algn="ctr"/>
            <a:r>
              <a:rPr lang="cs-CZ" sz="8800" b="1" dirty="0">
                <a:solidFill>
                  <a:schemeClr val="accent1">
                    <a:lumMod val="50000"/>
                  </a:schemeClr>
                </a:solidFill>
              </a:rPr>
              <a:t>ESTONSKO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40B2A59-6CC2-43E2-8CA5-3CCA930E21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861733"/>
            <a:ext cx="12192000" cy="1388534"/>
          </a:xfrm>
        </p:spPr>
        <p:txBody>
          <a:bodyPr>
            <a:normAutofit/>
          </a:bodyPr>
          <a:lstStyle/>
          <a:p>
            <a:pPr algn="ctr"/>
            <a:r>
              <a:rPr lang="cs-CZ" sz="2800" dirty="0">
                <a:solidFill>
                  <a:schemeClr val="tx1"/>
                </a:solidFill>
              </a:rPr>
              <a:t>SYSTÉM ZAJIŠTĚNÍ VE STÁŘÍ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6026140-35C5-441A-B992-A3D2F3681B10}"/>
              </a:ext>
            </a:extLst>
          </p:cNvPr>
          <p:cNvSpPr txBox="1"/>
          <p:nvPr/>
        </p:nvSpPr>
        <p:spPr>
          <a:xfrm>
            <a:off x="9511738" y="5475937"/>
            <a:ext cx="22314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Hamžová</a:t>
            </a:r>
            <a:r>
              <a:rPr lang="cs-CZ" dirty="0"/>
              <a:t> Lucie</a:t>
            </a:r>
          </a:p>
          <a:p>
            <a:r>
              <a:rPr lang="cs-CZ" dirty="0"/>
              <a:t>Navrátilová Lucie </a:t>
            </a:r>
          </a:p>
          <a:p>
            <a:r>
              <a:rPr lang="cs-CZ" dirty="0" err="1"/>
              <a:t>Pavlusíková</a:t>
            </a:r>
            <a:r>
              <a:rPr lang="cs-CZ" dirty="0"/>
              <a:t> Diana</a:t>
            </a:r>
          </a:p>
          <a:p>
            <a:r>
              <a:rPr lang="cs-CZ" dirty="0"/>
              <a:t>Šoukalová Veronika</a:t>
            </a:r>
          </a:p>
        </p:txBody>
      </p:sp>
    </p:spTree>
    <p:extLst>
      <p:ext uri="{BB962C8B-B14F-4D97-AF65-F5344CB8AC3E}">
        <p14:creationId xmlns:p14="http://schemas.microsoft.com/office/powerpoint/2010/main" val="3157325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7E6595-9E66-429D-8CDD-0AF09070A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171CAA-70D3-4657-AB99-1EF27B88B55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12" t="21127" r="7945" b="9507"/>
          <a:stretch/>
        </p:blipFill>
        <p:spPr bwMode="auto">
          <a:xfrm>
            <a:off x="436727" y="1425"/>
            <a:ext cx="11259403" cy="685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1774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3F264B-1881-4088-8A28-9CABECEC9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8898" y="761215"/>
            <a:ext cx="10018713" cy="643379"/>
          </a:xfrm>
        </p:spPr>
        <p:txBody>
          <a:bodyPr>
            <a:noAutofit/>
          </a:bodyPr>
          <a:lstStyle/>
          <a:p>
            <a:r>
              <a:rPr lang="cs-CZ" dirty="0"/>
              <a:t>SROVNÁNÍ S ČR</a:t>
            </a:r>
          </a:p>
        </p:txBody>
      </p:sp>
      <p:sp>
        <p:nvSpPr>
          <p:cNvPr id="11" name="Zástupný obsah 10">
            <a:extLst>
              <a:ext uri="{FF2B5EF4-FFF2-40B4-BE49-F238E27FC236}">
                <a16:creationId xmlns:a16="http://schemas.microsoft.com/office/drawing/2014/main" id="{47FB0814-19E5-427A-B165-D52F5E2676D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10185" y="1446663"/>
            <a:ext cx="9253154" cy="4932947"/>
          </a:xfrm>
        </p:spPr>
        <p:txBody>
          <a:bodyPr>
            <a:normAutofit/>
          </a:bodyPr>
          <a:lstStyle/>
          <a:p>
            <a:r>
              <a:rPr lang="cs-CZ" sz="2400" dirty="0"/>
              <a:t>I. a III. pilíř obdobný </a:t>
            </a:r>
          </a:p>
          <a:p>
            <a:r>
              <a:rPr lang="cs-CZ" sz="2400" dirty="0"/>
              <a:t>Průběžné financování</a:t>
            </a:r>
          </a:p>
          <a:p>
            <a:r>
              <a:rPr lang="cs-CZ" sz="2400" dirty="0"/>
              <a:t>Obdobný výpočet starobního důchodu</a:t>
            </a:r>
          </a:p>
          <a:p>
            <a:r>
              <a:rPr lang="cs-CZ" sz="2400" dirty="0"/>
              <a:t>Stejný odchod do důchodu </a:t>
            </a:r>
          </a:p>
          <a:p>
            <a:r>
              <a:rPr lang="cs-CZ" sz="2400" dirty="0"/>
              <a:t>Rozdíl v počtu let, které se musíte účastnit na důchodovém pojištění</a:t>
            </a:r>
          </a:p>
          <a:p>
            <a:r>
              <a:rPr lang="cs-CZ" sz="2400" dirty="0"/>
              <a:t>Jiný výpočet pro předčasné důchody </a:t>
            </a:r>
          </a:p>
          <a:p>
            <a:r>
              <a:rPr lang="cs-CZ" sz="2400" dirty="0"/>
              <a:t>Odložený starobní důchod </a:t>
            </a:r>
          </a:p>
          <a:p>
            <a:r>
              <a:rPr lang="cs-CZ" sz="2400" dirty="0"/>
              <a:t>Starobní důchod za zvýhodněných podmínek </a:t>
            </a:r>
          </a:p>
          <a:p>
            <a:r>
              <a:rPr lang="cs-CZ" sz="2400" dirty="0"/>
              <a:t>Doplatek k důchodu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421349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4802FD-3CEA-4E29-83A3-04DC2F257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888" y="269631"/>
            <a:ext cx="8596668" cy="1320800"/>
          </a:xfrm>
        </p:spPr>
        <p:txBody>
          <a:bodyPr/>
          <a:lstStyle/>
          <a:p>
            <a:r>
              <a:rPr lang="cs-CZ" dirty="0"/>
              <a:t>AKTUALITY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E99A5B-195D-497A-923C-B230A9320CF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8570" y="1037229"/>
            <a:ext cx="10394707" cy="5551139"/>
          </a:xfrm>
        </p:spPr>
        <p:txBody>
          <a:bodyPr>
            <a:normAutofit/>
          </a:bodyPr>
          <a:lstStyle/>
          <a:p>
            <a:r>
              <a:rPr lang="cs-CZ" sz="2300" dirty="0">
                <a:solidFill>
                  <a:schemeClr val="tx1"/>
                </a:solidFill>
              </a:rPr>
              <a:t>Od 1. ledna 2019</a:t>
            </a:r>
          </a:p>
          <a:p>
            <a:pPr lvl="1"/>
            <a:r>
              <a:rPr lang="cs-CZ" sz="2000" dirty="0">
                <a:solidFill>
                  <a:schemeClr val="tx1"/>
                </a:solidFill>
              </a:rPr>
              <a:t>Domovy důchodců mohou požádat o podporu při přizpůsobení služeb osobám s demencí </a:t>
            </a:r>
          </a:p>
          <a:p>
            <a:pPr lvl="1"/>
            <a:endParaRPr lang="cs-CZ" sz="2300" dirty="0">
              <a:solidFill>
                <a:schemeClr val="tx1"/>
              </a:solidFill>
            </a:endParaRPr>
          </a:p>
          <a:p>
            <a:r>
              <a:rPr lang="cs-CZ" sz="2300" dirty="0">
                <a:solidFill>
                  <a:schemeClr val="tx1"/>
                </a:solidFill>
              </a:rPr>
              <a:t>Od 1. dubna 2019</a:t>
            </a:r>
          </a:p>
          <a:p>
            <a:pPr lvl="1"/>
            <a:r>
              <a:rPr lang="cs-CZ" sz="2000" dirty="0">
                <a:solidFill>
                  <a:schemeClr val="tx1"/>
                </a:solidFill>
              </a:rPr>
              <a:t>Změna indexace důchodů a jejich zvýšení o 8,4%</a:t>
            </a:r>
          </a:p>
          <a:p>
            <a:pPr lvl="1"/>
            <a:endParaRPr lang="cs-CZ" sz="2000" dirty="0">
              <a:solidFill>
                <a:schemeClr val="tx1"/>
              </a:solidFill>
            </a:endParaRPr>
          </a:p>
          <a:p>
            <a:r>
              <a:rPr lang="cs-CZ" sz="2300" dirty="0">
                <a:solidFill>
                  <a:schemeClr val="tx1"/>
                </a:solidFill>
              </a:rPr>
              <a:t>Od 1. září 2019</a:t>
            </a:r>
          </a:p>
          <a:p>
            <a:pPr lvl="1"/>
            <a:r>
              <a:rPr lang="cs-CZ" sz="2000" dirty="0">
                <a:solidFill>
                  <a:schemeClr val="tx1"/>
                </a:solidFill>
              </a:rPr>
              <a:t>Očkování lidí žijících v pečovatelských domech proti chřipce</a:t>
            </a:r>
          </a:p>
          <a:p>
            <a:pPr lvl="1"/>
            <a:endParaRPr lang="cs-CZ" sz="2000" dirty="0">
              <a:solidFill>
                <a:schemeClr val="tx1"/>
              </a:solidFill>
            </a:endParaRPr>
          </a:p>
          <a:p>
            <a:r>
              <a:rPr lang="cs-CZ" sz="2300" dirty="0">
                <a:solidFill>
                  <a:schemeClr val="tx1"/>
                </a:solidFill>
              </a:rPr>
              <a:t>Od 1. ledna 2021</a:t>
            </a:r>
          </a:p>
          <a:p>
            <a:pPr lvl="1"/>
            <a:r>
              <a:rPr lang="cs-CZ" sz="2100" dirty="0">
                <a:solidFill>
                  <a:schemeClr val="tx1"/>
                </a:solidFill>
              </a:rPr>
              <a:t>Změny důchodového systému 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8811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FCB880-2106-4519-8404-F4B59407A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901" y="582305"/>
            <a:ext cx="8004760" cy="1320800"/>
          </a:xfrm>
        </p:spPr>
        <p:txBody>
          <a:bodyPr/>
          <a:lstStyle/>
          <a:p>
            <a:r>
              <a:rPr lang="cs-CZ" dirty="0"/>
              <a:t>DISKUSE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B4B03F-E6DD-4D0D-AEB0-974860B77D9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79482" y="1367361"/>
            <a:ext cx="9487377" cy="3311189"/>
          </a:xfrm>
        </p:spPr>
        <p:txBody>
          <a:bodyPr>
            <a:normAutofit/>
          </a:bodyPr>
          <a:lstStyle/>
          <a:p>
            <a:r>
              <a:rPr lang="cs-CZ" sz="2400" dirty="0"/>
              <a:t>Je správné zasahování státu do důchodové politiky?</a:t>
            </a:r>
          </a:p>
          <a:p>
            <a:r>
              <a:rPr lang="cs-CZ" sz="2400" dirty="0"/>
              <a:t>Je velikost důchodu postačující k vyžití?</a:t>
            </a:r>
          </a:p>
          <a:p>
            <a:r>
              <a:rPr lang="cs-CZ" sz="2400" dirty="0"/>
              <a:t>Jsou důchodci ohrožení chudobou? </a:t>
            </a:r>
          </a:p>
          <a:p>
            <a:r>
              <a:rPr lang="cs-CZ" sz="2400" dirty="0"/>
              <a:t>Jaký důchod by pro vás byl ideální? </a:t>
            </a:r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467135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60766D-3549-4C4E-9D48-FF2D9CF25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CA1DEC-EB8B-4D1A-89BA-14C5CA30F80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1949" y="1270000"/>
            <a:ext cx="9959828" cy="4650033"/>
          </a:xfrm>
        </p:spPr>
        <p:txBody>
          <a:bodyPr>
            <a:normAutofit/>
          </a:bodyPr>
          <a:lstStyle/>
          <a:p>
            <a:r>
              <a:rPr lang="cs-CZ" u="sng" dirty="0">
                <a:hlinkClick r:id="rId2"/>
              </a:rPr>
              <a:t>www.sm.ee/en/pensions</a:t>
            </a:r>
            <a:endParaRPr lang="cs-CZ" dirty="0"/>
          </a:p>
          <a:p>
            <a:r>
              <a:rPr lang="cs-CZ" u="sng" dirty="0">
                <a:hlinkClick r:id="rId3"/>
              </a:rPr>
              <a:t>https://www.riigiteataja.ee/en/eli/521062017013/consolide?leiaKehtiv</a:t>
            </a:r>
            <a:endParaRPr lang="cs-CZ" dirty="0"/>
          </a:p>
          <a:p>
            <a:r>
              <a:rPr lang="cs-CZ" u="sng" dirty="0">
                <a:hlinkClick r:id="rId4"/>
              </a:rPr>
              <a:t>https://www.pensionikeskus.ee/en/</a:t>
            </a:r>
            <a:endParaRPr lang="cs-CZ" dirty="0"/>
          </a:p>
          <a:p>
            <a:r>
              <a:rPr lang="cs-CZ" u="sng" dirty="0">
                <a:hlinkClick r:id="rId5"/>
              </a:rPr>
              <a:t>https://www.sotsiaalkindlustusamet.ee/en</a:t>
            </a:r>
            <a:endParaRPr lang="cs-CZ" u="sng" dirty="0"/>
          </a:p>
          <a:p>
            <a:r>
              <a:rPr lang="cs-CZ" u="sng" dirty="0">
                <a:hlinkClick r:id="rId6"/>
              </a:rPr>
              <a:t>https://data.oecd.org/socialexp/pension-spending.htm</a:t>
            </a:r>
            <a:endParaRPr lang="cs-CZ" u="sng" dirty="0"/>
          </a:p>
          <a:p>
            <a:r>
              <a:rPr lang="cs-CZ" u="sng" dirty="0">
                <a:hlinkClick r:id="rId7"/>
              </a:rPr>
              <a:t>https://www.sm.ee/et/node/218</a:t>
            </a:r>
            <a:endParaRPr lang="cs-CZ" u="sng" dirty="0"/>
          </a:p>
          <a:p>
            <a:r>
              <a:rPr lang="cs-CZ" u="sng" dirty="0">
                <a:hlinkClick r:id="rId8"/>
              </a:rPr>
              <a:t>http://www.vspj.cz/ISBN/Skripta%20-%20V%C5%A0PJ/Soci%C3%A1ln%C3%AD%20politika%20-%20Syst%C3%A9m%20soci%C3%A1ln%C3%ADho%20zabezpe%C4%8Den%C3%AD%20-%20V%C4%9Bra%20Ne%C4%8Dadov%C3%A1.pdf</a:t>
            </a:r>
            <a:endParaRPr lang="cs-CZ" u="sng" dirty="0"/>
          </a:p>
          <a:p>
            <a:r>
              <a:rPr lang="cs-CZ" u="sng" dirty="0">
                <a:hlinkClick r:id="rId9"/>
              </a:rPr>
              <a:t>https://www.mesec.cz/davky-a-duchody/</a:t>
            </a:r>
            <a:endParaRPr lang="cs-CZ" u="sng" dirty="0"/>
          </a:p>
          <a:p>
            <a:r>
              <a:rPr lang="cs-CZ" u="sng" dirty="0">
                <a:hlinkClick r:id="rId10"/>
              </a:rPr>
              <a:t>https://www.mfcr.cz/cs/o-ministerstvu/vzdelavani/rozpocet-v-kostce/statni-rozpocet-v-kostce-2018-31944</a:t>
            </a:r>
            <a:endParaRPr lang="cs-CZ" u="sng" dirty="0"/>
          </a:p>
          <a:p>
            <a:endParaRPr lang="cs-CZ" dirty="0"/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8350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65528" y="1455761"/>
            <a:ext cx="6537278" cy="1320800"/>
          </a:xfrm>
        </p:spPr>
        <p:txBody>
          <a:bodyPr>
            <a:noAutofit/>
          </a:bodyPr>
          <a:lstStyle/>
          <a:p>
            <a:pPr algn="ctr"/>
            <a:r>
              <a:rPr lang="cs-CZ" sz="8800" dirty="0">
                <a:solidFill>
                  <a:schemeClr val="accent1">
                    <a:lumMod val="50000"/>
                  </a:schemeClr>
                </a:solidFill>
              </a:rPr>
              <a:t>Děkujeme za pozornost </a:t>
            </a:r>
          </a:p>
        </p:txBody>
      </p:sp>
    </p:spTree>
    <p:extLst>
      <p:ext uri="{BB962C8B-B14F-4D97-AF65-F5344CB8AC3E}">
        <p14:creationId xmlns:p14="http://schemas.microsoft.com/office/powerpoint/2010/main" val="3353113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A36CA6-1E3F-43B7-8FBA-9147A2C96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7177" y="337009"/>
            <a:ext cx="10018713" cy="1029878"/>
          </a:xfrm>
        </p:spPr>
        <p:txBody>
          <a:bodyPr/>
          <a:lstStyle/>
          <a:p>
            <a:r>
              <a:rPr lang="cs-CZ" dirty="0"/>
              <a:t>OBSAH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6DA944-515B-496F-B2FA-AC446D8D0AB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91727" y="998396"/>
            <a:ext cx="9855022" cy="5538881"/>
          </a:xfrm>
        </p:spPr>
        <p:txBody>
          <a:bodyPr>
            <a:normAutofit/>
          </a:bodyPr>
          <a:lstStyle/>
          <a:p>
            <a:endParaRPr lang="cs-CZ" sz="2400" dirty="0">
              <a:solidFill>
                <a:schemeClr val="tx1"/>
              </a:solidFill>
            </a:endParaRPr>
          </a:p>
          <a:p>
            <a:r>
              <a:rPr lang="cs-CZ" sz="2400" dirty="0">
                <a:solidFill>
                  <a:schemeClr val="tx1"/>
                </a:solidFill>
              </a:rPr>
              <a:t>Systém zajištění ve stáří</a:t>
            </a:r>
          </a:p>
          <a:p>
            <a:r>
              <a:rPr lang="cs-CZ" sz="2400" dirty="0">
                <a:solidFill>
                  <a:schemeClr val="tx1"/>
                </a:solidFill>
              </a:rPr>
              <a:t>ČR</a:t>
            </a:r>
          </a:p>
          <a:p>
            <a:r>
              <a:rPr lang="cs-CZ" sz="2400" dirty="0">
                <a:solidFill>
                  <a:schemeClr val="tx1"/>
                </a:solidFill>
              </a:rPr>
              <a:t>Aktuality</a:t>
            </a:r>
          </a:p>
          <a:p>
            <a:r>
              <a:rPr lang="cs-CZ" sz="2400" dirty="0">
                <a:solidFill>
                  <a:schemeClr val="tx1"/>
                </a:solidFill>
              </a:rPr>
              <a:t>Diskuse</a:t>
            </a:r>
          </a:p>
          <a:p>
            <a:r>
              <a:rPr lang="cs-CZ" sz="2400" dirty="0">
                <a:solidFill>
                  <a:schemeClr val="tx1"/>
                </a:solidFill>
              </a:rPr>
              <a:t>Zdroje</a:t>
            </a:r>
          </a:p>
        </p:txBody>
      </p:sp>
    </p:spTree>
    <p:extLst>
      <p:ext uri="{BB962C8B-B14F-4D97-AF65-F5344CB8AC3E}">
        <p14:creationId xmlns:p14="http://schemas.microsoft.com/office/powerpoint/2010/main" val="457235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A36CA6-1E3F-43B7-8FBA-9147A2C96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7177" y="337009"/>
            <a:ext cx="10018713" cy="1029878"/>
          </a:xfrm>
        </p:spPr>
        <p:txBody>
          <a:bodyPr/>
          <a:lstStyle/>
          <a:p>
            <a:r>
              <a:rPr lang="cs-CZ" dirty="0"/>
              <a:t>SYSTÉM ZAJIŠTĚNÍ VE STAŘÍ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6DA944-515B-496F-B2FA-AC446D8D0AB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91727" y="998396"/>
            <a:ext cx="8062820" cy="5538881"/>
          </a:xfrm>
        </p:spPr>
        <p:txBody>
          <a:bodyPr>
            <a:normAutofit/>
          </a:bodyPr>
          <a:lstStyle/>
          <a:p>
            <a:endParaRPr lang="cs-CZ" sz="2400" dirty="0"/>
          </a:p>
          <a:p>
            <a:r>
              <a:rPr lang="cs-CZ" sz="2400" dirty="0">
                <a:solidFill>
                  <a:schemeClr val="tx1"/>
                </a:solidFill>
              </a:rPr>
              <a:t>Zákon o státním důchodovém pojištění</a:t>
            </a:r>
          </a:p>
          <a:p>
            <a:r>
              <a:rPr lang="cs-CZ" sz="2400" dirty="0">
                <a:solidFill>
                  <a:schemeClr val="tx1"/>
                </a:solidFill>
              </a:rPr>
              <a:t>Založen na třech pilířích</a:t>
            </a:r>
          </a:p>
          <a:p>
            <a:r>
              <a:rPr lang="cs-CZ" sz="2400" dirty="0">
                <a:solidFill>
                  <a:schemeClr val="tx1"/>
                </a:solidFill>
              </a:rPr>
              <a:t>Zabezpečení měsíčního příjmu pro osobu, která odešla do důchodu</a:t>
            </a:r>
          </a:p>
          <a:p>
            <a:r>
              <a:rPr lang="cs-CZ" sz="2400" dirty="0">
                <a:solidFill>
                  <a:schemeClr val="tx1"/>
                </a:solidFill>
              </a:rPr>
              <a:t>Výdaje na důchody 7 % HDP </a:t>
            </a:r>
          </a:p>
          <a:p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6092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A36CA6-1E3F-43B7-8FBA-9147A2C96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7177" y="337009"/>
            <a:ext cx="10018713" cy="1029878"/>
          </a:xfrm>
        </p:spPr>
        <p:txBody>
          <a:bodyPr/>
          <a:lstStyle/>
          <a:p>
            <a:r>
              <a:rPr lang="cs-CZ" dirty="0"/>
              <a:t>TŘI PILÍŘE DŮCHODOVÉHO SYSTÉMU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6DA944-515B-496F-B2FA-AC446D8D0AB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91727" y="998396"/>
            <a:ext cx="9855022" cy="5538881"/>
          </a:xfrm>
        </p:spPr>
        <p:txBody>
          <a:bodyPr>
            <a:normAutofit lnSpcReduction="10000"/>
          </a:bodyPr>
          <a:lstStyle/>
          <a:p>
            <a:endParaRPr lang="cs-CZ" sz="2400" dirty="0"/>
          </a:p>
          <a:p>
            <a:r>
              <a:rPr lang="cs-CZ" sz="2400" dirty="0">
                <a:solidFill>
                  <a:schemeClr val="tx1"/>
                </a:solidFill>
              </a:rPr>
              <a:t>První pilíř – Státní důchod</a:t>
            </a:r>
          </a:p>
          <a:p>
            <a:pPr lvl="1"/>
            <a:r>
              <a:rPr lang="cs-CZ" sz="2200" dirty="0">
                <a:solidFill>
                  <a:schemeClr val="tx1"/>
                </a:solidFill>
              </a:rPr>
              <a:t>Rada sociálního zabezpečení</a:t>
            </a:r>
          </a:p>
          <a:p>
            <a:pPr lvl="1"/>
            <a:r>
              <a:rPr lang="cs-CZ" sz="2200" dirty="0">
                <a:solidFill>
                  <a:schemeClr val="tx1"/>
                </a:solidFill>
              </a:rPr>
              <a:t>Financování z daní stávajících daňových poplatníků</a:t>
            </a:r>
          </a:p>
          <a:p>
            <a:pPr lvl="1"/>
            <a:r>
              <a:rPr lang="cs-CZ" sz="2200" dirty="0">
                <a:solidFill>
                  <a:schemeClr val="tx1"/>
                </a:solidFill>
              </a:rPr>
              <a:t>Výše starobního důchodu složena ze tří komponentů</a:t>
            </a:r>
          </a:p>
          <a:p>
            <a:r>
              <a:rPr lang="cs-CZ" sz="2400" dirty="0">
                <a:solidFill>
                  <a:schemeClr val="tx1"/>
                </a:solidFill>
              </a:rPr>
              <a:t>Druhý pilíř – Penzijní fondy</a:t>
            </a:r>
          </a:p>
          <a:p>
            <a:pPr lvl="1"/>
            <a:r>
              <a:rPr lang="cs-CZ" sz="2200" dirty="0">
                <a:solidFill>
                  <a:schemeClr val="tx1"/>
                </a:solidFill>
              </a:rPr>
              <a:t>Penzijní centrum</a:t>
            </a:r>
          </a:p>
          <a:p>
            <a:pPr lvl="1"/>
            <a:r>
              <a:rPr lang="cs-CZ" sz="2200" dirty="0">
                <a:solidFill>
                  <a:schemeClr val="tx1"/>
                </a:solidFill>
              </a:rPr>
              <a:t>Předběžné financování</a:t>
            </a:r>
          </a:p>
          <a:p>
            <a:r>
              <a:rPr lang="cs-CZ" sz="2400" dirty="0">
                <a:solidFill>
                  <a:schemeClr val="tx1"/>
                </a:solidFill>
              </a:rPr>
              <a:t>Třetí pilíř – Penzijní připojištění</a:t>
            </a:r>
          </a:p>
          <a:p>
            <a:pPr lvl="1"/>
            <a:r>
              <a:rPr lang="cs-CZ" sz="2200" dirty="0">
                <a:solidFill>
                  <a:schemeClr val="tx1"/>
                </a:solidFill>
              </a:rPr>
              <a:t>Pojišťovny a banky</a:t>
            </a:r>
          </a:p>
          <a:p>
            <a:pPr lvl="1"/>
            <a:r>
              <a:rPr lang="cs-CZ" sz="2200" dirty="0">
                <a:solidFill>
                  <a:schemeClr val="tx1"/>
                </a:solidFill>
              </a:rPr>
              <a:t>K udržení životní úrovně ve starším věku</a:t>
            </a:r>
          </a:p>
          <a:p>
            <a:r>
              <a:rPr lang="cs-CZ" sz="2400" dirty="0">
                <a:solidFill>
                  <a:schemeClr val="tx1"/>
                </a:solidFill>
              </a:rPr>
              <a:t>Doplatek k důchodu</a:t>
            </a:r>
          </a:p>
          <a:p>
            <a:endParaRPr lang="cs-CZ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45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A36CA6-1E3F-43B7-8FBA-9147A2C96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7177" y="337009"/>
            <a:ext cx="10018713" cy="1029878"/>
          </a:xfrm>
        </p:spPr>
        <p:txBody>
          <a:bodyPr/>
          <a:lstStyle/>
          <a:p>
            <a:r>
              <a:rPr lang="cs-CZ" dirty="0"/>
              <a:t>PRVNÍ PILÍŘ – STÁTNÍ DŮCHODY 1/2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6DA944-515B-496F-B2FA-AC446D8D0AB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91727" y="998396"/>
            <a:ext cx="9855022" cy="5538881"/>
          </a:xfrm>
        </p:spPr>
        <p:txBody>
          <a:bodyPr>
            <a:normAutofit/>
          </a:bodyPr>
          <a:lstStyle/>
          <a:p>
            <a:endParaRPr lang="cs-CZ" sz="2400" dirty="0">
              <a:solidFill>
                <a:schemeClr val="tx1"/>
              </a:solidFill>
            </a:endParaRPr>
          </a:p>
          <a:p>
            <a:r>
              <a:rPr lang="cs-CZ" sz="2400" dirty="0">
                <a:solidFill>
                  <a:schemeClr val="tx1"/>
                </a:solidFill>
              </a:rPr>
              <a:t>Starobní důchod</a:t>
            </a:r>
          </a:p>
          <a:p>
            <a:pPr lvl="1"/>
            <a:r>
              <a:rPr lang="cs-CZ" sz="2200" dirty="0">
                <a:solidFill>
                  <a:schemeClr val="tx1"/>
                </a:solidFill>
              </a:rPr>
              <a:t>Rozhodující je věk a doba důchodového pojištění</a:t>
            </a:r>
          </a:p>
          <a:p>
            <a:pPr lvl="1"/>
            <a:r>
              <a:rPr lang="cs-CZ" sz="2200" dirty="0">
                <a:solidFill>
                  <a:schemeClr val="tx1"/>
                </a:solidFill>
              </a:rPr>
              <a:t>Postupné zvyšování důchodového věku</a:t>
            </a:r>
          </a:p>
          <a:p>
            <a:pPr lvl="1"/>
            <a:r>
              <a:rPr lang="cs-CZ" sz="2200" dirty="0">
                <a:solidFill>
                  <a:schemeClr val="tx1"/>
                </a:solidFill>
              </a:rPr>
              <a:t>Možnost nadále pracovat</a:t>
            </a:r>
          </a:p>
          <a:p>
            <a:r>
              <a:rPr lang="cs-CZ" sz="2400" dirty="0">
                <a:solidFill>
                  <a:schemeClr val="tx1"/>
                </a:solidFill>
              </a:rPr>
              <a:t>Předčasný starobní důchod</a:t>
            </a:r>
          </a:p>
          <a:p>
            <a:pPr lvl="1"/>
            <a:r>
              <a:rPr lang="cs-CZ" sz="2200" dirty="0">
                <a:solidFill>
                  <a:schemeClr val="tx1"/>
                </a:solidFill>
              </a:rPr>
              <a:t>Musí být splněny 3 požadavky</a:t>
            </a:r>
          </a:p>
          <a:p>
            <a:pPr lvl="1"/>
            <a:r>
              <a:rPr lang="cs-CZ" sz="2200" dirty="0">
                <a:solidFill>
                  <a:schemeClr val="tx1"/>
                </a:solidFill>
              </a:rPr>
              <a:t>Snížení o 0,4 %</a:t>
            </a:r>
          </a:p>
          <a:p>
            <a:r>
              <a:rPr lang="cs-CZ" sz="2400" dirty="0">
                <a:solidFill>
                  <a:schemeClr val="tx1"/>
                </a:solidFill>
              </a:rPr>
              <a:t>Odložený starobní důchod</a:t>
            </a:r>
            <a:endParaRPr lang="cs-CZ" sz="2200" dirty="0">
              <a:solidFill>
                <a:schemeClr val="tx1"/>
              </a:solidFill>
            </a:endParaRPr>
          </a:p>
          <a:p>
            <a:pPr lvl="1"/>
            <a:r>
              <a:rPr lang="cs-CZ" sz="2200" dirty="0">
                <a:solidFill>
                  <a:schemeClr val="tx1"/>
                </a:solidFill>
              </a:rPr>
              <a:t>Po vzniku nároku na starobní důchod</a:t>
            </a:r>
          </a:p>
          <a:p>
            <a:pPr lvl="1"/>
            <a:r>
              <a:rPr lang="cs-CZ" sz="2200" dirty="0">
                <a:solidFill>
                  <a:schemeClr val="tx1"/>
                </a:solidFill>
              </a:rPr>
              <a:t>Zvýšení o 0,9 %</a:t>
            </a:r>
          </a:p>
        </p:txBody>
      </p:sp>
    </p:spTree>
    <p:extLst>
      <p:ext uri="{BB962C8B-B14F-4D97-AF65-F5344CB8AC3E}">
        <p14:creationId xmlns:p14="http://schemas.microsoft.com/office/powerpoint/2010/main" val="4050487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A36CA6-1E3F-43B7-8FBA-9147A2C96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7177" y="337009"/>
            <a:ext cx="10018713" cy="1029878"/>
          </a:xfrm>
        </p:spPr>
        <p:txBody>
          <a:bodyPr/>
          <a:lstStyle/>
          <a:p>
            <a:r>
              <a:rPr lang="cs-CZ" dirty="0"/>
              <a:t>PRVNÍ PILÍŘ – STÁTNÍ DŮCHODY 2/2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6DA944-515B-496F-B2FA-AC446D8D0AB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91727" y="998396"/>
            <a:ext cx="9855022" cy="5538881"/>
          </a:xfrm>
        </p:spPr>
        <p:txBody>
          <a:bodyPr>
            <a:normAutofit/>
          </a:bodyPr>
          <a:lstStyle/>
          <a:p>
            <a:endParaRPr lang="cs-CZ" sz="2200" dirty="0">
              <a:solidFill>
                <a:schemeClr val="tx1"/>
              </a:solidFill>
            </a:endParaRPr>
          </a:p>
          <a:p>
            <a:r>
              <a:rPr lang="cs-CZ" sz="2400" dirty="0">
                <a:solidFill>
                  <a:schemeClr val="tx1"/>
                </a:solidFill>
              </a:rPr>
              <a:t>Starobní důchod za zvýhodněných podmínek</a:t>
            </a:r>
          </a:p>
          <a:p>
            <a:pPr lvl="1"/>
            <a:r>
              <a:rPr lang="cs-CZ" sz="2200" dirty="0">
                <a:solidFill>
                  <a:schemeClr val="tx1"/>
                </a:solidFill>
              </a:rPr>
              <a:t>Výchova zdravotně postiženého dítěte nebo tří a více dětí</a:t>
            </a:r>
          </a:p>
          <a:p>
            <a:pPr lvl="1"/>
            <a:r>
              <a:rPr lang="cs-CZ" sz="2200" dirty="0">
                <a:solidFill>
                  <a:schemeClr val="tx1"/>
                </a:solidFill>
              </a:rPr>
              <a:t>Smluvní úprava při nároku více osobami</a:t>
            </a:r>
          </a:p>
          <a:p>
            <a:r>
              <a:rPr lang="cs-CZ" sz="2400" dirty="0">
                <a:solidFill>
                  <a:schemeClr val="tx1"/>
                </a:solidFill>
              </a:rPr>
              <a:t>Starobní důchod za zvýhodněných podmínek podle povolání</a:t>
            </a:r>
          </a:p>
          <a:p>
            <a:pPr lvl="1"/>
            <a:r>
              <a:rPr lang="cs-CZ" sz="2200" dirty="0">
                <a:solidFill>
                  <a:schemeClr val="tx1"/>
                </a:solidFill>
              </a:rPr>
              <a:t>Policista, prokurátor, soudce, vojenská služba, …</a:t>
            </a:r>
          </a:p>
          <a:p>
            <a:pPr lvl="1"/>
            <a:r>
              <a:rPr lang="cs-CZ" sz="2200" dirty="0">
                <a:solidFill>
                  <a:schemeClr val="tx1"/>
                </a:solidFill>
              </a:rPr>
              <a:t>Práce v podmínkách ohrožující zdraví</a:t>
            </a:r>
          </a:p>
          <a:p>
            <a:r>
              <a:rPr lang="cs-CZ" sz="2400" dirty="0">
                <a:solidFill>
                  <a:schemeClr val="tx1"/>
                </a:solidFill>
              </a:rPr>
              <a:t>Národní důchod</a:t>
            </a:r>
          </a:p>
          <a:p>
            <a:pPr lvl="1"/>
            <a:r>
              <a:rPr lang="cs-CZ" sz="2200" dirty="0">
                <a:solidFill>
                  <a:schemeClr val="tx1"/>
                </a:solidFill>
              </a:rPr>
              <a:t>Dosažení důchodového věku</a:t>
            </a:r>
          </a:p>
          <a:p>
            <a:pPr lvl="1"/>
            <a:r>
              <a:rPr lang="cs-CZ" sz="2200" dirty="0">
                <a:solidFill>
                  <a:schemeClr val="tx1"/>
                </a:solidFill>
              </a:rPr>
              <a:t>Nesplnění podmínek pro získání starobního důchodu</a:t>
            </a:r>
          </a:p>
        </p:txBody>
      </p:sp>
    </p:spTree>
    <p:extLst>
      <p:ext uri="{BB962C8B-B14F-4D97-AF65-F5344CB8AC3E}">
        <p14:creationId xmlns:p14="http://schemas.microsoft.com/office/powerpoint/2010/main" val="1357648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B0C636-9277-4128-9598-731C261BF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2593" y="310798"/>
            <a:ext cx="5067318" cy="782712"/>
          </a:xfrm>
        </p:spPr>
        <p:txBody>
          <a:bodyPr/>
          <a:lstStyle/>
          <a:p>
            <a:r>
              <a:rPr lang="cs-CZ" dirty="0"/>
              <a:t>ČR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328245176"/>
              </p:ext>
            </p:extLst>
          </p:nvPr>
        </p:nvGraphicFramePr>
        <p:xfrm>
          <a:off x="6741995" y="604115"/>
          <a:ext cx="5327176" cy="6253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07" t="29851" r="32449" b="12873"/>
          <a:stretch/>
        </p:blipFill>
        <p:spPr bwMode="auto">
          <a:xfrm>
            <a:off x="0" y="856195"/>
            <a:ext cx="6568752" cy="6001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7804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422C127-2A02-4F1D-ADF4-4422E0804A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928" t="18556" r="31417" b="11065"/>
          <a:stretch/>
        </p:blipFill>
        <p:spPr>
          <a:xfrm>
            <a:off x="0" y="286603"/>
            <a:ext cx="6036334" cy="6346208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9" t="23088" r="34370" b="14039"/>
          <a:stretch/>
        </p:blipFill>
        <p:spPr bwMode="auto">
          <a:xfrm>
            <a:off x="6008184" y="272954"/>
            <a:ext cx="6183815" cy="6359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637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185F6C-C7E0-4BDF-8902-B5054A63A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1C115E-68F2-4B27-98CA-DCB09F2F18F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2" t="20775" r="8043" b="9683"/>
          <a:stretch/>
        </p:blipFill>
        <p:spPr bwMode="auto">
          <a:xfrm>
            <a:off x="476518" y="0"/>
            <a:ext cx="1119850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9707753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z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2483</TotalTime>
  <Words>503</Words>
  <Application>Microsoft Office PowerPoint</Application>
  <PresentationFormat>Širokoúhlá obrazovka</PresentationFormat>
  <Paragraphs>107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Trebuchet MS</vt:lpstr>
      <vt:lpstr>Wingdings 3</vt:lpstr>
      <vt:lpstr>Fazeta</vt:lpstr>
      <vt:lpstr>ESTONSKO</vt:lpstr>
      <vt:lpstr>OBSAH</vt:lpstr>
      <vt:lpstr>SYSTÉM ZAJIŠTĚNÍ VE STAŘÍ</vt:lpstr>
      <vt:lpstr>TŘI PILÍŘE DŮCHODOVÉHO SYSTÉMU</vt:lpstr>
      <vt:lpstr>PRVNÍ PILÍŘ – STÁTNÍ DŮCHODY 1/2</vt:lpstr>
      <vt:lpstr>PRVNÍ PILÍŘ – STÁTNÍ DŮCHODY 2/2</vt:lpstr>
      <vt:lpstr>ČR</vt:lpstr>
      <vt:lpstr>Prezentace aplikace PowerPoint</vt:lpstr>
      <vt:lpstr>Prezentace aplikace PowerPoint</vt:lpstr>
      <vt:lpstr>Prezentace aplikace PowerPoint</vt:lpstr>
      <vt:lpstr>SROVNÁNÍ S ČR</vt:lpstr>
      <vt:lpstr>AKTUALITY</vt:lpstr>
      <vt:lpstr>DISKUSE</vt:lpstr>
      <vt:lpstr>ZDROJE</vt:lpstr>
      <vt:lpstr>Děkujeme za pozornost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ESTONSKO</dc:title>
  <dc:creator>Michal</dc:creator>
  <cp:lastModifiedBy>Veronika Šoukalová</cp:lastModifiedBy>
  <cp:revision>81</cp:revision>
  <dcterms:created xsi:type="dcterms:W3CDTF">2019-02-24T11:31:32Z</dcterms:created>
  <dcterms:modified xsi:type="dcterms:W3CDTF">2019-03-13T15:19:32Z</dcterms:modified>
</cp:coreProperties>
</file>