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6"/>
  </p:notesMasterIdLst>
  <p:sldIdLst>
    <p:sldId id="256" r:id="rId2"/>
    <p:sldId id="291" r:id="rId3"/>
    <p:sldId id="274" r:id="rId4"/>
    <p:sldId id="283" r:id="rId5"/>
    <p:sldId id="278" r:id="rId6"/>
    <p:sldId id="296" r:id="rId7"/>
    <p:sldId id="284" r:id="rId8"/>
    <p:sldId id="263" r:id="rId9"/>
    <p:sldId id="281" r:id="rId10"/>
    <p:sldId id="279" r:id="rId11"/>
    <p:sldId id="264" r:id="rId12"/>
    <p:sldId id="286" r:id="rId13"/>
    <p:sldId id="289" r:id="rId14"/>
    <p:sldId id="292" r:id="rId15"/>
    <p:sldId id="266" r:id="rId16"/>
    <p:sldId id="288" r:id="rId17"/>
    <p:sldId id="268" r:id="rId18"/>
    <p:sldId id="282" r:id="rId19"/>
    <p:sldId id="290" r:id="rId20"/>
    <p:sldId id="267" r:id="rId21"/>
    <p:sldId id="269" r:id="rId22"/>
    <p:sldId id="258" r:id="rId23"/>
    <p:sldId id="260" r:id="rId24"/>
    <p:sldId id="259" r:id="rId25"/>
  </p:sldIdLst>
  <p:sldSz cx="12192000" cy="6858000"/>
  <p:notesSz cx="6858000" cy="1752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ie Hamžová" initials="LH" lastIdx="1" clrIdx="0">
    <p:extLst>
      <p:ext uri="{19B8F6BF-5375-455C-9EA6-DF929625EA0E}">
        <p15:presenceInfo xmlns:p15="http://schemas.microsoft.com/office/powerpoint/2012/main" userId="Lucie Hamž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B1D419-73EE-A9EC-F180-15C557C932E1}" v="753" dt="2019-04-10T19:57:48.048"/>
    <p1510:client id="{93F3779D-E32A-40B9-9CD5-EF581F3E08E9}" v="5186" dt="2019-04-11T05:15:09.6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80" autoAdjust="0"/>
    <p:restoredTop sz="93817" autoAdjust="0"/>
  </p:normalViewPr>
  <p:slideViewPr>
    <p:cSldViewPr snapToGrid="0">
      <p:cViewPr varScale="1">
        <p:scale>
          <a:sx n="60" d="100"/>
          <a:sy n="60" d="100"/>
        </p:scale>
        <p:origin x="11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Hamžová" userId="90e4ed97-f7f9-4179-8105-2cead3efefb4" providerId="ADAL" clId="{93F3779D-E32A-40B9-9CD5-EF581F3E08E9}"/>
    <pc:docChg chg="undo redo custSel mod addSld delSld modSld sldOrd">
      <pc:chgData name="Lucie Hamžová" userId="90e4ed97-f7f9-4179-8105-2cead3efefb4" providerId="ADAL" clId="{93F3779D-E32A-40B9-9CD5-EF581F3E08E9}" dt="2019-04-11T05:16:25.028" v="28567" actId="14100"/>
      <pc:docMkLst>
        <pc:docMk/>
      </pc:docMkLst>
      <pc:sldChg chg="addSp delSp modSp delDesignElem modNotesTx">
        <pc:chgData name="Lucie Hamžová" userId="90e4ed97-f7f9-4179-8105-2cead3efefb4" providerId="ADAL" clId="{93F3779D-E32A-40B9-9CD5-EF581F3E08E9}" dt="2019-04-10T13:53:41.737" v="24801" actId="20577"/>
        <pc:sldMkLst>
          <pc:docMk/>
          <pc:sldMk cId="2601033327" sldId="256"/>
        </pc:sldMkLst>
        <pc:spChg chg="del mod">
          <ac:chgData name="Lucie Hamžová" userId="90e4ed97-f7f9-4179-8105-2cead3efefb4" providerId="ADAL" clId="{93F3779D-E32A-40B9-9CD5-EF581F3E08E9}" dt="2019-04-08T19:59:50.930" v="15859" actId="478"/>
          <ac:spMkLst>
            <pc:docMk/>
            <pc:sldMk cId="2601033327" sldId="256"/>
            <ac:spMk id="2" creationId="{C9E9AC23-9B5D-42AE-AB6F-BF58C0EE5A73}"/>
          </ac:spMkLst>
        </pc:spChg>
        <pc:spChg chg="del mod">
          <ac:chgData name="Lucie Hamžová" userId="90e4ed97-f7f9-4179-8105-2cead3efefb4" providerId="ADAL" clId="{93F3779D-E32A-40B9-9CD5-EF581F3E08E9}" dt="2019-04-08T19:59:58.451" v="15862" actId="478"/>
          <ac:spMkLst>
            <pc:docMk/>
            <pc:sldMk cId="2601033327" sldId="256"/>
            <ac:spMk id="3" creationId="{B3DD4842-D795-4989-8823-AFE0692CFB78}"/>
          </ac:spMkLst>
        </pc:spChg>
        <pc:spChg chg="add">
          <ac:chgData name="Lucie Hamžová" userId="90e4ed97-f7f9-4179-8105-2cead3efefb4" providerId="ADAL" clId="{93F3779D-E32A-40B9-9CD5-EF581F3E08E9}" dt="2019-04-08T19:59:22.133" v="15855" actId="26606"/>
          <ac:spMkLst>
            <pc:docMk/>
            <pc:sldMk cId="2601033327" sldId="256"/>
            <ac:spMk id="5" creationId="{0ADFFC45-3DC9-4433-926F-043E879D9DFC}"/>
          </ac:spMkLst>
        </pc:spChg>
        <pc:spChg chg="add">
          <ac:chgData name="Lucie Hamžová" userId="90e4ed97-f7f9-4179-8105-2cead3efefb4" providerId="ADAL" clId="{93F3779D-E32A-40B9-9CD5-EF581F3E08E9}" dt="2019-04-08T19:59:22.133" v="15855" actId="26606"/>
          <ac:spMkLst>
            <pc:docMk/>
            <pc:sldMk cId="2601033327" sldId="256"/>
            <ac:spMk id="7" creationId="{69370F01-B8C9-4CE4-824C-92B2792E6ED0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2601033327" sldId="256"/>
            <ac:spMk id="8" creationId="{0ADFFC45-3DC9-4433-926F-043E879D9DFC}"/>
          </ac:spMkLst>
        </pc:spChg>
        <pc:spChg chg="add del mod">
          <ac:chgData name="Lucie Hamžová" userId="90e4ed97-f7f9-4179-8105-2cead3efefb4" providerId="ADAL" clId="{93F3779D-E32A-40B9-9CD5-EF581F3E08E9}" dt="2019-04-08T19:59:54.703" v="15861" actId="478"/>
          <ac:spMkLst>
            <pc:docMk/>
            <pc:sldMk cId="2601033327" sldId="256"/>
            <ac:spMk id="9" creationId="{E375C88B-44D6-41BC-9D75-3C1F7679047D}"/>
          </ac:spMkLst>
        </pc:spChg>
        <pc:spChg chg="del">
          <ac:chgData name="Lucie Hamžová" userId="90e4ed97-f7f9-4179-8105-2cead3efefb4" providerId="ADAL" clId="{93F3779D-E32A-40B9-9CD5-EF581F3E08E9}" dt="2019-04-08T19:59:19.561" v="15854" actId="478"/>
          <ac:spMkLst>
            <pc:docMk/>
            <pc:sldMk cId="2601033327" sldId="256"/>
            <ac:spMk id="18" creationId="{EB89F837-FC55-4FA7-869D-969BBBEE0978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2601033327" sldId="256"/>
            <ac:spMk id="19" creationId="{69370F01-B8C9-4CE4-824C-92B2792E6ED0}"/>
          </ac:spMkLst>
        </pc:spChg>
        <pc:spChg chg="add del">
          <ac:chgData name="Lucie Hamžová" userId="90e4ed97-f7f9-4179-8105-2cead3efefb4" providerId="ADAL" clId="{93F3779D-E32A-40B9-9CD5-EF581F3E08E9}" dt="2019-04-08T20:00:03.117" v="15864" actId="478"/>
          <ac:spMkLst>
            <pc:docMk/>
            <pc:sldMk cId="2601033327" sldId="256"/>
            <ac:spMk id="20" creationId="{BE8513C3-A4E6-4E96-B340-514F9070DBEB}"/>
          </ac:spMkLst>
        </pc:spChg>
        <pc:spChg chg="add del">
          <ac:chgData name="Lucie Hamžová" userId="90e4ed97-f7f9-4179-8105-2cead3efefb4" providerId="ADAL" clId="{93F3779D-E32A-40B9-9CD5-EF581F3E08E9}" dt="2019-04-08T19:59:48.119" v="15858"/>
          <ac:spMkLst>
            <pc:docMk/>
            <pc:sldMk cId="2601033327" sldId="256"/>
            <ac:spMk id="21" creationId="{B234042B-EE86-4509-9D73-1603D6556D78}"/>
          </ac:spMkLst>
        </pc:spChg>
        <pc:spChg chg="add">
          <ac:chgData name="Lucie Hamžová" userId="90e4ed97-f7f9-4179-8105-2cead3efefb4" providerId="ADAL" clId="{93F3779D-E32A-40B9-9CD5-EF581F3E08E9}" dt="2019-04-08T19:59:51.745" v="15860"/>
          <ac:spMkLst>
            <pc:docMk/>
            <pc:sldMk cId="2601033327" sldId="256"/>
            <ac:spMk id="22" creationId="{1A82DE39-FA9C-4E22-AA47-B57B3C3CF2F4}"/>
          </ac:spMkLst>
        </pc:spChg>
        <pc:spChg chg="add del mod">
          <ac:chgData name="Lucie Hamžová" userId="90e4ed97-f7f9-4179-8105-2cead3efefb4" providerId="ADAL" clId="{93F3779D-E32A-40B9-9CD5-EF581F3E08E9}" dt="2019-04-08T20:00:00.370" v="15863" actId="478"/>
          <ac:spMkLst>
            <pc:docMk/>
            <pc:sldMk cId="2601033327" sldId="256"/>
            <ac:spMk id="24" creationId="{C1D31D57-FB5C-4F48-89BC-E36686BF9E0B}"/>
          </ac:spMkLst>
        </pc:spChg>
        <pc:spChg chg="add">
          <ac:chgData name="Lucie Hamžová" userId="90e4ed97-f7f9-4179-8105-2cead3efefb4" providerId="ADAL" clId="{93F3779D-E32A-40B9-9CD5-EF581F3E08E9}" dt="2019-04-08T20:00:12.001" v="15865"/>
          <ac:spMkLst>
            <pc:docMk/>
            <pc:sldMk cId="2601033327" sldId="256"/>
            <ac:spMk id="25" creationId="{E44C0CA9-3A5A-4F98-9DC7-977774B358D2}"/>
          </ac:spMkLst>
        </pc:spChg>
        <pc:spChg chg="add">
          <ac:chgData name="Lucie Hamžová" userId="90e4ed97-f7f9-4179-8105-2cead3efefb4" providerId="ADAL" clId="{93F3779D-E32A-40B9-9CD5-EF581F3E08E9}" dt="2019-04-08T20:00:19.484" v="15866"/>
          <ac:spMkLst>
            <pc:docMk/>
            <pc:sldMk cId="2601033327" sldId="256"/>
            <ac:spMk id="26" creationId="{7C076F71-98AC-42BB-8A8E-69E7E7B2381B}"/>
          </ac:spMkLst>
        </pc:spChg>
        <pc:grpChg chg="add">
          <ac:chgData name="Lucie Hamžová" userId="90e4ed97-f7f9-4179-8105-2cead3efefb4" providerId="ADAL" clId="{93F3779D-E32A-40B9-9CD5-EF581F3E08E9}" dt="2019-04-08T19:59:22.133" v="15855" actId="26606"/>
          <ac:grpSpMkLst>
            <pc:docMk/>
            <pc:sldMk cId="2601033327" sldId="256"/>
            <ac:grpSpMk id="6" creationId="{B5F26A87-0610-435F-AA13-BD658385C9D9}"/>
          </ac:grpSpMkLst>
        </pc:grpChg>
        <pc:grpChg chg="del">
          <ac:chgData name="Lucie Hamžová" userId="90e4ed97-f7f9-4179-8105-2cead3efefb4" providerId="ADAL" clId="{93F3779D-E32A-40B9-9CD5-EF581F3E08E9}" dt="2019-04-08T19:47:08.813" v="15680"/>
          <ac:grpSpMkLst>
            <pc:docMk/>
            <pc:sldMk cId="2601033327" sldId="256"/>
            <ac:grpSpMk id="10" creationId="{B5F26A87-0610-435F-AA13-BD658385C9D9}"/>
          </ac:grpSpMkLst>
        </pc:grpChg>
      </pc:sldChg>
      <pc:sldChg chg="addSp delSp modSp delDesignElem">
        <pc:chgData name="Lucie Hamžová" userId="90e4ed97-f7f9-4179-8105-2cead3efefb4" providerId="ADAL" clId="{93F3779D-E32A-40B9-9CD5-EF581F3E08E9}" dt="2019-04-08T20:16:02.922" v="16032" actId="255"/>
        <pc:sldMkLst>
          <pc:docMk/>
          <pc:sldMk cId="1406698541" sldId="258"/>
        </pc:sldMkLst>
        <pc:spChg chg="mod">
          <ac:chgData name="Lucie Hamžová" userId="90e4ed97-f7f9-4179-8105-2cead3efefb4" providerId="ADAL" clId="{93F3779D-E32A-40B9-9CD5-EF581F3E08E9}" dt="2019-04-08T20:16:02.922" v="16032" actId="255"/>
          <ac:spMkLst>
            <pc:docMk/>
            <pc:sldMk cId="1406698541" sldId="258"/>
            <ac:spMk id="3" creationId="{D7FBD379-E522-4490-924E-3186A399BACC}"/>
          </ac:spMkLst>
        </pc:spChg>
        <pc:spChg chg="add">
          <ac:chgData name="Lucie Hamžová" userId="90e4ed97-f7f9-4179-8105-2cead3efefb4" providerId="ADAL" clId="{93F3779D-E32A-40B9-9CD5-EF581F3E08E9}" dt="2019-04-08T20:04:55.579" v="15897" actId="26606"/>
          <ac:spMkLst>
            <pc:docMk/>
            <pc:sldMk cId="1406698541" sldId="258"/>
            <ac:spMk id="21" creationId="{7B1E8B16-F0E6-422E-A6A6-0422A7733F24}"/>
          </ac:spMkLst>
        </pc:spChg>
        <pc:spChg chg="add">
          <ac:chgData name="Lucie Hamžová" userId="90e4ed97-f7f9-4179-8105-2cead3efefb4" providerId="ADAL" clId="{93F3779D-E32A-40B9-9CD5-EF581F3E08E9}" dt="2019-04-08T20:04:55.579" v="15897" actId="26606"/>
          <ac:spMkLst>
            <pc:docMk/>
            <pc:sldMk cId="1406698541" sldId="258"/>
            <ac:spMk id="23" creationId="{30CBBCD0-ED2A-4FC8-AB71-E3C2738F95A5}"/>
          </ac:spMkLst>
        </pc:spChg>
        <pc:spChg chg="add">
          <ac:chgData name="Lucie Hamžová" userId="90e4ed97-f7f9-4179-8105-2cead3efefb4" providerId="ADAL" clId="{93F3779D-E32A-40B9-9CD5-EF581F3E08E9}" dt="2019-04-08T20:04:55.579" v="15897" actId="26606"/>
          <ac:spMkLst>
            <pc:docMk/>
            <pc:sldMk cId="1406698541" sldId="258"/>
            <ac:spMk id="29" creationId="{95EFBC61-02DC-4AEA-AA2D-A9EABA467746}"/>
          </ac:spMkLst>
        </pc:spChg>
        <pc:spChg chg="add">
          <ac:chgData name="Lucie Hamžová" userId="90e4ed97-f7f9-4179-8105-2cead3efefb4" providerId="ADAL" clId="{93F3779D-E32A-40B9-9CD5-EF581F3E08E9}" dt="2019-04-08T20:04:55.579" v="15897" actId="26606"/>
          <ac:spMkLst>
            <pc:docMk/>
            <pc:sldMk cId="1406698541" sldId="258"/>
            <ac:spMk id="31" creationId="{5637DFC4-70BC-4CB4-85D2-651A7C6A5621}"/>
          </ac:spMkLst>
        </pc:spChg>
        <pc:spChg chg="add">
          <ac:chgData name="Lucie Hamžová" userId="90e4ed97-f7f9-4179-8105-2cead3efefb4" providerId="ADAL" clId="{93F3779D-E32A-40B9-9CD5-EF581F3E08E9}" dt="2019-04-08T20:04:55.579" v="15897" actId="26606"/>
          <ac:spMkLst>
            <pc:docMk/>
            <pc:sldMk cId="1406698541" sldId="258"/>
            <ac:spMk id="33" creationId="{58F1E9F4-66ED-4E73-8C2E-51B11EA77692}"/>
          </ac:spMkLst>
        </pc:spChg>
        <pc:spChg chg="add">
          <ac:chgData name="Lucie Hamžová" userId="90e4ed97-f7f9-4179-8105-2cead3efefb4" providerId="ADAL" clId="{93F3779D-E32A-40B9-9CD5-EF581F3E08E9}" dt="2019-04-08T20:04:55.579" v="15897" actId="26606"/>
          <ac:spMkLst>
            <pc:docMk/>
            <pc:sldMk cId="1406698541" sldId="258"/>
            <ac:spMk id="35" creationId="{0795E7D3-D974-4307-92D4-E3ECEFDF39D0}"/>
          </ac:spMkLst>
        </pc:spChg>
        <pc:spChg chg="add">
          <ac:chgData name="Lucie Hamžová" userId="90e4ed97-f7f9-4179-8105-2cead3efefb4" providerId="ADAL" clId="{93F3779D-E32A-40B9-9CD5-EF581F3E08E9}" dt="2019-04-08T20:04:55.579" v="15897" actId="26606"/>
          <ac:spMkLst>
            <pc:docMk/>
            <pc:sldMk cId="1406698541" sldId="258"/>
            <ac:spMk id="37" creationId="{90443617-0A78-4C2C-9996-D143BCDB9059}"/>
          </ac:spMkLst>
        </pc:spChg>
        <pc:spChg chg="add">
          <ac:chgData name="Lucie Hamžová" userId="90e4ed97-f7f9-4179-8105-2cead3efefb4" providerId="ADAL" clId="{93F3779D-E32A-40B9-9CD5-EF581F3E08E9}" dt="2019-04-08T20:04:55.579" v="15897" actId="26606"/>
          <ac:spMkLst>
            <pc:docMk/>
            <pc:sldMk cId="1406698541" sldId="258"/>
            <ac:spMk id="39" creationId="{ACFC544A-BD13-4C3C-8C9E-C35DEE8A486F}"/>
          </ac:spMkLst>
        </pc:spChg>
        <pc:spChg chg="add">
          <ac:chgData name="Lucie Hamžová" userId="90e4ed97-f7f9-4179-8105-2cead3efefb4" providerId="ADAL" clId="{93F3779D-E32A-40B9-9CD5-EF581F3E08E9}" dt="2019-04-08T20:04:55.579" v="15897" actId="26606"/>
          <ac:spMkLst>
            <pc:docMk/>
            <pc:sldMk cId="1406698541" sldId="258"/>
            <ac:spMk id="41" creationId="{729A9DD4-BE93-4516-8B95-26B91B44B508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1406698541" sldId="258"/>
            <ac:spMk id="71" creationId="{7B1E8B16-F0E6-422E-A6A6-0422A7733F24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1406698541" sldId="258"/>
            <ac:spMk id="73" creationId="{30CBBCD0-ED2A-4FC8-AB71-E3C2738F95A5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1406698541" sldId="258"/>
            <ac:spMk id="79" creationId="{95EFBC61-02DC-4AEA-AA2D-A9EABA467746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1406698541" sldId="258"/>
            <ac:spMk id="81" creationId="{5637DFC4-70BC-4CB4-85D2-651A7C6A5621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1406698541" sldId="258"/>
            <ac:spMk id="83" creationId="{58F1E9F4-66ED-4E73-8C2E-51B11EA77692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1406698541" sldId="258"/>
            <ac:spMk id="85" creationId="{0795E7D3-D974-4307-92D4-E3ECEFDF39D0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1406698541" sldId="258"/>
            <ac:spMk id="87" creationId="{90443617-0A78-4C2C-9996-D143BCDB9059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1406698541" sldId="258"/>
            <ac:spMk id="89" creationId="{ACFC544A-BD13-4C3C-8C9E-C35DEE8A486F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1406698541" sldId="258"/>
            <ac:spMk id="91" creationId="{729A9DD4-BE93-4516-8B95-26B91B44B508}"/>
          </ac:spMkLst>
        </pc:spChg>
        <pc:grpChg chg="add">
          <ac:chgData name="Lucie Hamžová" userId="90e4ed97-f7f9-4179-8105-2cead3efefb4" providerId="ADAL" clId="{93F3779D-E32A-40B9-9CD5-EF581F3E08E9}" dt="2019-04-08T20:04:55.579" v="15897" actId="26606"/>
          <ac:grpSpMkLst>
            <pc:docMk/>
            <pc:sldMk cId="1406698541" sldId="258"/>
            <ac:grpSpMk id="9" creationId="{A5AFB369-4673-4727-A7CD-D86AFE0AE069}"/>
          </ac:grpSpMkLst>
        </pc:grpChg>
        <pc:grpChg chg="del">
          <ac:chgData name="Lucie Hamžová" userId="90e4ed97-f7f9-4179-8105-2cead3efefb4" providerId="ADAL" clId="{93F3779D-E32A-40B9-9CD5-EF581F3E08E9}" dt="2019-04-08T19:47:08.813" v="15680"/>
          <ac:grpSpMkLst>
            <pc:docMk/>
            <pc:sldMk cId="1406698541" sldId="258"/>
            <ac:grpSpMk id="59" creationId="{A5AFB369-4673-4727-A7CD-D86AFE0AE069}"/>
          </ac:grpSpMkLst>
        </pc:grpChg>
        <pc:cxnChg chg="add">
          <ac:chgData name="Lucie Hamžová" userId="90e4ed97-f7f9-4179-8105-2cead3efefb4" providerId="ADAL" clId="{93F3779D-E32A-40B9-9CD5-EF581F3E08E9}" dt="2019-04-08T20:04:55.579" v="15897" actId="26606"/>
          <ac:cxnSpMkLst>
            <pc:docMk/>
            <pc:sldMk cId="1406698541" sldId="258"/>
            <ac:cxnSpMk id="25" creationId="{D7C7B311-D760-4C87-BE5E-921FFB4E8EF0}"/>
          </ac:cxnSpMkLst>
        </pc:cxnChg>
        <pc:cxnChg chg="add">
          <ac:chgData name="Lucie Hamžová" userId="90e4ed97-f7f9-4179-8105-2cead3efefb4" providerId="ADAL" clId="{93F3779D-E32A-40B9-9CD5-EF581F3E08E9}" dt="2019-04-08T20:04:55.579" v="15897" actId="26606"/>
          <ac:cxnSpMkLst>
            <pc:docMk/>
            <pc:sldMk cId="1406698541" sldId="258"/>
            <ac:cxnSpMk id="27" creationId="{C1913202-1810-4FA2-987B-A7B98049CF42}"/>
          </ac:cxnSpMkLst>
        </pc:cxnChg>
        <pc:cxnChg chg="del">
          <ac:chgData name="Lucie Hamžová" userId="90e4ed97-f7f9-4179-8105-2cead3efefb4" providerId="ADAL" clId="{93F3779D-E32A-40B9-9CD5-EF581F3E08E9}" dt="2019-04-08T19:47:08.813" v="15680"/>
          <ac:cxnSpMkLst>
            <pc:docMk/>
            <pc:sldMk cId="1406698541" sldId="258"/>
            <ac:cxnSpMk id="75" creationId="{D7C7B311-D760-4C87-BE5E-921FFB4E8EF0}"/>
          </ac:cxnSpMkLst>
        </pc:cxnChg>
        <pc:cxnChg chg="del">
          <ac:chgData name="Lucie Hamžová" userId="90e4ed97-f7f9-4179-8105-2cead3efefb4" providerId="ADAL" clId="{93F3779D-E32A-40B9-9CD5-EF581F3E08E9}" dt="2019-04-08T19:47:08.813" v="15680"/>
          <ac:cxnSpMkLst>
            <pc:docMk/>
            <pc:sldMk cId="1406698541" sldId="258"/>
            <ac:cxnSpMk id="77" creationId="{C1913202-1810-4FA2-987B-A7B98049CF42}"/>
          </ac:cxnSpMkLst>
        </pc:cxnChg>
      </pc:sldChg>
      <pc:sldChg chg="addSp delSp modSp delDesignElem">
        <pc:chgData name="Lucie Hamžová" userId="90e4ed97-f7f9-4179-8105-2cead3efefb4" providerId="ADAL" clId="{93F3779D-E32A-40B9-9CD5-EF581F3E08E9}" dt="2019-04-08T20:04:18.948" v="15891" actId="26606"/>
        <pc:sldMkLst>
          <pc:docMk/>
          <pc:sldMk cId="2321245335" sldId="259"/>
        </pc:sldMkLst>
        <pc:spChg chg="mod">
          <ac:chgData name="Lucie Hamžová" userId="90e4ed97-f7f9-4179-8105-2cead3efefb4" providerId="ADAL" clId="{93F3779D-E32A-40B9-9CD5-EF581F3E08E9}" dt="2019-04-08T20:04:18.948" v="15891" actId="26606"/>
          <ac:spMkLst>
            <pc:docMk/>
            <pc:sldMk cId="2321245335" sldId="259"/>
            <ac:spMk id="2" creationId="{30D3537C-EA8B-4B07-9D58-ED6C9F91264A}"/>
          </ac:spMkLst>
        </pc:spChg>
        <pc:spChg chg="add">
          <ac:chgData name="Lucie Hamžová" userId="90e4ed97-f7f9-4179-8105-2cead3efefb4" providerId="ADAL" clId="{93F3779D-E32A-40B9-9CD5-EF581F3E08E9}" dt="2019-04-08T20:04:18.948" v="15891" actId="26606"/>
          <ac:spMkLst>
            <pc:docMk/>
            <pc:sldMk cId="2321245335" sldId="259"/>
            <ac:spMk id="20" creationId="{7B1E8B16-F0E6-422E-A6A6-0422A7733F24}"/>
          </ac:spMkLst>
        </pc:spChg>
        <pc:spChg chg="add">
          <ac:chgData name="Lucie Hamžová" userId="90e4ed97-f7f9-4179-8105-2cead3efefb4" providerId="ADAL" clId="{93F3779D-E32A-40B9-9CD5-EF581F3E08E9}" dt="2019-04-08T20:04:18.948" v="15891" actId="26606"/>
          <ac:spMkLst>
            <pc:docMk/>
            <pc:sldMk cId="2321245335" sldId="259"/>
            <ac:spMk id="22" creationId="{30CBBCD0-ED2A-4FC8-AB71-E3C2738F95A5}"/>
          </ac:spMkLst>
        </pc:spChg>
        <pc:spChg chg="add">
          <ac:chgData name="Lucie Hamžová" userId="90e4ed97-f7f9-4179-8105-2cead3efefb4" providerId="ADAL" clId="{93F3779D-E32A-40B9-9CD5-EF581F3E08E9}" dt="2019-04-08T20:04:18.948" v="15891" actId="26606"/>
          <ac:spMkLst>
            <pc:docMk/>
            <pc:sldMk cId="2321245335" sldId="259"/>
            <ac:spMk id="28" creationId="{95EFBC61-02DC-4AEA-AA2D-A9EABA467746}"/>
          </ac:spMkLst>
        </pc:spChg>
        <pc:spChg chg="add">
          <ac:chgData name="Lucie Hamžová" userId="90e4ed97-f7f9-4179-8105-2cead3efefb4" providerId="ADAL" clId="{93F3779D-E32A-40B9-9CD5-EF581F3E08E9}" dt="2019-04-08T20:04:18.948" v="15891" actId="26606"/>
          <ac:spMkLst>
            <pc:docMk/>
            <pc:sldMk cId="2321245335" sldId="259"/>
            <ac:spMk id="30" creationId="{5637DFC4-70BC-4CB4-85D2-651A7C6A5621}"/>
          </ac:spMkLst>
        </pc:spChg>
        <pc:spChg chg="add">
          <ac:chgData name="Lucie Hamžová" userId="90e4ed97-f7f9-4179-8105-2cead3efefb4" providerId="ADAL" clId="{93F3779D-E32A-40B9-9CD5-EF581F3E08E9}" dt="2019-04-08T20:04:18.948" v="15891" actId="26606"/>
          <ac:spMkLst>
            <pc:docMk/>
            <pc:sldMk cId="2321245335" sldId="259"/>
            <ac:spMk id="32" creationId="{58F1E9F4-66ED-4E73-8C2E-51B11EA77692}"/>
          </ac:spMkLst>
        </pc:spChg>
        <pc:spChg chg="add">
          <ac:chgData name="Lucie Hamžová" userId="90e4ed97-f7f9-4179-8105-2cead3efefb4" providerId="ADAL" clId="{93F3779D-E32A-40B9-9CD5-EF581F3E08E9}" dt="2019-04-08T20:04:18.948" v="15891" actId="26606"/>
          <ac:spMkLst>
            <pc:docMk/>
            <pc:sldMk cId="2321245335" sldId="259"/>
            <ac:spMk id="34" creationId="{0795E7D3-D974-4307-92D4-E3ECEFDF39D0}"/>
          </ac:spMkLst>
        </pc:spChg>
        <pc:spChg chg="add">
          <ac:chgData name="Lucie Hamžová" userId="90e4ed97-f7f9-4179-8105-2cead3efefb4" providerId="ADAL" clId="{93F3779D-E32A-40B9-9CD5-EF581F3E08E9}" dt="2019-04-08T20:04:18.948" v="15891" actId="26606"/>
          <ac:spMkLst>
            <pc:docMk/>
            <pc:sldMk cId="2321245335" sldId="259"/>
            <ac:spMk id="36" creationId="{90443617-0A78-4C2C-9996-D143BCDB9059}"/>
          </ac:spMkLst>
        </pc:spChg>
        <pc:spChg chg="add">
          <ac:chgData name="Lucie Hamžová" userId="90e4ed97-f7f9-4179-8105-2cead3efefb4" providerId="ADAL" clId="{93F3779D-E32A-40B9-9CD5-EF581F3E08E9}" dt="2019-04-08T20:04:18.948" v="15891" actId="26606"/>
          <ac:spMkLst>
            <pc:docMk/>
            <pc:sldMk cId="2321245335" sldId="259"/>
            <ac:spMk id="38" creationId="{ACFC544A-BD13-4C3C-8C9E-C35DEE8A486F}"/>
          </ac:spMkLst>
        </pc:spChg>
        <pc:spChg chg="add">
          <ac:chgData name="Lucie Hamžová" userId="90e4ed97-f7f9-4179-8105-2cead3efefb4" providerId="ADAL" clId="{93F3779D-E32A-40B9-9CD5-EF581F3E08E9}" dt="2019-04-08T20:04:18.948" v="15891" actId="26606"/>
          <ac:spMkLst>
            <pc:docMk/>
            <pc:sldMk cId="2321245335" sldId="259"/>
            <ac:spMk id="40" creationId="{729A9DD4-BE93-4516-8B95-26B91B44B508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2321245335" sldId="259"/>
            <ac:spMk id="43" creationId="{7B1E8B16-F0E6-422E-A6A6-0422A7733F24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2321245335" sldId="259"/>
            <ac:spMk id="44" creationId="{30CBBCD0-ED2A-4FC8-AB71-E3C2738F95A5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2321245335" sldId="259"/>
            <ac:spMk id="47" creationId="{95EFBC61-02DC-4AEA-AA2D-A9EABA467746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2321245335" sldId="259"/>
            <ac:spMk id="48" creationId="{5637DFC4-70BC-4CB4-85D2-651A7C6A5621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2321245335" sldId="259"/>
            <ac:spMk id="49" creationId="{58F1E9F4-66ED-4E73-8C2E-51B11EA77692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2321245335" sldId="259"/>
            <ac:spMk id="50" creationId="{0795E7D3-D974-4307-92D4-E3ECEFDF39D0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2321245335" sldId="259"/>
            <ac:spMk id="51" creationId="{90443617-0A78-4C2C-9996-D143BCDB9059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2321245335" sldId="259"/>
            <ac:spMk id="52" creationId="{ACFC544A-BD13-4C3C-8C9E-C35DEE8A486F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2321245335" sldId="259"/>
            <ac:spMk id="53" creationId="{729A9DD4-BE93-4516-8B95-26B91B44B508}"/>
          </ac:spMkLst>
        </pc:spChg>
        <pc:grpChg chg="add">
          <ac:chgData name="Lucie Hamžová" userId="90e4ed97-f7f9-4179-8105-2cead3efefb4" providerId="ADAL" clId="{93F3779D-E32A-40B9-9CD5-EF581F3E08E9}" dt="2019-04-08T20:04:18.948" v="15891" actId="26606"/>
          <ac:grpSpMkLst>
            <pc:docMk/>
            <pc:sldMk cId="2321245335" sldId="259"/>
            <ac:grpSpMk id="8" creationId="{A5AFB369-4673-4727-A7CD-D86AFE0AE069}"/>
          </ac:grpSpMkLst>
        </pc:grpChg>
        <pc:grpChg chg="del">
          <ac:chgData name="Lucie Hamžová" userId="90e4ed97-f7f9-4179-8105-2cead3efefb4" providerId="ADAL" clId="{93F3779D-E32A-40B9-9CD5-EF581F3E08E9}" dt="2019-04-08T19:47:08.813" v="15680"/>
          <ac:grpSpMkLst>
            <pc:docMk/>
            <pc:sldMk cId="2321245335" sldId="259"/>
            <ac:grpSpMk id="42" creationId="{A5AFB369-4673-4727-A7CD-D86AFE0AE069}"/>
          </ac:grpSpMkLst>
        </pc:grpChg>
        <pc:cxnChg chg="add">
          <ac:chgData name="Lucie Hamžová" userId="90e4ed97-f7f9-4179-8105-2cead3efefb4" providerId="ADAL" clId="{93F3779D-E32A-40B9-9CD5-EF581F3E08E9}" dt="2019-04-08T20:04:18.948" v="15891" actId="26606"/>
          <ac:cxnSpMkLst>
            <pc:docMk/>
            <pc:sldMk cId="2321245335" sldId="259"/>
            <ac:cxnSpMk id="24" creationId="{D7C7B311-D760-4C87-BE5E-921FFB4E8EF0}"/>
          </ac:cxnSpMkLst>
        </pc:cxnChg>
        <pc:cxnChg chg="add">
          <ac:chgData name="Lucie Hamžová" userId="90e4ed97-f7f9-4179-8105-2cead3efefb4" providerId="ADAL" clId="{93F3779D-E32A-40B9-9CD5-EF581F3E08E9}" dt="2019-04-08T20:04:18.948" v="15891" actId="26606"/>
          <ac:cxnSpMkLst>
            <pc:docMk/>
            <pc:sldMk cId="2321245335" sldId="259"/>
            <ac:cxnSpMk id="26" creationId="{C1913202-1810-4FA2-987B-A7B98049CF42}"/>
          </ac:cxnSpMkLst>
        </pc:cxnChg>
        <pc:cxnChg chg="del">
          <ac:chgData name="Lucie Hamžová" userId="90e4ed97-f7f9-4179-8105-2cead3efefb4" providerId="ADAL" clId="{93F3779D-E32A-40B9-9CD5-EF581F3E08E9}" dt="2019-04-08T19:47:08.813" v="15680"/>
          <ac:cxnSpMkLst>
            <pc:docMk/>
            <pc:sldMk cId="2321245335" sldId="259"/>
            <ac:cxnSpMk id="45" creationId="{D7C7B311-D760-4C87-BE5E-921FFB4E8EF0}"/>
          </ac:cxnSpMkLst>
        </pc:cxnChg>
        <pc:cxnChg chg="del">
          <ac:chgData name="Lucie Hamžová" userId="90e4ed97-f7f9-4179-8105-2cead3efefb4" providerId="ADAL" clId="{93F3779D-E32A-40B9-9CD5-EF581F3E08E9}" dt="2019-04-08T19:47:08.813" v="15680"/>
          <ac:cxnSpMkLst>
            <pc:docMk/>
            <pc:sldMk cId="2321245335" sldId="259"/>
            <ac:cxnSpMk id="46" creationId="{C1913202-1810-4FA2-987B-A7B98049CF42}"/>
          </ac:cxnSpMkLst>
        </pc:cxnChg>
      </pc:sldChg>
      <pc:sldChg chg="addSp delSp modSp delDesignElem modNotesTx">
        <pc:chgData name="Lucie Hamžová" userId="90e4ed97-f7f9-4179-8105-2cead3efefb4" providerId="ADAL" clId="{93F3779D-E32A-40B9-9CD5-EF581F3E08E9}" dt="2019-04-10T20:45:16.080" v="27878" actId="1076"/>
        <pc:sldMkLst>
          <pc:docMk/>
          <pc:sldMk cId="1257568435" sldId="260"/>
        </pc:sldMkLst>
        <pc:spChg chg="mod">
          <ac:chgData name="Lucie Hamžová" userId="90e4ed97-f7f9-4179-8105-2cead3efefb4" providerId="ADAL" clId="{93F3779D-E32A-40B9-9CD5-EF581F3E08E9}" dt="2019-04-10T20:45:12.620" v="27877" actId="1076"/>
          <ac:spMkLst>
            <pc:docMk/>
            <pc:sldMk cId="1257568435" sldId="260"/>
            <ac:spMk id="2" creationId="{890E0560-FE5C-48BA-95A4-74B20D9175C1}"/>
          </ac:spMkLst>
        </pc:spChg>
        <pc:spChg chg="add del">
          <ac:chgData name="Lucie Hamžová" userId="90e4ed97-f7f9-4179-8105-2cead3efefb4" providerId="ADAL" clId="{93F3779D-E32A-40B9-9CD5-EF581F3E08E9}" dt="2019-04-08T20:04:37.014" v="15894" actId="26606"/>
          <ac:spMkLst>
            <pc:docMk/>
            <pc:sldMk cId="1257568435" sldId="260"/>
            <ac:spMk id="3" creationId="{AAD1207A-5346-4D05-B772-FBA4B639B0F0}"/>
          </ac:spMkLst>
        </pc:spChg>
        <pc:spChg chg="add">
          <ac:chgData name="Lucie Hamžová" userId="90e4ed97-f7f9-4179-8105-2cead3efefb4" providerId="ADAL" clId="{93F3779D-E32A-40B9-9CD5-EF581F3E08E9}" dt="2019-04-08T20:04:37.014" v="15894" actId="26606"/>
          <ac:spMkLst>
            <pc:docMk/>
            <pc:sldMk cId="1257568435" sldId="260"/>
            <ac:spMk id="8" creationId="{E80B86A7-A1EC-475B-9166-88902B033A38}"/>
          </ac:spMkLst>
        </pc:spChg>
        <pc:spChg chg="add del">
          <ac:chgData name="Lucie Hamžová" userId="90e4ed97-f7f9-4179-8105-2cead3efefb4" providerId="ADAL" clId="{93F3779D-E32A-40B9-9CD5-EF581F3E08E9}" dt="2019-04-08T20:04:36.943" v="15893" actId="26606"/>
          <ac:spMkLst>
            <pc:docMk/>
            <pc:sldMk cId="1257568435" sldId="260"/>
            <ac:spMk id="10" creationId="{45B71F80-1F92-4074-84D9-16A062B215B3}"/>
          </ac:spMkLst>
        </pc:spChg>
        <pc:spChg chg="add del">
          <ac:chgData name="Lucie Hamžová" userId="90e4ed97-f7f9-4179-8105-2cead3efefb4" providerId="ADAL" clId="{93F3779D-E32A-40B9-9CD5-EF581F3E08E9}" dt="2019-04-08T20:04:36.943" v="15893" actId="26606"/>
          <ac:spMkLst>
            <pc:docMk/>
            <pc:sldMk cId="1257568435" sldId="260"/>
            <ac:spMk id="12" creationId="{7209C9DA-6E0D-46D9-8275-C52222D8CCAC}"/>
          </ac:spMkLst>
        </pc:spChg>
        <pc:spChg chg="add del">
          <ac:chgData name="Lucie Hamžová" userId="90e4ed97-f7f9-4179-8105-2cead3efefb4" providerId="ADAL" clId="{93F3779D-E32A-40B9-9CD5-EF581F3E08E9}" dt="2019-04-08T20:04:36.943" v="15893" actId="26606"/>
          <ac:spMkLst>
            <pc:docMk/>
            <pc:sldMk cId="1257568435" sldId="260"/>
            <ac:spMk id="14" creationId="{3EB57A4D-E0D0-46DA-B339-F24CA46FA70B}"/>
          </ac:spMkLst>
        </pc:spChg>
        <pc:spChg chg="add">
          <ac:chgData name="Lucie Hamžová" userId="90e4ed97-f7f9-4179-8105-2cead3efefb4" providerId="ADAL" clId="{93F3779D-E32A-40B9-9CD5-EF581F3E08E9}" dt="2019-04-08T20:04:37.014" v="15894" actId="26606"/>
          <ac:spMkLst>
            <pc:docMk/>
            <pc:sldMk cId="1257568435" sldId="260"/>
            <ac:spMk id="16" creationId="{C2C29CB1-9F74-4879-A6AF-AEA67B6F1F4D}"/>
          </ac:spMkLst>
        </pc:spChg>
        <pc:spChg chg="add mod">
          <ac:chgData name="Lucie Hamžová" userId="90e4ed97-f7f9-4179-8105-2cead3efefb4" providerId="ADAL" clId="{93F3779D-E32A-40B9-9CD5-EF581F3E08E9}" dt="2019-04-10T20:45:16.080" v="27878" actId="1076"/>
          <ac:spMkLst>
            <pc:docMk/>
            <pc:sldMk cId="1257568435" sldId="260"/>
            <ac:spMk id="17" creationId="{AAD1207A-5346-4D05-B772-FBA4B639B0F0}"/>
          </ac:spMkLst>
        </pc:spChg>
        <pc:spChg chg="add">
          <ac:chgData name="Lucie Hamžová" userId="90e4ed97-f7f9-4179-8105-2cead3efefb4" providerId="ADAL" clId="{93F3779D-E32A-40B9-9CD5-EF581F3E08E9}" dt="2019-04-08T20:04:37.014" v="15894" actId="26606"/>
          <ac:spMkLst>
            <pc:docMk/>
            <pc:sldMk cId="1257568435" sldId="260"/>
            <ac:spMk id="18" creationId="{7E2C7115-5336-410C-AD71-0F0952A2E5A7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1257568435" sldId="260"/>
            <ac:spMk id="25" creationId="{E80B86A7-A1EC-475B-9166-88902B033A38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1257568435" sldId="260"/>
            <ac:spMk id="27" creationId="{C2C29CB1-9F74-4879-A6AF-AEA67B6F1F4D}"/>
          </ac:spMkLst>
        </pc:spChg>
        <pc:spChg chg="del">
          <ac:chgData name="Lucie Hamžová" userId="90e4ed97-f7f9-4179-8105-2cead3efefb4" providerId="ADAL" clId="{93F3779D-E32A-40B9-9CD5-EF581F3E08E9}" dt="2019-04-08T19:47:08.813" v="15680"/>
          <ac:spMkLst>
            <pc:docMk/>
            <pc:sldMk cId="1257568435" sldId="260"/>
            <ac:spMk id="29" creationId="{7E2C7115-5336-410C-AD71-0F0952A2E5A7}"/>
          </ac:spMkLst>
        </pc:spChg>
        <pc:graphicFrameChg chg="add del">
          <ac:chgData name="Lucie Hamžová" userId="90e4ed97-f7f9-4179-8105-2cead3efefb4" providerId="ADAL" clId="{93F3779D-E32A-40B9-9CD5-EF581F3E08E9}" dt="2019-04-08T20:04:36.943" v="15893" actId="26606"/>
          <ac:graphicFrameMkLst>
            <pc:docMk/>
            <pc:sldMk cId="1257568435" sldId="260"/>
            <ac:graphicFrameMk id="5" creationId="{6021807F-BE9F-4317-A4A7-66CF4B7B28AF}"/>
          </ac:graphicFrameMkLst>
        </pc:graphicFrameChg>
      </pc:sldChg>
      <pc:sldChg chg="modSp ord modNotesTx">
        <pc:chgData name="Lucie Hamžová" userId="90e4ed97-f7f9-4179-8105-2cead3efefb4" providerId="ADAL" clId="{93F3779D-E32A-40B9-9CD5-EF581F3E08E9}" dt="2019-04-10T11:35:47.751" v="23678"/>
        <pc:sldMkLst>
          <pc:docMk/>
          <pc:sldMk cId="2199740310" sldId="262"/>
        </pc:sldMkLst>
        <pc:spChg chg="mod">
          <ac:chgData name="Lucie Hamžová" userId="90e4ed97-f7f9-4179-8105-2cead3efefb4" providerId="ADAL" clId="{93F3779D-E32A-40B9-9CD5-EF581F3E08E9}" dt="2019-04-10T11:35:47.751" v="23678"/>
          <ac:spMkLst>
            <pc:docMk/>
            <pc:sldMk cId="2199740310" sldId="262"/>
            <ac:spMk id="2" creationId="{52879C06-12D4-497F-82A0-242E0FBDBB2D}"/>
          </ac:spMkLst>
        </pc:spChg>
        <pc:spChg chg="mod">
          <ac:chgData name="Lucie Hamžová" userId="90e4ed97-f7f9-4179-8105-2cead3efefb4" providerId="ADAL" clId="{93F3779D-E32A-40B9-9CD5-EF581F3E08E9}" dt="2019-04-09T22:30:05.944" v="21289" actId="14100"/>
          <ac:spMkLst>
            <pc:docMk/>
            <pc:sldMk cId="2199740310" sldId="262"/>
            <ac:spMk id="3" creationId="{B0920099-548D-443B-99D5-1E80BC4B8C4D}"/>
          </ac:spMkLst>
        </pc:spChg>
      </pc:sldChg>
      <pc:sldChg chg="addSp delSp modSp mod ord setBg setClrOvrMap delDesignElem modNotesTx">
        <pc:chgData name="Lucie Hamžová" userId="90e4ed97-f7f9-4179-8105-2cead3efefb4" providerId="ADAL" clId="{93F3779D-E32A-40B9-9CD5-EF581F3E08E9}" dt="2019-04-11T04:24:14.245" v="28424" actId="20577"/>
        <pc:sldMkLst>
          <pc:docMk/>
          <pc:sldMk cId="508904625" sldId="263"/>
        </pc:sldMkLst>
        <pc:spChg chg="mod">
          <ac:chgData name="Lucie Hamžová" userId="90e4ed97-f7f9-4179-8105-2cead3efefb4" providerId="ADAL" clId="{93F3779D-E32A-40B9-9CD5-EF581F3E08E9}" dt="2019-04-10T20:37:32.433" v="27837" actId="1076"/>
          <ac:spMkLst>
            <pc:docMk/>
            <pc:sldMk cId="508904625" sldId="263"/>
            <ac:spMk id="2" creationId="{E1B10838-92E5-4F84-8E70-96930AE76690}"/>
          </ac:spMkLst>
        </pc:spChg>
        <pc:spChg chg="mod">
          <ac:chgData name="Lucie Hamžová" userId="90e4ed97-f7f9-4179-8105-2cead3efefb4" providerId="ADAL" clId="{93F3779D-E32A-40B9-9CD5-EF581F3E08E9}" dt="2019-04-11T04:24:14.245" v="28424" actId="20577"/>
          <ac:spMkLst>
            <pc:docMk/>
            <pc:sldMk cId="508904625" sldId="263"/>
            <ac:spMk id="3" creationId="{0C71B3F8-90B8-45B4-8AB6-93269407BB90}"/>
          </ac:spMkLst>
        </pc:spChg>
        <pc:spChg chg="add del mod">
          <ac:chgData name="Lucie Hamžová" userId="90e4ed97-f7f9-4179-8105-2cead3efefb4" providerId="ADAL" clId="{93F3779D-E32A-40B9-9CD5-EF581F3E08E9}" dt="2019-04-02T10:22:51.304" v="11436" actId="478"/>
          <ac:spMkLst>
            <pc:docMk/>
            <pc:sldMk cId="508904625" sldId="263"/>
            <ac:spMk id="4" creationId="{8E15442E-2F7A-420A-803D-AA7E09824705}"/>
          </ac:spMkLst>
        </pc:spChg>
        <pc:spChg chg="add del mod">
          <ac:chgData name="Lucie Hamžová" userId="90e4ed97-f7f9-4179-8105-2cead3efefb4" providerId="ADAL" clId="{93F3779D-E32A-40B9-9CD5-EF581F3E08E9}" dt="2019-04-08T18:57:25.232" v="15279" actId="478"/>
          <ac:spMkLst>
            <pc:docMk/>
            <pc:sldMk cId="508904625" sldId="263"/>
            <ac:spMk id="5" creationId="{79A50B44-96FC-4683-88CE-0ABB9340F8E6}"/>
          </ac:spMkLst>
        </pc:spChg>
        <pc:spChg chg="add del">
          <ac:chgData name="Lucie Hamžová" userId="90e4ed97-f7f9-4179-8105-2cead3efefb4" providerId="ADAL" clId="{93F3779D-E32A-40B9-9CD5-EF581F3E08E9}" dt="2019-04-08T18:59:43.807" v="15285" actId="26606"/>
          <ac:spMkLst>
            <pc:docMk/>
            <pc:sldMk cId="508904625" sldId="263"/>
            <ac:spMk id="20" creationId="{A65AC7D1-EAA9-48F5-B509-60A7F50BF703}"/>
          </ac:spMkLst>
        </pc:spChg>
        <pc:spChg chg="add del">
          <ac:chgData name="Lucie Hamžová" userId="90e4ed97-f7f9-4179-8105-2cead3efefb4" providerId="ADAL" clId="{93F3779D-E32A-40B9-9CD5-EF581F3E08E9}" dt="2019-04-08T18:59:43.807" v="15285" actId="26606"/>
          <ac:spMkLst>
            <pc:docMk/>
            <pc:sldMk cId="508904625" sldId="263"/>
            <ac:spMk id="22" creationId="{D6320AF9-619A-4175-865B-5663E1AEF4C5}"/>
          </ac:spMkLst>
        </pc:spChg>
        <pc:spChg chg="add del">
          <ac:chgData name="Lucie Hamžová" userId="90e4ed97-f7f9-4179-8105-2cead3efefb4" providerId="ADAL" clId="{93F3779D-E32A-40B9-9CD5-EF581F3E08E9}" dt="2019-04-08T18:59:43.807" v="15285" actId="26606"/>
          <ac:spMkLst>
            <pc:docMk/>
            <pc:sldMk cId="508904625" sldId="263"/>
            <ac:spMk id="28" creationId="{7E018740-5C2B-4A41-AC1A-7E68D1EC1954}"/>
          </ac:spMkLst>
        </pc:spChg>
        <pc:spChg chg="add del">
          <ac:chgData name="Lucie Hamžová" userId="90e4ed97-f7f9-4179-8105-2cead3efefb4" providerId="ADAL" clId="{93F3779D-E32A-40B9-9CD5-EF581F3E08E9}" dt="2019-04-08T18:59:43.807" v="15285" actId="26606"/>
          <ac:spMkLst>
            <pc:docMk/>
            <pc:sldMk cId="508904625" sldId="263"/>
            <ac:spMk id="30" creationId="{166F75A4-C475-4941-8EE2-B80A06A2C1BB}"/>
          </ac:spMkLst>
        </pc:spChg>
        <pc:spChg chg="add del">
          <ac:chgData name="Lucie Hamžová" userId="90e4ed97-f7f9-4179-8105-2cead3efefb4" providerId="ADAL" clId="{93F3779D-E32A-40B9-9CD5-EF581F3E08E9}" dt="2019-04-08T18:59:43.807" v="15285" actId="26606"/>
          <ac:spMkLst>
            <pc:docMk/>
            <pc:sldMk cId="508904625" sldId="263"/>
            <ac:spMk id="32" creationId="{A032553A-72E8-4B0D-8405-FF9771C9AF05}"/>
          </ac:spMkLst>
        </pc:spChg>
        <pc:spChg chg="add del">
          <ac:chgData name="Lucie Hamžová" userId="90e4ed97-f7f9-4179-8105-2cead3efefb4" providerId="ADAL" clId="{93F3779D-E32A-40B9-9CD5-EF581F3E08E9}" dt="2019-04-08T18:59:43.807" v="15285" actId="26606"/>
          <ac:spMkLst>
            <pc:docMk/>
            <pc:sldMk cId="508904625" sldId="263"/>
            <ac:spMk id="34" creationId="{765800AC-C3B9-498E-87BC-29FAE4C76B21}"/>
          </ac:spMkLst>
        </pc:spChg>
        <pc:spChg chg="add del">
          <ac:chgData name="Lucie Hamžová" userId="90e4ed97-f7f9-4179-8105-2cead3efefb4" providerId="ADAL" clId="{93F3779D-E32A-40B9-9CD5-EF581F3E08E9}" dt="2019-04-08T18:59:43.807" v="15285" actId="26606"/>
          <ac:spMkLst>
            <pc:docMk/>
            <pc:sldMk cId="508904625" sldId="263"/>
            <ac:spMk id="36" creationId="{1F9D6ACB-2FF4-49F9-978A-E0D5327FC635}"/>
          </ac:spMkLst>
        </pc:spChg>
        <pc:spChg chg="add del">
          <ac:chgData name="Lucie Hamžová" userId="90e4ed97-f7f9-4179-8105-2cead3efefb4" providerId="ADAL" clId="{93F3779D-E32A-40B9-9CD5-EF581F3E08E9}" dt="2019-04-08T18:59:43.807" v="15285" actId="26606"/>
          <ac:spMkLst>
            <pc:docMk/>
            <pc:sldMk cId="508904625" sldId="263"/>
            <ac:spMk id="38" creationId="{142BFA2A-77A0-4F60-A32A-685681C84889}"/>
          </ac:spMkLst>
        </pc:spChg>
        <pc:spChg chg="add del">
          <ac:chgData name="Lucie Hamžová" userId="90e4ed97-f7f9-4179-8105-2cead3efefb4" providerId="ADAL" clId="{93F3779D-E32A-40B9-9CD5-EF581F3E08E9}" dt="2019-04-08T19:00:03.192" v="15293" actId="26606"/>
          <ac:spMkLst>
            <pc:docMk/>
            <pc:sldMk cId="508904625" sldId="263"/>
            <ac:spMk id="50" creationId="{A65AC7D1-EAA9-48F5-B509-60A7F50BF703}"/>
          </ac:spMkLst>
        </pc:spChg>
        <pc:spChg chg="add del">
          <ac:chgData name="Lucie Hamžová" userId="90e4ed97-f7f9-4179-8105-2cead3efefb4" providerId="ADAL" clId="{93F3779D-E32A-40B9-9CD5-EF581F3E08E9}" dt="2019-04-08T19:00:03.192" v="15293" actId="26606"/>
          <ac:spMkLst>
            <pc:docMk/>
            <pc:sldMk cId="508904625" sldId="263"/>
            <ac:spMk id="51" creationId="{D6320AF9-619A-4175-865B-5663E1AEF4C5}"/>
          </ac:spMkLst>
        </pc:spChg>
        <pc:spChg chg="add del">
          <ac:chgData name="Lucie Hamžová" userId="90e4ed97-f7f9-4179-8105-2cead3efefb4" providerId="ADAL" clId="{93F3779D-E32A-40B9-9CD5-EF581F3E08E9}" dt="2019-04-08T19:00:03.192" v="15293" actId="26606"/>
          <ac:spMkLst>
            <pc:docMk/>
            <pc:sldMk cId="508904625" sldId="263"/>
            <ac:spMk id="54" creationId="{7E018740-5C2B-4A41-AC1A-7E68D1EC1954}"/>
          </ac:spMkLst>
        </pc:spChg>
        <pc:spChg chg="add del">
          <ac:chgData name="Lucie Hamžová" userId="90e4ed97-f7f9-4179-8105-2cead3efefb4" providerId="ADAL" clId="{93F3779D-E32A-40B9-9CD5-EF581F3E08E9}" dt="2019-04-08T19:00:03.192" v="15293" actId="26606"/>
          <ac:spMkLst>
            <pc:docMk/>
            <pc:sldMk cId="508904625" sldId="263"/>
            <ac:spMk id="55" creationId="{166F75A4-C475-4941-8EE2-B80A06A2C1BB}"/>
          </ac:spMkLst>
        </pc:spChg>
        <pc:spChg chg="add del">
          <ac:chgData name="Lucie Hamžová" userId="90e4ed97-f7f9-4179-8105-2cead3efefb4" providerId="ADAL" clId="{93F3779D-E32A-40B9-9CD5-EF581F3E08E9}" dt="2019-04-08T19:00:03.192" v="15293" actId="26606"/>
          <ac:spMkLst>
            <pc:docMk/>
            <pc:sldMk cId="508904625" sldId="263"/>
            <ac:spMk id="56" creationId="{A032553A-72E8-4B0D-8405-FF9771C9AF05}"/>
          </ac:spMkLst>
        </pc:spChg>
        <pc:spChg chg="add del">
          <ac:chgData name="Lucie Hamžová" userId="90e4ed97-f7f9-4179-8105-2cead3efefb4" providerId="ADAL" clId="{93F3779D-E32A-40B9-9CD5-EF581F3E08E9}" dt="2019-04-08T19:00:03.192" v="15293" actId="26606"/>
          <ac:spMkLst>
            <pc:docMk/>
            <pc:sldMk cId="508904625" sldId="263"/>
            <ac:spMk id="57" creationId="{765800AC-C3B9-498E-87BC-29FAE4C76B21}"/>
          </ac:spMkLst>
        </pc:spChg>
        <pc:spChg chg="add del">
          <ac:chgData name="Lucie Hamžová" userId="90e4ed97-f7f9-4179-8105-2cead3efefb4" providerId="ADAL" clId="{93F3779D-E32A-40B9-9CD5-EF581F3E08E9}" dt="2019-04-08T19:00:03.192" v="15293" actId="26606"/>
          <ac:spMkLst>
            <pc:docMk/>
            <pc:sldMk cId="508904625" sldId="263"/>
            <ac:spMk id="58" creationId="{1F9D6ACB-2FF4-49F9-978A-E0D5327FC635}"/>
          </ac:spMkLst>
        </pc:spChg>
        <pc:spChg chg="add del">
          <ac:chgData name="Lucie Hamžová" userId="90e4ed97-f7f9-4179-8105-2cead3efefb4" providerId="ADAL" clId="{93F3779D-E32A-40B9-9CD5-EF581F3E08E9}" dt="2019-04-08T19:00:03.192" v="15293" actId="26606"/>
          <ac:spMkLst>
            <pc:docMk/>
            <pc:sldMk cId="508904625" sldId="263"/>
            <ac:spMk id="59" creationId="{A5EC319D-0FEA-4B95-A3EA-01E35672C95B}"/>
          </ac:spMkLst>
        </pc:spChg>
        <pc:grpChg chg="add del">
          <ac:chgData name="Lucie Hamžová" userId="90e4ed97-f7f9-4179-8105-2cead3efefb4" providerId="ADAL" clId="{93F3779D-E32A-40B9-9CD5-EF581F3E08E9}" dt="2019-04-08T18:59:43.807" v="15285" actId="26606"/>
          <ac:grpSpMkLst>
            <pc:docMk/>
            <pc:sldMk cId="508904625" sldId="263"/>
            <ac:grpSpMk id="8" creationId="{2A83B46E-4B9D-41E7-AEA4-D49D0E7D87A9}"/>
          </ac:grpSpMkLst>
        </pc:grpChg>
        <pc:grpChg chg="add del">
          <ac:chgData name="Lucie Hamžová" userId="90e4ed97-f7f9-4179-8105-2cead3efefb4" providerId="ADAL" clId="{93F3779D-E32A-40B9-9CD5-EF581F3E08E9}" dt="2019-04-08T18:59:19.510" v="15283" actId="26606"/>
          <ac:grpSpMkLst>
            <pc:docMk/>
            <pc:sldMk cId="508904625" sldId="263"/>
            <ac:grpSpMk id="10" creationId="{D6280969-F024-466D-A1DB-4F848C51DEF6}"/>
          </ac:grpSpMkLst>
        </pc:grpChg>
        <pc:grpChg chg="add del">
          <ac:chgData name="Lucie Hamžová" userId="90e4ed97-f7f9-4179-8105-2cead3efefb4" providerId="ADAL" clId="{93F3779D-E32A-40B9-9CD5-EF581F3E08E9}" dt="2019-04-08T18:59:48.351" v="15287" actId="26606"/>
          <ac:grpSpMkLst>
            <pc:docMk/>
            <pc:sldMk cId="508904625" sldId="263"/>
            <ac:grpSpMk id="40" creationId="{2A83B46E-4B9D-41E7-AEA4-D49D0E7D87A9}"/>
          </ac:grpSpMkLst>
        </pc:grpChg>
        <pc:grpChg chg="add del">
          <ac:chgData name="Lucie Hamžová" userId="90e4ed97-f7f9-4179-8105-2cead3efefb4" providerId="ADAL" clId="{93F3779D-E32A-40B9-9CD5-EF581F3E08E9}" dt="2019-04-08T18:59:59.534" v="15290" actId="26606"/>
          <ac:grpSpMkLst>
            <pc:docMk/>
            <pc:sldMk cId="508904625" sldId="263"/>
            <ac:grpSpMk id="44" creationId="{D6280969-F024-466D-A1DB-4F848C51DEF6}"/>
          </ac:grpSpMkLst>
        </pc:grpChg>
        <pc:grpChg chg="add del">
          <ac:chgData name="Lucie Hamžová" userId="90e4ed97-f7f9-4179-8105-2cead3efefb4" providerId="ADAL" clId="{93F3779D-E32A-40B9-9CD5-EF581F3E08E9}" dt="2019-04-08T19:00:03.192" v="15293" actId="26606"/>
          <ac:grpSpMkLst>
            <pc:docMk/>
            <pc:sldMk cId="508904625" sldId="263"/>
            <ac:grpSpMk id="48" creationId="{D6280969-F024-466D-A1DB-4F848C51DEF6}"/>
          </ac:grpSpMkLst>
        </pc:grpChg>
        <pc:grpChg chg="add del">
          <ac:chgData name="Lucie Hamžová" userId="90e4ed97-f7f9-4179-8105-2cead3efefb4" providerId="ADAL" clId="{93F3779D-E32A-40B9-9CD5-EF581F3E08E9}" dt="2019-04-08T19:00:39.089" v="15298" actId="26606"/>
          <ac:grpSpMkLst>
            <pc:docMk/>
            <pc:sldMk cId="508904625" sldId="263"/>
            <ac:grpSpMk id="62" creationId="{D6280969-F024-466D-A1DB-4F848C51DEF6}"/>
          </ac:grpSpMkLst>
        </pc:grpChg>
        <pc:grpChg chg="add del">
          <ac:chgData name="Lucie Hamžová" userId="90e4ed97-f7f9-4179-8105-2cead3efefb4" providerId="ADAL" clId="{93F3779D-E32A-40B9-9CD5-EF581F3E08E9}" dt="2019-04-08T19:47:08.813" v="15680"/>
          <ac:grpSpMkLst>
            <pc:docMk/>
            <pc:sldMk cId="508904625" sldId="263"/>
            <ac:grpSpMk id="69" creationId="{D6280969-F024-466D-A1DB-4F848C51DEF6}"/>
          </ac:grpSpMkLst>
        </pc:grpChg>
        <pc:grpChg chg="add del">
          <ac:chgData name="Lucie Hamžová" userId="90e4ed97-f7f9-4179-8105-2cead3efefb4" providerId="ADAL" clId="{93F3779D-E32A-40B9-9CD5-EF581F3E08E9}" dt="2019-04-08T19:02:31.786" v="15312" actId="26606"/>
          <ac:grpSpMkLst>
            <pc:docMk/>
            <pc:sldMk cId="508904625" sldId="263"/>
            <ac:grpSpMk id="84" creationId="{D6280969-F024-466D-A1DB-4F848C51DEF6}"/>
          </ac:grpSpMkLst>
        </pc:grpChg>
        <pc:picChg chg="add del">
          <ac:chgData name="Lucie Hamžová" userId="90e4ed97-f7f9-4179-8105-2cead3efefb4" providerId="ADAL" clId="{93F3779D-E32A-40B9-9CD5-EF581F3E08E9}" dt="2019-04-08T18:59:19.510" v="15283" actId="26606"/>
          <ac:picMkLst>
            <pc:docMk/>
            <pc:sldMk cId="508904625" sldId="263"/>
            <ac:picMk id="7" creationId="{F75A6A32-043F-45E3-8458-A622C0E2B2E0}"/>
          </ac:picMkLst>
        </pc:picChg>
        <pc:picChg chg="add del">
          <ac:chgData name="Lucie Hamžová" userId="90e4ed97-f7f9-4179-8105-2cead3efefb4" providerId="ADAL" clId="{93F3779D-E32A-40B9-9CD5-EF581F3E08E9}" dt="2019-04-08T18:59:59.534" v="15290" actId="26606"/>
          <ac:picMkLst>
            <pc:docMk/>
            <pc:sldMk cId="508904625" sldId="263"/>
            <ac:picMk id="46" creationId="{F75A6A32-043F-45E3-8458-A622C0E2B2E0}"/>
          </ac:picMkLst>
        </pc:picChg>
        <pc:picChg chg="add del">
          <ac:chgData name="Lucie Hamžová" userId="90e4ed97-f7f9-4179-8105-2cead3efefb4" providerId="ADAL" clId="{93F3779D-E32A-40B9-9CD5-EF581F3E08E9}" dt="2019-04-08T19:00:03.192" v="15293" actId="26606"/>
          <ac:picMkLst>
            <pc:docMk/>
            <pc:sldMk cId="508904625" sldId="263"/>
            <ac:picMk id="60" creationId="{2C108E4C-0E88-48D9-B34F-842469DE8F25}"/>
          </ac:picMkLst>
        </pc:picChg>
        <pc:picChg chg="add mod ord">
          <ac:chgData name="Lucie Hamžová" userId="90e4ed97-f7f9-4179-8105-2cead3efefb4" providerId="ADAL" clId="{93F3779D-E32A-40B9-9CD5-EF581F3E08E9}" dt="2019-04-10T17:45:08.386" v="26591" actId="14100"/>
          <ac:picMkLst>
            <pc:docMk/>
            <pc:sldMk cId="508904625" sldId="263"/>
            <ac:picMk id="64" creationId="{F75A6A32-043F-45E3-8458-A622C0E2B2E0}"/>
          </ac:picMkLst>
        </pc:picChg>
        <pc:cxnChg chg="add del">
          <ac:chgData name="Lucie Hamžová" userId="90e4ed97-f7f9-4179-8105-2cead3efefb4" providerId="ADAL" clId="{93F3779D-E32A-40B9-9CD5-EF581F3E08E9}" dt="2019-04-08T18:59:43.807" v="15285" actId="26606"/>
          <ac:cxnSpMkLst>
            <pc:docMk/>
            <pc:sldMk cId="508904625" sldId="263"/>
            <ac:cxnSpMk id="24" creationId="{063B6EC6-D752-4EE7-908B-F8F19E8C7FEA}"/>
          </ac:cxnSpMkLst>
        </pc:cxnChg>
        <pc:cxnChg chg="add del">
          <ac:chgData name="Lucie Hamžová" userId="90e4ed97-f7f9-4179-8105-2cead3efefb4" providerId="ADAL" clId="{93F3779D-E32A-40B9-9CD5-EF581F3E08E9}" dt="2019-04-08T18:59:43.807" v="15285" actId="26606"/>
          <ac:cxnSpMkLst>
            <pc:docMk/>
            <pc:sldMk cId="508904625" sldId="263"/>
            <ac:cxnSpMk id="26" creationId="{EFECD4E8-AD3E-4228-82A2-9461958EA94D}"/>
          </ac:cxnSpMkLst>
        </pc:cxnChg>
        <pc:cxnChg chg="add del">
          <ac:chgData name="Lucie Hamžová" userId="90e4ed97-f7f9-4179-8105-2cead3efefb4" providerId="ADAL" clId="{93F3779D-E32A-40B9-9CD5-EF581F3E08E9}" dt="2019-04-08T18:59:48.351" v="15287" actId="26606"/>
          <ac:cxnSpMkLst>
            <pc:docMk/>
            <pc:sldMk cId="508904625" sldId="263"/>
            <ac:cxnSpMk id="42" creationId="{0B5F7E3B-C5F1-40E0-A491-558BAFBC1127}"/>
          </ac:cxnSpMkLst>
        </pc:cxnChg>
        <pc:cxnChg chg="add del">
          <ac:chgData name="Lucie Hamžová" userId="90e4ed97-f7f9-4179-8105-2cead3efefb4" providerId="ADAL" clId="{93F3779D-E32A-40B9-9CD5-EF581F3E08E9}" dt="2019-04-08T19:00:03.192" v="15293" actId="26606"/>
          <ac:cxnSpMkLst>
            <pc:docMk/>
            <pc:sldMk cId="508904625" sldId="263"/>
            <ac:cxnSpMk id="52" creationId="{063B6EC6-D752-4EE7-908B-F8F19E8C7FEA}"/>
          </ac:cxnSpMkLst>
        </pc:cxnChg>
        <pc:cxnChg chg="add del">
          <ac:chgData name="Lucie Hamžová" userId="90e4ed97-f7f9-4179-8105-2cead3efefb4" providerId="ADAL" clId="{93F3779D-E32A-40B9-9CD5-EF581F3E08E9}" dt="2019-04-08T19:00:03.192" v="15293" actId="26606"/>
          <ac:cxnSpMkLst>
            <pc:docMk/>
            <pc:sldMk cId="508904625" sldId="263"/>
            <ac:cxnSpMk id="53" creationId="{EFECD4E8-AD3E-4228-82A2-9461958EA94D}"/>
          </ac:cxnSpMkLst>
        </pc:cxnChg>
      </pc:sldChg>
      <pc:sldChg chg="addSp delSp modSp mod ord setBg modNotesTx">
        <pc:chgData name="Lucie Hamžová" userId="90e4ed97-f7f9-4179-8105-2cead3efefb4" providerId="ADAL" clId="{93F3779D-E32A-40B9-9CD5-EF581F3E08E9}" dt="2019-04-11T03:34:16.607" v="28203" actId="1076"/>
        <pc:sldMkLst>
          <pc:docMk/>
          <pc:sldMk cId="1985128421" sldId="264"/>
        </pc:sldMkLst>
        <pc:spChg chg="mod">
          <ac:chgData name="Lucie Hamžová" userId="90e4ed97-f7f9-4179-8105-2cead3efefb4" providerId="ADAL" clId="{93F3779D-E32A-40B9-9CD5-EF581F3E08E9}" dt="2019-04-08T21:26:37.464" v="17242" actId="14100"/>
          <ac:spMkLst>
            <pc:docMk/>
            <pc:sldMk cId="1985128421" sldId="264"/>
            <ac:spMk id="2" creationId="{392E3D48-623C-4D68-AC9F-4220CE6A1734}"/>
          </ac:spMkLst>
        </pc:spChg>
        <pc:spChg chg="mod ord">
          <ac:chgData name="Lucie Hamžová" userId="90e4ed97-f7f9-4179-8105-2cead3efefb4" providerId="ADAL" clId="{93F3779D-E32A-40B9-9CD5-EF581F3E08E9}" dt="2019-04-09T20:28:18.959" v="19465" actId="14100"/>
          <ac:spMkLst>
            <pc:docMk/>
            <pc:sldMk cId="1985128421" sldId="264"/>
            <ac:spMk id="3" creationId="{C54A6807-419F-42D6-A005-990C5014988F}"/>
          </ac:spMkLst>
        </pc:spChg>
        <pc:spChg chg="add del">
          <ac:chgData name="Lucie Hamžová" userId="90e4ed97-f7f9-4179-8105-2cead3efefb4" providerId="ADAL" clId="{93F3779D-E32A-40B9-9CD5-EF581F3E08E9}" dt="2019-04-08T21:26:10.875" v="17233" actId="26606"/>
          <ac:spMkLst>
            <pc:docMk/>
            <pc:sldMk cId="1985128421" sldId="264"/>
            <ac:spMk id="12" creationId="{A65AC7D1-EAA9-48F5-B509-60A7F50BF703}"/>
          </ac:spMkLst>
        </pc:spChg>
        <pc:spChg chg="add del">
          <ac:chgData name="Lucie Hamžová" userId="90e4ed97-f7f9-4179-8105-2cead3efefb4" providerId="ADAL" clId="{93F3779D-E32A-40B9-9CD5-EF581F3E08E9}" dt="2019-04-08T21:26:10.875" v="17233" actId="26606"/>
          <ac:spMkLst>
            <pc:docMk/>
            <pc:sldMk cId="1985128421" sldId="264"/>
            <ac:spMk id="14" creationId="{D6320AF9-619A-4175-865B-5663E1AEF4C5}"/>
          </ac:spMkLst>
        </pc:spChg>
        <pc:spChg chg="add del">
          <ac:chgData name="Lucie Hamžová" userId="90e4ed97-f7f9-4179-8105-2cead3efefb4" providerId="ADAL" clId="{93F3779D-E32A-40B9-9CD5-EF581F3E08E9}" dt="2019-04-08T21:26:10.875" v="17233" actId="26606"/>
          <ac:spMkLst>
            <pc:docMk/>
            <pc:sldMk cId="1985128421" sldId="264"/>
            <ac:spMk id="20" creationId="{7E018740-5C2B-4A41-AC1A-7E68D1EC1954}"/>
          </ac:spMkLst>
        </pc:spChg>
        <pc:spChg chg="add del">
          <ac:chgData name="Lucie Hamžová" userId="90e4ed97-f7f9-4179-8105-2cead3efefb4" providerId="ADAL" clId="{93F3779D-E32A-40B9-9CD5-EF581F3E08E9}" dt="2019-04-08T21:26:10.875" v="17233" actId="26606"/>
          <ac:spMkLst>
            <pc:docMk/>
            <pc:sldMk cId="1985128421" sldId="264"/>
            <ac:spMk id="22" creationId="{166F75A4-C475-4941-8EE2-B80A06A2C1BB}"/>
          </ac:spMkLst>
        </pc:spChg>
        <pc:spChg chg="add del">
          <ac:chgData name="Lucie Hamžová" userId="90e4ed97-f7f9-4179-8105-2cead3efefb4" providerId="ADAL" clId="{93F3779D-E32A-40B9-9CD5-EF581F3E08E9}" dt="2019-04-08T21:26:10.875" v="17233" actId="26606"/>
          <ac:spMkLst>
            <pc:docMk/>
            <pc:sldMk cId="1985128421" sldId="264"/>
            <ac:spMk id="24" creationId="{A032553A-72E8-4B0D-8405-FF9771C9AF05}"/>
          </ac:spMkLst>
        </pc:spChg>
        <pc:spChg chg="add del">
          <ac:chgData name="Lucie Hamžová" userId="90e4ed97-f7f9-4179-8105-2cead3efefb4" providerId="ADAL" clId="{93F3779D-E32A-40B9-9CD5-EF581F3E08E9}" dt="2019-04-08T21:26:10.875" v="17233" actId="26606"/>
          <ac:spMkLst>
            <pc:docMk/>
            <pc:sldMk cId="1985128421" sldId="264"/>
            <ac:spMk id="26" creationId="{765800AC-C3B9-498E-87BC-29FAE4C76B21}"/>
          </ac:spMkLst>
        </pc:spChg>
        <pc:spChg chg="add del">
          <ac:chgData name="Lucie Hamžová" userId="90e4ed97-f7f9-4179-8105-2cead3efefb4" providerId="ADAL" clId="{93F3779D-E32A-40B9-9CD5-EF581F3E08E9}" dt="2019-04-08T21:26:10.875" v="17233" actId="26606"/>
          <ac:spMkLst>
            <pc:docMk/>
            <pc:sldMk cId="1985128421" sldId="264"/>
            <ac:spMk id="28" creationId="{1F9D6ACB-2FF4-49F9-978A-E0D5327FC635}"/>
          </ac:spMkLst>
        </pc:spChg>
        <pc:spChg chg="add del">
          <ac:chgData name="Lucie Hamžová" userId="90e4ed97-f7f9-4179-8105-2cead3efefb4" providerId="ADAL" clId="{93F3779D-E32A-40B9-9CD5-EF581F3E08E9}" dt="2019-04-08T21:26:10.875" v="17233" actId="26606"/>
          <ac:spMkLst>
            <pc:docMk/>
            <pc:sldMk cId="1985128421" sldId="264"/>
            <ac:spMk id="30" creationId="{A5EC319D-0FEA-4B95-A3EA-01E35672C95B}"/>
          </ac:spMkLst>
        </pc:spChg>
        <pc:picChg chg="add mod">
          <ac:chgData name="Lucie Hamžová" userId="90e4ed97-f7f9-4179-8105-2cead3efefb4" providerId="ADAL" clId="{93F3779D-E32A-40B9-9CD5-EF581F3E08E9}" dt="2019-04-11T03:34:16.607" v="28203" actId="1076"/>
          <ac:picMkLst>
            <pc:docMk/>
            <pc:sldMk cId="1985128421" sldId="264"/>
            <ac:picMk id="7" creationId="{DE34EAB8-8E98-4503-BA74-9D6C6DA2496B}"/>
          </ac:picMkLst>
        </pc:picChg>
        <pc:cxnChg chg="add del">
          <ac:chgData name="Lucie Hamžová" userId="90e4ed97-f7f9-4179-8105-2cead3efefb4" providerId="ADAL" clId="{93F3779D-E32A-40B9-9CD5-EF581F3E08E9}" dt="2019-04-08T21:26:10.875" v="17233" actId="26606"/>
          <ac:cxnSpMkLst>
            <pc:docMk/>
            <pc:sldMk cId="1985128421" sldId="264"/>
            <ac:cxnSpMk id="16" creationId="{063B6EC6-D752-4EE7-908B-F8F19E8C7FEA}"/>
          </ac:cxnSpMkLst>
        </pc:cxnChg>
        <pc:cxnChg chg="add del">
          <ac:chgData name="Lucie Hamžová" userId="90e4ed97-f7f9-4179-8105-2cead3efefb4" providerId="ADAL" clId="{93F3779D-E32A-40B9-9CD5-EF581F3E08E9}" dt="2019-04-08T21:26:10.875" v="17233" actId="26606"/>
          <ac:cxnSpMkLst>
            <pc:docMk/>
            <pc:sldMk cId="1985128421" sldId="264"/>
            <ac:cxnSpMk id="18" creationId="{EFECD4E8-AD3E-4228-82A2-9461958EA94D}"/>
          </ac:cxnSpMkLst>
        </pc:cxnChg>
      </pc:sldChg>
      <pc:sldChg chg="modSp del ord modNotesTx">
        <pc:chgData name="Lucie Hamžová" userId="90e4ed97-f7f9-4179-8105-2cead3efefb4" providerId="ADAL" clId="{93F3779D-E32A-40B9-9CD5-EF581F3E08E9}" dt="2019-04-10T17:44:10.197" v="26586" actId="2696"/>
        <pc:sldMkLst>
          <pc:docMk/>
          <pc:sldMk cId="755239029" sldId="265"/>
        </pc:sldMkLst>
        <pc:spChg chg="mod">
          <ac:chgData name="Lucie Hamžová" userId="90e4ed97-f7f9-4179-8105-2cead3efefb4" providerId="ADAL" clId="{93F3779D-E32A-40B9-9CD5-EF581F3E08E9}" dt="2019-04-10T11:32:32.854" v="23658" actId="14100"/>
          <ac:spMkLst>
            <pc:docMk/>
            <pc:sldMk cId="755239029" sldId="265"/>
            <ac:spMk id="2" creationId="{B5CC463F-C4A8-4862-BDA0-A315BCF39735}"/>
          </ac:spMkLst>
        </pc:spChg>
        <pc:spChg chg="mod">
          <ac:chgData name="Lucie Hamžová" userId="90e4ed97-f7f9-4179-8105-2cead3efefb4" providerId="ADAL" clId="{93F3779D-E32A-40B9-9CD5-EF581F3E08E9}" dt="2019-04-10T17:14:48.274" v="25832"/>
          <ac:spMkLst>
            <pc:docMk/>
            <pc:sldMk cId="755239029" sldId="265"/>
            <ac:spMk id="3" creationId="{12A195F0-BE02-442E-A3C9-53EE01CC1AA1}"/>
          </ac:spMkLst>
        </pc:spChg>
      </pc:sldChg>
      <pc:sldChg chg="modSp modNotesTx">
        <pc:chgData name="Lucie Hamžová" userId="90e4ed97-f7f9-4179-8105-2cead3efefb4" providerId="ADAL" clId="{93F3779D-E32A-40B9-9CD5-EF581F3E08E9}" dt="2019-04-10T20:46:03.972" v="27893" actId="20577"/>
        <pc:sldMkLst>
          <pc:docMk/>
          <pc:sldMk cId="2557059088" sldId="266"/>
        </pc:sldMkLst>
        <pc:spChg chg="mod">
          <ac:chgData name="Lucie Hamžová" userId="90e4ed97-f7f9-4179-8105-2cead3efefb4" providerId="ADAL" clId="{93F3779D-E32A-40B9-9CD5-EF581F3E08E9}" dt="2019-04-08T21:28:47.411" v="17269"/>
          <ac:spMkLst>
            <pc:docMk/>
            <pc:sldMk cId="2557059088" sldId="266"/>
            <ac:spMk id="2" creationId="{56E0D28E-9A0C-4EF3-A4A8-DF53FED3B47B}"/>
          </ac:spMkLst>
        </pc:spChg>
        <pc:spChg chg="mod">
          <ac:chgData name="Lucie Hamžová" userId="90e4ed97-f7f9-4179-8105-2cead3efefb4" providerId="ADAL" clId="{93F3779D-E32A-40B9-9CD5-EF581F3E08E9}" dt="2019-04-10T20:46:03.972" v="27893" actId="20577"/>
          <ac:spMkLst>
            <pc:docMk/>
            <pc:sldMk cId="2557059088" sldId="266"/>
            <ac:spMk id="3" creationId="{F1598633-1B0A-4B22-8993-71F3653E8A9A}"/>
          </ac:spMkLst>
        </pc:spChg>
      </pc:sldChg>
      <pc:sldChg chg="modSp modNotesTx">
        <pc:chgData name="Lucie Hamžová" userId="90e4ed97-f7f9-4179-8105-2cead3efefb4" providerId="ADAL" clId="{93F3779D-E32A-40B9-9CD5-EF581F3E08E9}" dt="2019-04-11T03:51:16.823" v="28365" actId="20577"/>
        <pc:sldMkLst>
          <pc:docMk/>
          <pc:sldMk cId="1114027607" sldId="267"/>
        </pc:sldMkLst>
        <pc:spChg chg="mod">
          <ac:chgData name="Lucie Hamžová" userId="90e4ed97-f7f9-4179-8105-2cead3efefb4" providerId="ADAL" clId="{93F3779D-E32A-40B9-9CD5-EF581F3E08E9}" dt="2019-04-10T20:20:02.822" v="27559" actId="113"/>
          <ac:spMkLst>
            <pc:docMk/>
            <pc:sldMk cId="1114027607" sldId="267"/>
            <ac:spMk id="2" creationId="{AD937275-B99E-4CE0-BAC1-3F7AB880F056}"/>
          </ac:spMkLst>
        </pc:spChg>
        <pc:spChg chg="mod">
          <ac:chgData name="Lucie Hamžová" userId="90e4ed97-f7f9-4179-8105-2cead3efefb4" providerId="ADAL" clId="{93F3779D-E32A-40B9-9CD5-EF581F3E08E9}" dt="2019-04-11T03:51:16.823" v="28365" actId="20577"/>
          <ac:spMkLst>
            <pc:docMk/>
            <pc:sldMk cId="1114027607" sldId="267"/>
            <ac:spMk id="3" creationId="{1C95358E-41E0-434F-A5E3-E0EA2FB9B0E8}"/>
          </ac:spMkLst>
        </pc:spChg>
      </pc:sldChg>
      <pc:sldChg chg="addSp modSp mod setBg modNotesTx">
        <pc:chgData name="Lucie Hamžová" userId="90e4ed97-f7f9-4179-8105-2cead3efefb4" providerId="ADAL" clId="{93F3779D-E32A-40B9-9CD5-EF581F3E08E9}" dt="2019-04-10T20:22:08.751" v="27596" actId="255"/>
        <pc:sldMkLst>
          <pc:docMk/>
          <pc:sldMk cId="1164421819" sldId="268"/>
        </pc:sldMkLst>
        <pc:spChg chg="mod">
          <ac:chgData name="Lucie Hamžová" userId="90e4ed97-f7f9-4179-8105-2cead3efefb4" providerId="ADAL" clId="{93F3779D-E32A-40B9-9CD5-EF581F3E08E9}" dt="2019-04-08T21:08:56.153" v="17020" actId="14100"/>
          <ac:spMkLst>
            <pc:docMk/>
            <pc:sldMk cId="1164421819" sldId="268"/>
            <ac:spMk id="2" creationId="{6CD1E94A-16EF-4863-B49D-B686BFB6D477}"/>
          </ac:spMkLst>
        </pc:spChg>
        <pc:spChg chg="mod">
          <ac:chgData name="Lucie Hamžová" userId="90e4ed97-f7f9-4179-8105-2cead3efefb4" providerId="ADAL" clId="{93F3779D-E32A-40B9-9CD5-EF581F3E08E9}" dt="2019-04-10T20:22:08.751" v="27596" actId="255"/>
          <ac:spMkLst>
            <pc:docMk/>
            <pc:sldMk cId="1164421819" sldId="268"/>
            <ac:spMk id="3" creationId="{03E79F2D-75FE-432B-9906-D18E1BEB6CCA}"/>
          </ac:spMkLst>
        </pc:spChg>
        <pc:spChg chg="add">
          <ac:chgData name="Lucie Hamžová" userId="90e4ed97-f7f9-4179-8105-2cead3efefb4" providerId="ADAL" clId="{93F3779D-E32A-40B9-9CD5-EF581F3E08E9}" dt="2019-04-08T21:08:47.682" v="17018" actId="26606"/>
          <ac:spMkLst>
            <pc:docMk/>
            <pc:sldMk cId="1164421819" sldId="268"/>
            <ac:spMk id="8" creationId="{8DF4D7F6-81B5-452A-9CE6-76D81F91D41B}"/>
          </ac:spMkLst>
        </pc:spChg>
        <pc:spChg chg="add">
          <ac:chgData name="Lucie Hamžová" userId="90e4ed97-f7f9-4179-8105-2cead3efefb4" providerId="ADAL" clId="{93F3779D-E32A-40B9-9CD5-EF581F3E08E9}" dt="2019-04-08T21:08:47.682" v="17018" actId="26606"/>
          <ac:spMkLst>
            <pc:docMk/>
            <pc:sldMk cId="1164421819" sldId="268"/>
            <ac:spMk id="10" creationId="{4600514D-20FB-4559-97DC-D1DC39E6C3DE}"/>
          </ac:spMkLst>
        </pc:spChg>
        <pc:spChg chg="add">
          <ac:chgData name="Lucie Hamžová" userId="90e4ed97-f7f9-4179-8105-2cead3efefb4" providerId="ADAL" clId="{93F3779D-E32A-40B9-9CD5-EF581F3E08E9}" dt="2019-04-08T21:08:47.682" v="17018" actId="26606"/>
          <ac:spMkLst>
            <pc:docMk/>
            <pc:sldMk cId="1164421819" sldId="268"/>
            <ac:spMk id="12" creationId="{266F638A-E405-4AC0-B984-72E5813B0DD1}"/>
          </ac:spMkLst>
        </pc:spChg>
        <pc:spChg chg="add">
          <ac:chgData name="Lucie Hamžová" userId="90e4ed97-f7f9-4179-8105-2cead3efefb4" providerId="ADAL" clId="{93F3779D-E32A-40B9-9CD5-EF581F3E08E9}" dt="2019-04-08T21:08:47.682" v="17018" actId="26606"/>
          <ac:spMkLst>
            <pc:docMk/>
            <pc:sldMk cId="1164421819" sldId="268"/>
            <ac:spMk id="18" creationId="{27B538D5-95DB-47ED-9CB4-34AE5BF78E6B}"/>
          </ac:spMkLst>
        </pc:spChg>
        <pc:cxnChg chg="add">
          <ac:chgData name="Lucie Hamžová" userId="90e4ed97-f7f9-4179-8105-2cead3efefb4" providerId="ADAL" clId="{93F3779D-E32A-40B9-9CD5-EF581F3E08E9}" dt="2019-04-08T21:08:47.682" v="17018" actId="26606"/>
          <ac:cxnSpMkLst>
            <pc:docMk/>
            <pc:sldMk cId="1164421819" sldId="268"/>
            <ac:cxnSpMk id="14" creationId="{7D1CBE93-B17D-4509-843C-82287C38032A}"/>
          </ac:cxnSpMkLst>
        </pc:cxnChg>
        <pc:cxnChg chg="add">
          <ac:chgData name="Lucie Hamžová" userId="90e4ed97-f7f9-4179-8105-2cead3efefb4" providerId="ADAL" clId="{93F3779D-E32A-40B9-9CD5-EF581F3E08E9}" dt="2019-04-08T21:08:47.682" v="17018" actId="26606"/>
          <ac:cxnSpMkLst>
            <pc:docMk/>
            <pc:sldMk cId="1164421819" sldId="268"/>
            <ac:cxnSpMk id="16" creationId="{AE6277B4-6A43-48AB-89B2-3442221619CC}"/>
          </ac:cxnSpMkLst>
        </pc:cxnChg>
      </pc:sldChg>
      <pc:sldChg chg="modSp modNotesTx">
        <pc:chgData name="Lucie Hamžová" userId="90e4ed97-f7f9-4179-8105-2cead3efefb4" providerId="ADAL" clId="{93F3779D-E32A-40B9-9CD5-EF581F3E08E9}" dt="2019-04-11T03:52:14.795" v="28383" actId="403"/>
        <pc:sldMkLst>
          <pc:docMk/>
          <pc:sldMk cId="2549281815" sldId="269"/>
        </pc:sldMkLst>
        <pc:spChg chg="mod">
          <ac:chgData name="Lucie Hamžová" userId="90e4ed97-f7f9-4179-8105-2cead3efefb4" providerId="ADAL" clId="{93F3779D-E32A-40B9-9CD5-EF581F3E08E9}" dt="2019-04-09T20:19:39.818" v="19362" actId="14100"/>
          <ac:spMkLst>
            <pc:docMk/>
            <pc:sldMk cId="2549281815" sldId="269"/>
            <ac:spMk id="2" creationId="{68EAC256-878D-4547-9F07-06455F720369}"/>
          </ac:spMkLst>
        </pc:spChg>
        <pc:spChg chg="mod">
          <ac:chgData name="Lucie Hamžová" userId="90e4ed97-f7f9-4179-8105-2cead3efefb4" providerId="ADAL" clId="{93F3779D-E32A-40B9-9CD5-EF581F3E08E9}" dt="2019-04-11T03:52:05.160" v="28380" actId="403"/>
          <ac:spMkLst>
            <pc:docMk/>
            <pc:sldMk cId="2549281815" sldId="269"/>
            <ac:spMk id="3" creationId="{EC97EE8A-AA6B-442B-B4C9-BAAC5A75FA51}"/>
          </ac:spMkLst>
        </pc:spChg>
        <pc:spChg chg="mod">
          <ac:chgData name="Lucie Hamžová" userId="90e4ed97-f7f9-4179-8105-2cead3efefb4" providerId="ADAL" clId="{93F3779D-E32A-40B9-9CD5-EF581F3E08E9}" dt="2019-04-11T03:52:14.795" v="28383" actId="403"/>
          <ac:spMkLst>
            <pc:docMk/>
            <pc:sldMk cId="2549281815" sldId="269"/>
            <ac:spMk id="4" creationId="{3828E48A-5889-45A9-8DEA-9D6D9605FED7}"/>
          </ac:spMkLst>
        </pc:spChg>
        <pc:spChg chg="mod">
          <ac:chgData name="Lucie Hamžová" userId="90e4ed97-f7f9-4179-8105-2cead3efefb4" providerId="ADAL" clId="{93F3779D-E32A-40B9-9CD5-EF581F3E08E9}" dt="2019-04-10T20:17:50.724" v="27500" actId="403"/>
          <ac:spMkLst>
            <pc:docMk/>
            <pc:sldMk cId="2549281815" sldId="269"/>
            <ac:spMk id="5" creationId="{57EE5E30-B418-4B13-B939-37AA81131F5C}"/>
          </ac:spMkLst>
        </pc:spChg>
        <pc:spChg chg="mod">
          <ac:chgData name="Lucie Hamžová" userId="90e4ed97-f7f9-4179-8105-2cead3efefb4" providerId="ADAL" clId="{93F3779D-E32A-40B9-9CD5-EF581F3E08E9}" dt="2019-04-10T20:18:12.163" v="27528" actId="1038"/>
          <ac:spMkLst>
            <pc:docMk/>
            <pc:sldMk cId="2549281815" sldId="269"/>
            <ac:spMk id="6" creationId="{90466EF2-A2CD-4ADC-8E84-4D4182714EF8}"/>
          </ac:spMkLst>
        </pc:spChg>
      </pc:sldChg>
      <pc:sldChg chg="addSp delSp modSp add del mod ord setBg modNotesTx">
        <pc:chgData name="Lucie Hamžová" userId="90e4ed97-f7f9-4179-8105-2cead3efefb4" providerId="ADAL" clId="{93F3779D-E32A-40B9-9CD5-EF581F3E08E9}" dt="2019-04-10T20:14:54.031" v="27461" actId="2696"/>
        <pc:sldMkLst>
          <pc:docMk/>
          <pc:sldMk cId="1805469688" sldId="270"/>
        </pc:sldMkLst>
        <pc:spChg chg="add del mod">
          <ac:chgData name="Lucie Hamžová" userId="90e4ed97-f7f9-4179-8105-2cead3efefb4" providerId="ADAL" clId="{93F3779D-E32A-40B9-9CD5-EF581F3E08E9}" dt="2019-04-10T19:59:00.232" v="27183" actId="20577"/>
          <ac:spMkLst>
            <pc:docMk/>
            <pc:sldMk cId="1805469688" sldId="270"/>
            <ac:spMk id="2" creationId="{B0DA918C-BFF8-445C-9F41-EB1DB30CCEF4}"/>
          </ac:spMkLst>
        </pc:spChg>
        <pc:spChg chg="del mod">
          <ac:chgData name="Lucie Hamžová" userId="90e4ed97-f7f9-4179-8105-2cead3efefb4" providerId="ADAL" clId="{93F3779D-E32A-40B9-9CD5-EF581F3E08E9}" dt="2019-04-08T21:12:17.738" v="17049" actId="478"/>
          <ac:spMkLst>
            <pc:docMk/>
            <pc:sldMk cId="1805469688" sldId="270"/>
            <ac:spMk id="3" creationId="{25F199B8-8E9D-40D3-AED6-13AAF2EAE1F5}"/>
          </ac:spMkLst>
        </pc:spChg>
        <pc:spChg chg="mod">
          <ac:chgData name="Lucie Hamžová" userId="90e4ed97-f7f9-4179-8105-2cead3efefb4" providerId="ADAL" clId="{93F3779D-E32A-40B9-9CD5-EF581F3E08E9}" dt="2019-04-10T19:58:42.229" v="27169" actId="20577"/>
          <ac:spMkLst>
            <pc:docMk/>
            <pc:sldMk cId="1805469688" sldId="270"/>
            <ac:spMk id="4" creationId="{1B5B3D6C-3E46-4138-97D7-36416BE4F28A}"/>
          </ac:spMkLst>
        </pc:spChg>
        <pc:spChg chg="del mod">
          <ac:chgData name="Lucie Hamžová" userId="90e4ed97-f7f9-4179-8105-2cead3efefb4" providerId="ADAL" clId="{93F3779D-E32A-40B9-9CD5-EF581F3E08E9}" dt="2019-04-08T21:11:05.422" v="17042" actId="478"/>
          <ac:spMkLst>
            <pc:docMk/>
            <pc:sldMk cId="1805469688" sldId="270"/>
            <ac:spMk id="5" creationId="{24FC66E6-AD37-426D-AF3B-D177B33B636F}"/>
          </ac:spMkLst>
        </pc:spChg>
        <pc:spChg chg="del mod">
          <ac:chgData name="Lucie Hamžová" userId="90e4ed97-f7f9-4179-8105-2cead3efefb4" providerId="ADAL" clId="{93F3779D-E32A-40B9-9CD5-EF581F3E08E9}" dt="2019-04-08T21:11:01.456" v="17041" actId="478"/>
          <ac:spMkLst>
            <pc:docMk/>
            <pc:sldMk cId="1805469688" sldId="270"/>
            <ac:spMk id="6" creationId="{CAA761AE-75C1-4AA3-91CD-C56874ECACAD}"/>
          </ac:spMkLst>
        </pc:spChg>
        <pc:spChg chg="add del mod">
          <ac:chgData name="Lucie Hamžová" userId="90e4ed97-f7f9-4179-8105-2cead3efefb4" providerId="ADAL" clId="{93F3779D-E32A-40B9-9CD5-EF581F3E08E9}" dt="2019-04-08T17:24:19.866" v="14014" actId="478"/>
          <ac:spMkLst>
            <pc:docMk/>
            <pc:sldMk cId="1805469688" sldId="270"/>
            <ac:spMk id="8" creationId="{307F2291-5EBE-4ADF-A6A6-8A652D088CD9}"/>
          </ac:spMkLst>
        </pc:spChg>
        <pc:spChg chg="add">
          <ac:chgData name="Lucie Hamžová" userId="90e4ed97-f7f9-4179-8105-2cead3efefb4" providerId="ADAL" clId="{93F3779D-E32A-40B9-9CD5-EF581F3E08E9}" dt="2019-04-08T21:12:33.109" v="17050" actId="26606"/>
          <ac:spMkLst>
            <pc:docMk/>
            <pc:sldMk cId="1805469688" sldId="270"/>
            <ac:spMk id="9" creationId="{E80B86A7-A1EC-475B-9166-88902B033A38}"/>
          </ac:spMkLst>
        </pc:spChg>
        <pc:spChg chg="add del mod">
          <ac:chgData name="Lucie Hamžová" userId="90e4ed97-f7f9-4179-8105-2cead3efefb4" providerId="ADAL" clId="{93F3779D-E32A-40B9-9CD5-EF581F3E08E9}" dt="2019-04-08T21:11:10.565" v="17044" actId="478"/>
          <ac:spMkLst>
            <pc:docMk/>
            <pc:sldMk cId="1805469688" sldId="270"/>
            <ac:spMk id="10" creationId="{9BFF9777-DBD2-4F04-8CD0-6E2CA191FA19}"/>
          </ac:spMkLst>
        </pc:spChg>
        <pc:spChg chg="add">
          <ac:chgData name="Lucie Hamžová" userId="90e4ed97-f7f9-4179-8105-2cead3efefb4" providerId="ADAL" clId="{93F3779D-E32A-40B9-9CD5-EF581F3E08E9}" dt="2019-04-08T21:12:33.109" v="17050" actId="26606"/>
          <ac:spMkLst>
            <pc:docMk/>
            <pc:sldMk cId="1805469688" sldId="270"/>
            <ac:spMk id="11" creationId="{C2C29CB1-9F74-4879-A6AF-AEA67B6F1F4D}"/>
          </ac:spMkLst>
        </pc:spChg>
        <pc:spChg chg="add del mod">
          <ac:chgData name="Lucie Hamžová" userId="90e4ed97-f7f9-4179-8105-2cead3efefb4" providerId="ADAL" clId="{93F3779D-E32A-40B9-9CD5-EF581F3E08E9}" dt="2019-04-08T21:11:07.823" v="17043" actId="478"/>
          <ac:spMkLst>
            <pc:docMk/>
            <pc:sldMk cId="1805469688" sldId="270"/>
            <ac:spMk id="12" creationId="{7CF48987-4E2D-4171-ACF8-3CFA50F2AF4D}"/>
          </ac:spMkLst>
        </pc:spChg>
        <pc:spChg chg="add">
          <ac:chgData name="Lucie Hamžová" userId="90e4ed97-f7f9-4179-8105-2cead3efefb4" providerId="ADAL" clId="{93F3779D-E32A-40B9-9CD5-EF581F3E08E9}" dt="2019-04-08T21:12:33.109" v="17050" actId="26606"/>
          <ac:spMkLst>
            <pc:docMk/>
            <pc:sldMk cId="1805469688" sldId="270"/>
            <ac:spMk id="13" creationId="{7E2C7115-5336-410C-AD71-0F0952A2E5A7}"/>
          </ac:spMkLst>
        </pc:spChg>
        <pc:spChg chg="add mod">
          <ac:chgData name="Lucie Hamžová" userId="90e4ed97-f7f9-4179-8105-2cead3efefb4" providerId="ADAL" clId="{93F3779D-E32A-40B9-9CD5-EF581F3E08E9}" dt="2019-04-10T19:56:18.661" v="27129" actId="1037"/>
          <ac:spMkLst>
            <pc:docMk/>
            <pc:sldMk cId="1805469688" sldId="270"/>
            <ac:spMk id="14" creationId="{783B436C-D145-4C45-B4F3-E5BA7EDD685A}"/>
          </ac:spMkLst>
        </pc:spChg>
      </pc:sldChg>
      <pc:sldChg chg="addSp delSp modSp add mod ord setBg modNotesTx">
        <pc:chgData name="Lucie Hamžová" userId="90e4ed97-f7f9-4179-8105-2cead3efefb4" providerId="ADAL" clId="{93F3779D-E32A-40B9-9CD5-EF581F3E08E9}" dt="2019-04-11T04:11:19.911" v="28399" actId="20577"/>
        <pc:sldMkLst>
          <pc:docMk/>
          <pc:sldMk cId="4230785765" sldId="274"/>
        </pc:sldMkLst>
        <pc:spChg chg="mod">
          <ac:chgData name="Lucie Hamžová" userId="90e4ed97-f7f9-4179-8105-2cead3efefb4" providerId="ADAL" clId="{93F3779D-E32A-40B9-9CD5-EF581F3E08E9}" dt="2019-04-10T20:48:55.178" v="27927" actId="403"/>
          <ac:spMkLst>
            <pc:docMk/>
            <pc:sldMk cId="4230785765" sldId="274"/>
            <ac:spMk id="2" creationId="{C449DE1E-1C6F-4383-925F-6EF7C0851FFA}"/>
          </ac:spMkLst>
        </pc:spChg>
        <pc:spChg chg="add del mod">
          <ac:chgData name="Lucie Hamžová" userId="90e4ed97-f7f9-4179-8105-2cead3efefb4" providerId="ADAL" clId="{93F3779D-E32A-40B9-9CD5-EF581F3E08E9}" dt="2019-04-11T04:11:19.911" v="28399" actId="20577"/>
          <ac:spMkLst>
            <pc:docMk/>
            <pc:sldMk cId="4230785765" sldId="274"/>
            <ac:spMk id="3" creationId="{3E936477-7225-4C28-B2FD-8594552EE74E}"/>
          </ac:spMkLst>
        </pc:spChg>
        <pc:spChg chg="add del mod">
          <ac:chgData name="Lucie Hamžová" userId="90e4ed97-f7f9-4179-8105-2cead3efefb4" providerId="ADAL" clId="{93F3779D-E32A-40B9-9CD5-EF581F3E08E9}" dt="2019-04-10T12:58:22.648" v="23978" actId="478"/>
          <ac:spMkLst>
            <pc:docMk/>
            <pc:sldMk cId="4230785765" sldId="274"/>
            <ac:spMk id="5" creationId="{04C06131-BA9A-47EB-A93A-5ED96946DEC8}"/>
          </ac:spMkLst>
        </pc:spChg>
        <pc:spChg chg="add">
          <ac:chgData name="Lucie Hamžová" userId="90e4ed97-f7f9-4179-8105-2cead3efefb4" providerId="ADAL" clId="{93F3779D-E32A-40B9-9CD5-EF581F3E08E9}" dt="2019-04-10T13:05:40.767" v="24158" actId="26606"/>
          <ac:spMkLst>
            <pc:docMk/>
            <pc:sldMk cId="4230785765" sldId="274"/>
            <ac:spMk id="8" creationId="{603AE127-802C-459A-A612-DB85B67F0DC0}"/>
          </ac:spMkLst>
        </pc:spChg>
        <pc:spChg chg="add">
          <ac:chgData name="Lucie Hamžová" userId="90e4ed97-f7f9-4179-8105-2cead3efefb4" providerId="ADAL" clId="{93F3779D-E32A-40B9-9CD5-EF581F3E08E9}" dt="2019-04-10T13:05:40.767" v="24158" actId="26606"/>
          <ac:spMkLst>
            <pc:docMk/>
            <pc:sldMk cId="4230785765" sldId="274"/>
            <ac:spMk id="10" creationId="{9323D83D-50D6-4040-A58B-FCEA340F886A}"/>
          </ac:spMkLst>
        </pc:spChg>
        <pc:spChg chg="add">
          <ac:chgData name="Lucie Hamžová" userId="90e4ed97-f7f9-4179-8105-2cead3efefb4" providerId="ADAL" clId="{93F3779D-E32A-40B9-9CD5-EF581F3E08E9}" dt="2019-04-10T13:05:40.767" v="24158" actId="26606"/>
          <ac:spMkLst>
            <pc:docMk/>
            <pc:sldMk cId="4230785765" sldId="274"/>
            <ac:spMk id="14" creationId="{F10FD715-4DCE-4779-B634-EC78315EA213}"/>
          </ac:spMkLst>
        </pc:spChg>
        <pc:cxnChg chg="add">
          <ac:chgData name="Lucie Hamžová" userId="90e4ed97-f7f9-4179-8105-2cead3efefb4" providerId="ADAL" clId="{93F3779D-E32A-40B9-9CD5-EF581F3E08E9}" dt="2019-04-10T13:05:40.767" v="24158" actId="26606"/>
          <ac:cxnSpMkLst>
            <pc:docMk/>
            <pc:sldMk cId="4230785765" sldId="274"/>
            <ac:cxnSpMk id="12" creationId="{1A1FE6BB-DFB2-4080-9B5E-076EF5DDE67B}"/>
          </ac:cxnSpMkLst>
        </pc:cxnChg>
      </pc:sldChg>
      <pc:sldChg chg="addSp delSp modSp add del ord modNotesTx">
        <pc:chgData name="Lucie Hamžová" userId="90e4ed97-f7f9-4179-8105-2cead3efefb4" providerId="ADAL" clId="{93F3779D-E32A-40B9-9CD5-EF581F3E08E9}" dt="2019-04-10T10:24:23.668" v="22900" actId="2696"/>
        <pc:sldMkLst>
          <pc:docMk/>
          <pc:sldMk cId="1301650372" sldId="276"/>
        </pc:sldMkLst>
        <pc:spChg chg="del mod">
          <ac:chgData name="Lucie Hamžová" userId="90e4ed97-f7f9-4179-8105-2cead3efefb4" providerId="ADAL" clId="{93F3779D-E32A-40B9-9CD5-EF581F3E08E9}" dt="2019-04-08T16:56:18.602" v="13456" actId="478"/>
          <ac:spMkLst>
            <pc:docMk/>
            <pc:sldMk cId="1301650372" sldId="276"/>
            <ac:spMk id="2" creationId="{4E687202-6870-4395-8190-97B1261B6478}"/>
          </ac:spMkLst>
        </pc:spChg>
        <pc:spChg chg="del">
          <ac:chgData name="Lucie Hamžová" userId="90e4ed97-f7f9-4179-8105-2cead3efefb4" providerId="ADAL" clId="{93F3779D-E32A-40B9-9CD5-EF581F3E08E9}" dt="2019-04-02T07:29:44.753" v="3856"/>
          <ac:spMkLst>
            <pc:docMk/>
            <pc:sldMk cId="1301650372" sldId="276"/>
            <ac:spMk id="3" creationId="{DD95D69C-B2E8-43A7-9D71-DFD7F803C7AB}"/>
          </ac:spMkLst>
        </pc:spChg>
        <pc:spChg chg="add mod">
          <ac:chgData name="Lucie Hamžová" userId="90e4ed97-f7f9-4179-8105-2cead3efefb4" providerId="ADAL" clId="{93F3779D-E32A-40B9-9CD5-EF581F3E08E9}" dt="2019-04-09T20:30:43.099" v="19488" actId="20577"/>
          <ac:spMkLst>
            <pc:docMk/>
            <pc:sldMk cId="1301650372" sldId="276"/>
            <ac:spMk id="4" creationId="{B48D0CAA-8F1C-4E97-9CEB-85847273E045}"/>
          </ac:spMkLst>
        </pc:spChg>
        <pc:spChg chg="add del mod">
          <ac:chgData name="Lucie Hamžová" userId="90e4ed97-f7f9-4179-8105-2cead3efefb4" providerId="ADAL" clId="{93F3779D-E32A-40B9-9CD5-EF581F3E08E9}" dt="2019-04-08T16:56:21.773" v="13457" actId="478"/>
          <ac:spMkLst>
            <pc:docMk/>
            <pc:sldMk cId="1301650372" sldId="276"/>
            <ac:spMk id="5" creationId="{794222EA-5E7C-476C-A261-884ED33822CA}"/>
          </ac:spMkLst>
        </pc:spChg>
      </pc:sldChg>
      <pc:sldChg chg="addSp delSp modSp add mod ord setBg modNotesTx">
        <pc:chgData name="Lucie Hamžová" userId="90e4ed97-f7f9-4179-8105-2cead3efefb4" providerId="ADAL" clId="{93F3779D-E32A-40B9-9CD5-EF581F3E08E9}" dt="2019-04-11T04:16:23.102" v="28407" actId="20577"/>
        <pc:sldMkLst>
          <pc:docMk/>
          <pc:sldMk cId="758568847" sldId="278"/>
        </pc:sldMkLst>
        <pc:spChg chg="mod">
          <ac:chgData name="Lucie Hamžová" userId="90e4ed97-f7f9-4179-8105-2cead3efefb4" providerId="ADAL" clId="{93F3779D-E32A-40B9-9CD5-EF581F3E08E9}" dt="2019-04-10T16:23:22.636" v="25289" actId="20577"/>
          <ac:spMkLst>
            <pc:docMk/>
            <pc:sldMk cId="758568847" sldId="278"/>
            <ac:spMk id="2" creationId="{505E9E28-E215-48B8-A93E-34126BC67089}"/>
          </ac:spMkLst>
        </pc:spChg>
        <pc:spChg chg="mod">
          <ac:chgData name="Lucie Hamžová" userId="90e4ed97-f7f9-4179-8105-2cead3efefb4" providerId="ADAL" clId="{93F3779D-E32A-40B9-9CD5-EF581F3E08E9}" dt="2019-04-11T04:16:23.102" v="28407" actId="20577"/>
          <ac:spMkLst>
            <pc:docMk/>
            <pc:sldMk cId="758568847" sldId="278"/>
            <ac:spMk id="3" creationId="{C502F8D1-BE7B-4779-A683-960F79B18D43}"/>
          </ac:spMkLst>
        </pc:spChg>
        <pc:spChg chg="add del">
          <ac:chgData name="Lucie Hamžová" userId="90e4ed97-f7f9-4179-8105-2cead3efefb4" providerId="ADAL" clId="{93F3779D-E32A-40B9-9CD5-EF581F3E08E9}" dt="2019-04-10T16:18:14.033" v="25188" actId="26606"/>
          <ac:spMkLst>
            <pc:docMk/>
            <pc:sldMk cId="758568847" sldId="278"/>
            <ac:spMk id="8" creationId="{E80B86A7-A1EC-475B-9166-88902B033A38}"/>
          </ac:spMkLst>
        </pc:spChg>
        <pc:spChg chg="add del">
          <ac:chgData name="Lucie Hamžová" userId="90e4ed97-f7f9-4179-8105-2cead3efefb4" providerId="ADAL" clId="{93F3779D-E32A-40B9-9CD5-EF581F3E08E9}" dt="2019-04-10T16:18:14.033" v="25188" actId="26606"/>
          <ac:spMkLst>
            <pc:docMk/>
            <pc:sldMk cId="758568847" sldId="278"/>
            <ac:spMk id="10" creationId="{C2C29CB1-9F74-4879-A6AF-AEA67B6F1F4D}"/>
          </ac:spMkLst>
        </pc:spChg>
        <pc:spChg chg="add del">
          <ac:chgData name="Lucie Hamžová" userId="90e4ed97-f7f9-4179-8105-2cead3efefb4" providerId="ADAL" clId="{93F3779D-E32A-40B9-9CD5-EF581F3E08E9}" dt="2019-04-10T16:18:14.033" v="25188" actId="26606"/>
          <ac:spMkLst>
            <pc:docMk/>
            <pc:sldMk cId="758568847" sldId="278"/>
            <ac:spMk id="12" creationId="{7E2C7115-5336-410C-AD71-0F0952A2E5A7}"/>
          </ac:spMkLst>
        </pc:spChg>
      </pc:sldChg>
      <pc:sldChg chg="addSp delSp modSp add mod ord setBg modNotesTx">
        <pc:chgData name="Lucie Hamžová" userId="90e4ed97-f7f9-4179-8105-2cead3efefb4" providerId="ADAL" clId="{93F3779D-E32A-40B9-9CD5-EF581F3E08E9}" dt="2019-04-11T05:15:46.218" v="28562" actId="1036"/>
        <pc:sldMkLst>
          <pc:docMk/>
          <pc:sldMk cId="3784181627" sldId="279"/>
        </pc:sldMkLst>
        <pc:spChg chg="mod">
          <ac:chgData name="Lucie Hamžová" userId="90e4ed97-f7f9-4179-8105-2cead3efefb4" providerId="ADAL" clId="{93F3779D-E32A-40B9-9CD5-EF581F3E08E9}" dt="2019-04-10T20:36:00.450" v="27781" actId="20577"/>
          <ac:spMkLst>
            <pc:docMk/>
            <pc:sldMk cId="3784181627" sldId="279"/>
            <ac:spMk id="2" creationId="{DEAC9ABB-70CB-4001-9248-4FF15FCFC9D3}"/>
          </ac:spMkLst>
        </pc:spChg>
        <pc:spChg chg="mod">
          <ac:chgData name="Lucie Hamžová" userId="90e4ed97-f7f9-4179-8105-2cead3efefb4" providerId="ADAL" clId="{93F3779D-E32A-40B9-9CD5-EF581F3E08E9}" dt="2019-04-11T05:15:28.718" v="28535" actId="20577"/>
          <ac:spMkLst>
            <pc:docMk/>
            <pc:sldMk cId="3784181627" sldId="279"/>
            <ac:spMk id="3" creationId="{406E7E40-BEDA-442B-B83D-A303E62CF999}"/>
          </ac:spMkLst>
        </pc:spChg>
        <pc:spChg chg="add mod">
          <ac:chgData name="Lucie Hamžová" userId="90e4ed97-f7f9-4179-8105-2cead3efefb4" providerId="ADAL" clId="{93F3779D-E32A-40B9-9CD5-EF581F3E08E9}" dt="2019-04-11T05:15:46.218" v="28562" actId="1036"/>
          <ac:spMkLst>
            <pc:docMk/>
            <pc:sldMk cId="3784181627" sldId="279"/>
            <ac:spMk id="5" creationId="{611F495F-6C92-4B30-AE14-328BEDBC1330}"/>
          </ac:spMkLst>
        </pc:spChg>
        <pc:spChg chg="add del mod">
          <ac:chgData name="Lucie Hamžová" userId="90e4ed97-f7f9-4179-8105-2cead3efefb4" providerId="ADAL" clId="{93F3779D-E32A-40B9-9CD5-EF581F3E08E9}" dt="2019-04-10T19:38:03.859" v="26827" actId="478"/>
          <ac:spMkLst>
            <pc:docMk/>
            <pc:sldMk cId="3784181627" sldId="279"/>
            <ac:spMk id="6" creationId="{E6AC255F-7AC9-4538-899A-52F924CF5650}"/>
          </ac:spMkLst>
        </pc:spChg>
        <pc:spChg chg="add mod">
          <ac:chgData name="Lucie Hamžová" userId="90e4ed97-f7f9-4179-8105-2cead3efefb4" providerId="ADAL" clId="{93F3779D-E32A-40B9-9CD5-EF581F3E08E9}" dt="2019-04-11T05:15:41.246" v="28559" actId="1035"/>
          <ac:spMkLst>
            <pc:docMk/>
            <pc:sldMk cId="3784181627" sldId="279"/>
            <ac:spMk id="8" creationId="{50EFBE8B-F898-4F7F-9BAD-48481AFACD07}"/>
          </ac:spMkLst>
        </pc:spChg>
        <pc:spChg chg="add del">
          <ac:chgData name="Lucie Hamžová" userId="90e4ed97-f7f9-4179-8105-2cead3efefb4" providerId="ADAL" clId="{93F3779D-E32A-40B9-9CD5-EF581F3E08E9}" dt="2019-04-08T20:25:34.335" v="16087" actId="26606"/>
          <ac:spMkLst>
            <pc:docMk/>
            <pc:sldMk cId="3784181627" sldId="279"/>
            <ac:spMk id="10" creationId="{A65AC7D1-EAA9-48F5-B509-60A7F50BF703}"/>
          </ac:spMkLst>
        </pc:spChg>
        <pc:spChg chg="add del">
          <ac:chgData name="Lucie Hamžová" userId="90e4ed97-f7f9-4179-8105-2cead3efefb4" providerId="ADAL" clId="{93F3779D-E32A-40B9-9CD5-EF581F3E08E9}" dt="2019-04-08T20:25:34.335" v="16087" actId="26606"/>
          <ac:spMkLst>
            <pc:docMk/>
            <pc:sldMk cId="3784181627" sldId="279"/>
            <ac:spMk id="12" creationId="{D6320AF9-619A-4175-865B-5663E1AEF4C5}"/>
          </ac:spMkLst>
        </pc:spChg>
        <pc:spChg chg="add del">
          <ac:chgData name="Lucie Hamžová" userId="90e4ed97-f7f9-4179-8105-2cead3efefb4" providerId="ADAL" clId="{93F3779D-E32A-40B9-9CD5-EF581F3E08E9}" dt="2019-04-08T20:25:34.335" v="16087" actId="26606"/>
          <ac:spMkLst>
            <pc:docMk/>
            <pc:sldMk cId="3784181627" sldId="279"/>
            <ac:spMk id="18" creationId="{7E018740-5C2B-4A41-AC1A-7E68D1EC1954}"/>
          </ac:spMkLst>
        </pc:spChg>
        <pc:spChg chg="add del">
          <ac:chgData name="Lucie Hamžová" userId="90e4ed97-f7f9-4179-8105-2cead3efefb4" providerId="ADAL" clId="{93F3779D-E32A-40B9-9CD5-EF581F3E08E9}" dt="2019-04-08T20:25:34.335" v="16087" actId="26606"/>
          <ac:spMkLst>
            <pc:docMk/>
            <pc:sldMk cId="3784181627" sldId="279"/>
            <ac:spMk id="20" creationId="{166F75A4-C475-4941-8EE2-B80A06A2C1BB}"/>
          </ac:spMkLst>
        </pc:spChg>
        <pc:spChg chg="add del">
          <ac:chgData name="Lucie Hamžová" userId="90e4ed97-f7f9-4179-8105-2cead3efefb4" providerId="ADAL" clId="{93F3779D-E32A-40B9-9CD5-EF581F3E08E9}" dt="2019-04-08T20:25:34.335" v="16087" actId="26606"/>
          <ac:spMkLst>
            <pc:docMk/>
            <pc:sldMk cId="3784181627" sldId="279"/>
            <ac:spMk id="22" creationId="{A032553A-72E8-4B0D-8405-FF9771C9AF05}"/>
          </ac:spMkLst>
        </pc:spChg>
        <pc:spChg chg="add del">
          <ac:chgData name="Lucie Hamžová" userId="90e4ed97-f7f9-4179-8105-2cead3efefb4" providerId="ADAL" clId="{93F3779D-E32A-40B9-9CD5-EF581F3E08E9}" dt="2019-04-08T20:25:34.335" v="16087" actId="26606"/>
          <ac:spMkLst>
            <pc:docMk/>
            <pc:sldMk cId="3784181627" sldId="279"/>
            <ac:spMk id="24" creationId="{765800AC-C3B9-498E-87BC-29FAE4C76B21}"/>
          </ac:spMkLst>
        </pc:spChg>
        <pc:spChg chg="add del">
          <ac:chgData name="Lucie Hamžová" userId="90e4ed97-f7f9-4179-8105-2cead3efefb4" providerId="ADAL" clId="{93F3779D-E32A-40B9-9CD5-EF581F3E08E9}" dt="2019-04-08T20:25:34.335" v="16087" actId="26606"/>
          <ac:spMkLst>
            <pc:docMk/>
            <pc:sldMk cId="3784181627" sldId="279"/>
            <ac:spMk id="26" creationId="{1F9D6ACB-2FF4-49F9-978A-E0D5327FC635}"/>
          </ac:spMkLst>
        </pc:spChg>
        <pc:spChg chg="add del">
          <ac:chgData name="Lucie Hamžová" userId="90e4ed97-f7f9-4179-8105-2cead3efefb4" providerId="ADAL" clId="{93F3779D-E32A-40B9-9CD5-EF581F3E08E9}" dt="2019-04-08T20:25:34.335" v="16087" actId="26606"/>
          <ac:spMkLst>
            <pc:docMk/>
            <pc:sldMk cId="3784181627" sldId="279"/>
            <ac:spMk id="28" creationId="{A5EC319D-0FEA-4B95-A3EA-01E35672C95B}"/>
          </ac:spMkLst>
        </pc:spChg>
        <pc:spChg chg="add del">
          <ac:chgData name="Lucie Hamžová" userId="90e4ed97-f7f9-4179-8105-2cead3efefb4" providerId="ADAL" clId="{93F3779D-E32A-40B9-9CD5-EF581F3E08E9}" dt="2019-04-08T20:25:34.288" v="16086" actId="26606"/>
          <ac:spMkLst>
            <pc:docMk/>
            <pc:sldMk cId="3784181627" sldId="279"/>
            <ac:spMk id="33" creationId="{A65AC7D1-EAA9-48F5-B509-60A7F50BF703}"/>
          </ac:spMkLst>
        </pc:spChg>
        <pc:spChg chg="add del">
          <ac:chgData name="Lucie Hamžová" userId="90e4ed97-f7f9-4179-8105-2cead3efefb4" providerId="ADAL" clId="{93F3779D-E32A-40B9-9CD5-EF581F3E08E9}" dt="2019-04-08T20:25:34.288" v="16086" actId="26606"/>
          <ac:spMkLst>
            <pc:docMk/>
            <pc:sldMk cId="3784181627" sldId="279"/>
            <ac:spMk id="35" creationId="{D6320AF9-619A-4175-865B-5663E1AEF4C5}"/>
          </ac:spMkLst>
        </pc:spChg>
        <pc:spChg chg="add del">
          <ac:chgData name="Lucie Hamžová" userId="90e4ed97-f7f9-4179-8105-2cead3efefb4" providerId="ADAL" clId="{93F3779D-E32A-40B9-9CD5-EF581F3E08E9}" dt="2019-04-08T20:25:34.288" v="16086" actId="26606"/>
          <ac:spMkLst>
            <pc:docMk/>
            <pc:sldMk cId="3784181627" sldId="279"/>
            <ac:spMk id="41" creationId="{7E018740-5C2B-4A41-AC1A-7E68D1EC1954}"/>
          </ac:spMkLst>
        </pc:spChg>
        <pc:spChg chg="add del">
          <ac:chgData name="Lucie Hamžová" userId="90e4ed97-f7f9-4179-8105-2cead3efefb4" providerId="ADAL" clId="{93F3779D-E32A-40B9-9CD5-EF581F3E08E9}" dt="2019-04-08T20:25:34.288" v="16086" actId="26606"/>
          <ac:spMkLst>
            <pc:docMk/>
            <pc:sldMk cId="3784181627" sldId="279"/>
            <ac:spMk id="43" creationId="{166F75A4-C475-4941-8EE2-B80A06A2C1BB}"/>
          </ac:spMkLst>
        </pc:spChg>
        <pc:spChg chg="add del">
          <ac:chgData name="Lucie Hamžová" userId="90e4ed97-f7f9-4179-8105-2cead3efefb4" providerId="ADAL" clId="{93F3779D-E32A-40B9-9CD5-EF581F3E08E9}" dt="2019-04-08T20:25:34.288" v="16086" actId="26606"/>
          <ac:spMkLst>
            <pc:docMk/>
            <pc:sldMk cId="3784181627" sldId="279"/>
            <ac:spMk id="45" creationId="{A032553A-72E8-4B0D-8405-FF9771C9AF05}"/>
          </ac:spMkLst>
        </pc:spChg>
        <pc:spChg chg="add del">
          <ac:chgData name="Lucie Hamžová" userId="90e4ed97-f7f9-4179-8105-2cead3efefb4" providerId="ADAL" clId="{93F3779D-E32A-40B9-9CD5-EF581F3E08E9}" dt="2019-04-08T20:25:34.288" v="16086" actId="26606"/>
          <ac:spMkLst>
            <pc:docMk/>
            <pc:sldMk cId="3784181627" sldId="279"/>
            <ac:spMk id="47" creationId="{765800AC-C3B9-498E-87BC-29FAE4C76B21}"/>
          </ac:spMkLst>
        </pc:spChg>
        <pc:spChg chg="add del">
          <ac:chgData name="Lucie Hamžová" userId="90e4ed97-f7f9-4179-8105-2cead3efefb4" providerId="ADAL" clId="{93F3779D-E32A-40B9-9CD5-EF581F3E08E9}" dt="2019-04-08T20:25:34.288" v="16086" actId="26606"/>
          <ac:spMkLst>
            <pc:docMk/>
            <pc:sldMk cId="3784181627" sldId="279"/>
            <ac:spMk id="49" creationId="{1F9D6ACB-2FF4-49F9-978A-E0D5327FC635}"/>
          </ac:spMkLst>
        </pc:spChg>
        <pc:spChg chg="add del">
          <ac:chgData name="Lucie Hamžová" userId="90e4ed97-f7f9-4179-8105-2cead3efefb4" providerId="ADAL" clId="{93F3779D-E32A-40B9-9CD5-EF581F3E08E9}" dt="2019-04-08T20:25:34.288" v="16086" actId="26606"/>
          <ac:spMkLst>
            <pc:docMk/>
            <pc:sldMk cId="3784181627" sldId="279"/>
            <ac:spMk id="51" creationId="{A5EC319D-0FEA-4B95-A3EA-01E35672C95B}"/>
          </ac:spMkLst>
        </pc:spChg>
        <pc:picChg chg="add mod ord">
          <ac:chgData name="Lucie Hamžová" userId="90e4ed97-f7f9-4179-8105-2cead3efefb4" providerId="ADAL" clId="{93F3779D-E32A-40B9-9CD5-EF581F3E08E9}" dt="2019-04-11T03:34:24.625" v="28205" actId="1076"/>
          <ac:picMkLst>
            <pc:docMk/>
            <pc:sldMk cId="3784181627" sldId="279"/>
            <ac:picMk id="7" creationId="{83BB2CAA-E017-465B-BB1E-5089C353D587}"/>
          </ac:picMkLst>
        </pc:picChg>
        <pc:cxnChg chg="add del">
          <ac:chgData name="Lucie Hamžová" userId="90e4ed97-f7f9-4179-8105-2cead3efefb4" providerId="ADAL" clId="{93F3779D-E32A-40B9-9CD5-EF581F3E08E9}" dt="2019-04-08T20:25:34.335" v="16087" actId="26606"/>
          <ac:cxnSpMkLst>
            <pc:docMk/>
            <pc:sldMk cId="3784181627" sldId="279"/>
            <ac:cxnSpMk id="14" creationId="{063B6EC6-D752-4EE7-908B-F8F19E8C7FEA}"/>
          </ac:cxnSpMkLst>
        </pc:cxnChg>
        <pc:cxnChg chg="add del">
          <ac:chgData name="Lucie Hamžová" userId="90e4ed97-f7f9-4179-8105-2cead3efefb4" providerId="ADAL" clId="{93F3779D-E32A-40B9-9CD5-EF581F3E08E9}" dt="2019-04-08T20:25:34.335" v="16087" actId="26606"/>
          <ac:cxnSpMkLst>
            <pc:docMk/>
            <pc:sldMk cId="3784181627" sldId="279"/>
            <ac:cxnSpMk id="16" creationId="{EFECD4E8-AD3E-4228-82A2-9461958EA94D}"/>
          </ac:cxnSpMkLst>
        </pc:cxnChg>
        <pc:cxnChg chg="add del">
          <ac:chgData name="Lucie Hamžová" userId="90e4ed97-f7f9-4179-8105-2cead3efefb4" providerId="ADAL" clId="{93F3779D-E32A-40B9-9CD5-EF581F3E08E9}" dt="2019-04-08T20:25:34.288" v="16086" actId="26606"/>
          <ac:cxnSpMkLst>
            <pc:docMk/>
            <pc:sldMk cId="3784181627" sldId="279"/>
            <ac:cxnSpMk id="37" creationId="{063B6EC6-D752-4EE7-908B-F8F19E8C7FEA}"/>
          </ac:cxnSpMkLst>
        </pc:cxnChg>
        <pc:cxnChg chg="add del">
          <ac:chgData name="Lucie Hamžová" userId="90e4ed97-f7f9-4179-8105-2cead3efefb4" providerId="ADAL" clId="{93F3779D-E32A-40B9-9CD5-EF581F3E08E9}" dt="2019-04-08T20:25:34.288" v="16086" actId="26606"/>
          <ac:cxnSpMkLst>
            <pc:docMk/>
            <pc:sldMk cId="3784181627" sldId="279"/>
            <ac:cxnSpMk id="39" creationId="{EFECD4E8-AD3E-4228-82A2-9461958EA94D}"/>
          </ac:cxnSpMkLst>
        </pc:cxnChg>
      </pc:sldChg>
      <pc:sldChg chg="addSp delSp modSp add del mod ord setBg setClrOvrMap modNotesTx">
        <pc:chgData name="Lucie Hamžová" userId="90e4ed97-f7f9-4179-8105-2cead3efefb4" providerId="ADAL" clId="{93F3779D-E32A-40B9-9CD5-EF581F3E08E9}" dt="2019-04-10T19:42:13.221" v="26933" actId="2696"/>
        <pc:sldMkLst>
          <pc:docMk/>
          <pc:sldMk cId="1973150051" sldId="280"/>
        </pc:sldMkLst>
        <pc:spChg chg="mod ord">
          <ac:chgData name="Lucie Hamžová" userId="90e4ed97-f7f9-4179-8105-2cead3efefb4" providerId="ADAL" clId="{93F3779D-E32A-40B9-9CD5-EF581F3E08E9}" dt="2019-04-10T17:22:07.764" v="26147" actId="1076"/>
          <ac:spMkLst>
            <pc:docMk/>
            <pc:sldMk cId="1973150051" sldId="280"/>
            <ac:spMk id="2" creationId="{5C001B07-FF53-4167-A2F1-D8B4EE9E3452}"/>
          </ac:spMkLst>
        </pc:spChg>
        <pc:spChg chg="add del mod">
          <ac:chgData name="Lucie Hamžová" userId="90e4ed97-f7f9-4179-8105-2cead3efefb4" providerId="ADAL" clId="{93F3779D-E32A-40B9-9CD5-EF581F3E08E9}" dt="2019-04-10T19:39:09.574" v="26864" actId="14100"/>
          <ac:spMkLst>
            <pc:docMk/>
            <pc:sldMk cId="1973150051" sldId="280"/>
            <ac:spMk id="3" creationId="{D79420CB-1B4C-4DCA-9A3D-5519D20C1F6C}"/>
          </ac:spMkLst>
        </pc:spChg>
        <pc:spChg chg="add del">
          <ac:chgData name="Lucie Hamžová" userId="90e4ed97-f7f9-4179-8105-2cead3efefb4" providerId="ADAL" clId="{93F3779D-E32A-40B9-9CD5-EF581F3E08E9}" dt="2019-04-08T21:31:39.609" v="17295" actId="26606"/>
          <ac:spMkLst>
            <pc:docMk/>
            <pc:sldMk cId="1973150051" sldId="280"/>
            <ac:spMk id="5" creationId="{603AE127-802C-459A-A612-DB85B67F0DC0}"/>
          </ac:spMkLst>
        </pc:spChg>
        <pc:spChg chg="add del">
          <ac:chgData name="Lucie Hamžová" userId="90e4ed97-f7f9-4179-8105-2cead3efefb4" providerId="ADAL" clId="{93F3779D-E32A-40B9-9CD5-EF581F3E08E9}" dt="2019-04-08T21:31:39.609" v="17295" actId="26606"/>
          <ac:spMkLst>
            <pc:docMk/>
            <pc:sldMk cId="1973150051" sldId="280"/>
            <ac:spMk id="6" creationId="{9323D83D-50D6-4040-A58B-FCEA340F886A}"/>
          </ac:spMkLst>
        </pc:spChg>
        <pc:spChg chg="add del">
          <ac:chgData name="Lucie Hamžová" userId="90e4ed97-f7f9-4179-8105-2cead3efefb4" providerId="ADAL" clId="{93F3779D-E32A-40B9-9CD5-EF581F3E08E9}" dt="2019-04-08T21:31:08.889" v="17283" actId="26606"/>
          <ac:spMkLst>
            <pc:docMk/>
            <pc:sldMk cId="1973150051" sldId="280"/>
            <ac:spMk id="8" creationId="{A65AC7D1-EAA9-48F5-B509-60A7F50BF703}"/>
          </ac:spMkLst>
        </pc:spChg>
        <pc:spChg chg="add del">
          <ac:chgData name="Lucie Hamžová" userId="90e4ed97-f7f9-4179-8105-2cead3efefb4" providerId="ADAL" clId="{93F3779D-E32A-40B9-9CD5-EF581F3E08E9}" dt="2019-04-08T21:31:39.609" v="17295" actId="26606"/>
          <ac:spMkLst>
            <pc:docMk/>
            <pc:sldMk cId="1973150051" sldId="280"/>
            <ac:spMk id="9" creationId="{F10FD715-4DCE-4779-B634-EC78315EA213}"/>
          </ac:spMkLst>
        </pc:spChg>
        <pc:spChg chg="add del">
          <ac:chgData name="Lucie Hamžová" userId="90e4ed97-f7f9-4179-8105-2cead3efefb4" providerId="ADAL" clId="{93F3779D-E32A-40B9-9CD5-EF581F3E08E9}" dt="2019-04-08T21:31:08.889" v="17283" actId="26606"/>
          <ac:spMkLst>
            <pc:docMk/>
            <pc:sldMk cId="1973150051" sldId="280"/>
            <ac:spMk id="10" creationId="{D6320AF9-619A-4175-865B-5663E1AEF4C5}"/>
          </ac:spMkLst>
        </pc:spChg>
        <pc:spChg chg="add del">
          <ac:chgData name="Lucie Hamžová" userId="90e4ed97-f7f9-4179-8105-2cead3efefb4" providerId="ADAL" clId="{93F3779D-E32A-40B9-9CD5-EF581F3E08E9}" dt="2019-04-08T21:31:27.965" v="17289" actId="26606"/>
          <ac:spMkLst>
            <pc:docMk/>
            <pc:sldMk cId="1973150051" sldId="280"/>
            <ac:spMk id="11" creationId="{E80B86A7-A1EC-475B-9166-88902B033A38}"/>
          </ac:spMkLst>
        </pc:spChg>
        <pc:spChg chg="add del">
          <ac:chgData name="Lucie Hamžová" userId="90e4ed97-f7f9-4179-8105-2cead3efefb4" providerId="ADAL" clId="{93F3779D-E32A-40B9-9CD5-EF581F3E08E9}" dt="2019-04-08T21:31:27.965" v="17289" actId="26606"/>
          <ac:spMkLst>
            <pc:docMk/>
            <pc:sldMk cId="1973150051" sldId="280"/>
            <ac:spMk id="13" creationId="{C2C29CB1-9F74-4879-A6AF-AEA67B6F1F4D}"/>
          </ac:spMkLst>
        </pc:spChg>
        <pc:spChg chg="add del">
          <ac:chgData name="Lucie Hamžová" userId="90e4ed97-f7f9-4179-8105-2cead3efefb4" providerId="ADAL" clId="{93F3779D-E32A-40B9-9CD5-EF581F3E08E9}" dt="2019-04-08T21:31:27.965" v="17289" actId="26606"/>
          <ac:spMkLst>
            <pc:docMk/>
            <pc:sldMk cId="1973150051" sldId="280"/>
            <ac:spMk id="15" creationId="{7E2C7115-5336-410C-AD71-0F0952A2E5A7}"/>
          </ac:spMkLst>
        </pc:spChg>
        <pc:spChg chg="add del">
          <ac:chgData name="Lucie Hamžová" userId="90e4ed97-f7f9-4179-8105-2cead3efefb4" providerId="ADAL" clId="{93F3779D-E32A-40B9-9CD5-EF581F3E08E9}" dt="2019-04-08T21:31:08.889" v="17283" actId="26606"/>
          <ac:spMkLst>
            <pc:docMk/>
            <pc:sldMk cId="1973150051" sldId="280"/>
            <ac:spMk id="16" creationId="{7E018740-5C2B-4A41-AC1A-7E68D1EC1954}"/>
          </ac:spMkLst>
        </pc:spChg>
        <pc:spChg chg="add del">
          <ac:chgData name="Lucie Hamžová" userId="90e4ed97-f7f9-4179-8105-2cead3efefb4" providerId="ADAL" clId="{93F3779D-E32A-40B9-9CD5-EF581F3E08E9}" dt="2019-04-08T21:31:34.328" v="17291" actId="26606"/>
          <ac:spMkLst>
            <pc:docMk/>
            <pc:sldMk cId="1973150051" sldId="280"/>
            <ac:spMk id="17" creationId="{C52ED567-06B3-4107-9773-BBB6BD78673C}"/>
          </ac:spMkLst>
        </pc:spChg>
        <pc:spChg chg="add del">
          <ac:chgData name="Lucie Hamžová" userId="90e4ed97-f7f9-4179-8105-2cead3efefb4" providerId="ADAL" clId="{93F3779D-E32A-40B9-9CD5-EF581F3E08E9}" dt="2019-04-08T21:31:08.889" v="17283" actId="26606"/>
          <ac:spMkLst>
            <pc:docMk/>
            <pc:sldMk cId="1973150051" sldId="280"/>
            <ac:spMk id="18" creationId="{166F75A4-C475-4941-8EE2-B80A06A2C1BB}"/>
          </ac:spMkLst>
        </pc:spChg>
        <pc:spChg chg="add del">
          <ac:chgData name="Lucie Hamžová" userId="90e4ed97-f7f9-4179-8105-2cead3efefb4" providerId="ADAL" clId="{93F3779D-E32A-40B9-9CD5-EF581F3E08E9}" dt="2019-04-08T21:31:34.328" v="17291" actId="26606"/>
          <ac:spMkLst>
            <pc:docMk/>
            <pc:sldMk cId="1973150051" sldId="280"/>
            <ac:spMk id="19" creationId="{AF551D8B-3775-4477-88B7-7B7C350D34E4}"/>
          </ac:spMkLst>
        </pc:spChg>
        <pc:spChg chg="add del">
          <ac:chgData name="Lucie Hamžová" userId="90e4ed97-f7f9-4179-8105-2cead3efefb4" providerId="ADAL" clId="{93F3779D-E32A-40B9-9CD5-EF581F3E08E9}" dt="2019-04-08T21:31:08.889" v="17283" actId="26606"/>
          <ac:spMkLst>
            <pc:docMk/>
            <pc:sldMk cId="1973150051" sldId="280"/>
            <ac:spMk id="20" creationId="{A032553A-72E8-4B0D-8405-FF9771C9AF05}"/>
          </ac:spMkLst>
        </pc:spChg>
        <pc:spChg chg="add del">
          <ac:chgData name="Lucie Hamžová" userId="90e4ed97-f7f9-4179-8105-2cead3efefb4" providerId="ADAL" clId="{93F3779D-E32A-40B9-9CD5-EF581F3E08E9}" dt="2019-04-08T21:31:08.889" v="17283" actId="26606"/>
          <ac:spMkLst>
            <pc:docMk/>
            <pc:sldMk cId="1973150051" sldId="280"/>
            <ac:spMk id="22" creationId="{765800AC-C3B9-498E-87BC-29FAE4C76B21}"/>
          </ac:spMkLst>
        </pc:spChg>
        <pc:spChg chg="add del">
          <ac:chgData name="Lucie Hamžová" userId="90e4ed97-f7f9-4179-8105-2cead3efefb4" providerId="ADAL" clId="{93F3779D-E32A-40B9-9CD5-EF581F3E08E9}" dt="2019-04-08T21:31:08.889" v="17283" actId="26606"/>
          <ac:spMkLst>
            <pc:docMk/>
            <pc:sldMk cId="1973150051" sldId="280"/>
            <ac:spMk id="24" creationId="{1F9D6ACB-2FF4-49F9-978A-E0D5327FC635}"/>
          </ac:spMkLst>
        </pc:spChg>
        <pc:spChg chg="add del">
          <ac:chgData name="Lucie Hamžová" userId="90e4ed97-f7f9-4179-8105-2cead3efefb4" providerId="ADAL" clId="{93F3779D-E32A-40B9-9CD5-EF581F3E08E9}" dt="2019-04-08T21:31:34.328" v="17291" actId="26606"/>
          <ac:spMkLst>
            <pc:docMk/>
            <pc:sldMk cId="1973150051" sldId="280"/>
            <ac:spMk id="25" creationId="{BB934D2B-85E2-4375-94EE-B66C16BF7999}"/>
          </ac:spMkLst>
        </pc:spChg>
        <pc:spChg chg="add del">
          <ac:chgData name="Lucie Hamžová" userId="90e4ed97-f7f9-4179-8105-2cead3efefb4" providerId="ADAL" clId="{93F3779D-E32A-40B9-9CD5-EF581F3E08E9}" dt="2019-04-08T21:31:08.889" v="17283" actId="26606"/>
          <ac:spMkLst>
            <pc:docMk/>
            <pc:sldMk cId="1973150051" sldId="280"/>
            <ac:spMk id="26" creationId="{142BFA2A-77A0-4F60-A32A-685681C84889}"/>
          </ac:spMkLst>
        </pc:spChg>
        <pc:spChg chg="add del">
          <ac:chgData name="Lucie Hamžová" userId="90e4ed97-f7f9-4179-8105-2cead3efefb4" providerId="ADAL" clId="{93F3779D-E32A-40B9-9CD5-EF581F3E08E9}" dt="2019-04-08T21:31:34.328" v="17291" actId="26606"/>
          <ac:spMkLst>
            <pc:docMk/>
            <pc:sldMk cId="1973150051" sldId="280"/>
            <ac:spMk id="27" creationId="{9B445E02-D785-4565-B842-9567BBC09508}"/>
          </ac:spMkLst>
        </pc:spChg>
        <pc:spChg chg="add del">
          <ac:chgData name="Lucie Hamžová" userId="90e4ed97-f7f9-4179-8105-2cead3efefb4" providerId="ADAL" clId="{93F3779D-E32A-40B9-9CD5-EF581F3E08E9}" dt="2019-04-08T21:31:34.328" v="17291" actId="26606"/>
          <ac:spMkLst>
            <pc:docMk/>
            <pc:sldMk cId="1973150051" sldId="280"/>
            <ac:spMk id="28" creationId="{BA407A52-66F4-4CDE-A726-FF79F3EC342D}"/>
          </ac:spMkLst>
        </pc:spChg>
        <pc:spChg chg="add del">
          <ac:chgData name="Lucie Hamžová" userId="90e4ed97-f7f9-4179-8105-2cead3efefb4" providerId="ADAL" clId="{93F3779D-E32A-40B9-9CD5-EF581F3E08E9}" dt="2019-04-08T21:31:34.328" v="17291" actId="26606"/>
          <ac:spMkLst>
            <pc:docMk/>
            <pc:sldMk cId="1973150051" sldId="280"/>
            <ac:spMk id="29" creationId="{2C153736-D102-4F57-9DE7-615AFC02B0AC}"/>
          </ac:spMkLst>
        </pc:spChg>
        <pc:spChg chg="add del">
          <ac:chgData name="Lucie Hamžová" userId="90e4ed97-f7f9-4179-8105-2cead3efefb4" providerId="ADAL" clId="{93F3779D-E32A-40B9-9CD5-EF581F3E08E9}" dt="2019-04-08T21:31:34.328" v="17291" actId="26606"/>
          <ac:spMkLst>
            <pc:docMk/>
            <pc:sldMk cId="1973150051" sldId="280"/>
            <ac:spMk id="30" creationId="{D28FFB34-4FC3-46F5-B900-D3B774FD0BE6}"/>
          </ac:spMkLst>
        </pc:spChg>
        <pc:spChg chg="add del">
          <ac:chgData name="Lucie Hamžová" userId="90e4ed97-f7f9-4179-8105-2cead3efefb4" providerId="ADAL" clId="{93F3779D-E32A-40B9-9CD5-EF581F3E08E9}" dt="2019-04-08T21:32:38.034" v="17297" actId="26606"/>
          <ac:spMkLst>
            <pc:docMk/>
            <pc:sldMk cId="1973150051" sldId="280"/>
            <ac:spMk id="31" creationId="{C52ED567-06B3-4107-9773-BBB6BD78673C}"/>
          </ac:spMkLst>
        </pc:spChg>
        <pc:spChg chg="add del">
          <ac:chgData name="Lucie Hamžová" userId="90e4ed97-f7f9-4179-8105-2cead3efefb4" providerId="ADAL" clId="{93F3779D-E32A-40B9-9CD5-EF581F3E08E9}" dt="2019-04-08T21:31:34.328" v="17291" actId="26606"/>
          <ac:spMkLst>
            <pc:docMk/>
            <pc:sldMk cId="1973150051" sldId="280"/>
            <ac:spMk id="32" creationId="{205F7B13-ACB5-46BE-8070-0431266B183B}"/>
          </ac:spMkLst>
        </pc:spChg>
        <pc:spChg chg="add del">
          <ac:chgData name="Lucie Hamžová" userId="90e4ed97-f7f9-4179-8105-2cead3efefb4" providerId="ADAL" clId="{93F3779D-E32A-40B9-9CD5-EF581F3E08E9}" dt="2019-04-08T21:32:38.034" v="17297" actId="26606"/>
          <ac:spMkLst>
            <pc:docMk/>
            <pc:sldMk cId="1973150051" sldId="280"/>
            <ac:spMk id="33" creationId="{AF551D8B-3775-4477-88B7-7B7C350D34E4}"/>
          </ac:spMkLst>
        </pc:spChg>
        <pc:spChg chg="add del">
          <ac:chgData name="Lucie Hamžová" userId="90e4ed97-f7f9-4179-8105-2cead3efefb4" providerId="ADAL" clId="{93F3779D-E32A-40B9-9CD5-EF581F3E08E9}" dt="2019-04-08T21:31:34.328" v="17291" actId="26606"/>
          <ac:spMkLst>
            <pc:docMk/>
            <pc:sldMk cId="1973150051" sldId="280"/>
            <ac:spMk id="34" creationId="{D52A0D23-45DD-4DF4-ADE6-A81F409BB9FB}"/>
          </ac:spMkLst>
        </pc:spChg>
        <pc:spChg chg="add del">
          <ac:chgData name="Lucie Hamžová" userId="90e4ed97-f7f9-4179-8105-2cead3efefb4" providerId="ADAL" clId="{93F3779D-E32A-40B9-9CD5-EF581F3E08E9}" dt="2019-04-08T21:31:38.299" v="17293" actId="26606"/>
          <ac:spMkLst>
            <pc:docMk/>
            <pc:sldMk cId="1973150051" sldId="280"/>
            <ac:spMk id="36" creationId="{CB5AA8A5-25CC-4295-892F-367FCDAF2BF6}"/>
          </ac:spMkLst>
        </pc:spChg>
        <pc:spChg chg="add del">
          <ac:chgData name="Lucie Hamžová" userId="90e4ed97-f7f9-4179-8105-2cead3efefb4" providerId="ADAL" clId="{93F3779D-E32A-40B9-9CD5-EF581F3E08E9}" dt="2019-04-08T21:32:38.034" v="17297" actId="26606"/>
          <ac:spMkLst>
            <pc:docMk/>
            <pc:sldMk cId="1973150051" sldId="280"/>
            <ac:spMk id="39" creationId="{BB934D2B-85E2-4375-94EE-B66C16BF7999}"/>
          </ac:spMkLst>
        </pc:spChg>
        <pc:spChg chg="add del">
          <ac:chgData name="Lucie Hamžová" userId="90e4ed97-f7f9-4179-8105-2cead3efefb4" providerId="ADAL" clId="{93F3779D-E32A-40B9-9CD5-EF581F3E08E9}" dt="2019-04-08T21:32:38.034" v="17297" actId="26606"/>
          <ac:spMkLst>
            <pc:docMk/>
            <pc:sldMk cId="1973150051" sldId="280"/>
            <ac:spMk id="40" creationId="{9B445E02-D785-4565-B842-9567BBC09508}"/>
          </ac:spMkLst>
        </pc:spChg>
        <pc:spChg chg="add del">
          <ac:chgData name="Lucie Hamžová" userId="90e4ed97-f7f9-4179-8105-2cead3efefb4" providerId="ADAL" clId="{93F3779D-E32A-40B9-9CD5-EF581F3E08E9}" dt="2019-04-08T21:32:38.034" v="17297" actId="26606"/>
          <ac:spMkLst>
            <pc:docMk/>
            <pc:sldMk cId="1973150051" sldId="280"/>
            <ac:spMk id="41" creationId="{2C153736-D102-4F57-9DE7-615AFC02B0AC}"/>
          </ac:spMkLst>
        </pc:spChg>
        <pc:spChg chg="add del">
          <ac:chgData name="Lucie Hamžová" userId="90e4ed97-f7f9-4179-8105-2cead3efefb4" providerId="ADAL" clId="{93F3779D-E32A-40B9-9CD5-EF581F3E08E9}" dt="2019-04-08T21:32:38.034" v="17297" actId="26606"/>
          <ac:spMkLst>
            <pc:docMk/>
            <pc:sldMk cId="1973150051" sldId="280"/>
            <ac:spMk id="42" creationId="{BA407A52-66F4-4CDE-A726-FF79F3EC342D}"/>
          </ac:spMkLst>
        </pc:spChg>
        <pc:spChg chg="add del">
          <ac:chgData name="Lucie Hamžová" userId="90e4ed97-f7f9-4179-8105-2cead3efefb4" providerId="ADAL" clId="{93F3779D-E32A-40B9-9CD5-EF581F3E08E9}" dt="2019-04-08T21:32:38.034" v="17297" actId="26606"/>
          <ac:spMkLst>
            <pc:docMk/>
            <pc:sldMk cId="1973150051" sldId="280"/>
            <ac:spMk id="43" creationId="{D28FFB34-4FC3-46F5-B900-D3B774FD0BE6}"/>
          </ac:spMkLst>
        </pc:spChg>
        <pc:spChg chg="add del">
          <ac:chgData name="Lucie Hamžová" userId="90e4ed97-f7f9-4179-8105-2cead3efefb4" providerId="ADAL" clId="{93F3779D-E32A-40B9-9CD5-EF581F3E08E9}" dt="2019-04-08T21:32:38.034" v="17297" actId="26606"/>
          <ac:spMkLst>
            <pc:docMk/>
            <pc:sldMk cId="1973150051" sldId="280"/>
            <ac:spMk id="44" creationId="{205F7B13-ACB5-46BE-8070-0431266B183B}"/>
          </ac:spMkLst>
        </pc:spChg>
        <pc:spChg chg="add del">
          <ac:chgData name="Lucie Hamžová" userId="90e4ed97-f7f9-4179-8105-2cead3efefb4" providerId="ADAL" clId="{93F3779D-E32A-40B9-9CD5-EF581F3E08E9}" dt="2019-04-08T21:32:38.034" v="17297" actId="26606"/>
          <ac:spMkLst>
            <pc:docMk/>
            <pc:sldMk cId="1973150051" sldId="280"/>
            <ac:spMk id="45" creationId="{D52A0D23-45DD-4DF4-ADE6-A81F409BB9FB}"/>
          </ac:spMkLst>
        </pc:spChg>
        <pc:spChg chg="add del">
          <ac:chgData name="Lucie Hamžová" userId="90e4ed97-f7f9-4179-8105-2cead3efefb4" providerId="ADAL" clId="{93F3779D-E32A-40B9-9CD5-EF581F3E08E9}" dt="2019-04-08T21:33:19.321" v="17305" actId="26606"/>
          <ac:spMkLst>
            <pc:docMk/>
            <pc:sldMk cId="1973150051" sldId="280"/>
            <ac:spMk id="46" creationId="{603AE127-802C-459A-A612-DB85B67F0DC0}"/>
          </ac:spMkLst>
        </pc:spChg>
        <pc:spChg chg="add del">
          <ac:chgData name="Lucie Hamžová" userId="90e4ed97-f7f9-4179-8105-2cead3efefb4" providerId="ADAL" clId="{93F3779D-E32A-40B9-9CD5-EF581F3E08E9}" dt="2019-04-08T21:31:38.299" v="17293" actId="26606"/>
          <ac:spMkLst>
            <pc:docMk/>
            <pc:sldMk cId="1973150051" sldId="280"/>
            <ac:spMk id="47" creationId="{24C6BC13-FB1E-48CC-B421-3D06039728B4}"/>
          </ac:spMkLst>
        </pc:spChg>
        <pc:spChg chg="add del">
          <ac:chgData name="Lucie Hamžová" userId="90e4ed97-f7f9-4179-8105-2cead3efefb4" providerId="ADAL" clId="{93F3779D-E32A-40B9-9CD5-EF581F3E08E9}" dt="2019-04-08T21:33:19.321" v="17305" actId="26606"/>
          <ac:spMkLst>
            <pc:docMk/>
            <pc:sldMk cId="1973150051" sldId="280"/>
            <ac:spMk id="49" creationId="{9323D83D-50D6-4040-A58B-FCEA340F886A}"/>
          </ac:spMkLst>
        </pc:spChg>
        <pc:spChg chg="add del">
          <ac:chgData name="Lucie Hamžová" userId="90e4ed97-f7f9-4179-8105-2cead3efefb4" providerId="ADAL" clId="{93F3779D-E32A-40B9-9CD5-EF581F3E08E9}" dt="2019-04-08T21:33:19.321" v="17305" actId="26606"/>
          <ac:spMkLst>
            <pc:docMk/>
            <pc:sldMk cId="1973150051" sldId="280"/>
            <ac:spMk id="51" creationId="{F10FD715-4DCE-4779-B634-EC78315EA213}"/>
          </ac:spMkLst>
        </pc:spChg>
        <pc:spChg chg="add del">
          <ac:chgData name="Lucie Hamžová" userId="90e4ed97-f7f9-4179-8105-2cead3efefb4" providerId="ADAL" clId="{93F3779D-E32A-40B9-9CD5-EF581F3E08E9}" dt="2019-04-09T20:19:08.282" v="19332" actId="26606"/>
          <ac:spMkLst>
            <pc:docMk/>
            <pc:sldMk cId="1973150051" sldId="280"/>
            <ac:spMk id="52" creationId="{603AE127-802C-459A-A612-DB85B67F0DC0}"/>
          </ac:spMkLst>
        </pc:spChg>
        <pc:spChg chg="add del">
          <ac:chgData name="Lucie Hamžová" userId="90e4ed97-f7f9-4179-8105-2cead3efefb4" providerId="ADAL" clId="{93F3779D-E32A-40B9-9CD5-EF581F3E08E9}" dt="2019-04-09T20:19:08.282" v="19332" actId="26606"/>
          <ac:spMkLst>
            <pc:docMk/>
            <pc:sldMk cId="1973150051" sldId="280"/>
            <ac:spMk id="53" creationId="{9323D83D-50D6-4040-A58B-FCEA340F886A}"/>
          </ac:spMkLst>
        </pc:spChg>
        <pc:spChg chg="add del">
          <ac:chgData name="Lucie Hamžová" userId="90e4ed97-f7f9-4179-8105-2cead3efefb4" providerId="ADAL" clId="{93F3779D-E32A-40B9-9CD5-EF581F3E08E9}" dt="2019-04-09T20:19:08.282" v="19332" actId="26606"/>
          <ac:spMkLst>
            <pc:docMk/>
            <pc:sldMk cId="1973150051" sldId="280"/>
            <ac:spMk id="55" creationId="{F10FD715-4DCE-4779-B634-EC78315EA213}"/>
          </ac:spMkLst>
        </pc:spChg>
        <pc:spChg chg="add del">
          <ac:chgData name="Lucie Hamžová" userId="90e4ed97-f7f9-4179-8105-2cead3efefb4" providerId="ADAL" clId="{93F3779D-E32A-40B9-9CD5-EF581F3E08E9}" dt="2019-04-08T21:33:17.569" v="17303" actId="26606"/>
          <ac:spMkLst>
            <pc:docMk/>
            <pc:sldMk cId="1973150051" sldId="280"/>
            <ac:spMk id="56" creationId="{8DF4D7F6-81B5-452A-9CE6-76D81F91D41B}"/>
          </ac:spMkLst>
        </pc:spChg>
        <pc:spChg chg="add del">
          <ac:chgData name="Lucie Hamžová" userId="90e4ed97-f7f9-4179-8105-2cead3efefb4" providerId="ADAL" clId="{93F3779D-E32A-40B9-9CD5-EF581F3E08E9}" dt="2019-04-08T21:33:17.569" v="17303" actId="26606"/>
          <ac:spMkLst>
            <pc:docMk/>
            <pc:sldMk cId="1973150051" sldId="280"/>
            <ac:spMk id="58" creationId="{4600514D-20FB-4559-97DC-D1DC39E6C3DE}"/>
          </ac:spMkLst>
        </pc:spChg>
        <pc:spChg chg="add del">
          <ac:chgData name="Lucie Hamžová" userId="90e4ed97-f7f9-4179-8105-2cead3efefb4" providerId="ADAL" clId="{93F3779D-E32A-40B9-9CD5-EF581F3E08E9}" dt="2019-04-08T21:33:17.569" v="17303" actId="26606"/>
          <ac:spMkLst>
            <pc:docMk/>
            <pc:sldMk cId="1973150051" sldId="280"/>
            <ac:spMk id="60" creationId="{266F638A-E405-4AC0-B984-72E5813B0DD1}"/>
          </ac:spMkLst>
        </pc:spChg>
        <pc:spChg chg="add del">
          <ac:chgData name="Lucie Hamžová" userId="90e4ed97-f7f9-4179-8105-2cead3efefb4" providerId="ADAL" clId="{93F3779D-E32A-40B9-9CD5-EF581F3E08E9}" dt="2019-04-08T21:33:17.569" v="17303" actId="26606"/>
          <ac:spMkLst>
            <pc:docMk/>
            <pc:sldMk cId="1973150051" sldId="280"/>
            <ac:spMk id="66" creationId="{27B538D5-95DB-47ED-9CB4-34AE5BF78E6B}"/>
          </ac:spMkLst>
        </pc:spChg>
        <pc:grpChg chg="add del">
          <ac:chgData name="Lucie Hamžová" userId="90e4ed97-f7f9-4179-8105-2cead3efefb4" providerId="ADAL" clId="{93F3779D-E32A-40B9-9CD5-EF581F3E08E9}" dt="2019-04-08T21:31:38.299" v="17293" actId="26606"/>
          <ac:grpSpMkLst>
            <pc:docMk/>
            <pc:sldMk cId="1973150051" sldId="280"/>
            <ac:grpSpMk id="37" creationId="{09DD65AA-8280-4962-92F3-DF1CB53349DB}"/>
          </ac:grpSpMkLst>
        </pc:grpChg>
        <pc:graphicFrameChg chg="add del">
          <ac:chgData name="Lucie Hamžová" userId="90e4ed97-f7f9-4179-8105-2cead3efefb4" providerId="ADAL" clId="{93F3779D-E32A-40B9-9CD5-EF581F3E08E9}" dt="2019-04-08T21:31:38.299" v="17293" actId="26606"/>
          <ac:graphicFrameMkLst>
            <pc:docMk/>
            <pc:sldMk cId="1973150051" sldId="280"/>
            <ac:graphicFrameMk id="48" creationId="{8806D1C3-D500-4CB4-B566-813493B42592}"/>
          </ac:graphicFrameMkLst>
        </pc:graphicFrameChg>
        <pc:cxnChg chg="add del">
          <ac:chgData name="Lucie Hamžová" userId="90e4ed97-f7f9-4179-8105-2cead3efefb4" providerId="ADAL" clId="{93F3779D-E32A-40B9-9CD5-EF581F3E08E9}" dt="2019-04-08T21:31:39.609" v="17295" actId="26606"/>
          <ac:cxnSpMkLst>
            <pc:docMk/>
            <pc:sldMk cId="1973150051" sldId="280"/>
            <ac:cxnSpMk id="7" creationId="{1A1FE6BB-DFB2-4080-9B5E-076EF5DDE67B}"/>
          </ac:cxnSpMkLst>
        </pc:cxnChg>
        <pc:cxnChg chg="add del">
          <ac:chgData name="Lucie Hamžová" userId="90e4ed97-f7f9-4179-8105-2cead3efefb4" providerId="ADAL" clId="{93F3779D-E32A-40B9-9CD5-EF581F3E08E9}" dt="2019-04-08T21:31:08.889" v="17283" actId="26606"/>
          <ac:cxnSpMkLst>
            <pc:docMk/>
            <pc:sldMk cId="1973150051" sldId="280"/>
            <ac:cxnSpMk id="12" creationId="{063B6EC6-D752-4EE7-908B-F8F19E8C7FEA}"/>
          </ac:cxnSpMkLst>
        </pc:cxnChg>
        <pc:cxnChg chg="add del">
          <ac:chgData name="Lucie Hamžová" userId="90e4ed97-f7f9-4179-8105-2cead3efefb4" providerId="ADAL" clId="{93F3779D-E32A-40B9-9CD5-EF581F3E08E9}" dt="2019-04-08T21:31:08.889" v="17283" actId="26606"/>
          <ac:cxnSpMkLst>
            <pc:docMk/>
            <pc:sldMk cId="1973150051" sldId="280"/>
            <ac:cxnSpMk id="14" creationId="{EFECD4E8-AD3E-4228-82A2-9461958EA94D}"/>
          </ac:cxnSpMkLst>
        </pc:cxnChg>
        <pc:cxnChg chg="add del">
          <ac:chgData name="Lucie Hamžová" userId="90e4ed97-f7f9-4179-8105-2cead3efefb4" providerId="ADAL" clId="{93F3779D-E32A-40B9-9CD5-EF581F3E08E9}" dt="2019-04-08T21:31:34.328" v="17291" actId="26606"/>
          <ac:cxnSpMkLst>
            <pc:docMk/>
            <pc:sldMk cId="1973150051" sldId="280"/>
            <ac:cxnSpMk id="21" creationId="{1A901C3D-CFAE-460D-BD0E-7D22164D7DFB}"/>
          </ac:cxnSpMkLst>
        </pc:cxnChg>
        <pc:cxnChg chg="add del">
          <ac:chgData name="Lucie Hamžová" userId="90e4ed97-f7f9-4179-8105-2cead3efefb4" providerId="ADAL" clId="{93F3779D-E32A-40B9-9CD5-EF581F3E08E9}" dt="2019-04-08T21:31:34.328" v="17291" actId="26606"/>
          <ac:cxnSpMkLst>
            <pc:docMk/>
            <pc:sldMk cId="1973150051" sldId="280"/>
            <ac:cxnSpMk id="23" creationId="{837C0EA9-1437-4437-9D20-2BBDA1AA9FF8}"/>
          </ac:cxnSpMkLst>
        </pc:cxnChg>
        <pc:cxnChg chg="add del">
          <ac:chgData name="Lucie Hamžová" userId="90e4ed97-f7f9-4179-8105-2cead3efefb4" providerId="ADAL" clId="{93F3779D-E32A-40B9-9CD5-EF581F3E08E9}" dt="2019-04-08T21:32:38.034" v="17297" actId="26606"/>
          <ac:cxnSpMkLst>
            <pc:docMk/>
            <pc:sldMk cId="1973150051" sldId="280"/>
            <ac:cxnSpMk id="35" creationId="{1A901C3D-CFAE-460D-BD0E-7D22164D7DFB}"/>
          </ac:cxnSpMkLst>
        </pc:cxnChg>
        <pc:cxnChg chg="add del">
          <ac:chgData name="Lucie Hamžová" userId="90e4ed97-f7f9-4179-8105-2cead3efefb4" providerId="ADAL" clId="{93F3779D-E32A-40B9-9CD5-EF581F3E08E9}" dt="2019-04-08T21:32:38.034" v="17297" actId="26606"/>
          <ac:cxnSpMkLst>
            <pc:docMk/>
            <pc:sldMk cId="1973150051" sldId="280"/>
            <ac:cxnSpMk id="38" creationId="{837C0EA9-1437-4437-9D20-2BBDA1AA9FF8}"/>
          </ac:cxnSpMkLst>
        </pc:cxnChg>
        <pc:cxnChg chg="add del">
          <ac:chgData name="Lucie Hamžová" userId="90e4ed97-f7f9-4179-8105-2cead3efefb4" providerId="ADAL" clId="{93F3779D-E32A-40B9-9CD5-EF581F3E08E9}" dt="2019-04-08T21:33:19.321" v="17305" actId="26606"/>
          <ac:cxnSpMkLst>
            <pc:docMk/>
            <pc:sldMk cId="1973150051" sldId="280"/>
            <ac:cxnSpMk id="50" creationId="{1A1FE6BB-DFB2-4080-9B5E-076EF5DDE67B}"/>
          </ac:cxnSpMkLst>
        </pc:cxnChg>
        <pc:cxnChg chg="add del">
          <ac:chgData name="Lucie Hamžová" userId="90e4ed97-f7f9-4179-8105-2cead3efefb4" providerId="ADAL" clId="{93F3779D-E32A-40B9-9CD5-EF581F3E08E9}" dt="2019-04-09T20:19:08.282" v="19332" actId="26606"/>
          <ac:cxnSpMkLst>
            <pc:docMk/>
            <pc:sldMk cId="1973150051" sldId="280"/>
            <ac:cxnSpMk id="54" creationId="{1A1FE6BB-DFB2-4080-9B5E-076EF5DDE67B}"/>
          </ac:cxnSpMkLst>
        </pc:cxnChg>
        <pc:cxnChg chg="add del">
          <ac:chgData name="Lucie Hamžová" userId="90e4ed97-f7f9-4179-8105-2cead3efefb4" providerId="ADAL" clId="{93F3779D-E32A-40B9-9CD5-EF581F3E08E9}" dt="2019-04-08T21:33:17.569" v="17303" actId="26606"/>
          <ac:cxnSpMkLst>
            <pc:docMk/>
            <pc:sldMk cId="1973150051" sldId="280"/>
            <ac:cxnSpMk id="62" creationId="{7D1CBE93-B17D-4509-843C-82287C38032A}"/>
          </ac:cxnSpMkLst>
        </pc:cxnChg>
        <pc:cxnChg chg="add del">
          <ac:chgData name="Lucie Hamžová" userId="90e4ed97-f7f9-4179-8105-2cead3efefb4" providerId="ADAL" clId="{93F3779D-E32A-40B9-9CD5-EF581F3E08E9}" dt="2019-04-08T21:33:17.569" v="17303" actId="26606"/>
          <ac:cxnSpMkLst>
            <pc:docMk/>
            <pc:sldMk cId="1973150051" sldId="280"/>
            <ac:cxnSpMk id="64" creationId="{AE6277B4-6A43-48AB-89B2-3442221619CC}"/>
          </ac:cxnSpMkLst>
        </pc:cxnChg>
      </pc:sldChg>
      <pc:sldChg chg="addSp delSp modSp add mod ord setBg setClrOvrMap modNotesTx">
        <pc:chgData name="Lucie Hamžová" userId="90e4ed97-f7f9-4179-8105-2cead3efefb4" providerId="ADAL" clId="{93F3779D-E32A-40B9-9CD5-EF581F3E08E9}" dt="2019-04-11T05:08:49.779" v="28486" actId="20577"/>
        <pc:sldMkLst>
          <pc:docMk/>
          <pc:sldMk cId="2814492551" sldId="281"/>
        </pc:sldMkLst>
        <pc:spChg chg="mod">
          <ac:chgData name="Lucie Hamžová" userId="90e4ed97-f7f9-4179-8105-2cead3efefb4" providerId="ADAL" clId="{93F3779D-E32A-40B9-9CD5-EF581F3E08E9}" dt="2019-04-10T17:27:58.119" v="26221" actId="1076"/>
          <ac:spMkLst>
            <pc:docMk/>
            <pc:sldMk cId="2814492551" sldId="281"/>
            <ac:spMk id="2" creationId="{E26785BF-5AC9-438B-BAC5-EA43D721623A}"/>
          </ac:spMkLst>
        </pc:spChg>
        <pc:spChg chg="add del mod">
          <ac:chgData name="Lucie Hamžová" userId="90e4ed97-f7f9-4179-8105-2cead3efefb4" providerId="ADAL" clId="{93F3779D-E32A-40B9-9CD5-EF581F3E08E9}" dt="2019-04-11T05:08:49.779" v="28486" actId="20577"/>
          <ac:spMkLst>
            <pc:docMk/>
            <pc:sldMk cId="2814492551" sldId="281"/>
            <ac:spMk id="3" creationId="{799CC6B7-F292-45C2-B4D6-6B4A2E37D719}"/>
          </ac:spMkLst>
        </pc:spChg>
        <pc:spChg chg="add">
          <ac:chgData name="Lucie Hamžová" userId="90e4ed97-f7f9-4179-8105-2cead3efefb4" providerId="ADAL" clId="{93F3779D-E32A-40B9-9CD5-EF581F3E08E9}" dt="2019-04-08T20:26:56.884" v="16102" actId="26606"/>
          <ac:spMkLst>
            <pc:docMk/>
            <pc:sldMk cId="2814492551" sldId="281"/>
            <ac:spMk id="6" creationId="{8DF4D7F6-81B5-452A-9CE6-76D81F91D41B}"/>
          </ac:spMkLst>
        </pc:spChg>
        <pc:spChg chg="add">
          <ac:chgData name="Lucie Hamžová" userId="90e4ed97-f7f9-4179-8105-2cead3efefb4" providerId="ADAL" clId="{93F3779D-E32A-40B9-9CD5-EF581F3E08E9}" dt="2019-04-08T20:26:56.884" v="16102" actId="26606"/>
          <ac:spMkLst>
            <pc:docMk/>
            <pc:sldMk cId="2814492551" sldId="281"/>
            <ac:spMk id="7" creationId="{4600514D-20FB-4559-97DC-D1DC39E6C3DE}"/>
          </ac:spMkLst>
        </pc:spChg>
        <pc:spChg chg="add">
          <ac:chgData name="Lucie Hamžová" userId="90e4ed97-f7f9-4179-8105-2cead3efefb4" providerId="ADAL" clId="{93F3779D-E32A-40B9-9CD5-EF581F3E08E9}" dt="2019-04-08T20:26:56.884" v="16102" actId="26606"/>
          <ac:spMkLst>
            <pc:docMk/>
            <pc:sldMk cId="2814492551" sldId="281"/>
            <ac:spMk id="9" creationId="{266F638A-E405-4AC0-B984-72E5813B0DD1}"/>
          </ac:spMkLst>
        </pc:spChg>
        <pc:spChg chg="add del">
          <ac:chgData name="Lucie Hamžová" userId="90e4ed97-f7f9-4179-8105-2cead3efefb4" providerId="ADAL" clId="{93F3779D-E32A-40B9-9CD5-EF581F3E08E9}" dt="2019-04-08T12:05:55.883" v="12579" actId="26606"/>
          <ac:spMkLst>
            <pc:docMk/>
            <pc:sldMk cId="2814492551" sldId="281"/>
            <ac:spMk id="10" creationId="{CB5AA8A5-25CC-4295-892F-367FCDAF2BF6}"/>
          </ac:spMkLst>
        </pc:spChg>
        <pc:spChg chg="add">
          <ac:chgData name="Lucie Hamžová" userId="90e4ed97-f7f9-4179-8105-2cead3efefb4" providerId="ADAL" clId="{93F3779D-E32A-40B9-9CD5-EF581F3E08E9}" dt="2019-04-08T20:26:56.884" v="16102" actId="26606"/>
          <ac:spMkLst>
            <pc:docMk/>
            <pc:sldMk cId="2814492551" sldId="281"/>
            <ac:spMk id="15" creationId="{27B538D5-95DB-47ED-9CB4-34AE5BF78E6B}"/>
          </ac:spMkLst>
        </pc:spChg>
        <pc:spChg chg="add del">
          <ac:chgData name="Lucie Hamžová" userId="90e4ed97-f7f9-4179-8105-2cead3efefb4" providerId="ADAL" clId="{93F3779D-E32A-40B9-9CD5-EF581F3E08E9}" dt="2019-04-08T12:06:12.901" v="12585" actId="26606"/>
          <ac:spMkLst>
            <pc:docMk/>
            <pc:sldMk cId="2814492551" sldId="281"/>
            <ac:spMk id="18" creationId="{27B538D5-95DB-47ED-9CB4-34AE5BF78E6B}"/>
          </ac:spMkLst>
        </pc:spChg>
        <pc:spChg chg="add del">
          <ac:chgData name="Lucie Hamžová" userId="90e4ed97-f7f9-4179-8105-2cead3efefb4" providerId="ADAL" clId="{93F3779D-E32A-40B9-9CD5-EF581F3E08E9}" dt="2019-04-08T12:06:20.199" v="12593" actId="26606"/>
          <ac:spMkLst>
            <pc:docMk/>
            <pc:sldMk cId="2814492551" sldId="281"/>
            <ac:spMk id="20" creationId="{A032553A-72E8-4B0D-8405-FF9771C9AF05}"/>
          </ac:spMkLst>
        </pc:spChg>
        <pc:spChg chg="add del">
          <ac:chgData name="Lucie Hamžová" userId="90e4ed97-f7f9-4179-8105-2cead3efefb4" providerId="ADAL" clId="{93F3779D-E32A-40B9-9CD5-EF581F3E08E9}" dt="2019-04-08T12:06:20.199" v="12593" actId="26606"/>
          <ac:spMkLst>
            <pc:docMk/>
            <pc:sldMk cId="2814492551" sldId="281"/>
            <ac:spMk id="22" creationId="{765800AC-C3B9-498E-87BC-29FAE4C76B21}"/>
          </ac:spMkLst>
        </pc:spChg>
        <pc:spChg chg="add del">
          <ac:chgData name="Lucie Hamžová" userId="90e4ed97-f7f9-4179-8105-2cead3efefb4" providerId="ADAL" clId="{93F3779D-E32A-40B9-9CD5-EF581F3E08E9}" dt="2019-04-08T12:05:55.883" v="12579" actId="26606"/>
          <ac:spMkLst>
            <pc:docMk/>
            <pc:sldMk cId="2814492551" sldId="281"/>
            <ac:spMk id="23" creationId="{24C6BC13-FB1E-48CC-B421-3D06039728B4}"/>
          </ac:spMkLst>
        </pc:spChg>
        <pc:spChg chg="add del">
          <ac:chgData name="Lucie Hamžová" userId="90e4ed97-f7f9-4179-8105-2cead3efefb4" providerId="ADAL" clId="{93F3779D-E32A-40B9-9CD5-EF581F3E08E9}" dt="2019-04-08T12:06:20.199" v="12593" actId="26606"/>
          <ac:spMkLst>
            <pc:docMk/>
            <pc:sldMk cId="2814492551" sldId="281"/>
            <ac:spMk id="24" creationId="{1F9D6ACB-2FF4-49F9-978A-E0D5327FC635}"/>
          </ac:spMkLst>
        </pc:spChg>
        <pc:spChg chg="add del">
          <ac:chgData name="Lucie Hamžová" userId="90e4ed97-f7f9-4179-8105-2cead3efefb4" providerId="ADAL" clId="{93F3779D-E32A-40B9-9CD5-EF581F3E08E9}" dt="2019-04-08T12:06:00.938" v="12581" actId="26606"/>
          <ac:spMkLst>
            <pc:docMk/>
            <pc:sldMk cId="2814492551" sldId="281"/>
            <ac:spMk id="25" creationId="{799CC6B7-F292-45C2-B4D6-6B4A2E37D719}"/>
          </ac:spMkLst>
        </pc:spChg>
        <pc:spChg chg="add del">
          <ac:chgData name="Lucie Hamžová" userId="90e4ed97-f7f9-4179-8105-2cead3efefb4" providerId="ADAL" clId="{93F3779D-E32A-40B9-9CD5-EF581F3E08E9}" dt="2019-04-08T12:06:20.199" v="12593" actId="26606"/>
          <ac:spMkLst>
            <pc:docMk/>
            <pc:sldMk cId="2814492551" sldId="281"/>
            <ac:spMk id="26" creationId="{142BFA2A-77A0-4F60-A32A-685681C84889}"/>
          </ac:spMkLst>
        </pc:spChg>
        <pc:spChg chg="add del">
          <ac:chgData name="Lucie Hamžová" userId="90e4ed97-f7f9-4179-8105-2cead3efefb4" providerId="ADAL" clId="{93F3779D-E32A-40B9-9CD5-EF581F3E08E9}" dt="2019-04-08T12:06:07.111" v="12583" actId="26606"/>
          <ac:spMkLst>
            <pc:docMk/>
            <pc:sldMk cId="2814492551" sldId="281"/>
            <ac:spMk id="27" creationId="{CB5AA8A5-25CC-4295-892F-367FCDAF2BF6}"/>
          </ac:spMkLst>
        </pc:spChg>
        <pc:spChg chg="add del">
          <ac:chgData name="Lucie Hamžová" userId="90e4ed97-f7f9-4179-8105-2cead3efefb4" providerId="ADAL" clId="{93F3779D-E32A-40B9-9CD5-EF581F3E08E9}" dt="2019-04-08T12:06:07.111" v="12583" actId="26606"/>
          <ac:spMkLst>
            <pc:docMk/>
            <pc:sldMk cId="2814492551" sldId="281"/>
            <ac:spMk id="29" creationId="{24C6BC13-FB1E-48CC-B421-3D06039728B4}"/>
          </ac:spMkLst>
        </pc:spChg>
        <pc:spChg chg="add del">
          <ac:chgData name="Lucie Hamžová" userId="90e4ed97-f7f9-4179-8105-2cead3efefb4" providerId="ADAL" clId="{93F3779D-E32A-40B9-9CD5-EF581F3E08E9}" dt="2019-04-08T12:06:12.901" v="12585" actId="26606"/>
          <ac:spMkLst>
            <pc:docMk/>
            <pc:sldMk cId="2814492551" sldId="281"/>
            <ac:spMk id="32" creationId="{8DF4D7F6-81B5-452A-9CE6-76D81F91D41B}"/>
          </ac:spMkLst>
        </pc:spChg>
        <pc:spChg chg="add del">
          <ac:chgData name="Lucie Hamžová" userId="90e4ed97-f7f9-4179-8105-2cead3efefb4" providerId="ADAL" clId="{93F3779D-E32A-40B9-9CD5-EF581F3E08E9}" dt="2019-04-08T12:06:12.901" v="12585" actId="26606"/>
          <ac:spMkLst>
            <pc:docMk/>
            <pc:sldMk cId="2814492551" sldId="281"/>
            <ac:spMk id="33" creationId="{4600514D-20FB-4559-97DC-D1DC39E6C3DE}"/>
          </ac:spMkLst>
        </pc:spChg>
        <pc:spChg chg="add del">
          <ac:chgData name="Lucie Hamžová" userId="90e4ed97-f7f9-4179-8105-2cead3efefb4" providerId="ADAL" clId="{93F3779D-E32A-40B9-9CD5-EF581F3E08E9}" dt="2019-04-08T12:06:12.901" v="12585" actId="26606"/>
          <ac:spMkLst>
            <pc:docMk/>
            <pc:sldMk cId="2814492551" sldId="281"/>
            <ac:spMk id="34" creationId="{266F638A-E405-4AC0-B984-72E5813B0DD1}"/>
          </ac:spMkLst>
        </pc:spChg>
        <pc:spChg chg="add del">
          <ac:chgData name="Lucie Hamžová" userId="90e4ed97-f7f9-4179-8105-2cead3efefb4" providerId="ADAL" clId="{93F3779D-E32A-40B9-9CD5-EF581F3E08E9}" dt="2019-04-08T12:06:12.901" v="12585" actId="26606"/>
          <ac:spMkLst>
            <pc:docMk/>
            <pc:sldMk cId="2814492551" sldId="281"/>
            <ac:spMk id="35" creationId="{799CC6B7-F292-45C2-B4D6-6B4A2E37D719}"/>
          </ac:spMkLst>
        </pc:spChg>
        <pc:spChg chg="add del">
          <ac:chgData name="Lucie Hamžová" userId="90e4ed97-f7f9-4179-8105-2cead3efefb4" providerId="ADAL" clId="{93F3779D-E32A-40B9-9CD5-EF581F3E08E9}" dt="2019-04-08T12:06:14.239" v="12587" actId="26606"/>
          <ac:spMkLst>
            <pc:docMk/>
            <pc:sldMk cId="2814492551" sldId="281"/>
            <ac:spMk id="38" creationId="{799CC6B7-F292-45C2-B4D6-6B4A2E37D719}"/>
          </ac:spMkLst>
        </pc:spChg>
        <pc:spChg chg="add del">
          <ac:chgData name="Lucie Hamžová" userId="90e4ed97-f7f9-4179-8105-2cead3efefb4" providerId="ADAL" clId="{93F3779D-E32A-40B9-9CD5-EF581F3E08E9}" dt="2019-04-08T12:06:15.607" v="12589" actId="26606"/>
          <ac:spMkLst>
            <pc:docMk/>
            <pc:sldMk cId="2814492551" sldId="281"/>
            <ac:spMk id="40" creationId="{603AE127-802C-459A-A612-DB85B67F0DC0}"/>
          </ac:spMkLst>
        </pc:spChg>
        <pc:spChg chg="add del">
          <ac:chgData name="Lucie Hamžová" userId="90e4ed97-f7f9-4179-8105-2cead3efefb4" providerId="ADAL" clId="{93F3779D-E32A-40B9-9CD5-EF581F3E08E9}" dt="2019-04-08T12:06:15.607" v="12589" actId="26606"/>
          <ac:spMkLst>
            <pc:docMk/>
            <pc:sldMk cId="2814492551" sldId="281"/>
            <ac:spMk id="41" creationId="{9323D83D-50D6-4040-A58B-FCEA340F886A}"/>
          </ac:spMkLst>
        </pc:spChg>
        <pc:spChg chg="add del">
          <ac:chgData name="Lucie Hamžová" userId="90e4ed97-f7f9-4179-8105-2cead3efefb4" providerId="ADAL" clId="{93F3779D-E32A-40B9-9CD5-EF581F3E08E9}" dt="2019-04-08T12:06:15.607" v="12589" actId="26606"/>
          <ac:spMkLst>
            <pc:docMk/>
            <pc:sldMk cId="2814492551" sldId="281"/>
            <ac:spMk id="43" creationId="{799CC6B7-F292-45C2-B4D6-6B4A2E37D719}"/>
          </ac:spMkLst>
        </pc:spChg>
        <pc:spChg chg="add del">
          <ac:chgData name="Lucie Hamžová" userId="90e4ed97-f7f9-4179-8105-2cead3efefb4" providerId="ADAL" clId="{93F3779D-E32A-40B9-9CD5-EF581F3E08E9}" dt="2019-04-08T12:06:15.607" v="12589" actId="26606"/>
          <ac:spMkLst>
            <pc:docMk/>
            <pc:sldMk cId="2814492551" sldId="281"/>
            <ac:spMk id="44" creationId="{F10FD715-4DCE-4779-B634-EC78315EA213}"/>
          </ac:spMkLst>
        </pc:spChg>
        <pc:spChg chg="add del">
          <ac:chgData name="Lucie Hamžová" userId="90e4ed97-f7f9-4179-8105-2cead3efefb4" providerId="ADAL" clId="{93F3779D-E32A-40B9-9CD5-EF581F3E08E9}" dt="2019-04-08T12:06:17.158" v="12591" actId="26606"/>
          <ac:spMkLst>
            <pc:docMk/>
            <pc:sldMk cId="2814492551" sldId="281"/>
            <ac:spMk id="47" creationId="{799CC6B7-F292-45C2-B4D6-6B4A2E37D719}"/>
          </ac:spMkLst>
        </pc:spChg>
        <pc:spChg chg="add del">
          <ac:chgData name="Lucie Hamžová" userId="90e4ed97-f7f9-4179-8105-2cead3efefb4" providerId="ADAL" clId="{93F3779D-E32A-40B9-9CD5-EF581F3E08E9}" dt="2019-04-08T12:06:20.199" v="12593" actId="26606"/>
          <ac:spMkLst>
            <pc:docMk/>
            <pc:sldMk cId="2814492551" sldId="281"/>
            <ac:spMk id="49" creationId="{A65AC7D1-EAA9-48F5-B509-60A7F50BF703}"/>
          </ac:spMkLst>
        </pc:spChg>
        <pc:spChg chg="add del">
          <ac:chgData name="Lucie Hamžová" userId="90e4ed97-f7f9-4179-8105-2cead3efefb4" providerId="ADAL" clId="{93F3779D-E32A-40B9-9CD5-EF581F3E08E9}" dt="2019-04-08T12:06:20.199" v="12593" actId="26606"/>
          <ac:spMkLst>
            <pc:docMk/>
            <pc:sldMk cId="2814492551" sldId="281"/>
            <ac:spMk id="50" creationId="{D6320AF9-619A-4175-865B-5663E1AEF4C5}"/>
          </ac:spMkLst>
        </pc:spChg>
        <pc:spChg chg="add del">
          <ac:chgData name="Lucie Hamžová" userId="90e4ed97-f7f9-4179-8105-2cead3efefb4" providerId="ADAL" clId="{93F3779D-E32A-40B9-9CD5-EF581F3E08E9}" dt="2019-04-08T12:06:20.199" v="12593" actId="26606"/>
          <ac:spMkLst>
            <pc:docMk/>
            <pc:sldMk cId="2814492551" sldId="281"/>
            <ac:spMk id="53" creationId="{7E018740-5C2B-4A41-AC1A-7E68D1EC1954}"/>
          </ac:spMkLst>
        </pc:spChg>
        <pc:spChg chg="add del">
          <ac:chgData name="Lucie Hamžová" userId="90e4ed97-f7f9-4179-8105-2cead3efefb4" providerId="ADAL" clId="{93F3779D-E32A-40B9-9CD5-EF581F3E08E9}" dt="2019-04-08T12:06:20.199" v="12593" actId="26606"/>
          <ac:spMkLst>
            <pc:docMk/>
            <pc:sldMk cId="2814492551" sldId="281"/>
            <ac:spMk id="54" creationId="{166F75A4-C475-4941-8EE2-B80A06A2C1BB}"/>
          </ac:spMkLst>
        </pc:spChg>
        <pc:spChg chg="add del">
          <ac:chgData name="Lucie Hamžová" userId="90e4ed97-f7f9-4179-8105-2cead3efefb4" providerId="ADAL" clId="{93F3779D-E32A-40B9-9CD5-EF581F3E08E9}" dt="2019-04-08T12:06:20.199" v="12593" actId="26606"/>
          <ac:spMkLst>
            <pc:docMk/>
            <pc:sldMk cId="2814492551" sldId="281"/>
            <ac:spMk id="55" creationId="{799CC6B7-F292-45C2-B4D6-6B4A2E37D719}"/>
          </ac:spMkLst>
        </pc:spChg>
        <pc:spChg chg="add del">
          <ac:chgData name="Lucie Hamžová" userId="90e4ed97-f7f9-4179-8105-2cead3efefb4" providerId="ADAL" clId="{93F3779D-E32A-40B9-9CD5-EF581F3E08E9}" dt="2019-04-08T12:06:22.567" v="12595" actId="26606"/>
          <ac:spMkLst>
            <pc:docMk/>
            <pc:sldMk cId="2814492551" sldId="281"/>
            <ac:spMk id="57" creationId="{603AE127-802C-459A-A612-DB85B67F0DC0}"/>
          </ac:spMkLst>
        </pc:spChg>
        <pc:spChg chg="add del">
          <ac:chgData name="Lucie Hamžová" userId="90e4ed97-f7f9-4179-8105-2cead3efefb4" providerId="ADAL" clId="{93F3779D-E32A-40B9-9CD5-EF581F3E08E9}" dt="2019-04-08T12:06:22.567" v="12595" actId="26606"/>
          <ac:spMkLst>
            <pc:docMk/>
            <pc:sldMk cId="2814492551" sldId="281"/>
            <ac:spMk id="58" creationId="{9323D83D-50D6-4040-A58B-FCEA340F886A}"/>
          </ac:spMkLst>
        </pc:spChg>
        <pc:spChg chg="add del">
          <ac:chgData name="Lucie Hamžová" userId="90e4ed97-f7f9-4179-8105-2cead3efefb4" providerId="ADAL" clId="{93F3779D-E32A-40B9-9CD5-EF581F3E08E9}" dt="2019-04-08T12:06:22.567" v="12595" actId="26606"/>
          <ac:spMkLst>
            <pc:docMk/>
            <pc:sldMk cId="2814492551" sldId="281"/>
            <ac:spMk id="60" creationId="{799CC6B7-F292-45C2-B4D6-6B4A2E37D719}"/>
          </ac:spMkLst>
        </pc:spChg>
        <pc:spChg chg="add del">
          <ac:chgData name="Lucie Hamžová" userId="90e4ed97-f7f9-4179-8105-2cead3efefb4" providerId="ADAL" clId="{93F3779D-E32A-40B9-9CD5-EF581F3E08E9}" dt="2019-04-08T12:06:22.567" v="12595" actId="26606"/>
          <ac:spMkLst>
            <pc:docMk/>
            <pc:sldMk cId="2814492551" sldId="281"/>
            <ac:spMk id="61" creationId="{F10FD715-4DCE-4779-B634-EC78315EA213}"/>
          </ac:spMkLst>
        </pc:spChg>
        <pc:spChg chg="add del">
          <ac:chgData name="Lucie Hamžová" userId="90e4ed97-f7f9-4179-8105-2cead3efefb4" providerId="ADAL" clId="{93F3779D-E32A-40B9-9CD5-EF581F3E08E9}" dt="2019-04-08T12:06:34.976" v="12597" actId="26606"/>
          <ac:spMkLst>
            <pc:docMk/>
            <pc:sldMk cId="2814492551" sldId="281"/>
            <ac:spMk id="63" creationId="{8DF4D7F6-81B5-452A-9CE6-76D81F91D41B}"/>
          </ac:spMkLst>
        </pc:spChg>
        <pc:spChg chg="add del">
          <ac:chgData name="Lucie Hamžová" userId="90e4ed97-f7f9-4179-8105-2cead3efefb4" providerId="ADAL" clId="{93F3779D-E32A-40B9-9CD5-EF581F3E08E9}" dt="2019-04-08T12:06:34.976" v="12597" actId="26606"/>
          <ac:spMkLst>
            <pc:docMk/>
            <pc:sldMk cId="2814492551" sldId="281"/>
            <ac:spMk id="64" creationId="{4600514D-20FB-4559-97DC-D1DC39E6C3DE}"/>
          </ac:spMkLst>
        </pc:spChg>
        <pc:spChg chg="add del">
          <ac:chgData name="Lucie Hamžová" userId="90e4ed97-f7f9-4179-8105-2cead3efefb4" providerId="ADAL" clId="{93F3779D-E32A-40B9-9CD5-EF581F3E08E9}" dt="2019-04-08T12:06:34.976" v="12597" actId="26606"/>
          <ac:spMkLst>
            <pc:docMk/>
            <pc:sldMk cId="2814492551" sldId="281"/>
            <ac:spMk id="65" creationId="{266F638A-E405-4AC0-B984-72E5813B0DD1}"/>
          </ac:spMkLst>
        </pc:spChg>
        <pc:spChg chg="add del">
          <ac:chgData name="Lucie Hamžová" userId="90e4ed97-f7f9-4179-8105-2cead3efefb4" providerId="ADAL" clId="{93F3779D-E32A-40B9-9CD5-EF581F3E08E9}" dt="2019-04-08T12:06:34.976" v="12597" actId="26606"/>
          <ac:spMkLst>
            <pc:docMk/>
            <pc:sldMk cId="2814492551" sldId="281"/>
            <ac:spMk id="68" creationId="{799CC6B7-F292-45C2-B4D6-6B4A2E37D719}"/>
          </ac:spMkLst>
        </pc:spChg>
        <pc:spChg chg="add del">
          <ac:chgData name="Lucie Hamžová" userId="90e4ed97-f7f9-4179-8105-2cead3efefb4" providerId="ADAL" clId="{93F3779D-E32A-40B9-9CD5-EF581F3E08E9}" dt="2019-04-08T12:06:34.976" v="12597" actId="26606"/>
          <ac:spMkLst>
            <pc:docMk/>
            <pc:sldMk cId="2814492551" sldId="281"/>
            <ac:spMk id="69" creationId="{27B538D5-95DB-47ED-9CB4-34AE5BF78E6B}"/>
          </ac:spMkLst>
        </pc:spChg>
        <pc:grpChg chg="add del">
          <ac:chgData name="Lucie Hamžová" userId="90e4ed97-f7f9-4179-8105-2cead3efefb4" providerId="ADAL" clId="{93F3779D-E32A-40B9-9CD5-EF581F3E08E9}" dt="2019-04-08T12:05:55.883" v="12579" actId="26606"/>
          <ac:grpSpMkLst>
            <pc:docMk/>
            <pc:sldMk cId="2814492551" sldId="281"/>
            <ac:grpSpMk id="12" creationId="{09DD65AA-8280-4962-92F3-DF1CB53349DB}"/>
          </ac:grpSpMkLst>
        </pc:grpChg>
        <pc:grpChg chg="add del">
          <ac:chgData name="Lucie Hamžová" userId="90e4ed97-f7f9-4179-8105-2cead3efefb4" providerId="ADAL" clId="{93F3779D-E32A-40B9-9CD5-EF581F3E08E9}" dt="2019-04-08T12:06:07.111" v="12583" actId="26606"/>
          <ac:grpSpMkLst>
            <pc:docMk/>
            <pc:sldMk cId="2814492551" sldId="281"/>
            <ac:grpSpMk id="28" creationId="{09DD65AA-8280-4962-92F3-DF1CB53349DB}"/>
          </ac:grpSpMkLst>
        </pc:grpChg>
        <pc:graphicFrameChg chg="add del">
          <ac:chgData name="Lucie Hamžová" userId="90e4ed97-f7f9-4179-8105-2cead3efefb4" providerId="ADAL" clId="{93F3779D-E32A-40B9-9CD5-EF581F3E08E9}" dt="2019-04-08T12:05:55.883" v="12579" actId="26606"/>
          <ac:graphicFrameMkLst>
            <pc:docMk/>
            <pc:sldMk cId="2814492551" sldId="281"/>
            <ac:graphicFrameMk id="5" creationId="{D3DEDD84-5D20-48BE-950D-3049FDBF33A9}"/>
          </ac:graphicFrameMkLst>
        </pc:graphicFrameChg>
        <pc:graphicFrameChg chg="add del">
          <ac:chgData name="Lucie Hamžová" userId="90e4ed97-f7f9-4179-8105-2cead3efefb4" providerId="ADAL" clId="{93F3779D-E32A-40B9-9CD5-EF581F3E08E9}" dt="2019-04-08T12:06:07.111" v="12583" actId="26606"/>
          <ac:graphicFrameMkLst>
            <pc:docMk/>
            <pc:sldMk cId="2814492551" sldId="281"/>
            <ac:graphicFrameMk id="30" creationId="{B3D1750A-ACBA-4862-9DA5-D6745BD64A53}"/>
          </ac:graphicFrameMkLst>
        </pc:graphicFrameChg>
        <pc:cxnChg chg="add del">
          <ac:chgData name="Lucie Hamžová" userId="90e4ed97-f7f9-4179-8105-2cead3efefb4" providerId="ADAL" clId="{93F3779D-E32A-40B9-9CD5-EF581F3E08E9}" dt="2019-04-08T12:06:00.938" v="12581" actId="26606"/>
          <ac:cxnSpMkLst>
            <pc:docMk/>
            <pc:sldMk cId="2814492551" sldId="281"/>
            <ac:cxnSpMk id="8" creationId="{0B5F7E3B-C5F1-40E0-A491-558BAFBC1127}"/>
          </ac:cxnSpMkLst>
        </pc:cxnChg>
        <pc:cxnChg chg="add">
          <ac:chgData name="Lucie Hamžová" userId="90e4ed97-f7f9-4179-8105-2cead3efefb4" providerId="ADAL" clId="{93F3779D-E32A-40B9-9CD5-EF581F3E08E9}" dt="2019-04-08T20:26:56.884" v="16102" actId="26606"/>
          <ac:cxnSpMkLst>
            <pc:docMk/>
            <pc:sldMk cId="2814492551" sldId="281"/>
            <ac:cxnSpMk id="11" creationId="{7D1CBE93-B17D-4509-843C-82287C38032A}"/>
          </ac:cxnSpMkLst>
        </pc:cxnChg>
        <pc:cxnChg chg="add">
          <ac:chgData name="Lucie Hamžová" userId="90e4ed97-f7f9-4179-8105-2cead3efefb4" providerId="ADAL" clId="{93F3779D-E32A-40B9-9CD5-EF581F3E08E9}" dt="2019-04-08T20:26:56.884" v="16102" actId="26606"/>
          <ac:cxnSpMkLst>
            <pc:docMk/>
            <pc:sldMk cId="2814492551" sldId="281"/>
            <ac:cxnSpMk id="13" creationId="{AE6277B4-6A43-48AB-89B2-3442221619CC}"/>
          </ac:cxnSpMkLst>
        </pc:cxnChg>
        <pc:cxnChg chg="add del">
          <ac:chgData name="Lucie Hamžová" userId="90e4ed97-f7f9-4179-8105-2cead3efefb4" providerId="ADAL" clId="{93F3779D-E32A-40B9-9CD5-EF581F3E08E9}" dt="2019-04-08T12:06:12.901" v="12585" actId="26606"/>
          <ac:cxnSpMkLst>
            <pc:docMk/>
            <pc:sldMk cId="2814492551" sldId="281"/>
            <ac:cxnSpMk id="14" creationId="{7D1CBE93-B17D-4509-843C-82287C38032A}"/>
          </ac:cxnSpMkLst>
        </pc:cxnChg>
        <pc:cxnChg chg="add del">
          <ac:chgData name="Lucie Hamžová" userId="90e4ed97-f7f9-4179-8105-2cead3efefb4" providerId="ADAL" clId="{93F3779D-E32A-40B9-9CD5-EF581F3E08E9}" dt="2019-04-08T12:06:12.901" v="12585" actId="26606"/>
          <ac:cxnSpMkLst>
            <pc:docMk/>
            <pc:sldMk cId="2814492551" sldId="281"/>
            <ac:cxnSpMk id="16" creationId="{AE6277B4-6A43-48AB-89B2-3442221619CC}"/>
          </ac:cxnSpMkLst>
        </pc:cxnChg>
        <pc:cxnChg chg="add del">
          <ac:chgData name="Lucie Hamžová" userId="90e4ed97-f7f9-4179-8105-2cead3efefb4" providerId="ADAL" clId="{93F3779D-E32A-40B9-9CD5-EF581F3E08E9}" dt="2019-04-08T12:06:14.239" v="12587" actId="26606"/>
          <ac:cxnSpMkLst>
            <pc:docMk/>
            <pc:sldMk cId="2814492551" sldId="281"/>
            <ac:cxnSpMk id="37" creationId="{0B5F7E3B-C5F1-40E0-A491-558BAFBC1127}"/>
          </ac:cxnSpMkLst>
        </pc:cxnChg>
        <pc:cxnChg chg="add del">
          <ac:chgData name="Lucie Hamžová" userId="90e4ed97-f7f9-4179-8105-2cead3efefb4" providerId="ADAL" clId="{93F3779D-E32A-40B9-9CD5-EF581F3E08E9}" dt="2019-04-08T12:06:15.607" v="12589" actId="26606"/>
          <ac:cxnSpMkLst>
            <pc:docMk/>
            <pc:sldMk cId="2814492551" sldId="281"/>
            <ac:cxnSpMk id="42" creationId="{1A1FE6BB-DFB2-4080-9B5E-076EF5DDE67B}"/>
          </ac:cxnSpMkLst>
        </pc:cxnChg>
        <pc:cxnChg chg="add del">
          <ac:chgData name="Lucie Hamžová" userId="90e4ed97-f7f9-4179-8105-2cead3efefb4" providerId="ADAL" clId="{93F3779D-E32A-40B9-9CD5-EF581F3E08E9}" dt="2019-04-08T12:06:17.158" v="12591" actId="26606"/>
          <ac:cxnSpMkLst>
            <pc:docMk/>
            <pc:sldMk cId="2814492551" sldId="281"/>
            <ac:cxnSpMk id="46" creationId="{0B5F7E3B-C5F1-40E0-A491-558BAFBC1127}"/>
          </ac:cxnSpMkLst>
        </pc:cxnChg>
        <pc:cxnChg chg="add del">
          <ac:chgData name="Lucie Hamžová" userId="90e4ed97-f7f9-4179-8105-2cead3efefb4" providerId="ADAL" clId="{93F3779D-E32A-40B9-9CD5-EF581F3E08E9}" dt="2019-04-08T12:06:20.199" v="12593" actId="26606"/>
          <ac:cxnSpMkLst>
            <pc:docMk/>
            <pc:sldMk cId="2814492551" sldId="281"/>
            <ac:cxnSpMk id="51" creationId="{063B6EC6-D752-4EE7-908B-F8F19E8C7FEA}"/>
          </ac:cxnSpMkLst>
        </pc:cxnChg>
        <pc:cxnChg chg="add del">
          <ac:chgData name="Lucie Hamžová" userId="90e4ed97-f7f9-4179-8105-2cead3efefb4" providerId="ADAL" clId="{93F3779D-E32A-40B9-9CD5-EF581F3E08E9}" dt="2019-04-08T12:06:20.199" v="12593" actId="26606"/>
          <ac:cxnSpMkLst>
            <pc:docMk/>
            <pc:sldMk cId="2814492551" sldId="281"/>
            <ac:cxnSpMk id="52" creationId="{EFECD4E8-AD3E-4228-82A2-9461958EA94D}"/>
          </ac:cxnSpMkLst>
        </pc:cxnChg>
        <pc:cxnChg chg="add del">
          <ac:chgData name="Lucie Hamžová" userId="90e4ed97-f7f9-4179-8105-2cead3efefb4" providerId="ADAL" clId="{93F3779D-E32A-40B9-9CD5-EF581F3E08E9}" dt="2019-04-08T12:06:22.567" v="12595" actId="26606"/>
          <ac:cxnSpMkLst>
            <pc:docMk/>
            <pc:sldMk cId="2814492551" sldId="281"/>
            <ac:cxnSpMk id="59" creationId="{1A1FE6BB-DFB2-4080-9B5E-076EF5DDE67B}"/>
          </ac:cxnSpMkLst>
        </pc:cxnChg>
        <pc:cxnChg chg="add del">
          <ac:chgData name="Lucie Hamžová" userId="90e4ed97-f7f9-4179-8105-2cead3efefb4" providerId="ADAL" clId="{93F3779D-E32A-40B9-9CD5-EF581F3E08E9}" dt="2019-04-08T12:06:34.976" v="12597" actId="26606"/>
          <ac:cxnSpMkLst>
            <pc:docMk/>
            <pc:sldMk cId="2814492551" sldId="281"/>
            <ac:cxnSpMk id="66" creationId="{7D1CBE93-B17D-4509-843C-82287C38032A}"/>
          </ac:cxnSpMkLst>
        </pc:cxnChg>
        <pc:cxnChg chg="add del">
          <ac:chgData name="Lucie Hamžová" userId="90e4ed97-f7f9-4179-8105-2cead3efefb4" providerId="ADAL" clId="{93F3779D-E32A-40B9-9CD5-EF581F3E08E9}" dt="2019-04-08T12:06:34.976" v="12597" actId="26606"/>
          <ac:cxnSpMkLst>
            <pc:docMk/>
            <pc:sldMk cId="2814492551" sldId="281"/>
            <ac:cxnSpMk id="67" creationId="{AE6277B4-6A43-48AB-89B2-3442221619CC}"/>
          </ac:cxnSpMkLst>
        </pc:cxnChg>
      </pc:sldChg>
      <pc:sldChg chg="addSp delSp modSp add mod ord setBg delDesignElem modNotesTx">
        <pc:chgData name="Lucie Hamžová" userId="90e4ed97-f7f9-4179-8105-2cead3efefb4" providerId="ADAL" clId="{93F3779D-E32A-40B9-9CD5-EF581F3E08E9}" dt="2019-04-10T11:10:24.814" v="23581" actId="20577"/>
        <pc:sldMkLst>
          <pc:docMk/>
          <pc:sldMk cId="1723430979" sldId="282"/>
        </pc:sldMkLst>
        <pc:spChg chg="del">
          <ac:chgData name="Lucie Hamžová" userId="90e4ed97-f7f9-4179-8105-2cead3efefb4" providerId="ADAL" clId="{93F3779D-E32A-40B9-9CD5-EF581F3E08E9}" dt="2019-04-08T12:03:24.489" v="12541" actId="478"/>
          <ac:spMkLst>
            <pc:docMk/>
            <pc:sldMk cId="1723430979" sldId="282"/>
            <ac:spMk id="2" creationId="{1DF8A445-96A8-4111-8C3F-1BCC42DEE380}"/>
          </ac:spMkLst>
        </pc:spChg>
        <pc:spChg chg="del">
          <ac:chgData name="Lucie Hamžová" userId="90e4ed97-f7f9-4179-8105-2cead3efefb4" providerId="ADAL" clId="{93F3779D-E32A-40B9-9CD5-EF581F3E08E9}" dt="2019-04-08T12:03:17.370" v="12538" actId="931"/>
          <ac:spMkLst>
            <pc:docMk/>
            <pc:sldMk cId="1723430979" sldId="282"/>
            <ac:spMk id="3" creationId="{644AEE59-6E45-441D-9ED5-1BDF39ECF05C}"/>
          </ac:spMkLst>
        </pc:spChg>
        <pc:spChg chg="add del mod">
          <ac:chgData name="Lucie Hamžová" userId="90e4ed97-f7f9-4179-8105-2cead3efefb4" providerId="ADAL" clId="{93F3779D-E32A-40B9-9CD5-EF581F3E08E9}" dt="2019-04-08T19:30:51.740" v="15466" actId="931"/>
          <ac:spMkLst>
            <pc:docMk/>
            <pc:sldMk cId="1723430979" sldId="282"/>
            <ac:spMk id="7" creationId="{6BB9345D-1E16-460D-9DCC-59AAF62D616F}"/>
          </ac:spMkLst>
        </pc:spChg>
        <pc:spChg chg="add del">
          <ac:chgData name="Lucie Hamžová" userId="90e4ed97-f7f9-4179-8105-2cead3efefb4" providerId="ADAL" clId="{93F3779D-E32A-40B9-9CD5-EF581F3E08E9}" dt="2019-04-08T12:03:30.876" v="12543" actId="26606"/>
          <ac:spMkLst>
            <pc:docMk/>
            <pc:sldMk cId="1723430979" sldId="282"/>
            <ac:spMk id="22" creationId="{21029ED5-F105-4DD2-99C8-1E4422817978}"/>
          </ac:spMkLst>
        </pc:spChg>
        <pc:spChg chg="add">
          <ac:chgData name="Lucie Hamžová" userId="90e4ed97-f7f9-4179-8105-2cead3efefb4" providerId="ADAL" clId="{93F3779D-E32A-40B9-9CD5-EF581F3E08E9}" dt="2019-04-08T19:57:40.618" v="15848" actId="26606"/>
          <ac:spMkLst>
            <pc:docMk/>
            <pc:sldMk cId="1723430979" sldId="282"/>
            <ac:spMk id="26" creationId="{03E8462A-FEBA-4848-81CC-3F8DA3E477BE}"/>
          </ac:spMkLst>
        </pc:spChg>
        <pc:spChg chg="add">
          <ac:chgData name="Lucie Hamžová" userId="90e4ed97-f7f9-4179-8105-2cead3efefb4" providerId="ADAL" clId="{93F3779D-E32A-40B9-9CD5-EF581F3E08E9}" dt="2019-04-08T19:57:40.618" v="15848" actId="26606"/>
          <ac:spMkLst>
            <pc:docMk/>
            <pc:sldMk cId="1723430979" sldId="282"/>
            <ac:spMk id="27" creationId="{7941F9B1-B01B-4A84-89D9-B169AEB4E456}"/>
          </ac:spMkLst>
        </pc:spChg>
        <pc:spChg chg="add del">
          <ac:chgData name="Lucie Hamžová" userId="90e4ed97-f7f9-4179-8105-2cead3efefb4" providerId="ADAL" clId="{93F3779D-E32A-40B9-9CD5-EF581F3E08E9}" dt="2019-04-08T12:03:30.876" v="12543" actId="26606"/>
          <ac:spMkLst>
            <pc:docMk/>
            <pc:sldMk cId="1723430979" sldId="282"/>
            <ac:spMk id="35" creationId="{5C9652B3-A450-4ED6-8FBF-F536BA60B4D8}"/>
          </ac:spMkLst>
        </pc:spChg>
        <pc:spChg chg="add del">
          <ac:chgData name="Lucie Hamžová" userId="90e4ed97-f7f9-4179-8105-2cead3efefb4" providerId="ADAL" clId="{93F3779D-E32A-40B9-9CD5-EF581F3E08E9}" dt="2019-04-08T12:03:31.730" v="12545" actId="26606"/>
          <ac:spMkLst>
            <pc:docMk/>
            <pc:sldMk cId="1723430979" sldId="282"/>
            <ac:spMk id="38" creationId="{03E8462A-FEBA-4848-81CC-3F8DA3E477BE}"/>
          </ac:spMkLst>
        </pc:spChg>
        <pc:spChg chg="add del">
          <ac:chgData name="Lucie Hamžová" userId="90e4ed97-f7f9-4179-8105-2cead3efefb4" providerId="ADAL" clId="{93F3779D-E32A-40B9-9CD5-EF581F3E08E9}" dt="2019-04-08T12:03:31.730" v="12545" actId="26606"/>
          <ac:spMkLst>
            <pc:docMk/>
            <pc:sldMk cId="1723430979" sldId="282"/>
            <ac:spMk id="40" creationId="{7941F9B1-B01B-4A84-89D9-B169AEB4E456}"/>
          </ac:spMkLst>
        </pc:spChg>
        <pc:spChg chg="add del">
          <ac:chgData name="Lucie Hamžová" userId="90e4ed97-f7f9-4179-8105-2cead3efefb4" providerId="ADAL" clId="{93F3779D-E32A-40B9-9CD5-EF581F3E08E9}" dt="2019-04-08T12:03:55.124" v="12547" actId="26606"/>
          <ac:spMkLst>
            <pc:docMk/>
            <pc:sldMk cId="1723430979" sldId="282"/>
            <ac:spMk id="43" creationId="{39178BE9-53D8-441A-8691-0ED3B464BCD4}"/>
          </ac:spMkLst>
        </pc:spChg>
        <pc:spChg chg="add del">
          <ac:chgData name="Lucie Hamžová" userId="90e4ed97-f7f9-4179-8105-2cead3efefb4" providerId="ADAL" clId="{93F3779D-E32A-40B9-9CD5-EF581F3E08E9}" dt="2019-04-08T12:03:55.903" v="12549" actId="26606"/>
          <ac:spMkLst>
            <pc:docMk/>
            <pc:sldMk cId="1723430979" sldId="282"/>
            <ac:spMk id="46" creationId="{03E8462A-FEBA-4848-81CC-3F8DA3E477BE}"/>
          </ac:spMkLst>
        </pc:spChg>
        <pc:spChg chg="add del">
          <ac:chgData name="Lucie Hamžová" userId="90e4ed97-f7f9-4179-8105-2cead3efefb4" providerId="ADAL" clId="{93F3779D-E32A-40B9-9CD5-EF581F3E08E9}" dt="2019-04-08T12:03:55.903" v="12549" actId="26606"/>
          <ac:spMkLst>
            <pc:docMk/>
            <pc:sldMk cId="1723430979" sldId="282"/>
            <ac:spMk id="48" creationId="{7941F9B1-B01B-4A84-89D9-B169AEB4E456}"/>
          </ac:spMkLst>
        </pc:spChg>
        <pc:spChg chg="add del">
          <ac:chgData name="Lucie Hamžová" userId="90e4ed97-f7f9-4179-8105-2cead3efefb4" providerId="ADAL" clId="{93F3779D-E32A-40B9-9CD5-EF581F3E08E9}" dt="2019-04-08T19:31:42.771" v="15476" actId="26606"/>
          <ac:spMkLst>
            <pc:docMk/>
            <pc:sldMk cId="1723430979" sldId="282"/>
            <ac:spMk id="51" creationId="{21029ED5-F105-4DD2-99C8-1E4422817978}"/>
          </ac:spMkLst>
        </pc:spChg>
        <pc:spChg chg="add del">
          <ac:chgData name="Lucie Hamžová" userId="90e4ed97-f7f9-4179-8105-2cead3efefb4" providerId="ADAL" clId="{93F3779D-E32A-40B9-9CD5-EF581F3E08E9}" dt="2019-04-08T19:31:42.771" v="15476" actId="26606"/>
          <ac:spMkLst>
            <pc:docMk/>
            <pc:sldMk cId="1723430979" sldId="282"/>
            <ac:spMk id="53" creationId="{5C9652B3-A450-4ED6-8FBF-F536BA60B4D8}"/>
          </ac:spMkLst>
        </pc:spChg>
        <pc:spChg chg="add del">
          <ac:chgData name="Lucie Hamžová" userId="90e4ed97-f7f9-4179-8105-2cead3efefb4" providerId="ADAL" clId="{93F3779D-E32A-40B9-9CD5-EF581F3E08E9}" dt="2019-04-08T19:47:08.813" v="15680"/>
          <ac:spMkLst>
            <pc:docMk/>
            <pc:sldMk cId="1723430979" sldId="282"/>
            <ac:spMk id="70" creationId="{03E8462A-FEBA-4848-81CC-3F8DA3E477BE}"/>
          </ac:spMkLst>
        </pc:spChg>
        <pc:spChg chg="add del">
          <ac:chgData name="Lucie Hamžová" userId="90e4ed97-f7f9-4179-8105-2cead3efefb4" providerId="ADAL" clId="{93F3779D-E32A-40B9-9CD5-EF581F3E08E9}" dt="2019-04-08T19:47:08.813" v="15680"/>
          <ac:spMkLst>
            <pc:docMk/>
            <pc:sldMk cId="1723430979" sldId="282"/>
            <ac:spMk id="83" creationId="{7941F9B1-B01B-4A84-89D9-B169AEB4E456}"/>
          </ac:spMkLst>
        </pc:spChg>
        <pc:grpChg chg="add del">
          <ac:chgData name="Lucie Hamžová" userId="90e4ed97-f7f9-4179-8105-2cead3efefb4" providerId="ADAL" clId="{93F3779D-E32A-40B9-9CD5-EF581F3E08E9}" dt="2019-04-08T12:03:30.876" v="12543" actId="26606"/>
          <ac:grpSpMkLst>
            <pc:docMk/>
            <pc:sldMk cId="1723430979" sldId="282"/>
            <ac:grpSpMk id="10" creationId="{6CE6E43D-FC44-4F15-89C6-7C08E9BDC3FF}"/>
          </ac:grpSpMkLst>
        </pc:grpChg>
        <pc:grpChg chg="add">
          <ac:chgData name="Lucie Hamžová" userId="90e4ed97-f7f9-4179-8105-2cead3efefb4" providerId="ADAL" clId="{93F3779D-E32A-40B9-9CD5-EF581F3E08E9}" dt="2019-04-08T19:57:40.618" v="15848" actId="26606"/>
          <ac:grpSpMkLst>
            <pc:docMk/>
            <pc:sldMk cId="1723430979" sldId="282"/>
            <ac:grpSpMk id="14" creationId="{A4D026A2-7476-44B0-9648-BB98882F7BA3}"/>
          </ac:grpSpMkLst>
        </pc:grpChg>
        <pc:grpChg chg="add del">
          <ac:chgData name="Lucie Hamžová" userId="90e4ed97-f7f9-4179-8105-2cead3efefb4" providerId="ADAL" clId="{93F3779D-E32A-40B9-9CD5-EF581F3E08E9}" dt="2019-04-08T12:03:30.876" v="12543" actId="26606"/>
          <ac:grpSpMkLst>
            <pc:docMk/>
            <pc:sldMk cId="1723430979" sldId="282"/>
            <ac:grpSpMk id="24" creationId="{2D621E68-BF28-4A1C-B1A2-4E55E139E79A}"/>
          </ac:grpSpMkLst>
        </pc:grpChg>
        <pc:grpChg chg="add">
          <ac:chgData name="Lucie Hamžová" userId="90e4ed97-f7f9-4179-8105-2cead3efefb4" providerId="ADAL" clId="{93F3779D-E32A-40B9-9CD5-EF581F3E08E9}" dt="2019-04-08T19:57:40.618" v="15848" actId="26606"/>
          <ac:grpSpMkLst>
            <pc:docMk/>
            <pc:sldMk cId="1723430979" sldId="282"/>
            <ac:grpSpMk id="28" creationId="{2109F83F-40FE-4DB3-84CC-09FB3340D06D}"/>
          </ac:grpSpMkLst>
        </pc:grpChg>
        <pc:grpChg chg="add del">
          <ac:chgData name="Lucie Hamžová" userId="90e4ed97-f7f9-4179-8105-2cead3efefb4" providerId="ADAL" clId="{93F3779D-E32A-40B9-9CD5-EF581F3E08E9}" dt="2019-04-08T12:03:31.730" v="12545" actId="26606"/>
          <ac:grpSpMkLst>
            <pc:docMk/>
            <pc:sldMk cId="1723430979" sldId="282"/>
            <ac:grpSpMk id="37" creationId="{A4D026A2-7476-44B0-9648-BB98882F7BA3}"/>
          </ac:grpSpMkLst>
        </pc:grpChg>
        <pc:grpChg chg="add del">
          <ac:chgData name="Lucie Hamžová" userId="90e4ed97-f7f9-4179-8105-2cead3efefb4" providerId="ADAL" clId="{93F3779D-E32A-40B9-9CD5-EF581F3E08E9}" dt="2019-04-08T12:03:31.730" v="12545" actId="26606"/>
          <ac:grpSpMkLst>
            <pc:docMk/>
            <pc:sldMk cId="1723430979" sldId="282"/>
            <ac:grpSpMk id="39" creationId="{2109F83F-40FE-4DB3-84CC-09FB3340D06D}"/>
          </ac:grpSpMkLst>
        </pc:grpChg>
        <pc:grpChg chg="add del">
          <ac:chgData name="Lucie Hamžová" userId="90e4ed97-f7f9-4179-8105-2cead3efefb4" providerId="ADAL" clId="{93F3779D-E32A-40B9-9CD5-EF581F3E08E9}" dt="2019-04-08T12:03:55.124" v="12547" actId="26606"/>
          <ac:grpSpMkLst>
            <pc:docMk/>
            <pc:sldMk cId="1723430979" sldId="282"/>
            <ac:grpSpMk id="42" creationId="{A4D026A2-7476-44B0-9648-BB98882F7BA3}"/>
          </ac:grpSpMkLst>
        </pc:grpChg>
        <pc:grpChg chg="add del">
          <ac:chgData name="Lucie Hamžová" userId="90e4ed97-f7f9-4179-8105-2cead3efefb4" providerId="ADAL" clId="{93F3779D-E32A-40B9-9CD5-EF581F3E08E9}" dt="2019-04-08T12:03:55.903" v="12549" actId="26606"/>
          <ac:grpSpMkLst>
            <pc:docMk/>
            <pc:sldMk cId="1723430979" sldId="282"/>
            <ac:grpSpMk id="45" creationId="{A4D026A2-7476-44B0-9648-BB98882F7BA3}"/>
          </ac:grpSpMkLst>
        </pc:grpChg>
        <pc:grpChg chg="add del">
          <ac:chgData name="Lucie Hamžová" userId="90e4ed97-f7f9-4179-8105-2cead3efefb4" providerId="ADAL" clId="{93F3779D-E32A-40B9-9CD5-EF581F3E08E9}" dt="2019-04-08T12:03:55.903" v="12549" actId="26606"/>
          <ac:grpSpMkLst>
            <pc:docMk/>
            <pc:sldMk cId="1723430979" sldId="282"/>
            <ac:grpSpMk id="47" creationId="{2109F83F-40FE-4DB3-84CC-09FB3340D06D}"/>
          </ac:grpSpMkLst>
        </pc:grpChg>
        <pc:grpChg chg="add del">
          <ac:chgData name="Lucie Hamžová" userId="90e4ed97-f7f9-4179-8105-2cead3efefb4" providerId="ADAL" clId="{93F3779D-E32A-40B9-9CD5-EF581F3E08E9}" dt="2019-04-08T19:31:42.771" v="15476" actId="26606"/>
          <ac:grpSpMkLst>
            <pc:docMk/>
            <pc:sldMk cId="1723430979" sldId="282"/>
            <ac:grpSpMk id="50" creationId="{6CE6E43D-FC44-4F15-89C6-7C08E9BDC3FF}"/>
          </ac:grpSpMkLst>
        </pc:grpChg>
        <pc:grpChg chg="add del">
          <ac:chgData name="Lucie Hamžová" userId="90e4ed97-f7f9-4179-8105-2cead3efefb4" providerId="ADAL" clId="{93F3779D-E32A-40B9-9CD5-EF581F3E08E9}" dt="2019-04-08T19:31:42.771" v="15476" actId="26606"/>
          <ac:grpSpMkLst>
            <pc:docMk/>
            <pc:sldMk cId="1723430979" sldId="282"/>
            <ac:grpSpMk id="52" creationId="{2D621E68-BF28-4A1C-B1A2-4E55E139E79A}"/>
          </ac:grpSpMkLst>
        </pc:grpChg>
        <pc:grpChg chg="add del">
          <ac:chgData name="Lucie Hamžová" userId="90e4ed97-f7f9-4179-8105-2cead3efefb4" providerId="ADAL" clId="{93F3779D-E32A-40B9-9CD5-EF581F3E08E9}" dt="2019-04-08T19:47:08.813" v="15680"/>
          <ac:grpSpMkLst>
            <pc:docMk/>
            <pc:sldMk cId="1723430979" sldId="282"/>
            <ac:grpSpMk id="58" creationId="{A4D026A2-7476-44B0-9648-BB98882F7BA3}"/>
          </ac:grpSpMkLst>
        </pc:grpChg>
        <pc:grpChg chg="add del">
          <ac:chgData name="Lucie Hamžová" userId="90e4ed97-f7f9-4179-8105-2cead3efefb4" providerId="ADAL" clId="{93F3779D-E32A-40B9-9CD5-EF581F3E08E9}" dt="2019-04-08T19:47:08.813" v="15680"/>
          <ac:grpSpMkLst>
            <pc:docMk/>
            <pc:sldMk cId="1723430979" sldId="282"/>
            <ac:grpSpMk id="72" creationId="{2109F83F-40FE-4DB3-84CC-09FB3340D06D}"/>
          </ac:grpSpMkLst>
        </pc:grpChg>
        <pc:picChg chg="add del mod">
          <ac:chgData name="Lucie Hamžová" userId="90e4ed97-f7f9-4179-8105-2cead3efefb4" providerId="ADAL" clId="{93F3779D-E32A-40B9-9CD5-EF581F3E08E9}" dt="2019-04-08T19:30:41.230" v="15465" actId="478"/>
          <ac:picMkLst>
            <pc:docMk/>
            <pc:sldMk cId="1723430979" sldId="282"/>
            <ac:picMk id="5" creationId="{634C1908-4CAE-4270-A78D-A984A848676F}"/>
          </ac:picMkLst>
        </pc:picChg>
        <pc:picChg chg="add mod">
          <ac:chgData name="Lucie Hamžová" userId="90e4ed97-f7f9-4179-8105-2cead3efefb4" providerId="ADAL" clId="{93F3779D-E32A-40B9-9CD5-EF581F3E08E9}" dt="2019-04-08T19:57:52.202" v="15850" actId="14100"/>
          <ac:picMkLst>
            <pc:docMk/>
            <pc:sldMk cId="1723430979" sldId="282"/>
            <ac:picMk id="9" creationId="{8DA851D1-6389-40E4-8E53-76301BD8C3AB}"/>
          </ac:picMkLst>
        </pc:picChg>
      </pc:sldChg>
      <pc:sldChg chg="addSp delSp modSp add mod setBg delDesignElem modNotesTx">
        <pc:chgData name="Lucie Hamžová" userId="90e4ed97-f7f9-4179-8105-2cead3efefb4" providerId="ADAL" clId="{93F3779D-E32A-40B9-9CD5-EF581F3E08E9}" dt="2019-04-10T17:52:45.710" v="26678" actId="1076"/>
        <pc:sldMkLst>
          <pc:docMk/>
          <pc:sldMk cId="213025832" sldId="283"/>
        </pc:sldMkLst>
        <pc:spChg chg="mod">
          <ac:chgData name="Lucie Hamžová" userId="90e4ed97-f7f9-4179-8105-2cead3efefb4" providerId="ADAL" clId="{93F3779D-E32A-40B9-9CD5-EF581F3E08E9}" dt="2019-04-10T16:24:00.581" v="25290" actId="1076"/>
          <ac:spMkLst>
            <pc:docMk/>
            <pc:sldMk cId="213025832" sldId="283"/>
            <ac:spMk id="2" creationId="{7AFA80AE-DF44-438D-8CC8-20163FB524EF}"/>
          </ac:spMkLst>
        </pc:spChg>
        <pc:spChg chg="add del">
          <ac:chgData name="Lucie Hamžová" userId="90e4ed97-f7f9-4179-8105-2cead3efefb4" providerId="ADAL" clId="{93F3779D-E32A-40B9-9CD5-EF581F3E08E9}" dt="2019-04-08T20:01:17.898" v="15873" actId="26606"/>
          <ac:spMkLst>
            <pc:docMk/>
            <pc:sldMk cId="213025832" sldId="283"/>
            <ac:spMk id="6" creationId="{45B71F80-1F92-4074-84D9-16A062B215B3}"/>
          </ac:spMkLst>
        </pc:spChg>
        <pc:spChg chg="add del">
          <ac:chgData name="Lucie Hamžová" userId="90e4ed97-f7f9-4179-8105-2cead3efefb4" providerId="ADAL" clId="{93F3779D-E32A-40B9-9CD5-EF581F3E08E9}" dt="2019-04-08T20:01:17.898" v="15873" actId="26606"/>
          <ac:spMkLst>
            <pc:docMk/>
            <pc:sldMk cId="213025832" sldId="283"/>
            <ac:spMk id="7" creationId="{7209C9DA-6E0D-46D9-8275-C52222D8CCAC}"/>
          </ac:spMkLst>
        </pc:spChg>
        <pc:spChg chg="add del">
          <ac:chgData name="Lucie Hamžová" userId="90e4ed97-f7f9-4179-8105-2cead3efefb4" providerId="ADAL" clId="{93F3779D-E32A-40B9-9CD5-EF581F3E08E9}" dt="2019-04-08T20:01:17.898" v="15873" actId="26606"/>
          <ac:spMkLst>
            <pc:docMk/>
            <pc:sldMk cId="213025832" sldId="283"/>
            <ac:spMk id="8" creationId="{3EB57A4D-E0D0-46DA-B339-F24CA46FA70B}"/>
          </ac:spMkLst>
        </pc:spChg>
        <pc:spChg chg="add del">
          <ac:chgData name="Lucie Hamžová" userId="90e4ed97-f7f9-4179-8105-2cead3efefb4" providerId="ADAL" clId="{93F3779D-E32A-40B9-9CD5-EF581F3E08E9}" dt="2019-04-08T19:47:08.813" v="15680"/>
          <ac:spMkLst>
            <pc:docMk/>
            <pc:sldMk cId="213025832" sldId="283"/>
            <ac:spMk id="9" creationId="{45B71F80-1F92-4074-84D9-16A062B215B3}"/>
          </ac:spMkLst>
        </pc:spChg>
        <pc:spChg chg="add del">
          <ac:chgData name="Lucie Hamžová" userId="90e4ed97-f7f9-4179-8105-2cead3efefb4" providerId="ADAL" clId="{93F3779D-E32A-40B9-9CD5-EF581F3E08E9}" dt="2019-04-08T20:01:50.940" v="15878" actId="26606"/>
          <ac:spMkLst>
            <pc:docMk/>
            <pc:sldMk cId="213025832" sldId="283"/>
            <ac:spMk id="10" creationId="{45B71F80-1F92-4074-84D9-16A062B215B3}"/>
          </ac:spMkLst>
        </pc:spChg>
        <pc:spChg chg="add del">
          <ac:chgData name="Lucie Hamžová" userId="90e4ed97-f7f9-4179-8105-2cead3efefb4" providerId="ADAL" clId="{93F3779D-E32A-40B9-9CD5-EF581F3E08E9}" dt="2019-04-08T19:47:08.813" v="15680"/>
          <ac:spMkLst>
            <pc:docMk/>
            <pc:sldMk cId="213025832" sldId="283"/>
            <ac:spMk id="11" creationId="{7209C9DA-6E0D-46D9-8275-C52222D8CCAC}"/>
          </ac:spMkLst>
        </pc:spChg>
        <pc:spChg chg="add del">
          <ac:chgData name="Lucie Hamžová" userId="90e4ed97-f7f9-4179-8105-2cead3efefb4" providerId="ADAL" clId="{93F3779D-E32A-40B9-9CD5-EF581F3E08E9}" dt="2019-04-08T19:47:08.813" v="15680"/>
          <ac:spMkLst>
            <pc:docMk/>
            <pc:sldMk cId="213025832" sldId="283"/>
            <ac:spMk id="13" creationId="{3EB57A4D-E0D0-46DA-B339-F24CA46FA70B}"/>
          </ac:spMkLst>
        </pc:spChg>
        <pc:spChg chg="add del">
          <ac:chgData name="Lucie Hamžová" userId="90e4ed97-f7f9-4179-8105-2cead3efefb4" providerId="ADAL" clId="{93F3779D-E32A-40B9-9CD5-EF581F3E08E9}" dt="2019-04-08T20:01:50.940" v="15878" actId="26606"/>
          <ac:spMkLst>
            <pc:docMk/>
            <pc:sldMk cId="213025832" sldId="283"/>
            <ac:spMk id="15" creationId="{7209C9DA-6E0D-46D9-8275-C52222D8CCAC}"/>
          </ac:spMkLst>
        </pc:spChg>
        <pc:spChg chg="add del">
          <ac:chgData name="Lucie Hamžová" userId="90e4ed97-f7f9-4179-8105-2cead3efefb4" providerId="ADAL" clId="{93F3779D-E32A-40B9-9CD5-EF581F3E08E9}" dt="2019-04-08T20:01:50.940" v="15878" actId="26606"/>
          <ac:spMkLst>
            <pc:docMk/>
            <pc:sldMk cId="213025832" sldId="283"/>
            <ac:spMk id="17" creationId="{3EB57A4D-E0D0-46DA-B339-F24CA46FA70B}"/>
          </ac:spMkLst>
        </pc:spChg>
        <pc:spChg chg="add del">
          <ac:chgData name="Lucie Hamžová" userId="90e4ed97-f7f9-4179-8105-2cead3efefb4" providerId="ADAL" clId="{93F3779D-E32A-40B9-9CD5-EF581F3E08E9}" dt="2019-04-08T16:52:52.242" v="13367" actId="26606"/>
          <ac:spMkLst>
            <pc:docMk/>
            <pc:sldMk cId="213025832" sldId="283"/>
            <ac:spMk id="18" creationId="{45B71F80-1F92-4074-84D9-16A062B215B3}"/>
          </ac:spMkLst>
        </pc:spChg>
        <pc:spChg chg="add">
          <ac:chgData name="Lucie Hamžová" userId="90e4ed97-f7f9-4179-8105-2cead3efefb4" providerId="ADAL" clId="{93F3779D-E32A-40B9-9CD5-EF581F3E08E9}" dt="2019-04-08T20:01:50.940" v="15878" actId="26606"/>
          <ac:spMkLst>
            <pc:docMk/>
            <pc:sldMk cId="213025832" sldId="283"/>
            <ac:spMk id="19" creationId="{45B71F80-1F92-4074-84D9-16A062B215B3}"/>
          </ac:spMkLst>
        </pc:spChg>
        <pc:spChg chg="add del">
          <ac:chgData name="Lucie Hamžová" userId="90e4ed97-f7f9-4179-8105-2cead3efefb4" providerId="ADAL" clId="{93F3779D-E32A-40B9-9CD5-EF581F3E08E9}" dt="2019-04-08T16:52:52.242" v="13367" actId="26606"/>
          <ac:spMkLst>
            <pc:docMk/>
            <pc:sldMk cId="213025832" sldId="283"/>
            <ac:spMk id="20" creationId="{7209C9DA-6E0D-46D9-8275-C52222D8CCAC}"/>
          </ac:spMkLst>
        </pc:spChg>
        <pc:spChg chg="add del">
          <ac:chgData name="Lucie Hamžová" userId="90e4ed97-f7f9-4179-8105-2cead3efefb4" providerId="ADAL" clId="{93F3779D-E32A-40B9-9CD5-EF581F3E08E9}" dt="2019-04-08T16:52:52.242" v="13367" actId="26606"/>
          <ac:spMkLst>
            <pc:docMk/>
            <pc:sldMk cId="213025832" sldId="283"/>
            <ac:spMk id="22" creationId="{3EB57A4D-E0D0-46DA-B339-F24CA46FA70B}"/>
          </ac:spMkLst>
        </pc:spChg>
        <pc:spChg chg="add">
          <ac:chgData name="Lucie Hamžová" userId="90e4ed97-f7f9-4179-8105-2cead3efefb4" providerId="ADAL" clId="{93F3779D-E32A-40B9-9CD5-EF581F3E08E9}" dt="2019-04-08T20:01:50.940" v="15878" actId="26606"/>
          <ac:spMkLst>
            <pc:docMk/>
            <pc:sldMk cId="213025832" sldId="283"/>
            <ac:spMk id="24" creationId="{7209C9DA-6E0D-46D9-8275-C52222D8CCAC}"/>
          </ac:spMkLst>
        </pc:spChg>
        <pc:spChg chg="add">
          <ac:chgData name="Lucie Hamžová" userId="90e4ed97-f7f9-4179-8105-2cead3efefb4" providerId="ADAL" clId="{93F3779D-E32A-40B9-9CD5-EF581F3E08E9}" dt="2019-04-08T20:01:50.940" v="15878" actId="26606"/>
          <ac:spMkLst>
            <pc:docMk/>
            <pc:sldMk cId="213025832" sldId="283"/>
            <ac:spMk id="26" creationId="{3EB57A4D-E0D0-46DA-B339-F24CA46FA70B}"/>
          </ac:spMkLst>
        </pc:spChg>
        <pc:graphicFrameChg chg="mod modGraphic">
          <ac:chgData name="Lucie Hamžová" userId="90e4ed97-f7f9-4179-8105-2cead3efefb4" providerId="ADAL" clId="{93F3779D-E32A-40B9-9CD5-EF581F3E08E9}" dt="2019-04-10T17:52:45.710" v="26678" actId="1076"/>
          <ac:graphicFrameMkLst>
            <pc:docMk/>
            <pc:sldMk cId="213025832" sldId="283"/>
            <ac:graphicFrameMk id="4" creationId="{72716735-3C0C-40C2-A502-A373158A913F}"/>
          </ac:graphicFrameMkLst>
        </pc:graphicFrameChg>
      </pc:sldChg>
      <pc:sldChg chg="addSp delSp modSp add mod setBg modNotesTx">
        <pc:chgData name="Lucie Hamžová" userId="90e4ed97-f7f9-4179-8105-2cead3efefb4" providerId="ADAL" clId="{93F3779D-E32A-40B9-9CD5-EF581F3E08E9}" dt="2019-04-11T04:21:16.337" v="28408" actId="20577"/>
        <pc:sldMkLst>
          <pc:docMk/>
          <pc:sldMk cId="760492498" sldId="284"/>
        </pc:sldMkLst>
        <pc:spChg chg="mod">
          <ac:chgData name="Lucie Hamžová" userId="90e4ed97-f7f9-4179-8105-2cead3efefb4" providerId="ADAL" clId="{93F3779D-E32A-40B9-9CD5-EF581F3E08E9}" dt="2019-04-10T16:35:13.324" v="25415" actId="1076"/>
          <ac:spMkLst>
            <pc:docMk/>
            <pc:sldMk cId="760492498" sldId="284"/>
            <ac:spMk id="2" creationId="{93795F93-CCE5-4101-973E-683BF552BE3E}"/>
          </ac:spMkLst>
        </pc:spChg>
        <pc:spChg chg="add del mod">
          <ac:chgData name="Lucie Hamžová" userId="90e4ed97-f7f9-4179-8105-2cead3efefb4" providerId="ADAL" clId="{93F3779D-E32A-40B9-9CD5-EF581F3E08E9}" dt="2019-04-11T04:21:16.337" v="28408" actId="20577"/>
          <ac:spMkLst>
            <pc:docMk/>
            <pc:sldMk cId="760492498" sldId="284"/>
            <ac:spMk id="3" creationId="{F5362F85-3E49-4922-85A3-976D69B90750}"/>
          </ac:spMkLst>
        </pc:spChg>
        <pc:spChg chg="add del">
          <ac:chgData name="Lucie Hamžová" userId="90e4ed97-f7f9-4179-8105-2cead3efefb4" providerId="ADAL" clId="{93F3779D-E32A-40B9-9CD5-EF581F3E08E9}" dt="2019-04-10T16:34:39.616" v="25406" actId="26606"/>
          <ac:spMkLst>
            <pc:docMk/>
            <pc:sldMk cId="760492498" sldId="284"/>
            <ac:spMk id="6" creationId="{603AE127-802C-459A-A612-DB85B67F0DC0}"/>
          </ac:spMkLst>
        </pc:spChg>
        <pc:spChg chg="add del">
          <ac:chgData name="Lucie Hamžová" userId="90e4ed97-f7f9-4179-8105-2cead3efefb4" providerId="ADAL" clId="{93F3779D-E32A-40B9-9CD5-EF581F3E08E9}" dt="2019-04-10T16:34:39.616" v="25406" actId="26606"/>
          <ac:spMkLst>
            <pc:docMk/>
            <pc:sldMk cId="760492498" sldId="284"/>
            <ac:spMk id="7" creationId="{9323D83D-50D6-4040-A58B-FCEA340F886A}"/>
          </ac:spMkLst>
        </pc:spChg>
        <pc:spChg chg="add del">
          <ac:chgData name="Lucie Hamžová" userId="90e4ed97-f7f9-4179-8105-2cead3efefb4" providerId="ADAL" clId="{93F3779D-E32A-40B9-9CD5-EF581F3E08E9}" dt="2019-04-10T16:34:39.616" v="25406" actId="26606"/>
          <ac:spMkLst>
            <pc:docMk/>
            <pc:sldMk cId="760492498" sldId="284"/>
            <ac:spMk id="11" creationId="{F10FD715-4DCE-4779-B634-EC78315EA213}"/>
          </ac:spMkLst>
        </pc:spChg>
        <pc:spChg chg="add del">
          <ac:chgData name="Lucie Hamžová" userId="90e4ed97-f7f9-4179-8105-2cead3efefb4" providerId="ADAL" clId="{93F3779D-E32A-40B9-9CD5-EF581F3E08E9}" dt="2019-04-10T10:59:41.793" v="23497" actId="26606"/>
          <ac:spMkLst>
            <pc:docMk/>
            <pc:sldMk cId="760492498" sldId="284"/>
            <ac:spMk id="13" creationId="{603AE127-802C-459A-A612-DB85B67F0DC0}"/>
          </ac:spMkLst>
        </pc:spChg>
        <pc:spChg chg="add del">
          <ac:chgData name="Lucie Hamžová" userId="90e4ed97-f7f9-4179-8105-2cead3efefb4" providerId="ADAL" clId="{93F3779D-E32A-40B9-9CD5-EF581F3E08E9}" dt="2019-04-10T11:00:13.704" v="23501" actId="26606"/>
          <ac:spMkLst>
            <pc:docMk/>
            <pc:sldMk cId="760492498" sldId="284"/>
            <ac:spMk id="14" creationId="{F5362F85-3E49-4922-85A3-976D69B90750}"/>
          </ac:spMkLst>
        </pc:spChg>
        <pc:spChg chg="add del">
          <ac:chgData name="Lucie Hamžová" userId="90e4ed97-f7f9-4179-8105-2cead3efefb4" providerId="ADAL" clId="{93F3779D-E32A-40B9-9CD5-EF581F3E08E9}" dt="2019-04-10T10:59:41.793" v="23497" actId="26606"/>
          <ac:spMkLst>
            <pc:docMk/>
            <pc:sldMk cId="760492498" sldId="284"/>
            <ac:spMk id="15" creationId="{9323D83D-50D6-4040-A58B-FCEA340F886A}"/>
          </ac:spMkLst>
        </pc:spChg>
        <pc:spChg chg="add del">
          <ac:chgData name="Lucie Hamžová" userId="90e4ed97-f7f9-4179-8105-2cead3efefb4" providerId="ADAL" clId="{93F3779D-E32A-40B9-9CD5-EF581F3E08E9}" dt="2019-04-10T11:00:25.765" v="23504" actId="26606"/>
          <ac:spMkLst>
            <pc:docMk/>
            <pc:sldMk cId="760492498" sldId="284"/>
            <ac:spMk id="16" creationId="{A65AC7D1-EAA9-48F5-B509-60A7F50BF703}"/>
          </ac:spMkLst>
        </pc:spChg>
        <pc:spChg chg="add del">
          <ac:chgData name="Lucie Hamžová" userId="90e4ed97-f7f9-4179-8105-2cead3efefb4" providerId="ADAL" clId="{93F3779D-E32A-40B9-9CD5-EF581F3E08E9}" dt="2019-04-10T11:00:25.765" v="23504" actId="26606"/>
          <ac:spMkLst>
            <pc:docMk/>
            <pc:sldMk cId="760492498" sldId="284"/>
            <ac:spMk id="18" creationId="{D6320AF9-619A-4175-865B-5663E1AEF4C5}"/>
          </ac:spMkLst>
        </pc:spChg>
        <pc:spChg chg="add del">
          <ac:chgData name="Lucie Hamžová" userId="90e4ed97-f7f9-4179-8105-2cead3efefb4" providerId="ADAL" clId="{93F3779D-E32A-40B9-9CD5-EF581F3E08E9}" dt="2019-04-10T10:59:41.793" v="23497" actId="26606"/>
          <ac:spMkLst>
            <pc:docMk/>
            <pc:sldMk cId="760492498" sldId="284"/>
            <ac:spMk id="19" creationId="{F10FD715-4DCE-4779-B634-EC78315EA213}"/>
          </ac:spMkLst>
        </pc:spChg>
        <pc:spChg chg="add del">
          <ac:chgData name="Lucie Hamžová" userId="90e4ed97-f7f9-4179-8105-2cead3efefb4" providerId="ADAL" clId="{93F3779D-E32A-40B9-9CD5-EF581F3E08E9}" dt="2019-04-10T11:00:25.765" v="23504" actId="26606"/>
          <ac:spMkLst>
            <pc:docMk/>
            <pc:sldMk cId="760492498" sldId="284"/>
            <ac:spMk id="23" creationId="{7E018740-5C2B-4A41-AC1A-7E68D1EC1954}"/>
          </ac:spMkLst>
        </pc:spChg>
        <pc:spChg chg="add del mod">
          <ac:chgData name="Lucie Hamžová" userId="90e4ed97-f7f9-4179-8105-2cead3efefb4" providerId="ADAL" clId="{93F3779D-E32A-40B9-9CD5-EF581F3E08E9}" dt="2019-04-10T11:00:25.765" v="23504" actId="26606"/>
          <ac:spMkLst>
            <pc:docMk/>
            <pc:sldMk cId="760492498" sldId="284"/>
            <ac:spMk id="24" creationId="{F5362F85-3E49-4922-85A3-976D69B90750}"/>
          </ac:spMkLst>
        </pc:spChg>
        <pc:spChg chg="add del">
          <ac:chgData name="Lucie Hamžová" userId="90e4ed97-f7f9-4179-8105-2cead3efefb4" providerId="ADAL" clId="{93F3779D-E32A-40B9-9CD5-EF581F3E08E9}" dt="2019-04-10T11:00:25.765" v="23504" actId="26606"/>
          <ac:spMkLst>
            <pc:docMk/>
            <pc:sldMk cId="760492498" sldId="284"/>
            <ac:spMk id="25" creationId="{166F75A4-C475-4941-8EE2-B80A06A2C1BB}"/>
          </ac:spMkLst>
        </pc:spChg>
        <pc:spChg chg="add del">
          <ac:chgData name="Lucie Hamžová" userId="90e4ed97-f7f9-4179-8105-2cead3efefb4" providerId="ADAL" clId="{93F3779D-E32A-40B9-9CD5-EF581F3E08E9}" dt="2019-04-10T16:34:49.284" v="25408" actId="26606"/>
          <ac:spMkLst>
            <pc:docMk/>
            <pc:sldMk cId="760492498" sldId="284"/>
            <ac:spMk id="26" creationId="{E80B86A7-A1EC-475B-9166-88902B033A38}"/>
          </ac:spMkLst>
        </pc:spChg>
        <pc:spChg chg="add del">
          <ac:chgData name="Lucie Hamžová" userId="90e4ed97-f7f9-4179-8105-2cead3efefb4" providerId="ADAL" clId="{93F3779D-E32A-40B9-9CD5-EF581F3E08E9}" dt="2019-04-10T11:00:25.765" v="23504" actId="26606"/>
          <ac:spMkLst>
            <pc:docMk/>
            <pc:sldMk cId="760492498" sldId="284"/>
            <ac:spMk id="27" creationId="{A032553A-72E8-4B0D-8405-FF9771C9AF05}"/>
          </ac:spMkLst>
        </pc:spChg>
        <pc:spChg chg="add del">
          <ac:chgData name="Lucie Hamžová" userId="90e4ed97-f7f9-4179-8105-2cead3efefb4" providerId="ADAL" clId="{93F3779D-E32A-40B9-9CD5-EF581F3E08E9}" dt="2019-04-10T16:34:49.284" v="25408" actId="26606"/>
          <ac:spMkLst>
            <pc:docMk/>
            <pc:sldMk cId="760492498" sldId="284"/>
            <ac:spMk id="28" creationId="{C2C29CB1-9F74-4879-A6AF-AEA67B6F1F4D}"/>
          </ac:spMkLst>
        </pc:spChg>
        <pc:spChg chg="add del">
          <ac:chgData name="Lucie Hamžová" userId="90e4ed97-f7f9-4179-8105-2cead3efefb4" providerId="ADAL" clId="{93F3779D-E32A-40B9-9CD5-EF581F3E08E9}" dt="2019-04-10T11:00:25.765" v="23504" actId="26606"/>
          <ac:spMkLst>
            <pc:docMk/>
            <pc:sldMk cId="760492498" sldId="284"/>
            <ac:spMk id="29" creationId="{765800AC-C3B9-498E-87BC-29FAE4C76B21}"/>
          </ac:spMkLst>
        </pc:spChg>
        <pc:spChg chg="add del">
          <ac:chgData name="Lucie Hamžová" userId="90e4ed97-f7f9-4179-8105-2cead3efefb4" providerId="ADAL" clId="{93F3779D-E32A-40B9-9CD5-EF581F3E08E9}" dt="2019-04-10T16:34:49.284" v="25408" actId="26606"/>
          <ac:spMkLst>
            <pc:docMk/>
            <pc:sldMk cId="760492498" sldId="284"/>
            <ac:spMk id="30" creationId="{7E2C7115-5336-410C-AD71-0F0952A2E5A7}"/>
          </ac:spMkLst>
        </pc:spChg>
        <pc:spChg chg="add del">
          <ac:chgData name="Lucie Hamžová" userId="90e4ed97-f7f9-4179-8105-2cead3efefb4" providerId="ADAL" clId="{93F3779D-E32A-40B9-9CD5-EF581F3E08E9}" dt="2019-04-10T11:00:25.765" v="23504" actId="26606"/>
          <ac:spMkLst>
            <pc:docMk/>
            <pc:sldMk cId="760492498" sldId="284"/>
            <ac:spMk id="31" creationId="{1F9D6ACB-2FF4-49F9-978A-E0D5327FC635}"/>
          </ac:spMkLst>
        </pc:spChg>
        <pc:spChg chg="add del">
          <ac:chgData name="Lucie Hamžová" userId="90e4ed97-f7f9-4179-8105-2cead3efefb4" providerId="ADAL" clId="{93F3779D-E32A-40B9-9CD5-EF581F3E08E9}" dt="2019-04-10T16:34:53.875" v="25410" actId="26606"/>
          <ac:spMkLst>
            <pc:docMk/>
            <pc:sldMk cId="760492498" sldId="284"/>
            <ac:spMk id="32" creationId="{603AE127-802C-459A-A612-DB85B67F0DC0}"/>
          </ac:spMkLst>
        </pc:spChg>
        <pc:spChg chg="add del">
          <ac:chgData name="Lucie Hamžová" userId="90e4ed97-f7f9-4179-8105-2cead3efefb4" providerId="ADAL" clId="{93F3779D-E32A-40B9-9CD5-EF581F3E08E9}" dt="2019-04-10T11:00:25.765" v="23504" actId="26606"/>
          <ac:spMkLst>
            <pc:docMk/>
            <pc:sldMk cId="760492498" sldId="284"/>
            <ac:spMk id="33" creationId="{A5EC319D-0FEA-4B95-A3EA-01E35672C95B}"/>
          </ac:spMkLst>
        </pc:spChg>
        <pc:spChg chg="add del">
          <ac:chgData name="Lucie Hamžová" userId="90e4ed97-f7f9-4179-8105-2cead3efefb4" providerId="ADAL" clId="{93F3779D-E32A-40B9-9CD5-EF581F3E08E9}" dt="2019-04-10T16:34:53.875" v="25410" actId="26606"/>
          <ac:spMkLst>
            <pc:docMk/>
            <pc:sldMk cId="760492498" sldId="284"/>
            <ac:spMk id="34" creationId="{9323D83D-50D6-4040-A58B-FCEA340F886A}"/>
          </ac:spMkLst>
        </pc:spChg>
        <pc:spChg chg="add del">
          <ac:chgData name="Lucie Hamžová" userId="90e4ed97-f7f9-4179-8105-2cead3efefb4" providerId="ADAL" clId="{93F3779D-E32A-40B9-9CD5-EF581F3E08E9}" dt="2019-04-10T11:04:13.777" v="23559" actId="26606"/>
          <ac:spMkLst>
            <pc:docMk/>
            <pc:sldMk cId="760492498" sldId="284"/>
            <ac:spMk id="35" creationId="{603AE127-802C-459A-A612-DB85B67F0DC0}"/>
          </ac:spMkLst>
        </pc:spChg>
        <pc:spChg chg="add del">
          <ac:chgData name="Lucie Hamžová" userId="90e4ed97-f7f9-4179-8105-2cead3efefb4" providerId="ADAL" clId="{93F3779D-E32A-40B9-9CD5-EF581F3E08E9}" dt="2019-04-10T11:04:13.777" v="23559" actId="26606"/>
          <ac:spMkLst>
            <pc:docMk/>
            <pc:sldMk cId="760492498" sldId="284"/>
            <ac:spMk id="36" creationId="{9323D83D-50D6-4040-A58B-FCEA340F886A}"/>
          </ac:spMkLst>
        </pc:spChg>
        <pc:spChg chg="add del mod">
          <ac:chgData name="Lucie Hamžová" userId="90e4ed97-f7f9-4179-8105-2cead3efefb4" providerId="ADAL" clId="{93F3779D-E32A-40B9-9CD5-EF581F3E08E9}" dt="2019-04-10T11:04:13.777" v="23559" actId="26606"/>
          <ac:spMkLst>
            <pc:docMk/>
            <pc:sldMk cId="760492498" sldId="284"/>
            <ac:spMk id="38" creationId="{F5362F85-3E49-4922-85A3-976D69B90750}"/>
          </ac:spMkLst>
        </pc:spChg>
        <pc:spChg chg="add del">
          <ac:chgData name="Lucie Hamžová" userId="90e4ed97-f7f9-4179-8105-2cead3efefb4" providerId="ADAL" clId="{93F3779D-E32A-40B9-9CD5-EF581F3E08E9}" dt="2019-04-10T11:04:13.777" v="23559" actId="26606"/>
          <ac:spMkLst>
            <pc:docMk/>
            <pc:sldMk cId="760492498" sldId="284"/>
            <ac:spMk id="39" creationId="{F10FD715-4DCE-4779-B634-EC78315EA213}"/>
          </ac:spMkLst>
        </pc:spChg>
        <pc:spChg chg="add del">
          <ac:chgData name="Lucie Hamžová" userId="90e4ed97-f7f9-4179-8105-2cead3efefb4" providerId="ADAL" clId="{93F3779D-E32A-40B9-9CD5-EF581F3E08E9}" dt="2019-04-10T16:34:53.875" v="25410" actId="26606"/>
          <ac:spMkLst>
            <pc:docMk/>
            <pc:sldMk cId="760492498" sldId="284"/>
            <ac:spMk id="41" creationId="{F10FD715-4DCE-4779-B634-EC78315EA213}"/>
          </ac:spMkLst>
        </pc:spChg>
        <pc:spChg chg="add del">
          <ac:chgData name="Lucie Hamžová" userId="90e4ed97-f7f9-4179-8105-2cead3efefb4" providerId="ADAL" clId="{93F3779D-E32A-40B9-9CD5-EF581F3E08E9}" dt="2019-04-10T16:35:03.524" v="25413" actId="26606"/>
          <ac:spMkLst>
            <pc:docMk/>
            <pc:sldMk cId="760492498" sldId="284"/>
            <ac:spMk id="43" creationId="{E80B86A7-A1EC-475B-9166-88902B033A38}"/>
          </ac:spMkLst>
        </pc:spChg>
        <pc:spChg chg="add del">
          <ac:chgData name="Lucie Hamžová" userId="90e4ed97-f7f9-4179-8105-2cead3efefb4" providerId="ADAL" clId="{93F3779D-E32A-40B9-9CD5-EF581F3E08E9}" dt="2019-04-10T16:35:03.524" v="25413" actId="26606"/>
          <ac:spMkLst>
            <pc:docMk/>
            <pc:sldMk cId="760492498" sldId="284"/>
            <ac:spMk id="45" creationId="{C2C29CB1-9F74-4879-A6AF-AEA67B6F1F4D}"/>
          </ac:spMkLst>
        </pc:spChg>
        <pc:spChg chg="add del">
          <ac:chgData name="Lucie Hamžová" userId="90e4ed97-f7f9-4179-8105-2cead3efefb4" providerId="ADAL" clId="{93F3779D-E32A-40B9-9CD5-EF581F3E08E9}" dt="2019-04-10T16:35:03.524" v="25413" actId="26606"/>
          <ac:spMkLst>
            <pc:docMk/>
            <pc:sldMk cId="760492498" sldId="284"/>
            <ac:spMk id="47" creationId="{7E2C7115-5336-410C-AD71-0F0952A2E5A7}"/>
          </ac:spMkLst>
        </pc:spChg>
        <pc:spChg chg="add del">
          <ac:chgData name="Lucie Hamžová" userId="90e4ed97-f7f9-4179-8105-2cead3efefb4" providerId="ADAL" clId="{93F3779D-E32A-40B9-9CD5-EF581F3E08E9}" dt="2019-04-10T11:03:33.944" v="23525" actId="26606"/>
          <ac:spMkLst>
            <pc:docMk/>
            <pc:sldMk cId="760492498" sldId="284"/>
            <ac:spMk id="51" creationId="{2D94F95D-89EF-455B-9F54-0F4231363A8B}"/>
          </ac:spMkLst>
        </pc:spChg>
        <pc:spChg chg="add">
          <ac:chgData name="Lucie Hamžová" userId="90e4ed97-f7f9-4179-8105-2cead3efefb4" providerId="ADAL" clId="{93F3779D-E32A-40B9-9CD5-EF581F3E08E9}" dt="2019-04-10T16:35:03.524" v="25413" actId="26606"/>
          <ac:spMkLst>
            <pc:docMk/>
            <pc:sldMk cId="760492498" sldId="284"/>
            <ac:spMk id="52" creationId="{8DF4D7F6-81B5-452A-9CE6-76D81F91D41B}"/>
          </ac:spMkLst>
        </pc:spChg>
        <pc:spChg chg="add">
          <ac:chgData name="Lucie Hamžová" userId="90e4ed97-f7f9-4179-8105-2cead3efefb4" providerId="ADAL" clId="{93F3779D-E32A-40B9-9CD5-EF581F3E08E9}" dt="2019-04-10T16:35:03.524" v="25413" actId="26606"/>
          <ac:spMkLst>
            <pc:docMk/>
            <pc:sldMk cId="760492498" sldId="284"/>
            <ac:spMk id="54" creationId="{4600514D-20FB-4559-97DC-D1DC39E6C3DE}"/>
          </ac:spMkLst>
        </pc:spChg>
        <pc:spChg chg="add">
          <ac:chgData name="Lucie Hamžová" userId="90e4ed97-f7f9-4179-8105-2cead3efefb4" providerId="ADAL" clId="{93F3779D-E32A-40B9-9CD5-EF581F3E08E9}" dt="2019-04-10T16:35:03.524" v="25413" actId="26606"/>
          <ac:spMkLst>
            <pc:docMk/>
            <pc:sldMk cId="760492498" sldId="284"/>
            <ac:spMk id="56" creationId="{266F638A-E405-4AC0-B984-72E5813B0DD1}"/>
          </ac:spMkLst>
        </pc:spChg>
        <pc:spChg chg="add">
          <ac:chgData name="Lucie Hamžová" userId="90e4ed97-f7f9-4179-8105-2cead3efefb4" providerId="ADAL" clId="{93F3779D-E32A-40B9-9CD5-EF581F3E08E9}" dt="2019-04-10T16:35:03.524" v="25413" actId="26606"/>
          <ac:spMkLst>
            <pc:docMk/>
            <pc:sldMk cId="760492498" sldId="284"/>
            <ac:spMk id="62" creationId="{27B538D5-95DB-47ED-9CB4-34AE5BF78E6B}"/>
          </ac:spMkLst>
        </pc:spChg>
        <pc:spChg chg="add del">
          <ac:chgData name="Lucie Hamžová" userId="90e4ed97-f7f9-4179-8105-2cead3efefb4" providerId="ADAL" clId="{93F3779D-E32A-40B9-9CD5-EF581F3E08E9}" dt="2019-04-10T11:03:33.944" v="23525" actId="26606"/>
          <ac:spMkLst>
            <pc:docMk/>
            <pc:sldMk cId="760492498" sldId="284"/>
            <ac:spMk id="64" creationId="{A1AE21A0-AA96-4557-AB48-66255CF0AD7F}"/>
          </ac:spMkLst>
        </pc:spChg>
        <pc:spChg chg="add del">
          <ac:chgData name="Lucie Hamžová" userId="90e4ed97-f7f9-4179-8105-2cead3efefb4" providerId="ADAL" clId="{93F3779D-E32A-40B9-9CD5-EF581F3E08E9}" dt="2019-04-10T11:03:26.698" v="23522" actId="26606"/>
          <ac:spMkLst>
            <pc:docMk/>
            <pc:sldMk cId="760492498" sldId="284"/>
            <ac:spMk id="69" creationId="{CB5AA8A5-25CC-4295-892F-367FCDAF2BF6}"/>
          </ac:spMkLst>
        </pc:spChg>
        <pc:spChg chg="add del">
          <ac:chgData name="Lucie Hamžová" userId="90e4ed97-f7f9-4179-8105-2cead3efefb4" providerId="ADAL" clId="{93F3779D-E32A-40B9-9CD5-EF581F3E08E9}" dt="2019-04-10T11:03:26.698" v="23522" actId="26606"/>
          <ac:spMkLst>
            <pc:docMk/>
            <pc:sldMk cId="760492498" sldId="284"/>
            <ac:spMk id="82" creationId="{24C6BC13-FB1E-48CC-B421-3D06039728B4}"/>
          </ac:spMkLst>
        </pc:spChg>
        <pc:grpChg chg="add del">
          <ac:chgData name="Lucie Hamžová" userId="90e4ed97-f7f9-4179-8105-2cead3efefb4" providerId="ADAL" clId="{93F3779D-E32A-40B9-9CD5-EF581F3E08E9}" dt="2019-04-10T11:03:33.944" v="23525" actId="26606"/>
          <ac:grpSpMkLst>
            <pc:docMk/>
            <pc:sldMk cId="760492498" sldId="284"/>
            <ac:grpSpMk id="53" creationId="{612B9F8D-6DD1-481E-8CCE-81A7EEB15F57}"/>
          </ac:grpSpMkLst>
        </pc:grpChg>
        <pc:grpChg chg="add del">
          <ac:chgData name="Lucie Hamžová" userId="90e4ed97-f7f9-4179-8105-2cead3efefb4" providerId="ADAL" clId="{93F3779D-E32A-40B9-9CD5-EF581F3E08E9}" dt="2019-04-10T11:03:26.698" v="23522" actId="26606"/>
          <ac:grpSpMkLst>
            <pc:docMk/>
            <pc:sldMk cId="760492498" sldId="284"/>
            <ac:grpSpMk id="71" creationId="{09DD65AA-8280-4962-92F3-DF1CB53349DB}"/>
          </ac:grpSpMkLst>
        </pc:grpChg>
        <pc:graphicFrameChg chg="add del">
          <ac:chgData name="Lucie Hamžová" userId="90e4ed97-f7f9-4179-8105-2cead3efefb4" providerId="ADAL" clId="{93F3779D-E32A-40B9-9CD5-EF581F3E08E9}" dt="2019-04-10T10:59:47.757" v="23499" actId="26606"/>
          <ac:graphicFrameMkLst>
            <pc:docMk/>
            <pc:sldMk cId="760492498" sldId="284"/>
            <ac:graphicFrameMk id="10" creationId="{90AD6EB6-0852-4B78-9EAB-2E6F1303CAE2}"/>
          </ac:graphicFrameMkLst>
        </pc:graphicFrameChg>
        <pc:graphicFrameChg chg="add del mod modGraphic">
          <ac:chgData name="Lucie Hamžová" userId="90e4ed97-f7f9-4179-8105-2cead3efefb4" providerId="ADAL" clId="{93F3779D-E32A-40B9-9CD5-EF581F3E08E9}" dt="2019-04-10T11:03:33.944" v="23525" actId="26606"/>
          <ac:graphicFrameMkLst>
            <pc:docMk/>
            <pc:sldMk cId="760492498" sldId="284"/>
            <ac:graphicFrameMk id="46" creationId="{720336F8-C9B6-4614-8681-1E357ABE7315}"/>
          </ac:graphicFrameMkLst>
        </pc:graphicFrameChg>
        <pc:picChg chg="add del">
          <ac:chgData name="Lucie Hamžová" userId="90e4ed97-f7f9-4179-8105-2cead3efefb4" providerId="ADAL" clId="{93F3779D-E32A-40B9-9CD5-EF581F3E08E9}" dt="2019-04-10T11:00:25.765" v="23504" actId="26606"/>
          <ac:picMkLst>
            <pc:docMk/>
            <pc:sldMk cId="760492498" sldId="284"/>
            <ac:picMk id="22" creationId="{E04F7FD3-EEF2-4B9F-87BE-3184FC2365EC}"/>
          </ac:picMkLst>
        </pc:picChg>
        <pc:cxnChg chg="add del">
          <ac:chgData name="Lucie Hamžová" userId="90e4ed97-f7f9-4179-8105-2cead3efefb4" providerId="ADAL" clId="{93F3779D-E32A-40B9-9CD5-EF581F3E08E9}" dt="2019-04-10T11:05:46.700" v="23579" actId="26606"/>
          <ac:cxnSpMkLst>
            <pc:docMk/>
            <pc:sldMk cId="760492498" sldId="284"/>
            <ac:cxnSpMk id="5" creationId="{0B5F7E3B-C5F1-40E0-A491-558BAFBC1127}"/>
          </ac:cxnSpMkLst>
        </pc:cxnChg>
        <pc:cxnChg chg="add del">
          <ac:chgData name="Lucie Hamžová" userId="90e4ed97-f7f9-4179-8105-2cead3efefb4" providerId="ADAL" clId="{93F3779D-E32A-40B9-9CD5-EF581F3E08E9}" dt="2019-04-10T11:04:14.285" v="23560" actId="26606"/>
          <ac:cxnSpMkLst>
            <pc:docMk/>
            <pc:sldMk cId="760492498" sldId="284"/>
            <ac:cxnSpMk id="8" creationId="{0B5F7E3B-C5F1-40E0-A491-558BAFBC1127}"/>
          </ac:cxnSpMkLst>
        </pc:cxnChg>
        <pc:cxnChg chg="add del">
          <ac:chgData name="Lucie Hamžová" userId="90e4ed97-f7f9-4179-8105-2cead3efefb4" providerId="ADAL" clId="{93F3779D-E32A-40B9-9CD5-EF581F3E08E9}" dt="2019-04-10T16:34:39.616" v="25406" actId="26606"/>
          <ac:cxnSpMkLst>
            <pc:docMk/>
            <pc:sldMk cId="760492498" sldId="284"/>
            <ac:cxnSpMk id="9" creationId="{1A1FE6BB-DFB2-4080-9B5E-076EF5DDE67B}"/>
          </ac:cxnSpMkLst>
        </pc:cxnChg>
        <pc:cxnChg chg="add del">
          <ac:chgData name="Lucie Hamžová" userId="90e4ed97-f7f9-4179-8105-2cead3efefb4" providerId="ADAL" clId="{93F3779D-E32A-40B9-9CD5-EF581F3E08E9}" dt="2019-04-10T11:00:13.704" v="23501" actId="26606"/>
          <ac:cxnSpMkLst>
            <pc:docMk/>
            <pc:sldMk cId="760492498" sldId="284"/>
            <ac:cxnSpMk id="12" creationId="{0B5F7E3B-C5F1-40E0-A491-558BAFBC1127}"/>
          </ac:cxnSpMkLst>
        </pc:cxnChg>
        <pc:cxnChg chg="add del">
          <ac:chgData name="Lucie Hamžová" userId="90e4ed97-f7f9-4179-8105-2cead3efefb4" providerId="ADAL" clId="{93F3779D-E32A-40B9-9CD5-EF581F3E08E9}" dt="2019-04-10T10:59:41.793" v="23497" actId="26606"/>
          <ac:cxnSpMkLst>
            <pc:docMk/>
            <pc:sldMk cId="760492498" sldId="284"/>
            <ac:cxnSpMk id="17" creationId="{1A1FE6BB-DFB2-4080-9B5E-076EF5DDE67B}"/>
          </ac:cxnSpMkLst>
        </pc:cxnChg>
        <pc:cxnChg chg="add del">
          <ac:chgData name="Lucie Hamžová" userId="90e4ed97-f7f9-4179-8105-2cead3efefb4" providerId="ADAL" clId="{93F3779D-E32A-40B9-9CD5-EF581F3E08E9}" dt="2019-04-10T11:00:25.765" v="23504" actId="26606"/>
          <ac:cxnSpMkLst>
            <pc:docMk/>
            <pc:sldMk cId="760492498" sldId="284"/>
            <ac:cxnSpMk id="20" creationId="{063B6EC6-D752-4EE7-908B-F8F19E8C7FEA}"/>
          </ac:cxnSpMkLst>
        </pc:cxnChg>
        <pc:cxnChg chg="add del">
          <ac:chgData name="Lucie Hamžová" userId="90e4ed97-f7f9-4179-8105-2cead3efefb4" providerId="ADAL" clId="{93F3779D-E32A-40B9-9CD5-EF581F3E08E9}" dt="2019-04-10T11:00:25.765" v="23504" actId="26606"/>
          <ac:cxnSpMkLst>
            <pc:docMk/>
            <pc:sldMk cId="760492498" sldId="284"/>
            <ac:cxnSpMk id="21" creationId="{EFECD4E8-AD3E-4228-82A2-9461958EA94D}"/>
          </ac:cxnSpMkLst>
        </pc:cxnChg>
        <pc:cxnChg chg="add del">
          <ac:chgData name="Lucie Hamžová" userId="90e4ed97-f7f9-4179-8105-2cead3efefb4" providerId="ADAL" clId="{93F3779D-E32A-40B9-9CD5-EF581F3E08E9}" dt="2019-04-10T11:04:13.777" v="23559" actId="26606"/>
          <ac:cxnSpMkLst>
            <pc:docMk/>
            <pc:sldMk cId="760492498" sldId="284"/>
            <ac:cxnSpMk id="37" creationId="{1A1FE6BB-DFB2-4080-9B5E-076EF5DDE67B}"/>
          </ac:cxnSpMkLst>
        </pc:cxnChg>
        <pc:cxnChg chg="add del">
          <ac:chgData name="Lucie Hamžová" userId="90e4ed97-f7f9-4179-8105-2cead3efefb4" providerId="ADAL" clId="{93F3779D-E32A-40B9-9CD5-EF581F3E08E9}" dt="2019-04-10T16:34:53.875" v="25410" actId="26606"/>
          <ac:cxnSpMkLst>
            <pc:docMk/>
            <pc:sldMk cId="760492498" sldId="284"/>
            <ac:cxnSpMk id="40" creationId="{1A1FE6BB-DFB2-4080-9B5E-076EF5DDE67B}"/>
          </ac:cxnSpMkLst>
        </pc:cxnChg>
        <pc:cxnChg chg="add del">
          <ac:chgData name="Lucie Hamžová" userId="90e4ed97-f7f9-4179-8105-2cead3efefb4" providerId="ADAL" clId="{93F3779D-E32A-40B9-9CD5-EF581F3E08E9}" dt="2019-04-10T11:03:40.351" v="23537" actId="26606"/>
          <ac:cxnSpMkLst>
            <pc:docMk/>
            <pc:sldMk cId="760492498" sldId="284"/>
            <ac:cxnSpMk id="44" creationId="{0B5F7E3B-C5F1-40E0-A491-558BAFBC1127}"/>
          </ac:cxnSpMkLst>
        </pc:cxnChg>
        <pc:cxnChg chg="add">
          <ac:chgData name="Lucie Hamžová" userId="90e4ed97-f7f9-4179-8105-2cead3efefb4" providerId="ADAL" clId="{93F3779D-E32A-40B9-9CD5-EF581F3E08E9}" dt="2019-04-10T16:35:03.524" v="25413" actId="26606"/>
          <ac:cxnSpMkLst>
            <pc:docMk/>
            <pc:sldMk cId="760492498" sldId="284"/>
            <ac:cxnSpMk id="58" creationId="{7D1CBE93-B17D-4509-843C-82287C38032A}"/>
          </ac:cxnSpMkLst>
        </pc:cxnChg>
        <pc:cxnChg chg="add">
          <ac:chgData name="Lucie Hamžová" userId="90e4ed97-f7f9-4179-8105-2cead3efefb4" providerId="ADAL" clId="{93F3779D-E32A-40B9-9CD5-EF581F3E08E9}" dt="2019-04-10T16:35:03.524" v="25413" actId="26606"/>
          <ac:cxnSpMkLst>
            <pc:docMk/>
            <pc:sldMk cId="760492498" sldId="284"/>
            <ac:cxnSpMk id="60" creationId="{AE6277B4-6A43-48AB-89B2-3442221619CC}"/>
          </ac:cxnSpMkLst>
        </pc:cxnChg>
      </pc:sldChg>
      <pc:sldChg chg="addSp delSp modSp add del mod setBg modNotesTx">
        <pc:chgData name="Lucie Hamžová" userId="90e4ed97-f7f9-4179-8105-2cead3efefb4" providerId="ADAL" clId="{93F3779D-E32A-40B9-9CD5-EF581F3E08E9}" dt="2019-04-11T05:16:25.028" v="28567" actId="14100"/>
        <pc:sldMkLst>
          <pc:docMk/>
          <pc:sldMk cId="1756986102" sldId="286"/>
        </pc:sldMkLst>
        <pc:spChg chg="mod">
          <ac:chgData name="Lucie Hamžová" userId="90e4ed97-f7f9-4179-8105-2cead3efefb4" providerId="ADAL" clId="{93F3779D-E32A-40B9-9CD5-EF581F3E08E9}" dt="2019-04-08T21:04:00.156" v="16985" actId="113"/>
          <ac:spMkLst>
            <pc:docMk/>
            <pc:sldMk cId="1756986102" sldId="286"/>
            <ac:spMk id="2" creationId="{EF34173D-D62F-4637-B999-66DF20CFB31B}"/>
          </ac:spMkLst>
        </pc:spChg>
        <pc:spChg chg="mod">
          <ac:chgData name="Lucie Hamžová" userId="90e4ed97-f7f9-4179-8105-2cead3efefb4" providerId="ADAL" clId="{93F3779D-E32A-40B9-9CD5-EF581F3E08E9}" dt="2019-04-11T05:16:25.028" v="28567" actId="14100"/>
          <ac:spMkLst>
            <pc:docMk/>
            <pc:sldMk cId="1756986102" sldId="286"/>
            <ac:spMk id="3" creationId="{8E16929C-E9DE-49E0-A37E-C278A55B2FF3}"/>
          </ac:spMkLst>
        </pc:spChg>
        <pc:spChg chg="add del">
          <ac:chgData name="Lucie Hamžová" userId="90e4ed97-f7f9-4179-8105-2cead3efefb4" providerId="ADAL" clId="{93F3779D-E32A-40B9-9CD5-EF581F3E08E9}" dt="2019-04-08T20:53:57.230" v="16975" actId="26606"/>
          <ac:spMkLst>
            <pc:docMk/>
            <pc:sldMk cId="1756986102" sldId="286"/>
            <ac:spMk id="10" creationId="{A65AC7D1-EAA9-48F5-B509-60A7F50BF703}"/>
          </ac:spMkLst>
        </pc:spChg>
        <pc:spChg chg="add del">
          <ac:chgData name="Lucie Hamžová" userId="90e4ed97-f7f9-4179-8105-2cead3efefb4" providerId="ADAL" clId="{93F3779D-E32A-40B9-9CD5-EF581F3E08E9}" dt="2019-04-08T20:53:57.230" v="16975" actId="26606"/>
          <ac:spMkLst>
            <pc:docMk/>
            <pc:sldMk cId="1756986102" sldId="286"/>
            <ac:spMk id="12" creationId="{D6320AF9-619A-4175-865B-5663E1AEF4C5}"/>
          </ac:spMkLst>
        </pc:spChg>
        <pc:spChg chg="add del">
          <ac:chgData name="Lucie Hamžová" userId="90e4ed97-f7f9-4179-8105-2cead3efefb4" providerId="ADAL" clId="{93F3779D-E32A-40B9-9CD5-EF581F3E08E9}" dt="2019-04-08T20:53:57.230" v="16975" actId="26606"/>
          <ac:spMkLst>
            <pc:docMk/>
            <pc:sldMk cId="1756986102" sldId="286"/>
            <ac:spMk id="18" creationId="{7E018740-5C2B-4A41-AC1A-7E68D1EC1954}"/>
          </ac:spMkLst>
        </pc:spChg>
        <pc:spChg chg="add del">
          <ac:chgData name="Lucie Hamžová" userId="90e4ed97-f7f9-4179-8105-2cead3efefb4" providerId="ADAL" clId="{93F3779D-E32A-40B9-9CD5-EF581F3E08E9}" dt="2019-04-08T20:53:57.230" v="16975" actId="26606"/>
          <ac:spMkLst>
            <pc:docMk/>
            <pc:sldMk cId="1756986102" sldId="286"/>
            <ac:spMk id="20" creationId="{166F75A4-C475-4941-8EE2-B80A06A2C1BB}"/>
          </ac:spMkLst>
        </pc:spChg>
        <pc:spChg chg="add del">
          <ac:chgData name="Lucie Hamžová" userId="90e4ed97-f7f9-4179-8105-2cead3efefb4" providerId="ADAL" clId="{93F3779D-E32A-40B9-9CD5-EF581F3E08E9}" dt="2019-04-08T20:53:57.230" v="16975" actId="26606"/>
          <ac:spMkLst>
            <pc:docMk/>
            <pc:sldMk cId="1756986102" sldId="286"/>
            <ac:spMk id="22" creationId="{A032553A-72E8-4B0D-8405-FF9771C9AF05}"/>
          </ac:spMkLst>
        </pc:spChg>
        <pc:spChg chg="add del">
          <ac:chgData name="Lucie Hamžová" userId="90e4ed97-f7f9-4179-8105-2cead3efefb4" providerId="ADAL" clId="{93F3779D-E32A-40B9-9CD5-EF581F3E08E9}" dt="2019-04-08T20:53:57.230" v="16975" actId="26606"/>
          <ac:spMkLst>
            <pc:docMk/>
            <pc:sldMk cId="1756986102" sldId="286"/>
            <ac:spMk id="24" creationId="{765800AC-C3B9-498E-87BC-29FAE4C76B21}"/>
          </ac:spMkLst>
        </pc:spChg>
        <pc:spChg chg="add del">
          <ac:chgData name="Lucie Hamžová" userId="90e4ed97-f7f9-4179-8105-2cead3efefb4" providerId="ADAL" clId="{93F3779D-E32A-40B9-9CD5-EF581F3E08E9}" dt="2019-04-08T20:53:57.230" v="16975" actId="26606"/>
          <ac:spMkLst>
            <pc:docMk/>
            <pc:sldMk cId="1756986102" sldId="286"/>
            <ac:spMk id="26" creationId="{1F9D6ACB-2FF4-49F9-978A-E0D5327FC635}"/>
          </ac:spMkLst>
        </pc:spChg>
        <pc:spChg chg="add del">
          <ac:chgData name="Lucie Hamžová" userId="90e4ed97-f7f9-4179-8105-2cead3efefb4" providerId="ADAL" clId="{93F3779D-E32A-40B9-9CD5-EF581F3E08E9}" dt="2019-04-08T20:53:57.230" v="16975" actId="26606"/>
          <ac:spMkLst>
            <pc:docMk/>
            <pc:sldMk cId="1756986102" sldId="286"/>
            <ac:spMk id="28" creationId="{A5EC319D-0FEA-4B95-A3EA-01E35672C95B}"/>
          </ac:spMkLst>
        </pc:spChg>
        <pc:picChg chg="add del">
          <ac:chgData name="Lucie Hamžová" userId="90e4ed97-f7f9-4179-8105-2cead3efefb4" providerId="ADAL" clId="{93F3779D-E32A-40B9-9CD5-EF581F3E08E9}" dt="2019-04-08T20:53:57.230" v="16975" actId="26606"/>
          <ac:picMkLst>
            <pc:docMk/>
            <pc:sldMk cId="1756986102" sldId="286"/>
            <ac:picMk id="7" creationId="{AA936D80-66D4-470F-97E3-4E9473C62D89}"/>
          </ac:picMkLst>
        </pc:picChg>
        <pc:picChg chg="add mod">
          <ac:chgData name="Lucie Hamžová" userId="90e4ed97-f7f9-4179-8105-2cead3efefb4" providerId="ADAL" clId="{93F3779D-E32A-40B9-9CD5-EF581F3E08E9}" dt="2019-04-09T07:12:41.053" v="18391" actId="1038"/>
          <ac:picMkLst>
            <pc:docMk/>
            <pc:sldMk cId="1756986102" sldId="286"/>
            <ac:picMk id="30" creationId="{42931C6D-C8A7-450A-BBC6-2F1C5A81D5F6}"/>
          </ac:picMkLst>
        </pc:picChg>
        <pc:cxnChg chg="add del">
          <ac:chgData name="Lucie Hamžová" userId="90e4ed97-f7f9-4179-8105-2cead3efefb4" providerId="ADAL" clId="{93F3779D-E32A-40B9-9CD5-EF581F3E08E9}" dt="2019-04-08T20:53:57.230" v="16975" actId="26606"/>
          <ac:cxnSpMkLst>
            <pc:docMk/>
            <pc:sldMk cId="1756986102" sldId="286"/>
            <ac:cxnSpMk id="14" creationId="{063B6EC6-D752-4EE7-908B-F8F19E8C7FEA}"/>
          </ac:cxnSpMkLst>
        </pc:cxnChg>
        <pc:cxnChg chg="add del">
          <ac:chgData name="Lucie Hamžová" userId="90e4ed97-f7f9-4179-8105-2cead3efefb4" providerId="ADAL" clId="{93F3779D-E32A-40B9-9CD5-EF581F3E08E9}" dt="2019-04-08T20:53:57.230" v="16975" actId="26606"/>
          <ac:cxnSpMkLst>
            <pc:docMk/>
            <pc:sldMk cId="1756986102" sldId="286"/>
            <ac:cxnSpMk id="16" creationId="{EFECD4E8-AD3E-4228-82A2-9461958EA94D}"/>
          </ac:cxnSpMkLst>
        </pc:cxnChg>
      </pc:sldChg>
      <pc:sldChg chg="modSp modNotesTx">
        <pc:chgData name="Lucie Hamžová" userId="90e4ed97-f7f9-4179-8105-2cead3efefb4" providerId="ADAL" clId="{93F3779D-E32A-40B9-9CD5-EF581F3E08E9}" dt="2019-04-10T11:12:14.997" v="23583" actId="20577"/>
        <pc:sldMkLst>
          <pc:docMk/>
          <pc:sldMk cId="1990916637" sldId="287"/>
        </pc:sldMkLst>
        <pc:spChg chg="mod">
          <ac:chgData name="Lucie Hamžová" userId="90e4ed97-f7f9-4179-8105-2cead3efefb4" providerId="ADAL" clId="{93F3779D-E32A-40B9-9CD5-EF581F3E08E9}" dt="2019-04-10T11:12:14.997" v="23583" actId="20577"/>
          <ac:spMkLst>
            <pc:docMk/>
            <pc:sldMk cId="1990916637" sldId="287"/>
            <ac:spMk id="3" creationId="{DBB5AE89-9A41-4E95-9137-09E1CF685760}"/>
          </ac:spMkLst>
        </pc:spChg>
      </pc:sldChg>
      <pc:sldChg chg="addSp modSp mod setBg">
        <pc:chgData name="Lucie Hamžová" userId="90e4ed97-f7f9-4179-8105-2cead3efefb4" providerId="ADAL" clId="{93F3779D-E32A-40B9-9CD5-EF581F3E08E9}" dt="2019-04-10T20:30:09.031" v="27727" actId="20577"/>
        <pc:sldMkLst>
          <pc:docMk/>
          <pc:sldMk cId="1603338471" sldId="288"/>
        </pc:sldMkLst>
        <pc:spChg chg="mod">
          <ac:chgData name="Lucie Hamžová" userId="90e4ed97-f7f9-4179-8105-2cead3efefb4" providerId="ADAL" clId="{93F3779D-E32A-40B9-9CD5-EF581F3E08E9}" dt="2019-04-10T20:27:02.935" v="27664" actId="1076"/>
          <ac:spMkLst>
            <pc:docMk/>
            <pc:sldMk cId="1603338471" sldId="288"/>
            <ac:spMk id="2" creationId="{5B5BBFC9-88C9-462F-8B84-1CADB285DBBF}"/>
          </ac:spMkLst>
        </pc:spChg>
        <pc:spChg chg="mod">
          <ac:chgData name="Lucie Hamžová" userId="90e4ed97-f7f9-4179-8105-2cead3efefb4" providerId="ADAL" clId="{93F3779D-E32A-40B9-9CD5-EF581F3E08E9}" dt="2019-04-10T20:30:09.031" v="27727" actId="20577"/>
          <ac:spMkLst>
            <pc:docMk/>
            <pc:sldMk cId="1603338471" sldId="288"/>
            <ac:spMk id="3" creationId="{9A1800CD-5B5D-4835-A713-1BEC25A09304}"/>
          </ac:spMkLst>
        </pc:spChg>
        <pc:spChg chg="add">
          <ac:chgData name="Lucie Hamžová" userId="90e4ed97-f7f9-4179-8105-2cead3efefb4" providerId="ADAL" clId="{93F3779D-E32A-40B9-9CD5-EF581F3E08E9}" dt="2019-04-10T20:26:07.616" v="27651" actId="26606"/>
          <ac:spMkLst>
            <pc:docMk/>
            <pc:sldMk cId="1603338471" sldId="288"/>
            <ac:spMk id="8" creationId="{E80B86A7-A1EC-475B-9166-88902B033A38}"/>
          </ac:spMkLst>
        </pc:spChg>
        <pc:spChg chg="add">
          <ac:chgData name="Lucie Hamžová" userId="90e4ed97-f7f9-4179-8105-2cead3efefb4" providerId="ADAL" clId="{93F3779D-E32A-40B9-9CD5-EF581F3E08E9}" dt="2019-04-10T20:26:07.616" v="27651" actId="26606"/>
          <ac:spMkLst>
            <pc:docMk/>
            <pc:sldMk cId="1603338471" sldId="288"/>
            <ac:spMk id="10" creationId="{C2C29CB1-9F74-4879-A6AF-AEA67B6F1F4D}"/>
          </ac:spMkLst>
        </pc:spChg>
        <pc:spChg chg="add">
          <ac:chgData name="Lucie Hamžová" userId="90e4ed97-f7f9-4179-8105-2cead3efefb4" providerId="ADAL" clId="{93F3779D-E32A-40B9-9CD5-EF581F3E08E9}" dt="2019-04-10T20:26:07.616" v="27651" actId="26606"/>
          <ac:spMkLst>
            <pc:docMk/>
            <pc:sldMk cId="1603338471" sldId="288"/>
            <ac:spMk id="12" creationId="{7E2C7115-5336-410C-AD71-0F0952A2E5A7}"/>
          </ac:spMkLst>
        </pc:spChg>
      </pc:sldChg>
      <pc:sldChg chg="addSp delSp modSp mod setBg addCm delCm modNotesTx">
        <pc:chgData name="Lucie Hamžová" userId="90e4ed97-f7f9-4179-8105-2cead3efefb4" providerId="ADAL" clId="{93F3779D-E32A-40B9-9CD5-EF581F3E08E9}" dt="2019-04-10T22:22:43.029" v="28065" actId="1076"/>
        <pc:sldMkLst>
          <pc:docMk/>
          <pc:sldMk cId="2450879217" sldId="289"/>
        </pc:sldMkLst>
        <pc:spChg chg="mod">
          <ac:chgData name="Lucie Hamžová" userId="90e4ed97-f7f9-4179-8105-2cead3efefb4" providerId="ADAL" clId="{93F3779D-E32A-40B9-9CD5-EF581F3E08E9}" dt="2019-04-10T20:46:42.433" v="27913" actId="20577"/>
          <ac:spMkLst>
            <pc:docMk/>
            <pc:sldMk cId="2450879217" sldId="289"/>
            <ac:spMk id="2" creationId="{054625B6-C38F-4CF5-B797-53793AD43BD2}"/>
          </ac:spMkLst>
        </pc:spChg>
        <pc:spChg chg="del mod">
          <ac:chgData name="Lucie Hamžová" userId="90e4ed97-f7f9-4179-8105-2cead3efefb4" providerId="ADAL" clId="{93F3779D-E32A-40B9-9CD5-EF581F3E08E9}" dt="2019-04-10T20:46:47.112" v="27914" actId="478"/>
          <ac:spMkLst>
            <pc:docMk/>
            <pc:sldMk cId="2450879217" sldId="289"/>
            <ac:spMk id="3" creationId="{56B88EDE-AD50-4088-A49B-BA841FEFACDB}"/>
          </ac:spMkLst>
        </pc:spChg>
        <pc:spChg chg="add mod">
          <ac:chgData name="Lucie Hamžová" userId="90e4ed97-f7f9-4179-8105-2cead3efefb4" providerId="ADAL" clId="{93F3779D-E32A-40B9-9CD5-EF581F3E08E9}" dt="2019-04-10T20:33:32.798" v="27774" actId="1076"/>
          <ac:spMkLst>
            <pc:docMk/>
            <pc:sldMk cId="2450879217" sldId="289"/>
            <ac:spMk id="5" creationId="{81BA38F3-8818-437F-A4D9-F35AFC55B5D3}"/>
          </ac:spMkLst>
        </pc:spChg>
        <pc:spChg chg="add">
          <ac:chgData name="Lucie Hamžová" userId="90e4ed97-f7f9-4179-8105-2cead3efefb4" providerId="ADAL" clId="{93F3779D-E32A-40B9-9CD5-EF581F3E08E9}" dt="2019-04-09T16:57:33.486" v="18549" actId="26606"/>
          <ac:spMkLst>
            <pc:docMk/>
            <pc:sldMk cId="2450879217" sldId="289"/>
            <ac:spMk id="9" creationId="{45B71F80-1F92-4074-84D9-16A062B215B3}"/>
          </ac:spMkLst>
        </pc:spChg>
        <pc:spChg chg="add">
          <ac:chgData name="Lucie Hamžová" userId="90e4ed97-f7f9-4179-8105-2cead3efefb4" providerId="ADAL" clId="{93F3779D-E32A-40B9-9CD5-EF581F3E08E9}" dt="2019-04-09T16:57:33.486" v="18549" actId="26606"/>
          <ac:spMkLst>
            <pc:docMk/>
            <pc:sldMk cId="2450879217" sldId="289"/>
            <ac:spMk id="11" creationId="{7209C9DA-6E0D-46D9-8275-C52222D8CCAC}"/>
          </ac:spMkLst>
        </pc:spChg>
        <pc:spChg chg="add">
          <ac:chgData name="Lucie Hamžová" userId="90e4ed97-f7f9-4179-8105-2cead3efefb4" providerId="ADAL" clId="{93F3779D-E32A-40B9-9CD5-EF581F3E08E9}" dt="2019-04-09T16:57:33.486" v="18549" actId="26606"/>
          <ac:spMkLst>
            <pc:docMk/>
            <pc:sldMk cId="2450879217" sldId="289"/>
            <ac:spMk id="13" creationId="{3EB57A4D-E0D0-46DA-B339-F24CA46FA70B}"/>
          </ac:spMkLst>
        </pc:spChg>
        <pc:graphicFrameChg chg="mod modGraphic">
          <ac:chgData name="Lucie Hamžová" userId="90e4ed97-f7f9-4179-8105-2cead3efefb4" providerId="ADAL" clId="{93F3779D-E32A-40B9-9CD5-EF581F3E08E9}" dt="2019-04-10T22:22:43.029" v="28065" actId="1076"/>
          <ac:graphicFrameMkLst>
            <pc:docMk/>
            <pc:sldMk cId="2450879217" sldId="289"/>
            <ac:graphicFrameMk id="4" creationId="{0BFB705D-3251-4C2C-9DF2-B71806ECCA46}"/>
          </ac:graphicFrameMkLst>
        </pc:graphicFrameChg>
        <pc:graphicFrameChg chg="add del">
          <ac:chgData name="Lucie Hamžová" userId="90e4ed97-f7f9-4179-8105-2cead3efefb4" providerId="ADAL" clId="{93F3779D-E32A-40B9-9CD5-EF581F3E08E9}" dt="2019-04-09T17:47:22.776" v="18778"/>
          <ac:graphicFrameMkLst>
            <pc:docMk/>
            <pc:sldMk cId="2450879217" sldId="289"/>
            <ac:graphicFrameMk id="6" creationId="{8F8A2550-B5D5-4179-A984-5CE57394438C}"/>
          </ac:graphicFrameMkLst>
        </pc:graphicFrameChg>
      </pc:sldChg>
      <pc:sldChg chg="addSp delSp modSp add mod setBg">
        <pc:chgData name="Lucie Hamžová" userId="90e4ed97-f7f9-4179-8105-2cead3efefb4" providerId="ADAL" clId="{93F3779D-E32A-40B9-9CD5-EF581F3E08E9}" dt="2019-04-10T20:22:18.634" v="27598" actId="113"/>
        <pc:sldMkLst>
          <pc:docMk/>
          <pc:sldMk cId="1557959701" sldId="290"/>
        </pc:sldMkLst>
        <pc:spChg chg="del">
          <ac:chgData name="Lucie Hamžová" userId="90e4ed97-f7f9-4179-8105-2cead3efefb4" providerId="ADAL" clId="{93F3779D-E32A-40B9-9CD5-EF581F3E08E9}" dt="2019-04-09T17:54:03.510" v="18787" actId="26606"/>
          <ac:spMkLst>
            <pc:docMk/>
            <pc:sldMk cId="1557959701" sldId="290"/>
            <ac:spMk id="2" creationId="{0E5DBCD1-3C05-486E-AA61-C5D533247D60}"/>
          </ac:spMkLst>
        </pc:spChg>
        <pc:spChg chg="del">
          <ac:chgData name="Lucie Hamžová" userId="90e4ed97-f7f9-4179-8105-2cead3efefb4" providerId="ADAL" clId="{93F3779D-E32A-40B9-9CD5-EF581F3E08E9}" dt="2019-04-09T17:52:38.779" v="18780"/>
          <ac:spMkLst>
            <pc:docMk/>
            <pc:sldMk cId="1557959701" sldId="290"/>
            <ac:spMk id="3" creationId="{38C69C0D-A303-4756-B0F4-FB3C087AECE4}"/>
          </ac:spMkLst>
        </pc:spChg>
        <pc:spChg chg="add mod">
          <ac:chgData name="Lucie Hamžová" userId="90e4ed97-f7f9-4179-8105-2cead3efefb4" providerId="ADAL" clId="{93F3779D-E32A-40B9-9CD5-EF581F3E08E9}" dt="2019-04-10T20:22:18.634" v="27598" actId="113"/>
          <ac:spMkLst>
            <pc:docMk/>
            <pc:sldMk cId="1557959701" sldId="290"/>
            <ac:spMk id="5" creationId="{44A65F80-C1D8-4E67-9613-150ADF51829C}"/>
          </ac:spMkLst>
        </pc:spChg>
        <pc:spChg chg="add">
          <ac:chgData name="Lucie Hamžová" userId="90e4ed97-f7f9-4179-8105-2cead3efefb4" providerId="ADAL" clId="{93F3779D-E32A-40B9-9CD5-EF581F3E08E9}" dt="2019-04-09T17:54:03.510" v="18787" actId="26606"/>
          <ac:spMkLst>
            <pc:docMk/>
            <pc:sldMk cId="1557959701" sldId="290"/>
            <ac:spMk id="21" creationId="{03E8462A-FEBA-4848-81CC-3F8DA3E477BE}"/>
          </ac:spMkLst>
        </pc:spChg>
        <pc:spChg chg="add">
          <ac:chgData name="Lucie Hamžová" userId="90e4ed97-f7f9-4179-8105-2cead3efefb4" providerId="ADAL" clId="{93F3779D-E32A-40B9-9CD5-EF581F3E08E9}" dt="2019-04-09T17:54:03.510" v="18787" actId="26606"/>
          <ac:spMkLst>
            <pc:docMk/>
            <pc:sldMk cId="1557959701" sldId="290"/>
            <ac:spMk id="34" creationId="{7941F9B1-B01B-4A84-89D9-B169AEB4E456}"/>
          </ac:spMkLst>
        </pc:spChg>
        <pc:grpChg chg="add">
          <ac:chgData name="Lucie Hamžová" userId="90e4ed97-f7f9-4179-8105-2cead3efefb4" providerId="ADAL" clId="{93F3779D-E32A-40B9-9CD5-EF581F3E08E9}" dt="2019-04-09T17:54:03.510" v="18787" actId="26606"/>
          <ac:grpSpMkLst>
            <pc:docMk/>
            <pc:sldMk cId="1557959701" sldId="290"/>
            <ac:grpSpMk id="9" creationId="{A4D026A2-7476-44B0-9648-BB98882F7BA3}"/>
          </ac:grpSpMkLst>
        </pc:grpChg>
        <pc:grpChg chg="add">
          <ac:chgData name="Lucie Hamžová" userId="90e4ed97-f7f9-4179-8105-2cead3efefb4" providerId="ADAL" clId="{93F3779D-E32A-40B9-9CD5-EF581F3E08E9}" dt="2019-04-09T17:54:03.510" v="18787" actId="26606"/>
          <ac:grpSpMkLst>
            <pc:docMk/>
            <pc:sldMk cId="1557959701" sldId="290"/>
            <ac:grpSpMk id="23" creationId="{2109F83F-40FE-4DB3-84CC-09FB3340D06D}"/>
          </ac:grpSpMkLst>
        </pc:grpChg>
        <pc:picChg chg="add mod modCrop">
          <ac:chgData name="Lucie Hamžová" userId="90e4ed97-f7f9-4179-8105-2cead3efefb4" providerId="ADAL" clId="{93F3779D-E32A-40B9-9CD5-EF581F3E08E9}" dt="2019-04-09T17:55:17.661" v="18809" actId="1076"/>
          <ac:picMkLst>
            <pc:docMk/>
            <pc:sldMk cId="1557959701" sldId="290"/>
            <ac:picMk id="4" creationId="{15FAE8B3-2F05-4C41-ABBC-AF52EB5DA273}"/>
          </ac:picMkLst>
        </pc:picChg>
      </pc:sldChg>
      <pc:sldChg chg="addSp delSp modSp add mod setBg modNotesTx">
        <pc:chgData name="Lucie Hamžová" userId="90e4ed97-f7f9-4179-8105-2cead3efefb4" providerId="ADAL" clId="{93F3779D-E32A-40B9-9CD5-EF581F3E08E9}" dt="2019-04-11T03:10:41.262" v="28129" actId="20577"/>
        <pc:sldMkLst>
          <pc:docMk/>
          <pc:sldMk cId="3368601007" sldId="291"/>
        </pc:sldMkLst>
        <pc:spChg chg="mod">
          <ac:chgData name="Lucie Hamžová" userId="90e4ed97-f7f9-4179-8105-2cead3efefb4" providerId="ADAL" clId="{93F3779D-E32A-40B9-9CD5-EF581F3E08E9}" dt="2019-04-09T21:18:10.788" v="20797"/>
          <ac:spMkLst>
            <pc:docMk/>
            <pc:sldMk cId="3368601007" sldId="291"/>
            <ac:spMk id="2" creationId="{0B517FFB-770F-4CD9-8863-EAD0DB690B67}"/>
          </ac:spMkLst>
        </pc:spChg>
        <pc:spChg chg="del mod">
          <ac:chgData name="Lucie Hamžová" userId="90e4ed97-f7f9-4179-8105-2cead3efefb4" providerId="ADAL" clId="{93F3779D-E32A-40B9-9CD5-EF581F3E08E9}" dt="2019-04-09T21:18:04.024" v="20796"/>
          <ac:spMkLst>
            <pc:docMk/>
            <pc:sldMk cId="3368601007" sldId="291"/>
            <ac:spMk id="3" creationId="{5DB33EED-E22A-416B-963E-CF03A4CDC83D}"/>
          </ac:spMkLst>
        </pc:spChg>
        <pc:spChg chg="add">
          <ac:chgData name="Lucie Hamžová" userId="90e4ed97-f7f9-4179-8105-2cead3efefb4" providerId="ADAL" clId="{93F3779D-E32A-40B9-9CD5-EF581F3E08E9}" dt="2019-04-09T21:17:56.583" v="20795" actId="26606"/>
          <ac:spMkLst>
            <pc:docMk/>
            <pc:sldMk cId="3368601007" sldId="291"/>
            <ac:spMk id="8" creationId="{E80B86A7-A1EC-475B-9166-88902B033A38}"/>
          </ac:spMkLst>
        </pc:spChg>
        <pc:spChg chg="add mod">
          <ac:chgData name="Lucie Hamžová" userId="90e4ed97-f7f9-4179-8105-2cead3efefb4" providerId="ADAL" clId="{93F3779D-E32A-40B9-9CD5-EF581F3E08E9}" dt="2019-04-10T23:08:35.637" v="28080" actId="1076"/>
          <ac:spMkLst>
            <pc:docMk/>
            <pc:sldMk cId="3368601007" sldId="291"/>
            <ac:spMk id="9" creationId="{371CB8A3-DBEA-42D9-92A0-3B626BC05C76}"/>
          </ac:spMkLst>
        </pc:spChg>
        <pc:spChg chg="add">
          <ac:chgData name="Lucie Hamžová" userId="90e4ed97-f7f9-4179-8105-2cead3efefb4" providerId="ADAL" clId="{93F3779D-E32A-40B9-9CD5-EF581F3E08E9}" dt="2019-04-09T21:17:56.583" v="20795" actId="26606"/>
          <ac:spMkLst>
            <pc:docMk/>
            <pc:sldMk cId="3368601007" sldId="291"/>
            <ac:spMk id="10" creationId="{C2C29CB1-9F74-4879-A6AF-AEA67B6F1F4D}"/>
          </ac:spMkLst>
        </pc:spChg>
        <pc:spChg chg="add">
          <ac:chgData name="Lucie Hamžová" userId="90e4ed97-f7f9-4179-8105-2cead3efefb4" providerId="ADAL" clId="{93F3779D-E32A-40B9-9CD5-EF581F3E08E9}" dt="2019-04-09T21:17:56.583" v="20795" actId="26606"/>
          <ac:spMkLst>
            <pc:docMk/>
            <pc:sldMk cId="3368601007" sldId="291"/>
            <ac:spMk id="12" creationId="{7E2C7115-5336-410C-AD71-0F0952A2E5A7}"/>
          </ac:spMkLst>
        </pc:spChg>
        <pc:graphicFrameChg chg="add mod">
          <ac:chgData name="Lucie Hamžová" userId="90e4ed97-f7f9-4179-8105-2cead3efefb4" providerId="ADAL" clId="{93F3779D-E32A-40B9-9CD5-EF581F3E08E9}" dt="2019-04-11T03:10:41.262" v="28129" actId="20577"/>
          <ac:graphicFrameMkLst>
            <pc:docMk/>
            <pc:sldMk cId="3368601007" sldId="291"/>
            <ac:graphicFrameMk id="7" creationId="{A4F48A5E-6AB9-4296-AADA-E6CB0F319A9C}"/>
          </ac:graphicFrameMkLst>
        </pc:graphicFrameChg>
        <pc:graphicFrameChg chg="add">
          <ac:chgData name="Lucie Hamžová" userId="90e4ed97-f7f9-4179-8105-2cead3efefb4" providerId="ADAL" clId="{93F3779D-E32A-40B9-9CD5-EF581F3E08E9}" dt="2019-04-10T11:40:04.218" v="23782"/>
          <ac:graphicFrameMkLst>
            <pc:docMk/>
            <pc:sldMk cId="3368601007" sldId="291"/>
            <ac:graphicFrameMk id="11" creationId="{A4F48A5E-6AB9-4296-AADA-E6CB0F319A9C}"/>
          </ac:graphicFrameMkLst>
        </pc:graphicFrameChg>
      </pc:sldChg>
      <pc:sldChg chg="addSp delSp modSp add mod setBg modNotesTx">
        <pc:chgData name="Lucie Hamžová" userId="90e4ed97-f7f9-4179-8105-2cead3efefb4" providerId="ADAL" clId="{93F3779D-E32A-40B9-9CD5-EF581F3E08E9}" dt="2019-04-10T20:47:12.580" v="27923" actId="404"/>
        <pc:sldMkLst>
          <pc:docMk/>
          <pc:sldMk cId="3654521058" sldId="292"/>
        </pc:sldMkLst>
        <pc:spChg chg="add del">
          <ac:chgData name="Lucie Hamžová" userId="90e4ed97-f7f9-4179-8105-2cead3efefb4" providerId="ADAL" clId="{93F3779D-E32A-40B9-9CD5-EF581F3E08E9}" dt="2019-04-09T21:59:39.824" v="21095" actId="26606"/>
          <ac:spMkLst>
            <pc:docMk/>
            <pc:sldMk cId="3654521058" sldId="292"/>
            <ac:spMk id="2" creationId="{CADDBF13-EBD1-4E3A-8794-229204C6C179}"/>
          </ac:spMkLst>
        </pc:spChg>
        <pc:spChg chg="del mod">
          <ac:chgData name="Lucie Hamžová" userId="90e4ed97-f7f9-4179-8105-2cead3efefb4" providerId="ADAL" clId="{93F3779D-E32A-40B9-9CD5-EF581F3E08E9}" dt="2019-04-09T21:59:20.509" v="21088"/>
          <ac:spMkLst>
            <pc:docMk/>
            <pc:sldMk cId="3654521058" sldId="292"/>
            <ac:spMk id="3" creationId="{D2A1C585-56EC-4687-91A1-B063896E333B}"/>
          </ac:spMkLst>
        </pc:spChg>
        <pc:spChg chg="add del mod">
          <ac:chgData name="Lucie Hamžová" userId="90e4ed97-f7f9-4179-8105-2cead3efefb4" providerId="ADAL" clId="{93F3779D-E32A-40B9-9CD5-EF581F3E08E9}" dt="2019-04-09T21:57:08.720" v="21084"/>
          <ac:spMkLst>
            <pc:docMk/>
            <pc:sldMk cId="3654521058" sldId="292"/>
            <ac:spMk id="4" creationId="{E9BD13F0-25B9-40C6-8686-943D3F5FD47D}"/>
          </ac:spMkLst>
        </pc:spChg>
        <pc:spChg chg="add del mod">
          <ac:chgData name="Lucie Hamžová" userId="90e4ed97-f7f9-4179-8105-2cead3efefb4" providerId="ADAL" clId="{93F3779D-E32A-40B9-9CD5-EF581F3E08E9}" dt="2019-04-09T22:09:08.512" v="21112" actId="931"/>
          <ac:spMkLst>
            <pc:docMk/>
            <pc:sldMk cId="3654521058" sldId="292"/>
            <ac:spMk id="8" creationId="{354CB375-D90C-4592-8B64-38C287373B72}"/>
          </ac:spMkLst>
        </pc:spChg>
        <pc:spChg chg="add del mod">
          <ac:chgData name="Lucie Hamžová" userId="90e4ed97-f7f9-4179-8105-2cead3efefb4" providerId="ADAL" clId="{93F3779D-E32A-40B9-9CD5-EF581F3E08E9}" dt="2019-04-09T22:11:44.025" v="21155" actId="478"/>
          <ac:spMkLst>
            <pc:docMk/>
            <pc:sldMk cId="3654521058" sldId="292"/>
            <ac:spMk id="22" creationId="{958A593F-93A0-40CD-BDF0-F121516AABDE}"/>
          </ac:spMkLst>
        </pc:spChg>
        <pc:spChg chg="add del">
          <ac:chgData name="Lucie Hamžová" userId="90e4ed97-f7f9-4179-8105-2cead3efefb4" providerId="ADAL" clId="{93F3779D-E32A-40B9-9CD5-EF581F3E08E9}" dt="2019-04-09T21:59:38.986" v="21092" actId="26606"/>
          <ac:spMkLst>
            <pc:docMk/>
            <pc:sldMk cId="3654521058" sldId="292"/>
            <ac:spMk id="23" creationId="{21029ED5-F105-4DD2-99C8-1E4422817978}"/>
          </ac:spMkLst>
        </pc:spChg>
        <pc:spChg chg="add del mod">
          <ac:chgData name="Lucie Hamžová" userId="90e4ed97-f7f9-4179-8105-2cead3efefb4" providerId="ADAL" clId="{93F3779D-E32A-40B9-9CD5-EF581F3E08E9}" dt="2019-04-10T20:47:12.580" v="27923" actId="404"/>
          <ac:spMkLst>
            <pc:docMk/>
            <pc:sldMk cId="3654521058" sldId="292"/>
            <ac:spMk id="35" creationId="{6CCA7026-8D83-4203-A537-112D330CB83C}"/>
          </ac:spMkLst>
        </pc:spChg>
        <pc:spChg chg="add del">
          <ac:chgData name="Lucie Hamžová" userId="90e4ed97-f7f9-4179-8105-2cead3efefb4" providerId="ADAL" clId="{93F3779D-E32A-40B9-9CD5-EF581F3E08E9}" dt="2019-04-09T21:59:38.986" v="21092" actId="26606"/>
          <ac:spMkLst>
            <pc:docMk/>
            <pc:sldMk cId="3654521058" sldId="292"/>
            <ac:spMk id="36" creationId="{5C9652B3-A450-4ED6-8FBF-F536BA60B4D8}"/>
          </ac:spMkLst>
        </pc:spChg>
        <pc:spChg chg="add del mod">
          <ac:chgData name="Lucie Hamžová" userId="90e4ed97-f7f9-4179-8105-2cead3efefb4" providerId="ADAL" clId="{93F3779D-E32A-40B9-9CD5-EF581F3E08E9}" dt="2019-04-09T22:11:44.251" v="21156" actId="478"/>
          <ac:spMkLst>
            <pc:docMk/>
            <pc:sldMk cId="3654521058" sldId="292"/>
            <ac:spMk id="67" creationId="{93255AF8-9DCA-425C-9B3D-3FFEE1DCF257}"/>
          </ac:spMkLst>
        </pc:spChg>
        <pc:spChg chg="add del">
          <ac:chgData name="Lucie Hamžová" userId="90e4ed97-f7f9-4179-8105-2cead3efefb4" providerId="ADAL" clId="{93F3779D-E32A-40B9-9CD5-EF581F3E08E9}" dt="2019-04-09T22:11:40.049" v="21152"/>
          <ac:spMkLst>
            <pc:docMk/>
            <pc:sldMk cId="3654521058" sldId="292"/>
            <ac:spMk id="70" creationId="{2DC06B38-7899-4C12-95FD-F65775D4A984}"/>
          </ac:spMkLst>
        </pc:spChg>
        <pc:spChg chg="add">
          <ac:chgData name="Lucie Hamžová" userId="90e4ed97-f7f9-4179-8105-2cead3efefb4" providerId="ADAL" clId="{93F3779D-E32A-40B9-9CD5-EF581F3E08E9}" dt="2019-04-09T22:09:13.902" v="21115" actId="26606"/>
          <ac:spMkLst>
            <pc:docMk/>
            <pc:sldMk cId="3654521058" sldId="292"/>
            <ac:spMk id="92" creationId="{03E8462A-FEBA-4848-81CC-3F8DA3E477BE}"/>
          </ac:spMkLst>
        </pc:spChg>
        <pc:spChg chg="add">
          <ac:chgData name="Lucie Hamžová" userId="90e4ed97-f7f9-4179-8105-2cead3efefb4" providerId="ADAL" clId="{93F3779D-E32A-40B9-9CD5-EF581F3E08E9}" dt="2019-04-09T22:09:13.902" v="21115" actId="26606"/>
          <ac:spMkLst>
            <pc:docMk/>
            <pc:sldMk cId="3654521058" sldId="292"/>
            <ac:spMk id="105" creationId="{7941F9B1-B01B-4A84-89D9-B169AEB4E456}"/>
          </ac:spMkLst>
        </pc:spChg>
        <pc:spChg chg="add del">
          <ac:chgData name="Lucie Hamžová" userId="90e4ed97-f7f9-4179-8105-2cead3efefb4" providerId="ADAL" clId="{93F3779D-E32A-40B9-9CD5-EF581F3E08E9}" dt="2019-04-09T21:59:39.808" v="21094" actId="26606"/>
          <ac:spMkLst>
            <pc:docMk/>
            <pc:sldMk cId="3654521058" sldId="292"/>
            <ac:spMk id="1028" creationId="{03E8462A-FEBA-4848-81CC-3F8DA3E477BE}"/>
          </ac:spMkLst>
        </pc:spChg>
        <pc:spChg chg="add del">
          <ac:chgData name="Lucie Hamžová" userId="90e4ed97-f7f9-4179-8105-2cead3efefb4" providerId="ADAL" clId="{93F3779D-E32A-40B9-9CD5-EF581F3E08E9}" dt="2019-04-09T21:59:39.808" v="21094" actId="26606"/>
          <ac:spMkLst>
            <pc:docMk/>
            <pc:sldMk cId="3654521058" sldId="292"/>
            <ac:spMk id="1030" creationId="{7941F9B1-B01B-4A84-89D9-B169AEB4E456}"/>
          </ac:spMkLst>
        </pc:spChg>
        <pc:spChg chg="add del">
          <ac:chgData name="Lucie Hamžová" userId="90e4ed97-f7f9-4179-8105-2cead3efefb4" providerId="ADAL" clId="{93F3779D-E32A-40B9-9CD5-EF581F3E08E9}" dt="2019-04-09T22:09:13.902" v="21115" actId="26606"/>
          <ac:spMkLst>
            <pc:docMk/>
            <pc:sldMk cId="3654521058" sldId="292"/>
            <ac:spMk id="1033" creationId="{21029ED5-F105-4DD2-99C8-1E4422817978}"/>
          </ac:spMkLst>
        </pc:spChg>
        <pc:spChg chg="add del">
          <ac:chgData name="Lucie Hamžová" userId="90e4ed97-f7f9-4179-8105-2cead3efefb4" providerId="ADAL" clId="{93F3779D-E32A-40B9-9CD5-EF581F3E08E9}" dt="2019-04-09T22:09:13.902" v="21115" actId="26606"/>
          <ac:spMkLst>
            <pc:docMk/>
            <pc:sldMk cId="3654521058" sldId="292"/>
            <ac:spMk id="1035" creationId="{5C9652B3-A450-4ED6-8FBF-F536BA60B4D8}"/>
          </ac:spMkLst>
        </pc:spChg>
        <pc:grpChg chg="add del">
          <ac:chgData name="Lucie Hamžová" userId="90e4ed97-f7f9-4179-8105-2cead3efefb4" providerId="ADAL" clId="{93F3779D-E32A-40B9-9CD5-EF581F3E08E9}" dt="2019-04-09T21:59:38.986" v="21092" actId="26606"/>
          <ac:grpSpMkLst>
            <pc:docMk/>
            <pc:sldMk cId="3654521058" sldId="292"/>
            <ac:grpSpMk id="11" creationId="{6CE6E43D-FC44-4F15-89C6-7C08E9BDC3FF}"/>
          </ac:grpSpMkLst>
        </pc:grpChg>
        <pc:grpChg chg="add del">
          <ac:chgData name="Lucie Hamžová" userId="90e4ed97-f7f9-4179-8105-2cead3efefb4" providerId="ADAL" clId="{93F3779D-E32A-40B9-9CD5-EF581F3E08E9}" dt="2019-04-09T21:59:38.986" v="21092" actId="26606"/>
          <ac:grpSpMkLst>
            <pc:docMk/>
            <pc:sldMk cId="3654521058" sldId="292"/>
            <ac:grpSpMk id="25" creationId="{2D621E68-BF28-4A1C-B1A2-4E55E139E79A}"/>
          </ac:grpSpMkLst>
        </pc:grpChg>
        <pc:grpChg chg="add">
          <ac:chgData name="Lucie Hamžová" userId="90e4ed97-f7f9-4179-8105-2cead3efefb4" providerId="ADAL" clId="{93F3779D-E32A-40B9-9CD5-EF581F3E08E9}" dt="2019-04-09T22:09:13.902" v="21115" actId="26606"/>
          <ac:grpSpMkLst>
            <pc:docMk/>
            <pc:sldMk cId="3654521058" sldId="292"/>
            <ac:grpSpMk id="80" creationId="{A4D026A2-7476-44B0-9648-BB98882F7BA3}"/>
          </ac:grpSpMkLst>
        </pc:grpChg>
        <pc:grpChg chg="add">
          <ac:chgData name="Lucie Hamžová" userId="90e4ed97-f7f9-4179-8105-2cead3efefb4" providerId="ADAL" clId="{93F3779D-E32A-40B9-9CD5-EF581F3E08E9}" dt="2019-04-09T22:09:13.902" v="21115" actId="26606"/>
          <ac:grpSpMkLst>
            <pc:docMk/>
            <pc:sldMk cId="3654521058" sldId="292"/>
            <ac:grpSpMk id="94" creationId="{2109F83F-40FE-4DB3-84CC-09FB3340D06D}"/>
          </ac:grpSpMkLst>
        </pc:grpChg>
        <pc:grpChg chg="add del">
          <ac:chgData name="Lucie Hamžová" userId="90e4ed97-f7f9-4179-8105-2cead3efefb4" providerId="ADAL" clId="{93F3779D-E32A-40B9-9CD5-EF581F3E08E9}" dt="2019-04-09T21:59:39.808" v="21094" actId="26606"/>
          <ac:grpSpMkLst>
            <pc:docMk/>
            <pc:sldMk cId="3654521058" sldId="292"/>
            <ac:grpSpMk id="1027" creationId="{A4D026A2-7476-44B0-9648-BB98882F7BA3}"/>
          </ac:grpSpMkLst>
        </pc:grpChg>
        <pc:grpChg chg="add del">
          <ac:chgData name="Lucie Hamžová" userId="90e4ed97-f7f9-4179-8105-2cead3efefb4" providerId="ADAL" clId="{93F3779D-E32A-40B9-9CD5-EF581F3E08E9}" dt="2019-04-09T21:59:39.808" v="21094" actId="26606"/>
          <ac:grpSpMkLst>
            <pc:docMk/>
            <pc:sldMk cId="3654521058" sldId="292"/>
            <ac:grpSpMk id="1029" creationId="{2109F83F-40FE-4DB3-84CC-09FB3340D06D}"/>
          </ac:grpSpMkLst>
        </pc:grpChg>
        <pc:grpChg chg="add del">
          <ac:chgData name="Lucie Hamžová" userId="90e4ed97-f7f9-4179-8105-2cead3efefb4" providerId="ADAL" clId="{93F3779D-E32A-40B9-9CD5-EF581F3E08E9}" dt="2019-04-09T22:09:13.902" v="21115" actId="26606"/>
          <ac:grpSpMkLst>
            <pc:docMk/>
            <pc:sldMk cId="3654521058" sldId="292"/>
            <ac:grpSpMk id="1032" creationId="{6CE6E43D-FC44-4F15-89C6-7C08E9BDC3FF}"/>
          </ac:grpSpMkLst>
        </pc:grpChg>
        <pc:grpChg chg="add del">
          <ac:chgData name="Lucie Hamžová" userId="90e4ed97-f7f9-4179-8105-2cead3efefb4" providerId="ADAL" clId="{93F3779D-E32A-40B9-9CD5-EF581F3E08E9}" dt="2019-04-09T22:09:13.902" v="21115" actId="26606"/>
          <ac:grpSpMkLst>
            <pc:docMk/>
            <pc:sldMk cId="3654521058" sldId="292"/>
            <ac:grpSpMk id="1034" creationId="{2D621E68-BF28-4A1C-B1A2-4E55E139E79A}"/>
          </ac:grpSpMkLst>
        </pc:grpChg>
        <pc:picChg chg="add del">
          <ac:chgData name="Lucie Hamžová" userId="90e4ed97-f7f9-4179-8105-2cead3efefb4" providerId="ADAL" clId="{93F3779D-E32A-40B9-9CD5-EF581F3E08E9}" dt="2019-04-09T21:59:18.223" v="21087"/>
          <ac:picMkLst>
            <pc:docMk/>
            <pc:sldMk cId="3654521058" sldId="292"/>
            <ac:picMk id="5" creationId="{DA697164-224B-48CC-9846-8DB7DFA30E8A}"/>
          </ac:picMkLst>
        </pc:picChg>
        <pc:picChg chg="add del mod modCrop">
          <ac:chgData name="Lucie Hamžová" userId="90e4ed97-f7f9-4179-8105-2cead3efefb4" providerId="ADAL" clId="{93F3779D-E32A-40B9-9CD5-EF581F3E08E9}" dt="2019-04-09T22:08:53.173" v="21111" actId="478"/>
          <ac:picMkLst>
            <pc:docMk/>
            <pc:sldMk cId="3654521058" sldId="292"/>
            <ac:picMk id="6" creationId="{9DAAC250-2BCD-4EC4-8B5A-DDE6BEB85E29}"/>
          </ac:picMkLst>
        </pc:picChg>
        <pc:picChg chg="add mod">
          <ac:chgData name="Lucie Hamžová" userId="90e4ed97-f7f9-4179-8105-2cead3efefb4" providerId="ADAL" clId="{93F3779D-E32A-40B9-9CD5-EF581F3E08E9}" dt="2019-04-09T22:12:43.734" v="21216" actId="1036"/>
          <ac:picMkLst>
            <pc:docMk/>
            <pc:sldMk cId="3654521058" sldId="292"/>
            <ac:picMk id="10" creationId="{53371B34-9A8B-49E4-BA88-61D4ED0083DD}"/>
          </ac:picMkLst>
        </pc:picChg>
        <pc:picChg chg="add del">
          <ac:chgData name="Lucie Hamžová" userId="90e4ed97-f7f9-4179-8105-2cead3efefb4" providerId="ADAL" clId="{93F3779D-E32A-40B9-9CD5-EF581F3E08E9}" dt="2019-04-09T21:57:08.720" v="21084"/>
          <ac:picMkLst>
            <pc:docMk/>
            <pc:sldMk cId="3654521058" sldId="292"/>
            <ac:picMk id="1025" creationId="{E3698834-F952-46A4-8678-3B53BD5CFFA6}"/>
          </ac:picMkLst>
        </pc:picChg>
      </pc:sldChg>
      <pc:sldChg chg="addSp delSp modSp add del mod setBg">
        <pc:chgData name="Lucie Hamžová" userId="90e4ed97-f7f9-4179-8105-2cead3efefb4" providerId="ADAL" clId="{93F3779D-E32A-40B9-9CD5-EF581F3E08E9}" dt="2019-04-10T10:12:44.177" v="22896" actId="2696"/>
        <pc:sldMkLst>
          <pc:docMk/>
          <pc:sldMk cId="1839797149" sldId="293"/>
        </pc:sldMkLst>
        <pc:spChg chg="add del">
          <ac:chgData name="Lucie Hamžová" userId="90e4ed97-f7f9-4179-8105-2cead3efefb4" providerId="ADAL" clId="{93F3779D-E32A-40B9-9CD5-EF581F3E08E9}" dt="2019-04-09T22:17:56.614" v="21228" actId="26606"/>
          <ac:spMkLst>
            <pc:docMk/>
            <pc:sldMk cId="1839797149" sldId="293"/>
            <ac:spMk id="2" creationId="{FBA75526-1142-4F6F-89C7-900E4E714C49}"/>
          </ac:spMkLst>
        </pc:spChg>
        <pc:spChg chg="del">
          <ac:chgData name="Lucie Hamžová" userId="90e4ed97-f7f9-4179-8105-2cead3efefb4" providerId="ADAL" clId="{93F3779D-E32A-40B9-9CD5-EF581F3E08E9}" dt="2019-04-09T22:17:46.971" v="21222" actId="931"/>
          <ac:spMkLst>
            <pc:docMk/>
            <pc:sldMk cId="1839797149" sldId="293"/>
            <ac:spMk id="3" creationId="{925B512B-E300-45CF-BD61-97312871F2AC}"/>
          </ac:spMkLst>
        </pc:spChg>
        <pc:spChg chg="add del">
          <ac:chgData name="Lucie Hamžová" userId="90e4ed97-f7f9-4179-8105-2cead3efefb4" providerId="ADAL" clId="{93F3779D-E32A-40B9-9CD5-EF581F3E08E9}" dt="2019-04-09T22:17:56.598" v="21227" actId="26606"/>
          <ac:spMkLst>
            <pc:docMk/>
            <pc:sldMk cId="1839797149" sldId="293"/>
            <ac:spMk id="22" creationId="{21029ED5-F105-4DD2-99C8-1E4422817978}"/>
          </ac:spMkLst>
        </pc:spChg>
        <pc:spChg chg="add mod">
          <ac:chgData name="Lucie Hamžová" userId="90e4ed97-f7f9-4179-8105-2cead3efefb4" providerId="ADAL" clId="{93F3779D-E32A-40B9-9CD5-EF581F3E08E9}" dt="2019-04-09T22:19:03.065" v="21238" actId="1076"/>
          <ac:spMkLst>
            <pc:docMk/>
            <pc:sldMk cId="1839797149" sldId="293"/>
            <ac:spMk id="34" creationId="{138CC9A2-F10A-443A-8444-D6F22C99D5C2}"/>
          </ac:spMkLst>
        </pc:spChg>
        <pc:spChg chg="add del">
          <ac:chgData name="Lucie Hamžová" userId="90e4ed97-f7f9-4179-8105-2cead3efefb4" providerId="ADAL" clId="{93F3779D-E32A-40B9-9CD5-EF581F3E08E9}" dt="2019-04-09T22:17:56.598" v="21227" actId="26606"/>
          <ac:spMkLst>
            <pc:docMk/>
            <pc:sldMk cId="1839797149" sldId="293"/>
            <ac:spMk id="35" creationId="{5C9652B3-A450-4ED6-8FBF-F536BA60B4D8}"/>
          </ac:spMkLst>
        </pc:spChg>
        <pc:spChg chg="add">
          <ac:chgData name="Lucie Hamžová" userId="90e4ed97-f7f9-4179-8105-2cead3efefb4" providerId="ADAL" clId="{93F3779D-E32A-40B9-9CD5-EF581F3E08E9}" dt="2019-04-09T22:17:56.614" v="21228" actId="26606"/>
          <ac:spMkLst>
            <pc:docMk/>
            <pc:sldMk cId="1839797149" sldId="293"/>
            <ac:spMk id="38" creationId="{03E8462A-FEBA-4848-81CC-3F8DA3E477BE}"/>
          </ac:spMkLst>
        </pc:spChg>
        <pc:spChg chg="add">
          <ac:chgData name="Lucie Hamžová" userId="90e4ed97-f7f9-4179-8105-2cead3efefb4" providerId="ADAL" clId="{93F3779D-E32A-40B9-9CD5-EF581F3E08E9}" dt="2019-04-09T22:17:56.614" v="21228" actId="26606"/>
          <ac:spMkLst>
            <pc:docMk/>
            <pc:sldMk cId="1839797149" sldId="293"/>
            <ac:spMk id="40" creationId="{7941F9B1-B01B-4A84-89D9-B169AEB4E456}"/>
          </ac:spMkLst>
        </pc:spChg>
        <pc:grpChg chg="add del">
          <ac:chgData name="Lucie Hamžová" userId="90e4ed97-f7f9-4179-8105-2cead3efefb4" providerId="ADAL" clId="{93F3779D-E32A-40B9-9CD5-EF581F3E08E9}" dt="2019-04-09T22:17:56.598" v="21227" actId="26606"/>
          <ac:grpSpMkLst>
            <pc:docMk/>
            <pc:sldMk cId="1839797149" sldId="293"/>
            <ac:grpSpMk id="10" creationId="{6CE6E43D-FC44-4F15-89C6-7C08E9BDC3FF}"/>
          </ac:grpSpMkLst>
        </pc:grpChg>
        <pc:grpChg chg="add del">
          <ac:chgData name="Lucie Hamžová" userId="90e4ed97-f7f9-4179-8105-2cead3efefb4" providerId="ADAL" clId="{93F3779D-E32A-40B9-9CD5-EF581F3E08E9}" dt="2019-04-09T22:17:56.598" v="21227" actId="26606"/>
          <ac:grpSpMkLst>
            <pc:docMk/>
            <pc:sldMk cId="1839797149" sldId="293"/>
            <ac:grpSpMk id="24" creationId="{2D621E68-BF28-4A1C-B1A2-4E55E139E79A}"/>
          </ac:grpSpMkLst>
        </pc:grpChg>
        <pc:grpChg chg="add">
          <ac:chgData name="Lucie Hamžová" userId="90e4ed97-f7f9-4179-8105-2cead3efefb4" providerId="ADAL" clId="{93F3779D-E32A-40B9-9CD5-EF581F3E08E9}" dt="2019-04-09T22:17:56.614" v="21228" actId="26606"/>
          <ac:grpSpMkLst>
            <pc:docMk/>
            <pc:sldMk cId="1839797149" sldId="293"/>
            <ac:grpSpMk id="37" creationId="{A4D026A2-7476-44B0-9648-BB98882F7BA3}"/>
          </ac:grpSpMkLst>
        </pc:grpChg>
        <pc:grpChg chg="add">
          <ac:chgData name="Lucie Hamžová" userId="90e4ed97-f7f9-4179-8105-2cead3efefb4" providerId="ADAL" clId="{93F3779D-E32A-40B9-9CD5-EF581F3E08E9}" dt="2019-04-09T22:17:56.614" v="21228" actId="26606"/>
          <ac:grpSpMkLst>
            <pc:docMk/>
            <pc:sldMk cId="1839797149" sldId="293"/>
            <ac:grpSpMk id="39" creationId="{2109F83F-40FE-4DB3-84CC-09FB3340D06D}"/>
          </ac:grpSpMkLst>
        </pc:grpChg>
        <pc:picChg chg="add mod modCrop">
          <ac:chgData name="Lucie Hamžová" userId="90e4ed97-f7f9-4179-8105-2cead3efefb4" providerId="ADAL" clId="{93F3779D-E32A-40B9-9CD5-EF581F3E08E9}" dt="2019-04-09T22:18:32.593" v="21236" actId="1076"/>
          <ac:picMkLst>
            <pc:docMk/>
            <pc:sldMk cId="1839797149" sldId="293"/>
            <ac:picMk id="5" creationId="{68099397-05A0-4ECB-A6ED-D31647A762B8}"/>
          </ac:picMkLst>
        </pc:picChg>
      </pc:sldChg>
      <pc:sldChg chg="modSp add del ord">
        <pc:chgData name="Lucie Hamžová" userId="90e4ed97-f7f9-4179-8105-2cead3efefb4" providerId="ADAL" clId="{93F3779D-E32A-40B9-9CD5-EF581F3E08E9}" dt="2019-04-10T16:32:52.834" v="25396" actId="2696"/>
        <pc:sldMkLst>
          <pc:docMk/>
          <pc:sldMk cId="2832522273" sldId="294"/>
        </pc:sldMkLst>
        <pc:spChg chg="mod">
          <ac:chgData name="Lucie Hamžová" userId="90e4ed97-f7f9-4179-8105-2cead3efefb4" providerId="ADAL" clId="{93F3779D-E32A-40B9-9CD5-EF581F3E08E9}" dt="2019-04-09T22:33:58.065" v="21465"/>
          <ac:spMkLst>
            <pc:docMk/>
            <pc:sldMk cId="2832522273" sldId="294"/>
            <ac:spMk id="3" creationId="{D4A134DB-CC9C-4BF8-98D9-C0A06E9BDDCD}"/>
          </ac:spMkLst>
        </pc:spChg>
      </pc:sldChg>
      <pc:sldChg chg="modSp add del">
        <pc:chgData name="Lucie Hamžová" userId="90e4ed97-f7f9-4179-8105-2cead3efefb4" providerId="ADAL" clId="{93F3779D-E32A-40B9-9CD5-EF581F3E08E9}" dt="2019-04-10T17:43:09.662" v="26570" actId="2696"/>
        <pc:sldMkLst>
          <pc:docMk/>
          <pc:sldMk cId="3133912657" sldId="295"/>
        </pc:sldMkLst>
        <pc:spChg chg="mod">
          <ac:chgData name="Lucie Hamžová" userId="90e4ed97-f7f9-4179-8105-2cead3efefb4" providerId="ADAL" clId="{93F3779D-E32A-40B9-9CD5-EF581F3E08E9}" dt="2019-04-10T11:17:15.152" v="23598"/>
          <ac:spMkLst>
            <pc:docMk/>
            <pc:sldMk cId="3133912657" sldId="295"/>
            <ac:spMk id="2" creationId="{D20B9789-AF8B-4B94-AF29-9984494AF70E}"/>
          </ac:spMkLst>
        </pc:spChg>
        <pc:spChg chg="mod">
          <ac:chgData name="Lucie Hamžová" userId="90e4ed97-f7f9-4179-8105-2cead3efefb4" providerId="ADAL" clId="{93F3779D-E32A-40B9-9CD5-EF581F3E08E9}" dt="2019-04-10T11:33:32.643" v="23673"/>
          <ac:spMkLst>
            <pc:docMk/>
            <pc:sldMk cId="3133912657" sldId="295"/>
            <ac:spMk id="3" creationId="{DD07C078-B470-48F9-AED0-06BF7D10B5A7}"/>
          </ac:spMkLst>
        </pc:spChg>
      </pc:sldChg>
      <pc:sldChg chg="addSp delSp modSp add mod modNotesTx">
        <pc:chgData name="Lucie Hamžová" userId="90e4ed97-f7f9-4179-8105-2cead3efefb4" providerId="ADAL" clId="{93F3779D-E32A-40B9-9CD5-EF581F3E08E9}" dt="2019-04-11T04:05:49.474" v="28395" actId="20577"/>
        <pc:sldMkLst>
          <pc:docMk/>
          <pc:sldMk cId="608021998" sldId="296"/>
        </pc:sldMkLst>
        <pc:spChg chg="del">
          <ac:chgData name="Lucie Hamžová" userId="90e4ed97-f7f9-4179-8105-2cead3efefb4" providerId="ADAL" clId="{93F3779D-E32A-40B9-9CD5-EF581F3E08E9}" dt="2019-04-10T16:25:14.313" v="25296" actId="478"/>
          <ac:spMkLst>
            <pc:docMk/>
            <pc:sldMk cId="608021998" sldId="296"/>
            <ac:spMk id="2" creationId="{EC14742B-87FA-4D29-9E72-344B4C6479CC}"/>
          </ac:spMkLst>
        </pc:spChg>
        <pc:spChg chg="mod">
          <ac:chgData name="Lucie Hamžová" userId="90e4ed97-f7f9-4179-8105-2cead3efefb4" providerId="ADAL" clId="{93F3779D-E32A-40B9-9CD5-EF581F3E08E9}" dt="2019-04-11T04:05:49.474" v="28395" actId="20577"/>
          <ac:spMkLst>
            <pc:docMk/>
            <pc:sldMk cId="608021998" sldId="296"/>
            <ac:spMk id="3" creationId="{BA89CE76-9402-4DA4-AA0B-DF20BA5E6C7A}"/>
          </ac:spMkLst>
        </pc:spChg>
        <pc:graphicFrameChg chg="add del mod">
          <ac:chgData name="Lucie Hamžová" userId="90e4ed97-f7f9-4179-8105-2cead3efefb4" providerId="ADAL" clId="{93F3779D-E32A-40B9-9CD5-EF581F3E08E9}" dt="2019-04-10T17:02:02.872" v="25670" actId="478"/>
          <ac:graphicFrameMkLst>
            <pc:docMk/>
            <pc:sldMk cId="608021998" sldId="296"/>
            <ac:graphicFrameMk id="4" creationId="{15E1B7B9-5EAF-40B8-AF44-63B1A511ED09}"/>
          </ac:graphicFrameMkLst>
        </pc:graphicFrameChg>
        <pc:graphicFrameChg chg="add del">
          <ac:chgData name="Lucie Hamžová" userId="90e4ed97-f7f9-4179-8105-2cead3efefb4" providerId="ADAL" clId="{93F3779D-E32A-40B9-9CD5-EF581F3E08E9}" dt="2019-04-10T17:02:20.604" v="25677" actId="478"/>
          <ac:graphicFrameMkLst>
            <pc:docMk/>
            <pc:sldMk cId="608021998" sldId="296"/>
            <ac:graphicFrameMk id="5" creationId="{15E1B7B9-5EAF-40B8-AF44-63B1A511ED09}"/>
          </ac:graphicFrameMkLst>
        </pc:graphicFrameChg>
        <pc:graphicFrameChg chg="add del">
          <ac:chgData name="Lucie Hamžová" userId="90e4ed97-f7f9-4179-8105-2cead3efefb4" providerId="ADAL" clId="{93F3779D-E32A-40B9-9CD5-EF581F3E08E9}" dt="2019-04-10T17:02:14.991" v="25675" actId="478"/>
          <ac:graphicFrameMkLst>
            <pc:docMk/>
            <pc:sldMk cId="608021998" sldId="296"/>
            <ac:graphicFrameMk id="6" creationId="{15E1B7B9-5EAF-40B8-AF44-63B1A511ED09}"/>
          </ac:graphicFrameMkLst>
        </pc:graphicFrameChg>
        <pc:graphicFrameChg chg="add del mod">
          <ac:chgData name="Lucie Hamžová" userId="90e4ed97-f7f9-4179-8105-2cead3efefb4" providerId="ADAL" clId="{93F3779D-E32A-40B9-9CD5-EF581F3E08E9}" dt="2019-04-10T17:03:13.555" v="25687" actId="478"/>
          <ac:graphicFrameMkLst>
            <pc:docMk/>
            <pc:sldMk cId="608021998" sldId="296"/>
            <ac:graphicFrameMk id="7" creationId="{15E1B7B9-5EAF-40B8-AF44-63B1A511ED09}"/>
          </ac:graphicFrameMkLst>
        </pc:graphicFrameChg>
        <pc:graphicFrameChg chg="add del mod">
          <ac:chgData name="Lucie Hamžová" userId="90e4ed97-f7f9-4179-8105-2cead3efefb4" providerId="ADAL" clId="{93F3779D-E32A-40B9-9CD5-EF581F3E08E9}" dt="2019-04-10T17:03:11.348" v="25686" actId="478"/>
          <ac:graphicFrameMkLst>
            <pc:docMk/>
            <pc:sldMk cId="608021998" sldId="296"/>
            <ac:graphicFrameMk id="8" creationId="{15E1B7B9-5EAF-40B8-AF44-63B1A511ED09}"/>
          </ac:graphicFrameMkLst>
        </pc:graphicFrameChg>
        <pc:graphicFrameChg chg="add del mod">
          <ac:chgData name="Lucie Hamžová" userId="90e4ed97-f7f9-4179-8105-2cead3efefb4" providerId="ADAL" clId="{93F3779D-E32A-40B9-9CD5-EF581F3E08E9}" dt="2019-04-10T17:05:19.434" v="25714" actId="478"/>
          <ac:graphicFrameMkLst>
            <pc:docMk/>
            <pc:sldMk cId="608021998" sldId="296"/>
            <ac:graphicFrameMk id="9" creationId="{15E1B7B9-5EAF-40B8-AF44-63B1A511ED09}"/>
          </ac:graphicFrameMkLst>
        </pc:graphicFrameChg>
        <pc:graphicFrameChg chg="add mod">
          <ac:chgData name="Lucie Hamžová" userId="90e4ed97-f7f9-4179-8105-2cead3efefb4" providerId="ADAL" clId="{93F3779D-E32A-40B9-9CD5-EF581F3E08E9}" dt="2019-04-11T03:17:28.383" v="28154"/>
          <ac:graphicFrameMkLst>
            <pc:docMk/>
            <pc:sldMk cId="608021998" sldId="296"/>
            <ac:graphicFrameMk id="10" creationId="{15E1B7B9-5EAF-40B8-AF44-63B1A511ED09}"/>
          </ac:graphicFrameMkLst>
        </pc:graphicFrameChg>
      </pc:sldChg>
      <pc:sldChg chg="del">
        <pc:chgData name="Lucie Hamžová" userId="90e4ed97-f7f9-4179-8105-2cead3efefb4" providerId="ADAL" clId="{93F3779D-E32A-40B9-9CD5-EF581F3E08E9}" dt="2019-04-10T20:26:24.621" v="27653" actId="2696"/>
        <pc:sldMkLst>
          <pc:docMk/>
          <pc:sldMk cId="2915210796" sldId="297"/>
        </pc:sldMkLst>
      </pc:sldChg>
    </pc:docChg>
  </pc:docChgLst>
  <pc:docChgLst>
    <pc:chgData name="Uživatel typu Host" userId="S::urn:spo:anon#112da2766667c345635e765f7547eb8c58bf179c0b8f56642aa53713c93e28ca::" providerId="AD" clId="Web-{54CCB0E7-286A-288B-9C4E-9C66E4A5F1B9}"/>
    <pc:docChg chg="addSld delSld modSld sldOrd">
      <pc:chgData name="Uživatel typu Host" userId="S::urn:spo:anon#112da2766667c345635e765f7547eb8c58bf179c0b8f56642aa53713c93e28ca::" providerId="AD" clId="Web-{54CCB0E7-286A-288B-9C4E-9C66E4A5F1B9}" dt="2019-03-19T11:20:38.835" v="1176"/>
      <pc:docMkLst>
        <pc:docMk/>
      </pc:docMkLst>
      <pc:sldChg chg="modSp new">
        <pc:chgData name="Uživatel typu Host" userId="S::urn:spo:anon#112da2766667c345635e765f7547eb8c58bf179c0b8f56642aa53713c93e28ca::" providerId="AD" clId="Web-{54CCB0E7-286A-288B-9C4E-9C66E4A5F1B9}" dt="2019-03-19T08:15:40.738" v="777" actId="20577"/>
        <pc:sldMkLst>
          <pc:docMk/>
          <pc:sldMk cId="508904625" sldId="263"/>
        </pc:sldMkLst>
        <pc:spChg chg="mod">
          <ac:chgData name="Uživatel typu Host" userId="S::urn:spo:anon#112da2766667c345635e765f7547eb8c58bf179c0b8f56642aa53713c93e28ca::" providerId="AD" clId="Web-{54CCB0E7-286A-288B-9C4E-9C66E4A5F1B9}" dt="2019-03-19T08:15:40.738" v="777" actId="20577"/>
          <ac:spMkLst>
            <pc:docMk/>
            <pc:sldMk cId="508904625" sldId="263"/>
            <ac:spMk id="2" creationId="{E1B10838-92E5-4F84-8E70-96930AE76690}"/>
          </ac:spMkLst>
        </pc:spChg>
      </pc:sldChg>
      <pc:sldChg chg="modSp new">
        <pc:chgData name="Uživatel typu Host" userId="S::urn:spo:anon#112da2766667c345635e765f7547eb8c58bf179c0b8f56642aa53713c93e28ca::" providerId="AD" clId="Web-{54CCB0E7-286A-288B-9C4E-9C66E4A5F1B9}" dt="2019-03-19T08:16:10.222" v="816" actId="20577"/>
        <pc:sldMkLst>
          <pc:docMk/>
          <pc:sldMk cId="1985128421" sldId="264"/>
        </pc:sldMkLst>
        <pc:spChg chg="mod">
          <ac:chgData name="Uživatel typu Host" userId="S::urn:spo:anon#112da2766667c345635e765f7547eb8c58bf179c0b8f56642aa53713c93e28ca::" providerId="AD" clId="Web-{54CCB0E7-286A-288B-9C4E-9C66E4A5F1B9}" dt="2019-03-19T08:16:10.222" v="816" actId="20577"/>
          <ac:spMkLst>
            <pc:docMk/>
            <pc:sldMk cId="1985128421" sldId="264"/>
            <ac:spMk id="2" creationId="{392E3D48-623C-4D68-AC9F-4220CE6A1734}"/>
          </ac:spMkLst>
        </pc:spChg>
      </pc:sldChg>
      <pc:sldChg chg="modSp new">
        <pc:chgData name="Uživatel typu Host" userId="S::urn:spo:anon#112da2766667c345635e765f7547eb8c58bf179c0b8f56642aa53713c93e28ca::" providerId="AD" clId="Web-{54CCB0E7-286A-288B-9C4E-9C66E4A5F1B9}" dt="2019-03-19T08:22:51.142" v="1005" actId="20577"/>
        <pc:sldMkLst>
          <pc:docMk/>
          <pc:sldMk cId="2557059088" sldId="266"/>
        </pc:sldMkLst>
        <pc:spChg chg="mod">
          <ac:chgData name="Uživatel typu Host" userId="S::urn:spo:anon#112da2766667c345635e765f7547eb8c58bf179c0b8f56642aa53713c93e28ca::" providerId="AD" clId="Web-{54CCB0E7-286A-288B-9C4E-9C66E4A5F1B9}" dt="2019-03-19T08:22:32.111" v="986" actId="20577"/>
          <ac:spMkLst>
            <pc:docMk/>
            <pc:sldMk cId="2557059088" sldId="266"/>
            <ac:spMk id="2" creationId="{56E0D28E-9A0C-4EF3-A4A8-DF53FED3B47B}"/>
          </ac:spMkLst>
        </pc:spChg>
        <pc:spChg chg="mod">
          <ac:chgData name="Uživatel typu Host" userId="S::urn:spo:anon#112da2766667c345635e765f7547eb8c58bf179c0b8f56642aa53713c93e28ca::" providerId="AD" clId="Web-{54CCB0E7-286A-288B-9C4E-9C66E4A5F1B9}" dt="2019-03-19T08:22:51.142" v="1005" actId="20577"/>
          <ac:spMkLst>
            <pc:docMk/>
            <pc:sldMk cId="2557059088" sldId="266"/>
            <ac:spMk id="3" creationId="{F1598633-1B0A-4B22-8993-71F3653E8A9A}"/>
          </ac:spMkLst>
        </pc:spChg>
      </pc:sldChg>
      <pc:sldChg chg="modSp new">
        <pc:chgData name="Uživatel typu Host" userId="S::urn:spo:anon#112da2766667c345635e765f7547eb8c58bf179c0b8f56642aa53713c93e28ca::" providerId="AD" clId="Web-{54CCB0E7-286A-288B-9C4E-9C66E4A5F1B9}" dt="2019-03-19T08:20:43.408" v="901" actId="20577"/>
        <pc:sldMkLst>
          <pc:docMk/>
          <pc:sldMk cId="1114027607" sldId="267"/>
        </pc:sldMkLst>
        <pc:spChg chg="mod">
          <ac:chgData name="Uživatel typu Host" userId="S::urn:spo:anon#112da2766667c345635e765f7547eb8c58bf179c0b8f56642aa53713c93e28ca::" providerId="AD" clId="Web-{54CCB0E7-286A-288B-9C4E-9C66E4A5F1B9}" dt="2019-03-19T08:20:43.408" v="901" actId="20577"/>
          <ac:spMkLst>
            <pc:docMk/>
            <pc:sldMk cId="1114027607" sldId="267"/>
            <ac:spMk id="2" creationId="{AD937275-B99E-4CE0-BAC1-3F7AB880F056}"/>
          </ac:spMkLst>
        </pc:spChg>
      </pc:sldChg>
      <pc:sldChg chg="modSp new ord">
        <pc:chgData name="Uživatel typu Host" userId="S::urn:spo:anon#112da2766667c345635e765f7547eb8c58bf179c0b8f56642aa53713c93e28ca::" providerId="AD" clId="Web-{54CCB0E7-286A-288B-9C4E-9C66E4A5F1B9}" dt="2019-03-19T08:21:48.424" v="962" actId="20577"/>
        <pc:sldMkLst>
          <pc:docMk/>
          <pc:sldMk cId="1164421819" sldId="268"/>
        </pc:sldMkLst>
        <pc:spChg chg="mod">
          <ac:chgData name="Uživatel typu Host" userId="S::urn:spo:anon#112da2766667c345635e765f7547eb8c58bf179c0b8f56642aa53713c93e28ca::" providerId="AD" clId="Web-{54CCB0E7-286A-288B-9C4E-9C66E4A5F1B9}" dt="2019-03-19T08:21:48.424" v="962" actId="20577"/>
          <ac:spMkLst>
            <pc:docMk/>
            <pc:sldMk cId="1164421819" sldId="268"/>
            <ac:spMk id="2" creationId="{6CD1E94A-16EF-4863-B49D-B686BFB6D477}"/>
          </ac:spMkLst>
        </pc:spChg>
      </pc:sldChg>
      <pc:sldChg chg="addSp modSp new mod modClrScheme chgLayout">
        <pc:chgData name="Uživatel typu Host" userId="S::urn:spo:anon#112da2766667c345635e765f7547eb8c58bf179c0b8f56642aa53713c93e28ca::" providerId="AD" clId="Web-{54CCB0E7-286A-288B-9C4E-9C66E4A5F1B9}" dt="2019-03-19T08:27:14.644" v="1149" actId="20577"/>
        <pc:sldMkLst>
          <pc:docMk/>
          <pc:sldMk cId="2549281815" sldId="269"/>
        </pc:sldMkLst>
        <pc:spChg chg="mod ord">
          <ac:chgData name="Uživatel typu Host" userId="S::urn:spo:anon#112da2766667c345635e765f7547eb8c58bf179c0b8f56642aa53713c93e28ca::" providerId="AD" clId="Web-{54CCB0E7-286A-288B-9C4E-9C66E4A5F1B9}" dt="2019-03-19T08:26:45.563" v="1123"/>
          <ac:spMkLst>
            <pc:docMk/>
            <pc:sldMk cId="2549281815" sldId="269"/>
            <ac:spMk id="2" creationId="{68EAC256-878D-4547-9F07-06455F720369}"/>
          </ac:spMkLst>
        </pc:spChg>
        <pc:spChg chg="mod ord">
          <ac:chgData name="Uživatel typu Host" userId="S::urn:spo:anon#112da2766667c345635e765f7547eb8c58bf179c0b8f56642aa53713c93e28ca::" providerId="AD" clId="Web-{54CCB0E7-286A-288B-9C4E-9C66E4A5F1B9}" dt="2019-03-19T08:27:03.297" v="1133" actId="20577"/>
          <ac:spMkLst>
            <pc:docMk/>
            <pc:sldMk cId="2549281815" sldId="269"/>
            <ac:spMk id="3" creationId="{EC97EE8A-AA6B-442B-B4C9-BAAC5A75FA51}"/>
          </ac:spMkLst>
        </pc:spChg>
        <pc:spChg chg="add mod ord">
          <ac:chgData name="Uživatel typu Host" userId="S::urn:spo:anon#112da2766667c345635e765f7547eb8c58bf179c0b8f56642aa53713c93e28ca::" providerId="AD" clId="Web-{54CCB0E7-286A-288B-9C4E-9C66E4A5F1B9}" dt="2019-03-19T08:27:14.644" v="1149" actId="20577"/>
          <ac:spMkLst>
            <pc:docMk/>
            <pc:sldMk cId="2549281815" sldId="269"/>
            <ac:spMk id="4" creationId="{3828E48A-5889-45A9-8DEA-9D6D9605FED7}"/>
          </ac:spMkLst>
        </pc:spChg>
        <pc:spChg chg="add mod ord">
          <ac:chgData name="Uživatel typu Host" userId="S::urn:spo:anon#112da2766667c345635e765f7547eb8c58bf179c0b8f56642aa53713c93e28ca::" providerId="AD" clId="Web-{54CCB0E7-286A-288B-9C4E-9C66E4A5F1B9}" dt="2019-03-19T08:26:54.235" v="1124" actId="20577"/>
          <ac:spMkLst>
            <pc:docMk/>
            <pc:sldMk cId="2549281815" sldId="269"/>
            <ac:spMk id="5" creationId="{57EE5E30-B418-4B13-B939-37AA81131F5C}"/>
          </ac:spMkLst>
        </pc:spChg>
        <pc:spChg chg="add mod ord">
          <ac:chgData name="Uživatel typu Host" userId="S::urn:spo:anon#112da2766667c345635e765f7547eb8c58bf179c0b8f56642aa53713c93e28ca::" providerId="AD" clId="Web-{54CCB0E7-286A-288B-9C4E-9C66E4A5F1B9}" dt="2019-03-19T08:27:08.079" v="1140" actId="20577"/>
          <ac:spMkLst>
            <pc:docMk/>
            <pc:sldMk cId="2549281815" sldId="269"/>
            <ac:spMk id="6" creationId="{90466EF2-A2CD-4ADC-8E84-4D4182714EF8}"/>
          </ac:spMkLst>
        </pc:spChg>
      </pc:sldChg>
    </pc:docChg>
  </pc:docChgLst>
  <pc:docChgLst>
    <pc:chgData name="Uživatel typu Host" userId="S::urn:spo:anon#112da2766667c345635e765f7547eb8c58bf179c0b8f56642aa53713c93e28ca::" providerId="AD" clId="Web-{B4604026-C84B-F26C-84EC-B0373B5FDA21}"/>
    <pc:docChg chg="sldOrd">
      <pc:chgData name="Uživatel typu Host" userId="S::urn:spo:anon#112da2766667c345635e765f7547eb8c58bf179c0b8f56642aa53713c93e28ca::" providerId="AD" clId="Web-{B4604026-C84B-F26C-84EC-B0373B5FDA21}" dt="2019-04-10T10:39:45.758" v="0"/>
      <pc:docMkLst>
        <pc:docMk/>
      </pc:docMkLst>
      <pc:sldChg chg="ord">
        <pc:chgData name="Uživatel typu Host" userId="S::urn:spo:anon#112da2766667c345635e765f7547eb8c58bf179c0b8f56642aa53713c93e28ca::" providerId="AD" clId="Web-{B4604026-C84B-F26C-84EC-B0373B5FDA21}" dt="2019-04-10T10:39:45.758" v="0"/>
        <pc:sldMkLst>
          <pc:docMk/>
          <pc:sldMk cId="758568847" sldId="278"/>
        </pc:sldMkLst>
      </pc:sldChg>
    </pc:docChg>
  </pc:docChgLst>
  <pc:docChgLst>
    <pc:chgData name="Lucie Hamžová" userId="S::455758@muni.cz::90e4ed97-f7f9-4179-8105-2cead3efefb4" providerId="AD" clId="Web-{7B93FF0A-879B-4411-B111-009228BA8CA9}"/>
    <pc:docChg chg="addSld modSld">
      <pc:chgData name="Lucie Hamžová" userId="S::455758@muni.cz::90e4ed97-f7f9-4179-8105-2cead3efefb4" providerId="AD" clId="Web-{7B93FF0A-879B-4411-B111-009228BA8CA9}" dt="2019-04-09T18:16:18.163" v="3178" actId="20577"/>
      <pc:docMkLst>
        <pc:docMk/>
      </pc:docMkLst>
      <pc:sldChg chg="modSp">
        <pc:chgData name="Lucie Hamžová" userId="S::455758@muni.cz::90e4ed97-f7f9-4179-8105-2cead3efefb4" providerId="AD" clId="Web-{7B93FF0A-879B-4411-B111-009228BA8CA9}" dt="2019-04-09T16:42:08.709" v="1837" actId="20577"/>
        <pc:sldMkLst>
          <pc:docMk/>
          <pc:sldMk cId="508904625" sldId="263"/>
        </pc:sldMkLst>
        <pc:spChg chg="mod">
          <ac:chgData name="Lucie Hamžová" userId="S::455758@muni.cz::90e4ed97-f7f9-4179-8105-2cead3efefb4" providerId="AD" clId="Web-{7B93FF0A-879B-4411-B111-009228BA8CA9}" dt="2019-04-09T16:42:08.709" v="1837" actId="20577"/>
          <ac:spMkLst>
            <pc:docMk/>
            <pc:sldMk cId="508904625" sldId="263"/>
            <ac:spMk id="3" creationId="{0C71B3F8-90B8-45B4-8AB6-93269407BB90}"/>
          </ac:spMkLst>
        </pc:spChg>
      </pc:sldChg>
      <pc:sldChg chg="addSp delSp modSp new modNotes">
        <pc:chgData name="Lucie Hamžová" userId="S::455758@muni.cz::90e4ed97-f7f9-4179-8105-2cead3efefb4" providerId="AD" clId="Web-{7B93FF0A-879B-4411-B111-009228BA8CA9}" dt="2019-04-09T18:16:18.163" v="3178" actId="20577"/>
        <pc:sldMkLst>
          <pc:docMk/>
          <pc:sldMk cId="2450879217" sldId="289"/>
        </pc:sldMkLst>
        <pc:spChg chg="mod">
          <ac:chgData name="Lucie Hamžová" userId="S::455758@muni.cz::90e4ed97-f7f9-4179-8105-2cead3efefb4" providerId="AD" clId="Web-{7B93FF0A-879B-4411-B111-009228BA8CA9}" dt="2019-04-09T18:16:18.163" v="3178" actId="20577"/>
          <ac:spMkLst>
            <pc:docMk/>
            <pc:sldMk cId="2450879217" sldId="289"/>
            <ac:spMk id="2" creationId="{054625B6-C38F-4CF5-B797-53793AD43BD2}"/>
          </ac:spMkLst>
        </pc:spChg>
        <pc:spChg chg="add mod">
          <ac:chgData name="Lucie Hamžová" userId="S::455758@muni.cz::90e4ed97-f7f9-4179-8105-2cead3efefb4" providerId="AD" clId="Web-{7B93FF0A-879B-4411-B111-009228BA8CA9}" dt="2019-04-09T17:03:53.935" v="2157" actId="20577"/>
          <ac:spMkLst>
            <pc:docMk/>
            <pc:sldMk cId="2450879217" sldId="289"/>
            <ac:spMk id="3" creationId="{56B88EDE-AD50-4088-A49B-BA841FEFACDB}"/>
          </ac:spMkLst>
        </pc:spChg>
        <pc:spChg chg="del">
          <ac:chgData name="Lucie Hamžová" userId="S::455758@muni.cz::90e4ed97-f7f9-4179-8105-2cead3efefb4" providerId="AD" clId="Web-{7B93FF0A-879B-4411-B111-009228BA8CA9}" dt="2019-04-09T16:50:51.853" v="1910"/>
          <ac:spMkLst>
            <pc:docMk/>
            <pc:sldMk cId="2450879217" sldId="289"/>
            <ac:spMk id="3" creationId="{9152013A-197D-404F-A352-F579EA6D095D}"/>
          </ac:spMkLst>
        </pc:spChg>
        <pc:spChg chg="mod">
          <ac:chgData name="Lucie Hamžová" userId="S::455758@muni.cz::90e4ed97-f7f9-4179-8105-2cead3efefb4" providerId="AD" clId="Web-{7B93FF0A-879B-4411-B111-009228BA8CA9}" dt="2019-04-09T18:16:05.960" v="3173" actId="1076"/>
          <ac:spMkLst>
            <pc:docMk/>
            <pc:sldMk cId="2450879217" sldId="289"/>
            <ac:spMk id="5" creationId="{81BA38F3-8818-437F-A4D9-F35AFC55B5D3}"/>
          </ac:spMkLst>
        </pc:spChg>
        <pc:graphicFrameChg chg="add mod ord modGraphic">
          <ac:chgData name="Lucie Hamžová" userId="S::455758@muni.cz::90e4ed97-f7f9-4179-8105-2cead3efefb4" providerId="AD" clId="Web-{7B93FF0A-879B-4411-B111-009228BA8CA9}" dt="2019-04-09T18:16:14.524" v="3177"/>
          <ac:graphicFrameMkLst>
            <pc:docMk/>
            <pc:sldMk cId="2450879217" sldId="289"/>
            <ac:graphicFrameMk id="4" creationId="{0BFB705D-3251-4C2C-9DF2-B71806ECCA46}"/>
          </ac:graphicFrameMkLst>
        </pc:graphicFrameChg>
      </pc:sldChg>
    </pc:docChg>
  </pc:docChgLst>
  <pc:docChgLst>
    <pc:chgData name="Lucie Hamžová" userId="S::455758@muni.cz::90e4ed97-f7f9-4179-8105-2cead3efefb4" providerId="AD" clId="Web-{C72C4B18-B9F1-AD7B-5160-5C85A8D8B61C}"/>
    <pc:docChg chg="modSld">
      <pc:chgData name="Lucie Hamžová" userId="S::455758@muni.cz::90e4ed97-f7f9-4179-8105-2cead3efefb4" providerId="AD" clId="Web-{C72C4B18-B9F1-AD7B-5160-5C85A8D8B61C}" dt="2019-04-09T11:35:41.492" v="3764"/>
      <pc:docMkLst>
        <pc:docMk/>
      </pc:docMkLst>
      <pc:sldChg chg="modNotes">
        <pc:chgData name="Lucie Hamžová" userId="S::455758@muni.cz::90e4ed97-f7f9-4179-8105-2cead3efefb4" providerId="AD" clId="Web-{C72C4B18-B9F1-AD7B-5160-5C85A8D8B61C}" dt="2019-04-09T11:35:41.492" v="3764"/>
        <pc:sldMkLst>
          <pc:docMk/>
          <pc:sldMk cId="2601033327" sldId="256"/>
        </pc:sldMkLst>
      </pc:sldChg>
      <pc:sldChg chg="addSp delSp modSp">
        <pc:chgData name="Lucie Hamžová" userId="S::455758@muni.cz::90e4ed97-f7f9-4179-8105-2cead3efefb4" providerId="AD" clId="Web-{C72C4B18-B9F1-AD7B-5160-5C85A8D8B61C}" dt="2019-04-09T10:45:56.314" v="648" actId="20577"/>
        <pc:sldMkLst>
          <pc:docMk/>
          <pc:sldMk cId="508904625" sldId="263"/>
        </pc:sldMkLst>
        <pc:spChg chg="mod">
          <ac:chgData name="Lucie Hamžová" userId="S::455758@muni.cz::90e4ed97-f7f9-4179-8105-2cead3efefb4" providerId="AD" clId="Web-{C72C4B18-B9F1-AD7B-5160-5C85A8D8B61C}" dt="2019-04-09T10:45:56.314" v="648" actId="20577"/>
          <ac:spMkLst>
            <pc:docMk/>
            <pc:sldMk cId="508904625" sldId="263"/>
            <ac:spMk id="3" creationId="{0C71B3F8-90B8-45B4-8AB6-93269407BB90}"/>
          </ac:spMkLst>
        </pc:spChg>
        <pc:spChg chg="add del mod">
          <ac:chgData name="Lucie Hamžová" userId="S::455758@muni.cz::90e4ed97-f7f9-4179-8105-2cead3efefb4" providerId="AD" clId="Web-{C72C4B18-B9F1-AD7B-5160-5C85A8D8B61C}" dt="2019-04-09T10:43:19.939" v="418"/>
          <ac:spMkLst>
            <pc:docMk/>
            <pc:sldMk cId="508904625" sldId="263"/>
            <ac:spMk id="4" creationId="{E08CF7D1-D0C9-49D2-951B-FCC6766DD79C}"/>
          </ac:spMkLst>
        </pc:spChg>
      </pc:sldChg>
      <pc:sldChg chg="modSp">
        <pc:chgData name="Lucie Hamžová" userId="S::455758@muni.cz::90e4ed97-f7f9-4179-8105-2cead3efefb4" providerId="AD" clId="Web-{C72C4B18-B9F1-AD7B-5160-5C85A8D8B61C}" dt="2019-04-09T10:58:12.749" v="1096" actId="20577"/>
        <pc:sldMkLst>
          <pc:docMk/>
          <pc:sldMk cId="2557059088" sldId="266"/>
        </pc:sldMkLst>
        <pc:spChg chg="mod">
          <ac:chgData name="Lucie Hamžová" userId="S::455758@muni.cz::90e4ed97-f7f9-4179-8105-2cead3efefb4" providerId="AD" clId="Web-{C72C4B18-B9F1-AD7B-5160-5C85A8D8B61C}" dt="2019-04-09T10:58:12.749" v="1096" actId="20577"/>
          <ac:spMkLst>
            <pc:docMk/>
            <pc:sldMk cId="2557059088" sldId="266"/>
            <ac:spMk id="3" creationId="{F1598633-1B0A-4B22-8993-71F3653E8A9A}"/>
          </ac:spMkLst>
        </pc:spChg>
      </pc:sldChg>
      <pc:sldChg chg="modSp modNotes">
        <pc:chgData name="Lucie Hamžová" userId="S::455758@muni.cz::90e4ed97-f7f9-4179-8105-2cead3efefb4" providerId="AD" clId="Web-{C72C4B18-B9F1-AD7B-5160-5C85A8D8B61C}" dt="2019-04-09T11:16:24.730" v="1611" actId="14100"/>
        <pc:sldMkLst>
          <pc:docMk/>
          <pc:sldMk cId="758568847" sldId="278"/>
        </pc:sldMkLst>
        <pc:spChg chg="mod">
          <ac:chgData name="Lucie Hamžová" userId="S::455758@muni.cz::90e4ed97-f7f9-4179-8105-2cead3efefb4" providerId="AD" clId="Web-{C72C4B18-B9F1-AD7B-5160-5C85A8D8B61C}" dt="2019-04-09T11:16:24.730" v="1611" actId="14100"/>
          <ac:spMkLst>
            <pc:docMk/>
            <pc:sldMk cId="758568847" sldId="278"/>
            <ac:spMk id="3" creationId="{C502F8D1-BE7B-4779-A683-960F79B18D43}"/>
          </ac:spMkLst>
        </pc:spChg>
      </pc:sldChg>
      <pc:sldChg chg="modSp modNotes">
        <pc:chgData name="Lucie Hamžová" userId="S::455758@muni.cz::90e4ed97-f7f9-4179-8105-2cead3efefb4" providerId="AD" clId="Web-{C72C4B18-B9F1-AD7B-5160-5C85A8D8B61C}" dt="2019-04-09T11:33:26.399" v="3711"/>
        <pc:sldMkLst>
          <pc:docMk/>
          <pc:sldMk cId="1756986102" sldId="286"/>
        </pc:sldMkLst>
        <pc:spChg chg="mod">
          <ac:chgData name="Lucie Hamžová" userId="S::455758@muni.cz::90e4ed97-f7f9-4179-8105-2cead3efefb4" providerId="AD" clId="Web-{C72C4B18-B9F1-AD7B-5160-5C85A8D8B61C}" dt="2019-04-09T11:26:56.822" v="2970" actId="20577"/>
          <ac:spMkLst>
            <pc:docMk/>
            <pc:sldMk cId="1756986102" sldId="286"/>
            <ac:spMk id="3" creationId="{8E16929C-E9DE-49E0-A37E-C278A55B2FF3}"/>
          </ac:spMkLst>
        </pc:spChg>
      </pc:sldChg>
      <pc:sldChg chg="addSp delSp modSp modNotes">
        <pc:chgData name="Lucie Hamžová" userId="S::455758@muni.cz::90e4ed97-f7f9-4179-8105-2cead3efefb4" providerId="AD" clId="Web-{C72C4B18-B9F1-AD7B-5160-5C85A8D8B61C}" dt="2019-04-09T11:32:03.806" v="3706" actId="20577"/>
        <pc:sldMkLst>
          <pc:docMk/>
          <pc:sldMk cId="1603338471" sldId="288"/>
        </pc:sldMkLst>
        <pc:spChg chg="mod">
          <ac:chgData name="Lucie Hamžová" userId="S::455758@muni.cz::90e4ed97-f7f9-4179-8105-2cead3efefb4" providerId="AD" clId="Web-{C72C4B18-B9F1-AD7B-5160-5C85A8D8B61C}" dt="2019-04-09T11:32:03.806" v="3706" actId="20577"/>
          <ac:spMkLst>
            <pc:docMk/>
            <pc:sldMk cId="1603338471" sldId="288"/>
            <ac:spMk id="3" creationId="{9A1800CD-5B5D-4835-A713-1BEC25A09304}"/>
          </ac:spMkLst>
        </pc:spChg>
        <pc:spChg chg="add del mod">
          <ac:chgData name="Lucie Hamžová" userId="S::455758@muni.cz::90e4ed97-f7f9-4179-8105-2cead3efefb4" providerId="AD" clId="Web-{C72C4B18-B9F1-AD7B-5160-5C85A8D8B61C}" dt="2019-04-09T10:40:07.127" v="304"/>
          <ac:spMkLst>
            <pc:docMk/>
            <pc:sldMk cId="1603338471" sldId="288"/>
            <ac:spMk id="4" creationId="{F7D6CFED-0FF8-4EB5-819B-FFAA969B123A}"/>
          </ac:spMkLst>
        </pc:spChg>
      </pc:sldChg>
    </pc:docChg>
  </pc:docChgLst>
  <pc:docChgLst>
    <pc:chgData name="Uživatel typu Host" userId="S::urn:spo:anon#112da2766667c345635e765f7547eb8c58bf179c0b8f56642aa53713c93e28ca::" providerId="AD" clId="Web-{3BB1D419-73EE-A9EC-F180-15C557C932E1}"/>
    <pc:docChg chg="addSld delSld modSld">
      <pc:chgData name="Uživatel typu Host" userId="S::urn:spo:anon#112da2766667c345635e765f7547eb8c58bf179c0b8f56642aa53713c93e28ca::" providerId="AD" clId="Web-{3BB1D419-73EE-A9EC-F180-15C557C932E1}" dt="2019-04-10T19:57:48.048" v="2425" actId="20577"/>
      <pc:docMkLst>
        <pc:docMk/>
      </pc:docMkLst>
      <pc:sldChg chg="modSp del">
        <pc:chgData name="Uživatel typu Host" userId="S::urn:spo:anon#112da2766667c345635e765f7547eb8c58bf179c0b8f56642aa53713c93e28ca::" providerId="AD" clId="Web-{3BB1D419-73EE-A9EC-F180-15C557C932E1}" dt="2019-04-10T18:56:43.241" v="1916"/>
        <pc:sldMkLst>
          <pc:docMk/>
          <pc:sldMk cId="2199740310" sldId="262"/>
        </pc:sldMkLst>
        <pc:spChg chg="mod">
          <ac:chgData name="Uživatel typu Host" userId="S::urn:spo:anon#112da2766667c345635e765f7547eb8c58bf179c0b8f56642aa53713c93e28ca::" providerId="AD" clId="Web-{3BB1D419-73EE-A9EC-F180-15C557C932E1}" dt="2019-04-10T18:01:29.857" v="1773" actId="20577"/>
          <ac:spMkLst>
            <pc:docMk/>
            <pc:sldMk cId="2199740310" sldId="262"/>
            <ac:spMk id="3" creationId="{B0920099-548D-443B-99D5-1E80BC4B8C4D}"/>
          </ac:spMkLst>
        </pc:spChg>
      </pc:sldChg>
      <pc:sldChg chg="modSp">
        <pc:chgData name="Uživatel typu Host" userId="S::urn:spo:anon#112da2766667c345635e765f7547eb8c58bf179c0b8f56642aa53713c93e28ca::" providerId="AD" clId="Web-{3BB1D419-73EE-A9EC-F180-15C557C932E1}" dt="2019-04-10T18:05:17.998" v="1784" actId="20577"/>
        <pc:sldMkLst>
          <pc:docMk/>
          <pc:sldMk cId="1985128421" sldId="264"/>
        </pc:sldMkLst>
        <pc:spChg chg="mod">
          <ac:chgData name="Uživatel typu Host" userId="S::urn:spo:anon#112da2766667c345635e765f7547eb8c58bf179c0b8f56642aa53713c93e28ca::" providerId="AD" clId="Web-{3BB1D419-73EE-A9EC-F180-15C557C932E1}" dt="2019-04-10T18:05:17.998" v="1784" actId="20577"/>
          <ac:spMkLst>
            <pc:docMk/>
            <pc:sldMk cId="1985128421" sldId="264"/>
            <ac:spMk id="3" creationId="{C54A6807-419F-42D6-A005-990C5014988F}"/>
          </ac:spMkLst>
        </pc:spChg>
      </pc:sldChg>
      <pc:sldChg chg="modSp">
        <pc:chgData name="Uživatel typu Host" userId="S::urn:spo:anon#112da2766667c345635e765f7547eb8c58bf179c0b8f56642aa53713c93e28ca::" providerId="AD" clId="Web-{3BB1D419-73EE-A9EC-F180-15C557C932E1}" dt="2019-04-10T19:01:25.961" v="1954" actId="1076"/>
        <pc:sldMkLst>
          <pc:docMk/>
          <pc:sldMk cId="2557059088" sldId="266"/>
        </pc:sldMkLst>
        <pc:spChg chg="mod">
          <ac:chgData name="Uživatel typu Host" userId="S::urn:spo:anon#112da2766667c345635e765f7547eb8c58bf179c0b8f56642aa53713c93e28ca::" providerId="AD" clId="Web-{3BB1D419-73EE-A9EC-F180-15C557C932E1}" dt="2019-04-10T19:01:25.961" v="1954" actId="1076"/>
          <ac:spMkLst>
            <pc:docMk/>
            <pc:sldMk cId="2557059088" sldId="266"/>
            <ac:spMk id="3" creationId="{F1598633-1B0A-4B22-8993-71F3653E8A9A}"/>
          </ac:spMkLst>
        </pc:spChg>
      </pc:sldChg>
      <pc:sldChg chg="modSp modNotes">
        <pc:chgData name="Uživatel typu Host" userId="S::urn:spo:anon#112da2766667c345635e765f7547eb8c58bf179c0b8f56642aa53713c93e28ca::" providerId="AD" clId="Web-{3BB1D419-73EE-A9EC-F180-15C557C932E1}" dt="2019-04-10T17:12:11.852" v="1605" actId="20577"/>
        <pc:sldMkLst>
          <pc:docMk/>
          <pc:sldMk cId="1114027607" sldId="267"/>
        </pc:sldMkLst>
        <pc:spChg chg="mod">
          <ac:chgData name="Uživatel typu Host" userId="S::urn:spo:anon#112da2766667c345635e765f7547eb8c58bf179c0b8f56642aa53713c93e28ca::" providerId="AD" clId="Web-{3BB1D419-73EE-A9EC-F180-15C557C932E1}" dt="2019-04-10T17:12:11.852" v="1605" actId="20577"/>
          <ac:spMkLst>
            <pc:docMk/>
            <pc:sldMk cId="1114027607" sldId="267"/>
            <ac:spMk id="3" creationId="{1C95358E-41E0-434F-A5E3-E0EA2FB9B0E8}"/>
          </ac:spMkLst>
        </pc:spChg>
      </pc:sldChg>
      <pc:sldChg chg="modSp modNotes">
        <pc:chgData name="Uživatel typu Host" userId="S::urn:spo:anon#112da2766667c345635e765f7547eb8c58bf179c0b8f56642aa53713c93e28ca::" providerId="AD" clId="Web-{3BB1D419-73EE-A9EC-F180-15C557C932E1}" dt="2019-04-10T19:57:48.048" v="2425" actId="20577"/>
        <pc:sldMkLst>
          <pc:docMk/>
          <pc:sldMk cId="1164421819" sldId="268"/>
        </pc:sldMkLst>
        <pc:spChg chg="mod">
          <ac:chgData name="Uživatel typu Host" userId="S::urn:spo:anon#112da2766667c345635e765f7547eb8c58bf179c0b8f56642aa53713c93e28ca::" providerId="AD" clId="Web-{3BB1D419-73EE-A9EC-F180-15C557C932E1}" dt="2019-04-10T19:57:48.048" v="2425" actId="20577"/>
          <ac:spMkLst>
            <pc:docMk/>
            <pc:sldMk cId="1164421819" sldId="268"/>
            <ac:spMk id="3" creationId="{03E79F2D-75FE-432B-9906-D18E1BEB6CCA}"/>
          </ac:spMkLst>
        </pc:spChg>
      </pc:sldChg>
      <pc:sldChg chg="modSp add del modNotes">
        <pc:chgData name="Uživatel typu Host" userId="S::urn:spo:anon#112da2766667c345635e765f7547eb8c58bf179c0b8f56642aa53713c93e28ca::" providerId="AD" clId="Web-{3BB1D419-73EE-A9EC-F180-15C557C932E1}" dt="2019-04-10T19:56:14.486" v="2421" actId="20577"/>
        <pc:sldMkLst>
          <pc:docMk/>
          <pc:sldMk cId="2549281815" sldId="269"/>
        </pc:sldMkLst>
        <pc:spChg chg="mod">
          <ac:chgData name="Uživatel typu Host" userId="S::urn:spo:anon#112da2766667c345635e765f7547eb8c58bf179c0b8f56642aa53713c93e28ca::" providerId="AD" clId="Web-{3BB1D419-73EE-A9EC-F180-15C557C932E1}" dt="2019-04-10T19:55:45.376" v="2379" actId="20577"/>
          <ac:spMkLst>
            <pc:docMk/>
            <pc:sldMk cId="2549281815" sldId="269"/>
            <ac:spMk id="3" creationId="{EC97EE8A-AA6B-442B-B4C9-BAAC5A75FA51}"/>
          </ac:spMkLst>
        </pc:spChg>
        <pc:spChg chg="mod">
          <ac:chgData name="Uživatel typu Host" userId="S::urn:spo:anon#112da2766667c345635e765f7547eb8c58bf179c0b8f56642aa53713c93e28ca::" providerId="AD" clId="Web-{3BB1D419-73EE-A9EC-F180-15C557C932E1}" dt="2019-04-10T19:56:14.486" v="2421" actId="20577"/>
          <ac:spMkLst>
            <pc:docMk/>
            <pc:sldMk cId="2549281815" sldId="269"/>
            <ac:spMk id="4" creationId="{3828E48A-5889-45A9-8DEA-9D6D9605FED7}"/>
          </ac:spMkLst>
        </pc:spChg>
      </pc:sldChg>
      <pc:sldChg chg="modNotes">
        <pc:chgData name="Uživatel typu Host" userId="S::urn:spo:anon#112da2766667c345635e765f7547eb8c58bf179c0b8f56642aa53713c93e28ca::" providerId="AD" clId="Web-{3BB1D419-73EE-A9EC-F180-15C557C932E1}" dt="2019-04-10T17:09:13.494" v="1512"/>
        <pc:sldMkLst>
          <pc:docMk/>
          <pc:sldMk cId="1723430979" sldId="282"/>
        </pc:sldMkLst>
      </pc:sldChg>
      <pc:sldChg chg="modSp del">
        <pc:chgData name="Uživatel typu Host" userId="S::urn:spo:anon#112da2766667c345635e765f7547eb8c58bf179c0b8f56642aa53713c93e28ca::" providerId="AD" clId="Web-{3BB1D419-73EE-A9EC-F180-15C557C932E1}" dt="2019-04-10T18:36:44.144" v="1874"/>
        <pc:sldMkLst>
          <pc:docMk/>
          <pc:sldMk cId="1990916637" sldId="287"/>
        </pc:sldMkLst>
        <pc:spChg chg="mod">
          <ac:chgData name="Uživatel typu Host" userId="S::urn:spo:anon#112da2766667c345635e765f7547eb8c58bf179c0b8f56642aa53713c93e28ca::" providerId="AD" clId="Web-{3BB1D419-73EE-A9EC-F180-15C557C932E1}" dt="2019-04-10T18:36:01.628" v="1855" actId="20577"/>
          <ac:spMkLst>
            <pc:docMk/>
            <pc:sldMk cId="1990916637" sldId="287"/>
            <ac:spMk id="3" creationId="{DBB5AE89-9A41-4E95-9137-09E1CF685760}"/>
          </ac:spMkLst>
        </pc:spChg>
      </pc:sldChg>
      <pc:sldChg chg="modSp">
        <pc:chgData name="Uživatel typu Host" userId="S::urn:spo:anon#112da2766667c345635e765f7547eb8c58bf179c0b8f56642aa53713c93e28ca::" providerId="AD" clId="Web-{3BB1D419-73EE-A9EC-F180-15C557C932E1}" dt="2019-04-10T19:11:37.853" v="2016" actId="20577"/>
        <pc:sldMkLst>
          <pc:docMk/>
          <pc:sldMk cId="1603338471" sldId="288"/>
        </pc:sldMkLst>
        <pc:spChg chg="mod">
          <ac:chgData name="Uživatel typu Host" userId="S::urn:spo:anon#112da2766667c345635e765f7547eb8c58bf179c0b8f56642aa53713c93e28ca::" providerId="AD" clId="Web-{3BB1D419-73EE-A9EC-F180-15C557C932E1}" dt="2019-04-10T19:11:37.853" v="2016" actId="20577"/>
          <ac:spMkLst>
            <pc:docMk/>
            <pc:sldMk cId="1603338471" sldId="288"/>
            <ac:spMk id="3" creationId="{9A1800CD-5B5D-4835-A713-1BEC25A09304}"/>
          </ac:spMkLst>
        </pc:spChg>
      </pc:sldChg>
      <pc:sldChg chg="modNotes">
        <pc:chgData name="Uživatel typu Host" userId="S::urn:spo:anon#112da2766667c345635e765f7547eb8c58bf179c0b8f56642aa53713c93e28ca::" providerId="AD" clId="Web-{3BB1D419-73EE-A9EC-F180-15C557C932E1}" dt="2019-04-10T17:10:29.165" v="1525"/>
        <pc:sldMkLst>
          <pc:docMk/>
          <pc:sldMk cId="1557959701" sldId="290"/>
        </pc:sldMkLst>
      </pc:sldChg>
      <pc:sldChg chg="delSp modSp new">
        <pc:chgData name="Uživatel typu Host" userId="S::urn:spo:anon#112da2766667c345635e765f7547eb8c58bf179c0b8f56642aa53713c93e28ca::" providerId="AD" clId="Web-{3BB1D419-73EE-A9EC-F180-15C557C932E1}" dt="2019-04-10T19:14:28.838" v="2017" actId="1076"/>
        <pc:sldMkLst>
          <pc:docMk/>
          <pc:sldMk cId="2915210796" sldId="297"/>
        </pc:sldMkLst>
        <pc:spChg chg="del">
          <ac:chgData name="Uživatel typu Host" userId="S::urn:spo:anon#112da2766667c345635e765f7547eb8c58bf179c0b8f56642aa53713c93e28ca::" providerId="AD" clId="Web-{3BB1D419-73EE-A9EC-F180-15C557C932E1}" dt="2019-04-10T18:43:50.364" v="1893"/>
          <ac:spMkLst>
            <pc:docMk/>
            <pc:sldMk cId="2915210796" sldId="297"/>
            <ac:spMk id="2" creationId="{172AA54E-AA47-482F-8865-10361ECDBD8B}"/>
          </ac:spMkLst>
        </pc:spChg>
        <pc:spChg chg="mod">
          <ac:chgData name="Uživatel typu Host" userId="S::urn:spo:anon#112da2766667c345635e765f7547eb8c58bf179c0b8f56642aa53713c93e28ca::" providerId="AD" clId="Web-{3BB1D419-73EE-A9EC-F180-15C557C932E1}" dt="2019-04-10T19:14:28.838" v="2017" actId="1076"/>
          <ac:spMkLst>
            <pc:docMk/>
            <pc:sldMk cId="2915210796" sldId="297"/>
            <ac:spMk id="3" creationId="{6B5A632D-83B9-46D0-A2F7-90ACB56B9DF8}"/>
          </ac:spMkLst>
        </pc:spChg>
      </pc:sldChg>
    </pc:docChg>
  </pc:docChgLst>
  <pc:docChgLst>
    <pc:chgData name="Lucie Hamžová" userId="S::455758@muni.cz::90e4ed97-f7f9-4179-8105-2cead3efefb4" providerId="AD" clId="Web-{FBD35A6A-D983-3C9F-105D-4518713E2060}"/>
    <pc:docChg chg="addSld delSld modSld">
      <pc:chgData name="Lucie Hamžová" userId="S::455758@muni.cz::90e4ed97-f7f9-4179-8105-2cead3efefb4" providerId="AD" clId="Web-{FBD35A6A-D983-3C9F-105D-4518713E2060}" dt="2019-04-09T10:32:35.335" v="5892" actId="20577"/>
      <pc:docMkLst>
        <pc:docMk/>
      </pc:docMkLst>
      <pc:sldChg chg="modSp modNotes">
        <pc:chgData name="Lucie Hamžová" userId="S::455758@muni.cz::90e4ed97-f7f9-4179-8105-2cead3efefb4" providerId="AD" clId="Web-{FBD35A6A-D983-3C9F-105D-4518713E2060}" dt="2019-04-09T09:24:14.869" v="2696"/>
        <pc:sldMkLst>
          <pc:docMk/>
          <pc:sldMk cId="508904625" sldId="263"/>
        </pc:sldMkLst>
        <pc:spChg chg="mod">
          <ac:chgData name="Lucie Hamžová" userId="S::455758@muni.cz::90e4ed97-f7f9-4179-8105-2cead3efefb4" providerId="AD" clId="Web-{FBD35A6A-D983-3C9F-105D-4518713E2060}" dt="2019-04-09T09:20:28.836" v="2644" actId="20577"/>
          <ac:spMkLst>
            <pc:docMk/>
            <pc:sldMk cId="508904625" sldId="263"/>
            <ac:spMk id="3" creationId="{0C71B3F8-90B8-45B4-8AB6-93269407BB90}"/>
          </ac:spMkLst>
        </pc:spChg>
      </pc:sldChg>
      <pc:sldChg chg="modSp modNotes">
        <pc:chgData name="Lucie Hamžová" userId="S::455758@muni.cz::90e4ed97-f7f9-4179-8105-2cead3efefb4" providerId="AD" clId="Web-{FBD35A6A-D983-3C9F-105D-4518713E2060}" dt="2019-04-09T10:15:08.124" v="5301" actId="20577"/>
        <pc:sldMkLst>
          <pc:docMk/>
          <pc:sldMk cId="2557059088" sldId="266"/>
        </pc:sldMkLst>
        <pc:spChg chg="mod">
          <ac:chgData name="Lucie Hamžová" userId="S::455758@muni.cz::90e4ed97-f7f9-4179-8105-2cead3efefb4" providerId="AD" clId="Web-{FBD35A6A-D983-3C9F-105D-4518713E2060}" dt="2019-04-09T10:15:08.124" v="5301" actId="20577"/>
          <ac:spMkLst>
            <pc:docMk/>
            <pc:sldMk cId="2557059088" sldId="266"/>
            <ac:spMk id="3" creationId="{F1598633-1B0A-4B22-8993-71F3653E8A9A}"/>
          </ac:spMkLst>
        </pc:spChg>
      </pc:sldChg>
      <pc:sldChg chg="addSp delSp modSp modNotes">
        <pc:chgData name="Lucie Hamžová" userId="S::455758@muni.cz::90e4ed97-f7f9-4179-8105-2cead3efefb4" providerId="AD" clId="Web-{FBD35A6A-D983-3C9F-105D-4518713E2060}" dt="2019-04-09T10:19:23.782" v="5461"/>
        <pc:sldMkLst>
          <pc:docMk/>
          <pc:sldMk cId="1164421819" sldId="268"/>
        </pc:sldMkLst>
        <pc:spChg chg="mod">
          <ac:chgData name="Lucie Hamžová" userId="S::455758@muni.cz::90e4ed97-f7f9-4179-8105-2cead3efefb4" providerId="AD" clId="Web-{FBD35A6A-D983-3C9F-105D-4518713E2060}" dt="2019-04-09T08:24:23.282" v="905" actId="20577"/>
          <ac:spMkLst>
            <pc:docMk/>
            <pc:sldMk cId="1164421819" sldId="268"/>
            <ac:spMk id="2" creationId="{6CD1E94A-16EF-4863-B49D-B686BFB6D477}"/>
          </ac:spMkLst>
        </pc:spChg>
        <pc:spChg chg="mod">
          <ac:chgData name="Lucie Hamžová" userId="S::455758@muni.cz::90e4ed97-f7f9-4179-8105-2cead3efefb4" providerId="AD" clId="Web-{FBD35A6A-D983-3C9F-105D-4518713E2060}" dt="2019-04-09T08:22:58.515" v="898"/>
          <ac:spMkLst>
            <pc:docMk/>
            <pc:sldMk cId="1164421819" sldId="268"/>
            <ac:spMk id="3" creationId="{03E79F2D-75FE-432B-9906-D18E1BEB6CCA}"/>
          </ac:spMkLst>
        </pc:spChg>
        <pc:spChg chg="add del">
          <ac:chgData name="Lucie Hamžová" userId="S::455758@muni.cz::90e4ed97-f7f9-4179-8105-2cead3efefb4" providerId="AD" clId="Web-{FBD35A6A-D983-3C9F-105D-4518713E2060}" dt="2019-04-09T08:22:58.515" v="898"/>
          <ac:spMkLst>
            <pc:docMk/>
            <pc:sldMk cId="1164421819" sldId="268"/>
            <ac:spMk id="8" creationId="{8DF4D7F6-81B5-452A-9CE6-76D81F91D41B}"/>
          </ac:spMkLst>
        </pc:spChg>
        <pc:spChg chg="add del">
          <ac:chgData name="Lucie Hamžová" userId="S::455758@muni.cz::90e4ed97-f7f9-4179-8105-2cead3efefb4" providerId="AD" clId="Web-{FBD35A6A-D983-3C9F-105D-4518713E2060}" dt="2019-04-09T08:22:58.515" v="898"/>
          <ac:spMkLst>
            <pc:docMk/>
            <pc:sldMk cId="1164421819" sldId="268"/>
            <ac:spMk id="10" creationId="{4600514D-20FB-4559-97DC-D1DC39E6C3DE}"/>
          </ac:spMkLst>
        </pc:spChg>
        <pc:spChg chg="add del">
          <ac:chgData name="Lucie Hamžová" userId="S::455758@muni.cz::90e4ed97-f7f9-4179-8105-2cead3efefb4" providerId="AD" clId="Web-{FBD35A6A-D983-3C9F-105D-4518713E2060}" dt="2019-04-09T08:22:58.515" v="898"/>
          <ac:spMkLst>
            <pc:docMk/>
            <pc:sldMk cId="1164421819" sldId="268"/>
            <ac:spMk id="12" creationId="{266F638A-E405-4AC0-B984-72E5813B0DD1}"/>
          </ac:spMkLst>
        </pc:spChg>
        <pc:spChg chg="add del">
          <ac:chgData name="Lucie Hamžová" userId="S::455758@muni.cz::90e4ed97-f7f9-4179-8105-2cead3efefb4" providerId="AD" clId="Web-{FBD35A6A-D983-3C9F-105D-4518713E2060}" dt="2019-04-09T08:22:58.515" v="898"/>
          <ac:spMkLst>
            <pc:docMk/>
            <pc:sldMk cId="1164421819" sldId="268"/>
            <ac:spMk id="18" creationId="{27B538D5-95DB-47ED-9CB4-34AE5BF78E6B}"/>
          </ac:spMkLst>
        </pc:spChg>
        <pc:spChg chg="add del">
          <ac:chgData name="Lucie Hamžová" userId="S::455758@muni.cz::90e4ed97-f7f9-4179-8105-2cead3efefb4" providerId="AD" clId="Web-{FBD35A6A-D983-3C9F-105D-4518713E2060}" dt="2019-04-09T08:22:53.906" v="893"/>
          <ac:spMkLst>
            <pc:docMk/>
            <pc:sldMk cId="1164421819" sldId="268"/>
            <ac:spMk id="21" creationId="{603AE127-802C-459A-A612-DB85B67F0DC0}"/>
          </ac:spMkLst>
        </pc:spChg>
        <pc:spChg chg="add del">
          <ac:chgData name="Lucie Hamžová" userId="S::455758@muni.cz::90e4ed97-f7f9-4179-8105-2cead3efefb4" providerId="AD" clId="Web-{FBD35A6A-D983-3C9F-105D-4518713E2060}" dt="2019-04-09T08:22:53.906" v="893"/>
          <ac:spMkLst>
            <pc:docMk/>
            <pc:sldMk cId="1164421819" sldId="268"/>
            <ac:spMk id="22" creationId="{9323D83D-50D6-4040-A58B-FCEA340F886A}"/>
          </ac:spMkLst>
        </pc:spChg>
        <pc:spChg chg="add del">
          <ac:chgData name="Lucie Hamžová" userId="S::455758@muni.cz::90e4ed97-f7f9-4179-8105-2cead3efefb4" providerId="AD" clId="Web-{FBD35A6A-D983-3C9F-105D-4518713E2060}" dt="2019-04-09T08:22:48.265" v="889"/>
          <ac:spMkLst>
            <pc:docMk/>
            <pc:sldMk cId="1164421819" sldId="268"/>
            <ac:spMk id="23" creationId="{603AE127-802C-459A-A612-DB85B67F0DC0}"/>
          </ac:spMkLst>
        </pc:spChg>
        <pc:spChg chg="add del">
          <ac:chgData name="Lucie Hamžová" userId="S::455758@muni.cz::90e4ed97-f7f9-4179-8105-2cead3efefb4" providerId="AD" clId="Web-{FBD35A6A-D983-3C9F-105D-4518713E2060}" dt="2019-04-09T08:22:48.265" v="889"/>
          <ac:spMkLst>
            <pc:docMk/>
            <pc:sldMk cId="1164421819" sldId="268"/>
            <ac:spMk id="25" creationId="{9323D83D-50D6-4040-A58B-FCEA340F886A}"/>
          </ac:spMkLst>
        </pc:spChg>
        <pc:spChg chg="add del">
          <ac:chgData name="Lucie Hamžová" userId="S::455758@muni.cz::90e4ed97-f7f9-4179-8105-2cead3efefb4" providerId="AD" clId="Web-{FBD35A6A-D983-3C9F-105D-4518713E2060}" dt="2019-04-09T08:22:53.906" v="893"/>
          <ac:spMkLst>
            <pc:docMk/>
            <pc:sldMk cId="1164421819" sldId="268"/>
            <ac:spMk id="26" creationId="{F10FD715-4DCE-4779-B634-EC78315EA213}"/>
          </ac:spMkLst>
        </pc:spChg>
        <pc:spChg chg="add del">
          <ac:chgData name="Lucie Hamžová" userId="S::455758@muni.cz::90e4ed97-f7f9-4179-8105-2cead3efefb4" providerId="AD" clId="Web-{FBD35A6A-D983-3C9F-105D-4518713E2060}" dt="2019-04-09T08:22:48.265" v="889"/>
          <ac:spMkLst>
            <pc:docMk/>
            <pc:sldMk cId="1164421819" sldId="268"/>
            <ac:spMk id="29" creationId="{F10FD715-4DCE-4779-B634-EC78315EA213}"/>
          </ac:spMkLst>
        </pc:spChg>
        <pc:spChg chg="add del">
          <ac:chgData name="Lucie Hamžová" userId="S::455758@muni.cz::90e4ed97-f7f9-4179-8105-2cead3efefb4" providerId="AD" clId="Web-{FBD35A6A-D983-3C9F-105D-4518713E2060}" dt="2019-04-09T08:22:58.453" v="897"/>
          <ac:spMkLst>
            <pc:docMk/>
            <pc:sldMk cId="1164421819" sldId="268"/>
            <ac:spMk id="30" creationId="{603AE127-802C-459A-A612-DB85B67F0DC0}"/>
          </ac:spMkLst>
        </pc:spChg>
        <pc:spChg chg="add del">
          <ac:chgData name="Lucie Hamžová" userId="S::455758@muni.cz::90e4ed97-f7f9-4179-8105-2cead3efefb4" providerId="AD" clId="Web-{FBD35A6A-D983-3C9F-105D-4518713E2060}" dt="2019-04-09T08:22:58.453" v="897"/>
          <ac:spMkLst>
            <pc:docMk/>
            <pc:sldMk cId="1164421819" sldId="268"/>
            <ac:spMk id="31" creationId="{9323D83D-50D6-4040-A58B-FCEA340F886A}"/>
          </ac:spMkLst>
        </pc:spChg>
        <pc:spChg chg="add del">
          <ac:chgData name="Lucie Hamžová" userId="S::455758@muni.cz::90e4ed97-f7f9-4179-8105-2cead3efefb4" providerId="AD" clId="Web-{FBD35A6A-D983-3C9F-105D-4518713E2060}" dt="2019-04-09T08:22:58.453" v="897"/>
          <ac:spMkLst>
            <pc:docMk/>
            <pc:sldMk cId="1164421819" sldId="268"/>
            <ac:spMk id="33" creationId="{F10FD715-4DCE-4779-B634-EC78315EA213}"/>
          </ac:spMkLst>
        </pc:spChg>
        <pc:cxnChg chg="add del">
          <ac:chgData name="Lucie Hamžová" userId="S::455758@muni.cz::90e4ed97-f7f9-4179-8105-2cead3efefb4" providerId="AD" clId="Web-{FBD35A6A-D983-3C9F-105D-4518713E2060}" dt="2019-04-09T08:22:58.515" v="898"/>
          <ac:cxnSpMkLst>
            <pc:docMk/>
            <pc:sldMk cId="1164421819" sldId="268"/>
            <ac:cxnSpMk id="14" creationId="{7D1CBE93-B17D-4509-843C-82287C38032A}"/>
          </ac:cxnSpMkLst>
        </pc:cxnChg>
        <pc:cxnChg chg="add del">
          <ac:chgData name="Lucie Hamžová" userId="S::455758@muni.cz::90e4ed97-f7f9-4179-8105-2cead3efefb4" providerId="AD" clId="Web-{FBD35A6A-D983-3C9F-105D-4518713E2060}" dt="2019-04-09T08:22:58.515" v="898"/>
          <ac:cxnSpMkLst>
            <pc:docMk/>
            <pc:sldMk cId="1164421819" sldId="268"/>
            <ac:cxnSpMk id="16" creationId="{AE6277B4-6A43-48AB-89B2-3442221619CC}"/>
          </ac:cxnSpMkLst>
        </pc:cxnChg>
        <pc:cxnChg chg="add del">
          <ac:chgData name="Lucie Hamžová" userId="S::455758@muni.cz::90e4ed97-f7f9-4179-8105-2cead3efefb4" providerId="AD" clId="Web-{FBD35A6A-D983-3C9F-105D-4518713E2060}" dt="2019-04-09T08:22:50.312" v="891"/>
          <ac:cxnSpMkLst>
            <pc:docMk/>
            <pc:sldMk cId="1164421819" sldId="268"/>
            <ac:cxnSpMk id="20" creationId="{0B5F7E3B-C5F1-40E0-A491-558BAFBC1127}"/>
          </ac:cxnSpMkLst>
        </pc:cxnChg>
        <pc:cxnChg chg="add del">
          <ac:chgData name="Lucie Hamžová" userId="S::455758@muni.cz::90e4ed97-f7f9-4179-8105-2cead3efefb4" providerId="AD" clId="Web-{FBD35A6A-D983-3C9F-105D-4518713E2060}" dt="2019-04-09T08:22:53.906" v="893"/>
          <ac:cxnSpMkLst>
            <pc:docMk/>
            <pc:sldMk cId="1164421819" sldId="268"/>
            <ac:cxnSpMk id="24" creationId="{1A1FE6BB-DFB2-4080-9B5E-076EF5DDE67B}"/>
          </ac:cxnSpMkLst>
        </pc:cxnChg>
        <pc:cxnChg chg="add del">
          <ac:chgData name="Lucie Hamžová" userId="S::455758@muni.cz::90e4ed97-f7f9-4179-8105-2cead3efefb4" providerId="AD" clId="Web-{FBD35A6A-D983-3C9F-105D-4518713E2060}" dt="2019-04-09T08:22:48.265" v="889"/>
          <ac:cxnSpMkLst>
            <pc:docMk/>
            <pc:sldMk cId="1164421819" sldId="268"/>
            <ac:cxnSpMk id="27" creationId="{1A1FE6BB-DFB2-4080-9B5E-076EF5DDE67B}"/>
          </ac:cxnSpMkLst>
        </pc:cxnChg>
        <pc:cxnChg chg="add del">
          <ac:chgData name="Lucie Hamžová" userId="S::455758@muni.cz::90e4ed97-f7f9-4179-8105-2cead3efefb4" providerId="AD" clId="Web-{FBD35A6A-D983-3C9F-105D-4518713E2060}" dt="2019-04-09T08:22:56.234" v="895"/>
          <ac:cxnSpMkLst>
            <pc:docMk/>
            <pc:sldMk cId="1164421819" sldId="268"/>
            <ac:cxnSpMk id="28" creationId="{0B5F7E3B-C5F1-40E0-A491-558BAFBC1127}"/>
          </ac:cxnSpMkLst>
        </pc:cxnChg>
        <pc:cxnChg chg="add del">
          <ac:chgData name="Lucie Hamžová" userId="S::455758@muni.cz::90e4ed97-f7f9-4179-8105-2cead3efefb4" providerId="AD" clId="Web-{FBD35A6A-D983-3C9F-105D-4518713E2060}" dt="2019-04-09T08:22:58.453" v="897"/>
          <ac:cxnSpMkLst>
            <pc:docMk/>
            <pc:sldMk cId="1164421819" sldId="268"/>
            <ac:cxnSpMk id="32" creationId="{1A1FE6BB-DFB2-4080-9B5E-076EF5DDE67B}"/>
          </ac:cxnSpMkLst>
        </pc:cxnChg>
        <pc:cxnChg chg="add">
          <ac:chgData name="Lucie Hamžová" userId="S::455758@muni.cz::90e4ed97-f7f9-4179-8105-2cead3efefb4" providerId="AD" clId="Web-{FBD35A6A-D983-3C9F-105D-4518713E2060}" dt="2019-04-09T08:22:58.515" v="898"/>
          <ac:cxnSpMkLst>
            <pc:docMk/>
            <pc:sldMk cId="1164421819" sldId="268"/>
            <ac:cxnSpMk id="34" creationId="{0B5F7E3B-C5F1-40E0-A491-558BAFBC1127}"/>
          </ac:cxnSpMkLst>
        </pc:cxnChg>
      </pc:sldChg>
      <pc:sldChg chg="modSp modNotes">
        <pc:chgData name="Lucie Hamžová" userId="S::455758@muni.cz::90e4ed97-f7f9-4179-8105-2cead3efefb4" providerId="AD" clId="Web-{FBD35A6A-D983-3C9F-105D-4518713E2060}" dt="2019-04-09T08:18:11.545" v="798" actId="20577"/>
        <pc:sldMkLst>
          <pc:docMk/>
          <pc:sldMk cId="4230785765" sldId="274"/>
        </pc:sldMkLst>
        <pc:spChg chg="mod">
          <ac:chgData name="Lucie Hamžová" userId="S::455758@muni.cz::90e4ed97-f7f9-4179-8105-2cead3efefb4" providerId="AD" clId="Web-{FBD35A6A-D983-3C9F-105D-4518713E2060}" dt="2019-04-09T08:18:11.545" v="798" actId="20577"/>
          <ac:spMkLst>
            <pc:docMk/>
            <pc:sldMk cId="4230785765" sldId="274"/>
            <ac:spMk id="3" creationId="{3E936477-7225-4C28-B2FD-8594552EE74E}"/>
          </ac:spMkLst>
        </pc:spChg>
      </pc:sldChg>
      <pc:sldChg chg="modSp">
        <pc:chgData name="Lucie Hamžová" userId="S::455758@muni.cz::90e4ed97-f7f9-4179-8105-2cead3efefb4" providerId="AD" clId="Web-{FBD35A6A-D983-3C9F-105D-4518713E2060}" dt="2019-04-09T09:03:13.095" v="2207" actId="20577"/>
        <pc:sldMkLst>
          <pc:docMk/>
          <pc:sldMk cId="760492498" sldId="284"/>
        </pc:sldMkLst>
        <pc:spChg chg="mod">
          <ac:chgData name="Lucie Hamžová" userId="S::455758@muni.cz::90e4ed97-f7f9-4179-8105-2cead3efefb4" providerId="AD" clId="Web-{FBD35A6A-D983-3C9F-105D-4518713E2060}" dt="2019-04-09T09:03:13.095" v="2207" actId="20577"/>
          <ac:spMkLst>
            <pc:docMk/>
            <pc:sldMk cId="760492498" sldId="284"/>
            <ac:spMk id="3" creationId="{F5362F85-3E49-4922-85A3-976D69B90750}"/>
          </ac:spMkLst>
        </pc:spChg>
      </pc:sldChg>
      <pc:sldChg chg="modSp">
        <pc:chgData name="Lucie Hamžová" userId="S::455758@muni.cz::90e4ed97-f7f9-4179-8105-2cead3efefb4" providerId="AD" clId="Web-{FBD35A6A-D983-3C9F-105D-4518713E2060}" dt="2019-04-09T09:04:00.563" v="2210" actId="1076"/>
        <pc:sldMkLst>
          <pc:docMk/>
          <pc:sldMk cId="1756986102" sldId="286"/>
        </pc:sldMkLst>
        <pc:picChg chg="mod">
          <ac:chgData name="Lucie Hamžová" userId="S::455758@muni.cz::90e4ed97-f7f9-4179-8105-2cead3efefb4" providerId="AD" clId="Web-{FBD35A6A-D983-3C9F-105D-4518713E2060}" dt="2019-04-09T09:04:00.563" v="2210" actId="1076"/>
          <ac:picMkLst>
            <pc:docMk/>
            <pc:sldMk cId="1756986102" sldId="286"/>
            <ac:picMk id="30" creationId="{42931C6D-C8A7-450A-BBC6-2F1C5A81D5F6}"/>
          </ac:picMkLst>
        </pc:picChg>
      </pc:sldChg>
      <pc:sldChg chg="modSp new">
        <pc:chgData name="Lucie Hamžová" userId="S::455758@muni.cz::90e4ed97-f7f9-4179-8105-2cead3efefb4" providerId="AD" clId="Web-{FBD35A6A-D983-3C9F-105D-4518713E2060}" dt="2019-04-09T10:32:35.335" v="5891" actId="20577"/>
        <pc:sldMkLst>
          <pc:docMk/>
          <pc:sldMk cId="1603338471" sldId="288"/>
        </pc:sldMkLst>
        <pc:spChg chg="mod">
          <ac:chgData name="Lucie Hamžová" userId="S::455758@muni.cz::90e4ed97-f7f9-4179-8105-2cead3efefb4" providerId="AD" clId="Web-{FBD35A6A-D983-3C9F-105D-4518713E2060}" dt="2019-04-09T10:28:33.505" v="5630" actId="20577"/>
          <ac:spMkLst>
            <pc:docMk/>
            <pc:sldMk cId="1603338471" sldId="288"/>
            <ac:spMk id="2" creationId="{5B5BBFC9-88C9-462F-8B84-1CADB285DBBF}"/>
          </ac:spMkLst>
        </pc:spChg>
        <pc:spChg chg="mod">
          <ac:chgData name="Lucie Hamžová" userId="S::455758@muni.cz::90e4ed97-f7f9-4179-8105-2cead3efefb4" providerId="AD" clId="Web-{FBD35A6A-D983-3C9F-105D-4518713E2060}" dt="2019-04-09T10:32:35.335" v="5891" actId="20577"/>
          <ac:spMkLst>
            <pc:docMk/>
            <pc:sldMk cId="1603338471" sldId="288"/>
            <ac:spMk id="3" creationId="{9A1800CD-5B5D-4835-A713-1BEC25A09304}"/>
          </ac:spMkLst>
        </pc:spChg>
      </pc:sldChg>
    </pc:docChg>
  </pc:docChgLst>
  <pc:docChgLst>
    <pc:chgData name="Lucie Hamžová" userId="S::455758@muni.cz::90e4ed97-f7f9-4179-8105-2cead3efefb4" providerId="AD" clId="Web-{E037BAFD-C718-39EA-AFA6-145ADF37E83F}"/>
    <pc:docChg chg="modSld">
      <pc:chgData name="Lucie Hamžová" userId="S::455758@muni.cz::90e4ed97-f7f9-4179-8105-2cead3efefb4" providerId="AD" clId="Web-{E037BAFD-C718-39EA-AFA6-145ADF37E83F}" dt="2019-04-09T08:54:17.721" v="29"/>
      <pc:docMkLst>
        <pc:docMk/>
      </pc:docMkLst>
      <pc:sldChg chg="modSp modNotes">
        <pc:chgData name="Lucie Hamžová" userId="S::455758@muni.cz::90e4ed97-f7f9-4179-8105-2cead3efefb4" providerId="AD" clId="Web-{E037BAFD-C718-39EA-AFA6-145ADF37E83F}" dt="2019-04-09T08:20:05.535" v="17" actId="20577"/>
        <pc:sldMkLst>
          <pc:docMk/>
          <pc:sldMk cId="1257568435" sldId="260"/>
        </pc:sldMkLst>
        <pc:spChg chg="mod">
          <ac:chgData name="Lucie Hamžová" userId="S::455758@muni.cz::90e4ed97-f7f9-4179-8105-2cead3efefb4" providerId="AD" clId="Web-{E037BAFD-C718-39EA-AFA6-145ADF37E83F}" dt="2019-04-09T08:20:05.535" v="17" actId="20577"/>
          <ac:spMkLst>
            <pc:docMk/>
            <pc:sldMk cId="1257568435" sldId="260"/>
            <ac:spMk id="17" creationId="{AAD1207A-5346-4D05-B772-FBA4B639B0F0}"/>
          </ac:spMkLst>
        </pc:spChg>
      </pc:sldChg>
      <pc:sldChg chg="modNotes">
        <pc:chgData name="Lucie Hamžová" userId="S::455758@muni.cz::90e4ed97-f7f9-4179-8105-2cead3efefb4" providerId="AD" clId="Web-{E037BAFD-C718-39EA-AFA6-145ADF37E83F}" dt="2019-04-09T08:54:07.940" v="28"/>
        <pc:sldMkLst>
          <pc:docMk/>
          <pc:sldMk cId="758568847" sldId="278"/>
        </pc:sldMkLst>
      </pc:sldChg>
      <pc:sldChg chg="modNotes">
        <pc:chgData name="Lucie Hamžová" userId="S::455758@muni.cz::90e4ed97-f7f9-4179-8105-2cead3efefb4" providerId="AD" clId="Web-{E037BAFD-C718-39EA-AFA6-145ADF37E83F}" dt="2019-04-09T08:54:17.721" v="29"/>
        <pc:sldMkLst>
          <pc:docMk/>
          <pc:sldMk cId="760492498" sldId="28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cs-CZ" sz="1600" b="1" dirty="0"/>
              <a:t>POČET VŠ STUDENTŮ (v tis.)</a:t>
            </a:r>
          </a:p>
        </c:rich>
      </c:tx>
      <c:layout>
        <c:manualLayout>
          <c:xMode val="edge"/>
          <c:yMode val="edge"/>
          <c:x val="0.1435630025245646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List1!$A$1:$C$1</c:f>
              <c:numCache>
                <c:formatCode>General</c:formatCode>
                <c:ptCount val="3"/>
                <c:pt idx="0">
                  <c:v>1994</c:v>
                </c:pt>
                <c:pt idx="1">
                  <c:v>2006</c:v>
                </c:pt>
                <c:pt idx="2">
                  <c:v>2018</c:v>
                </c:pt>
              </c:numCache>
            </c:numRef>
          </c:cat>
          <c:val>
            <c:numRef>
              <c:f>List1!$A$2:$C$2</c:f>
              <c:numCache>
                <c:formatCode>General</c:formatCode>
                <c:ptCount val="3"/>
                <c:pt idx="0">
                  <c:v>25</c:v>
                </c:pt>
                <c:pt idx="1">
                  <c:v>68</c:v>
                </c:pt>
                <c:pt idx="2">
                  <c:v>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5C-4DFC-9111-A98F8D865384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42462584"/>
        <c:axId val="442467504"/>
      </c:lineChart>
      <c:catAx>
        <c:axId val="442462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2467504"/>
        <c:crosses val="autoZero"/>
        <c:auto val="1"/>
        <c:lblAlgn val="ctr"/>
        <c:lblOffset val="100"/>
        <c:noMultiLvlLbl val="0"/>
      </c:catAx>
      <c:valAx>
        <c:axId val="442467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246258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FE7DBA-8CB9-40DB-AF6F-AC2A837803C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0E5A05-A70B-4B1C-8B73-81C5733D68BB}">
      <dgm:prSet/>
      <dgm:spPr/>
      <dgm:t>
        <a:bodyPr/>
        <a:lstStyle/>
        <a:p>
          <a:r>
            <a:rPr lang="cs-CZ"/>
            <a:t>Od roku 1686 (jeden z nejstarších systémů)</a:t>
          </a:r>
          <a:endParaRPr lang="en-US"/>
        </a:p>
      </dgm:t>
    </dgm:pt>
    <dgm:pt modelId="{DA6BA404-87D6-4CBD-BBB6-93C8711CDA2A}" type="parTrans" cxnId="{FE3228A8-9B7D-4823-868F-133E4456B35B}">
      <dgm:prSet/>
      <dgm:spPr/>
      <dgm:t>
        <a:bodyPr/>
        <a:lstStyle/>
        <a:p>
          <a:endParaRPr lang="en-US"/>
        </a:p>
      </dgm:t>
    </dgm:pt>
    <dgm:pt modelId="{F94F33FF-F3ED-4C76-9600-70BE700171D0}" type="sibTrans" cxnId="{FE3228A8-9B7D-4823-868F-133E4456B35B}">
      <dgm:prSet/>
      <dgm:spPr/>
      <dgm:t>
        <a:bodyPr/>
        <a:lstStyle/>
        <a:p>
          <a:endParaRPr lang="en-US"/>
        </a:p>
      </dgm:t>
    </dgm:pt>
    <dgm:pt modelId="{B4784E63-DF36-4349-A725-257369A95250}">
      <dgm:prSet/>
      <dgm:spPr/>
      <dgm:t>
        <a:bodyPr/>
        <a:lstStyle/>
        <a:p>
          <a:r>
            <a:rPr lang="cs-CZ" b="1" u="none"/>
            <a:t>DALŠÍ UNIVERZITY</a:t>
          </a:r>
          <a:endParaRPr lang="en-US" b="1" u="none"/>
        </a:p>
      </dgm:t>
    </dgm:pt>
    <dgm:pt modelId="{DDB01602-A62C-4541-8C0D-A7CD88460098}" type="parTrans" cxnId="{303FD6E4-DEC2-474E-B7AC-099C2806097A}">
      <dgm:prSet/>
      <dgm:spPr/>
      <dgm:t>
        <a:bodyPr/>
        <a:lstStyle/>
        <a:p>
          <a:endParaRPr lang="en-US"/>
        </a:p>
      </dgm:t>
    </dgm:pt>
    <dgm:pt modelId="{6D9C9064-385F-45AB-9961-985DE35C0136}" type="sibTrans" cxnId="{303FD6E4-DEC2-474E-B7AC-099C2806097A}">
      <dgm:prSet/>
      <dgm:spPr/>
      <dgm:t>
        <a:bodyPr/>
        <a:lstStyle/>
        <a:p>
          <a:endParaRPr lang="en-US"/>
        </a:p>
      </dgm:t>
    </dgm:pt>
    <dgm:pt modelId="{ACD3A529-9264-46E6-B533-AD6C4D5D8B9B}">
      <dgm:prSet/>
      <dgm:spPr/>
      <dgm:t>
        <a:bodyPr/>
        <a:lstStyle/>
        <a:p>
          <a:r>
            <a:rPr lang="en-US" b="1"/>
            <a:t>Tallinn University</a:t>
          </a:r>
        </a:p>
      </dgm:t>
    </dgm:pt>
    <dgm:pt modelId="{931FD968-C6B2-4E61-A7A1-3BA14901C940}" type="parTrans" cxnId="{90615C8A-C844-4956-904D-5455E37D78FA}">
      <dgm:prSet/>
      <dgm:spPr/>
      <dgm:t>
        <a:bodyPr/>
        <a:lstStyle/>
        <a:p>
          <a:endParaRPr lang="en-US"/>
        </a:p>
      </dgm:t>
    </dgm:pt>
    <dgm:pt modelId="{B86AC2F8-7CFA-4997-9609-4AD17B414657}" type="sibTrans" cxnId="{90615C8A-C844-4956-904D-5455E37D78FA}">
      <dgm:prSet/>
      <dgm:spPr/>
      <dgm:t>
        <a:bodyPr/>
        <a:lstStyle/>
        <a:p>
          <a:endParaRPr lang="en-US"/>
        </a:p>
      </dgm:t>
    </dgm:pt>
    <dgm:pt modelId="{82DDC466-B8FA-404D-BB88-6855A63A3A7F}">
      <dgm:prSet/>
      <dgm:spPr/>
      <dgm:t>
        <a:bodyPr/>
        <a:lstStyle/>
        <a:p>
          <a:r>
            <a:rPr lang="en-US" b="1" dirty="0"/>
            <a:t>Tallinn University of Technology</a:t>
          </a:r>
        </a:p>
      </dgm:t>
    </dgm:pt>
    <dgm:pt modelId="{6BD97867-76C9-4A0B-8A66-625AA21F916D}" type="parTrans" cxnId="{8F45B824-625E-47B2-B611-B742327C3A01}">
      <dgm:prSet/>
      <dgm:spPr/>
      <dgm:t>
        <a:bodyPr/>
        <a:lstStyle/>
        <a:p>
          <a:endParaRPr lang="en-US"/>
        </a:p>
      </dgm:t>
    </dgm:pt>
    <dgm:pt modelId="{9FDEAC3A-9F25-4CF6-808A-FD23927FA388}" type="sibTrans" cxnId="{8F45B824-625E-47B2-B611-B742327C3A01}">
      <dgm:prSet/>
      <dgm:spPr/>
      <dgm:t>
        <a:bodyPr/>
        <a:lstStyle/>
        <a:p>
          <a:endParaRPr lang="en-US"/>
        </a:p>
      </dgm:t>
    </dgm:pt>
    <dgm:pt modelId="{A628A5F0-A9A7-417D-BF83-7E3843CE8C0D}">
      <dgm:prSet/>
      <dgm:spPr/>
      <dgm:t>
        <a:bodyPr/>
        <a:lstStyle/>
        <a:p>
          <a:r>
            <a:rPr lang="en-US"/>
            <a:t>Estonian University of Life Sciences</a:t>
          </a:r>
        </a:p>
      </dgm:t>
    </dgm:pt>
    <dgm:pt modelId="{674EAE1C-6887-40DF-9C2C-B04AE6D650D7}" type="parTrans" cxnId="{199BFD3A-17F6-4E57-8274-AF08B44C6D1D}">
      <dgm:prSet/>
      <dgm:spPr/>
      <dgm:t>
        <a:bodyPr/>
        <a:lstStyle/>
        <a:p>
          <a:endParaRPr lang="en-US"/>
        </a:p>
      </dgm:t>
    </dgm:pt>
    <dgm:pt modelId="{B10A4A1C-0957-47FF-89BA-FBFF440D0178}" type="sibTrans" cxnId="{199BFD3A-17F6-4E57-8274-AF08B44C6D1D}">
      <dgm:prSet/>
      <dgm:spPr/>
      <dgm:t>
        <a:bodyPr/>
        <a:lstStyle/>
        <a:p>
          <a:endParaRPr lang="en-US"/>
        </a:p>
      </dgm:t>
    </dgm:pt>
    <dgm:pt modelId="{D5D53D9E-9AC5-492F-9D8B-D36670800400}">
      <dgm:prSet/>
      <dgm:spPr/>
      <dgm:t>
        <a:bodyPr/>
        <a:lstStyle/>
        <a:p>
          <a:r>
            <a:rPr lang="cs-CZ" b="1"/>
            <a:t>VEŘEJNÝ ŠKOLSKÝ SYSTÉM</a:t>
          </a:r>
          <a:endParaRPr lang="en-US"/>
        </a:p>
      </dgm:t>
    </dgm:pt>
    <dgm:pt modelId="{9638E242-22C6-4727-8A06-A04289C8C177}" type="parTrans" cxnId="{9FC8DF43-7BFC-433F-8153-7012B6D7AA4D}">
      <dgm:prSet/>
      <dgm:spPr/>
      <dgm:t>
        <a:bodyPr/>
        <a:lstStyle/>
        <a:p>
          <a:endParaRPr lang="cs-CZ"/>
        </a:p>
      </dgm:t>
    </dgm:pt>
    <dgm:pt modelId="{A3DE9A09-933E-4481-BFAE-14B30B77B793}" type="sibTrans" cxnId="{9FC8DF43-7BFC-433F-8153-7012B6D7AA4D}">
      <dgm:prSet/>
      <dgm:spPr/>
      <dgm:t>
        <a:bodyPr/>
        <a:lstStyle/>
        <a:p>
          <a:endParaRPr lang="cs-CZ"/>
        </a:p>
      </dgm:t>
    </dgm:pt>
    <dgm:pt modelId="{3F7F8890-9E6D-44DE-9E40-B9545732BB9D}">
      <dgm:prSet/>
      <dgm:spPr/>
      <dgm:t>
        <a:bodyPr/>
        <a:lstStyle/>
        <a:p>
          <a:r>
            <a:rPr lang="cs-CZ"/>
            <a:t>14 000 studentů (1 300 zahraničních)</a:t>
          </a:r>
        </a:p>
      </dgm:t>
    </dgm:pt>
    <dgm:pt modelId="{3537EF6A-F6FA-4871-B40B-A634D86CF367}" type="parTrans" cxnId="{368CD8D3-4C71-495C-B67F-56BB01EB17B2}">
      <dgm:prSet/>
      <dgm:spPr/>
      <dgm:t>
        <a:bodyPr/>
        <a:lstStyle/>
        <a:p>
          <a:endParaRPr lang="cs-CZ"/>
        </a:p>
      </dgm:t>
    </dgm:pt>
    <dgm:pt modelId="{C2518749-C305-4A85-9CE4-C202A63813A5}" type="sibTrans" cxnId="{368CD8D3-4C71-495C-B67F-56BB01EB17B2}">
      <dgm:prSet/>
      <dgm:spPr/>
      <dgm:t>
        <a:bodyPr/>
        <a:lstStyle/>
        <a:p>
          <a:endParaRPr lang="cs-CZ"/>
        </a:p>
      </dgm:t>
    </dgm:pt>
    <dgm:pt modelId="{4413913F-A06F-4502-AAED-09FD3798FF56}">
      <dgm:prSet/>
      <dgm:spPr/>
      <dgm:t>
        <a:bodyPr/>
        <a:lstStyle/>
        <a:p>
          <a:r>
            <a:rPr lang="cs-CZ"/>
            <a:t>První univerzita v Estonsku (</a:t>
          </a:r>
          <a:r>
            <a:rPr lang="cs-CZ" b="1"/>
            <a:t>1632</a:t>
          </a:r>
          <a:r>
            <a:rPr lang="cs-CZ"/>
            <a:t>, </a:t>
          </a:r>
          <a:r>
            <a:rPr lang="cs-CZ" b="1"/>
            <a:t>Gustav II. Adolf</a:t>
          </a:r>
          <a:r>
            <a:rPr lang="cs-CZ"/>
            <a:t>) </a:t>
          </a:r>
        </a:p>
      </dgm:t>
    </dgm:pt>
    <dgm:pt modelId="{E130BABA-6A87-464F-959E-898AB0DC4E44}" type="parTrans" cxnId="{D972BCE6-6732-4889-ACE6-743D674681D5}">
      <dgm:prSet/>
      <dgm:spPr/>
      <dgm:t>
        <a:bodyPr/>
        <a:lstStyle/>
        <a:p>
          <a:endParaRPr lang="cs-CZ"/>
        </a:p>
      </dgm:t>
    </dgm:pt>
    <dgm:pt modelId="{ED146440-35EC-4EFC-B549-9D0748E14283}" type="sibTrans" cxnId="{D972BCE6-6732-4889-ACE6-743D674681D5}">
      <dgm:prSet/>
      <dgm:spPr/>
      <dgm:t>
        <a:bodyPr/>
        <a:lstStyle/>
        <a:p>
          <a:endParaRPr lang="cs-CZ"/>
        </a:p>
      </dgm:t>
    </dgm:pt>
    <dgm:pt modelId="{01301D65-3C6E-42CB-8F83-DABEF1CE8318}">
      <dgm:prSet/>
      <dgm:spPr/>
      <dgm:t>
        <a:bodyPr/>
        <a:lstStyle/>
        <a:p>
          <a:r>
            <a:rPr lang="cs-CZ" b="1"/>
            <a:t>UNIVERSITY OF TARTU</a:t>
          </a:r>
          <a:endParaRPr lang="cs-CZ"/>
        </a:p>
      </dgm:t>
    </dgm:pt>
    <dgm:pt modelId="{1B951F5D-337E-4079-B609-7D186E3C85EA}" type="parTrans" cxnId="{2613182F-B838-4ED7-A898-944EAFB24387}">
      <dgm:prSet/>
      <dgm:spPr/>
      <dgm:t>
        <a:bodyPr/>
        <a:lstStyle/>
        <a:p>
          <a:endParaRPr lang="cs-CZ"/>
        </a:p>
      </dgm:t>
    </dgm:pt>
    <dgm:pt modelId="{539C71B5-D1B0-4EC6-A5F2-127BAA489983}" type="sibTrans" cxnId="{2613182F-B838-4ED7-A898-944EAFB24387}">
      <dgm:prSet/>
      <dgm:spPr/>
      <dgm:t>
        <a:bodyPr/>
        <a:lstStyle/>
        <a:p>
          <a:endParaRPr lang="cs-CZ"/>
        </a:p>
      </dgm:t>
    </dgm:pt>
    <dgm:pt modelId="{CE93D4B4-1D57-48A4-B913-E1EAF821761D}">
      <dgm:prSet/>
      <dgm:spPr/>
      <dgm:t>
        <a:bodyPr/>
        <a:lstStyle/>
        <a:p>
          <a:r>
            <a:rPr lang="cs-CZ" b="1" dirty="0"/>
            <a:t>VZDĚLÁVACÍ SYSTÉM</a:t>
          </a:r>
          <a:endParaRPr lang="en-US" b="1" dirty="0"/>
        </a:p>
      </dgm:t>
    </dgm:pt>
    <dgm:pt modelId="{0CAEE43B-05C6-4C9B-894E-DF25915E18BD}" type="parTrans" cxnId="{BC801075-1899-4188-8584-A5A07CB56B3C}">
      <dgm:prSet/>
      <dgm:spPr/>
      <dgm:t>
        <a:bodyPr/>
        <a:lstStyle/>
        <a:p>
          <a:endParaRPr lang="cs-CZ"/>
        </a:p>
      </dgm:t>
    </dgm:pt>
    <dgm:pt modelId="{0C759F8C-5295-4CD1-80BF-FDA100219A9F}" type="sibTrans" cxnId="{BC801075-1899-4188-8584-A5A07CB56B3C}">
      <dgm:prSet/>
      <dgm:spPr/>
      <dgm:t>
        <a:bodyPr/>
        <a:lstStyle/>
        <a:p>
          <a:endParaRPr lang="cs-CZ"/>
        </a:p>
      </dgm:t>
    </dgm:pt>
    <dgm:pt modelId="{676AD290-FA96-4B80-A3C6-8BB865E21E85}">
      <dgm:prSet/>
      <dgm:spPr/>
      <dgm:t>
        <a:bodyPr/>
        <a:lstStyle/>
        <a:p>
          <a:r>
            <a:rPr lang="cs-CZ" dirty="0"/>
            <a:t>Počátky ve 13. století (první klášterní školy)</a:t>
          </a:r>
          <a:endParaRPr lang="en-US" dirty="0"/>
        </a:p>
      </dgm:t>
    </dgm:pt>
    <dgm:pt modelId="{54D38D25-1228-4537-B693-6CD6C7FA54F0}" type="parTrans" cxnId="{FFB301B1-2B9F-4E96-99CC-A5F89FAEF1CC}">
      <dgm:prSet/>
      <dgm:spPr/>
      <dgm:t>
        <a:bodyPr/>
        <a:lstStyle/>
        <a:p>
          <a:endParaRPr lang="cs-CZ"/>
        </a:p>
      </dgm:t>
    </dgm:pt>
    <dgm:pt modelId="{90F18D40-536D-4CF7-90DC-8842F2D6494A}" type="sibTrans" cxnId="{FFB301B1-2B9F-4E96-99CC-A5F89FAEF1CC}">
      <dgm:prSet/>
      <dgm:spPr/>
      <dgm:t>
        <a:bodyPr/>
        <a:lstStyle/>
        <a:p>
          <a:endParaRPr lang="cs-CZ"/>
        </a:p>
      </dgm:t>
    </dgm:pt>
    <dgm:pt modelId="{177556E8-C006-4793-AD36-6DFCFE68A447}" type="pres">
      <dgm:prSet presAssocID="{70FE7DBA-8CB9-40DB-AF6F-AC2A837803CE}" presName="linear" presStyleCnt="0">
        <dgm:presLayoutVars>
          <dgm:dir/>
          <dgm:animLvl val="lvl"/>
          <dgm:resizeHandles val="exact"/>
        </dgm:presLayoutVars>
      </dgm:prSet>
      <dgm:spPr/>
    </dgm:pt>
    <dgm:pt modelId="{A2FF75B9-966E-432E-AF87-FF41EC451F80}" type="pres">
      <dgm:prSet presAssocID="{CE93D4B4-1D57-48A4-B913-E1EAF821761D}" presName="parentLin" presStyleCnt="0"/>
      <dgm:spPr/>
    </dgm:pt>
    <dgm:pt modelId="{95940C16-A266-45E1-BB62-9F92A70D74BC}" type="pres">
      <dgm:prSet presAssocID="{CE93D4B4-1D57-48A4-B913-E1EAF821761D}" presName="parentLeftMargin" presStyleLbl="node1" presStyleIdx="0" presStyleCnt="4"/>
      <dgm:spPr/>
    </dgm:pt>
    <dgm:pt modelId="{7954B35B-90F7-4C6D-B683-131DA916684B}" type="pres">
      <dgm:prSet presAssocID="{CE93D4B4-1D57-48A4-B913-E1EAF821761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9D1D5C5-73EE-4BCE-AE83-F26771CC06FE}" type="pres">
      <dgm:prSet presAssocID="{CE93D4B4-1D57-48A4-B913-E1EAF821761D}" presName="negativeSpace" presStyleCnt="0"/>
      <dgm:spPr/>
    </dgm:pt>
    <dgm:pt modelId="{BF4C903C-6B20-46F9-8CDE-56D6AB8F2C9F}" type="pres">
      <dgm:prSet presAssocID="{CE93D4B4-1D57-48A4-B913-E1EAF821761D}" presName="childText" presStyleLbl="conFgAcc1" presStyleIdx="0" presStyleCnt="4">
        <dgm:presLayoutVars>
          <dgm:bulletEnabled val="1"/>
        </dgm:presLayoutVars>
      </dgm:prSet>
      <dgm:spPr/>
    </dgm:pt>
    <dgm:pt modelId="{2BED3F3B-9A45-4CBA-9FB4-E7402E298B10}" type="pres">
      <dgm:prSet presAssocID="{0C759F8C-5295-4CD1-80BF-FDA100219A9F}" presName="spaceBetweenRectangles" presStyleCnt="0"/>
      <dgm:spPr/>
    </dgm:pt>
    <dgm:pt modelId="{0DB92119-FCFD-48C3-990E-403A20CA2D8C}" type="pres">
      <dgm:prSet presAssocID="{D5D53D9E-9AC5-492F-9D8B-D36670800400}" presName="parentLin" presStyleCnt="0"/>
      <dgm:spPr/>
    </dgm:pt>
    <dgm:pt modelId="{55BB19D2-CC50-4171-9E0D-7593F9666C58}" type="pres">
      <dgm:prSet presAssocID="{D5D53D9E-9AC5-492F-9D8B-D36670800400}" presName="parentLeftMargin" presStyleLbl="node1" presStyleIdx="0" presStyleCnt="4"/>
      <dgm:spPr/>
    </dgm:pt>
    <dgm:pt modelId="{F9970D73-799A-44BD-B706-2511156F3F2E}" type="pres">
      <dgm:prSet presAssocID="{D5D53D9E-9AC5-492F-9D8B-D3667080040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6B65349-7CE3-4174-BAB0-EE68CA1268C2}" type="pres">
      <dgm:prSet presAssocID="{D5D53D9E-9AC5-492F-9D8B-D36670800400}" presName="negativeSpace" presStyleCnt="0"/>
      <dgm:spPr/>
    </dgm:pt>
    <dgm:pt modelId="{F9A06000-B623-4795-9FD3-54D4FC670785}" type="pres">
      <dgm:prSet presAssocID="{D5D53D9E-9AC5-492F-9D8B-D36670800400}" presName="childText" presStyleLbl="conFgAcc1" presStyleIdx="1" presStyleCnt="4">
        <dgm:presLayoutVars>
          <dgm:bulletEnabled val="1"/>
        </dgm:presLayoutVars>
      </dgm:prSet>
      <dgm:spPr/>
    </dgm:pt>
    <dgm:pt modelId="{360B33EE-91F0-4165-8E19-DCC06195670D}" type="pres">
      <dgm:prSet presAssocID="{A3DE9A09-933E-4481-BFAE-14B30B77B793}" presName="spaceBetweenRectangles" presStyleCnt="0"/>
      <dgm:spPr/>
    </dgm:pt>
    <dgm:pt modelId="{E2471C7F-348C-4C64-92F2-773FCE77EB91}" type="pres">
      <dgm:prSet presAssocID="{01301D65-3C6E-42CB-8F83-DABEF1CE8318}" presName="parentLin" presStyleCnt="0"/>
      <dgm:spPr/>
    </dgm:pt>
    <dgm:pt modelId="{108C38BE-8BFD-4906-BD9E-C2A9E72906DB}" type="pres">
      <dgm:prSet presAssocID="{01301D65-3C6E-42CB-8F83-DABEF1CE8318}" presName="parentLeftMargin" presStyleLbl="node1" presStyleIdx="1" presStyleCnt="4"/>
      <dgm:spPr/>
    </dgm:pt>
    <dgm:pt modelId="{5CC00FAB-B912-4F57-89E8-9DB4599F03A1}" type="pres">
      <dgm:prSet presAssocID="{01301D65-3C6E-42CB-8F83-DABEF1CE831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DD26F0F-A29B-45DE-8492-A44A43A19635}" type="pres">
      <dgm:prSet presAssocID="{01301D65-3C6E-42CB-8F83-DABEF1CE8318}" presName="negativeSpace" presStyleCnt="0"/>
      <dgm:spPr/>
    </dgm:pt>
    <dgm:pt modelId="{E1B65038-F220-499E-8C7E-5AA11C666FAB}" type="pres">
      <dgm:prSet presAssocID="{01301D65-3C6E-42CB-8F83-DABEF1CE8318}" presName="childText" presStyleLbl="conFgAcc1" presStyleIdx="2" presStyleCnt="4">
        <dgm:presLayoutVars>
          <dgm:bulletEnabled val="1"/>
        </dgm:presLayoutVars>
      </dgm:prSet>
      <dgm:spPr/>
    </dgm:pt>
    <dgm:pt modelId="{AD6BF43E-F2E6-4E49-95E7-A886A14F55B1}" type="pres">
      <dgm:prSet presAssocID="{539C71B5-D1B0-4EC6-A5F2-127BAA489983}" presName="spaceBetweenRectangles" presStyleCnt="0"/>
      <dgm:spPr/>
    </dgm:pt>
    <dgm:pt modelId="{F85830EA-A12C-4C33-8D3E-52F4125E0D99}" type="pres">
      <dgm:prSet presAssocID="{B4784E63-DF36-4349-A725-257369A95250}" presName="parentLin" presStyleCnt="0"/>
      <dgm:spPr/>
    </dgm:pt>
    <dgm:pt modelId="{E3704F65-4738-4A21-9A2B-76139021B554}" type="pres">
      <dgm:prSet presAssocID="{B4784E63-DF36-4349-A725-257369A95250}" presName="parentLeftMargin" presStyleLbl="node1" presStyleIdx="2" presStyleCnt="4"/>
      <dgm:spPr/>
    </dgm:pt>
    <dgm:pt modelId="{D4069005-946D-4CDE-836F-A1F2CA78427D}" type="pres">
      <dgm:prSet presAssocID="{B4784E63-DF36-4349-A725-257369A95250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62401AE5-A089-4E0F-AF34-C9A940A2E6FB}" type="pres">
      <dgm:prSet presAssocID="{B4784E63-DF36-4349-A725-257369A95250}" presName="negativeSpace" presStyleCnt="0"/>
      <dgm:spPr/>
    </dgm:pt>
    <dgm:pt modelId="{14A26EAD-8AD0-4C01-93F8-816805932B7F}" type="pres">
      <dgm:prSet presAssocID="{B4784E63-DF36-4349-A725-257369A9525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395AE0B-4C69-4A0F-96BD-779A4633347D}" type="presOf" srcId="{D5D53D9E-9AC5-492F-9D8B-D36670800400}" destId="{F9970D73-799A-44BD-B706-2511156F3F2E}" srcOrd="1" destOrd="0" presId="urn:microsoft.com/office/officeart/2005/8/layout/list1"/>
    <dgm:cxn modelId="{76D07710-1401-4A3A-BD1F-682B3BEECBF7}" type="presOf" srcId="{A628A5F0-A9A7-417D-BF83-7E3843CE8C0D}" destId="{14A26EAD-8AD0-4C01-93F8-816805932B7F}" srcOrd="0" destOrd="2" presId="urn:microsoft.com/office/officeart/2005/8/layout/list1"/>
    <dgm:cxn modelId="{95BB0318-6ADF-4B72-B238-480348CC063A}" type="presOf" srcId="{82DDC466-B8FA-404D-BB88-6855A63A3A7F}" destId="{14A26EAD-8AD0-4C01-93F8-816805932B7F}" srcOrd="0" destOrd="1" presId="urn:microsoft.com/office/officeart/2005/8/layout/list1"/>
    <dgm:cxn modelId="{9FFBDF1F-5074-450A-928F-BDC0F467342A}" type="presOf" srcId="{B4784E63-DF36-4349-A725-257369A95250}" destId="{D4069005-946D-4CDE-836F-A1F2CA78427D}" srcOrd="1" destOrd="0" presId="urn:microsoft.com/office/officeart/2005/8/layout/list1"/>
    <dgm:cxn modelId="{8F45B824-625E-47B2-B611-B742327C3A01}" srcId="{B4784E63-DF36-4349-A725-257369A95250}" destId="{82DDC466-B8FA-404D-BB88-6855A63A3A7F}" srcOrd="1" destOrd="0" parTransId="{6BD97867-76C9-4A0B-8A66-625AA21F916D}" sibTransId="{9FDEAC3A-9F25-4CF6-808A-FD23927FA388}"/>
    <dgm:cxn modelId="{15000B28-CEF1-4BFF-9E44-D9192B730B47}" type="presOf" srcId="{D5D53D9E-9AC5-492F-9D8B-D36670800400}" destId="{55BB19D2-CC50-4171-9E0D-7593F9666C58}" srcOrd="0" destOrd="0" presId="urn:microsoft.com/office/officeart/2005/8/layout/list1"/>
    <dgm:cxn modelId="{2613182F-B838-4ED7-A898-944EAFB24387}" srcId="{70FE7DBA-8CB9-40DB-AF6F-AC2A837803CE}" destId="{01301D65-3C6E-42CB-8F83-DABEF1CE8318}" srcOrd="2" destOrd="0" parTransId="{1B951F5D-337E-4079-B609-7D186E3C85EA}" sibTransId="{539C71B5-D1B0-4EC6-A5F2-127BAA489983}"/>
    <dgm:cxn modelId="{9D25FB39-8290-4F05-9C77-09B3B754B940}" type="presOf" srcId="{B4784E63-DF36-4349-A725-257369A95250}" destId="{E3704F65-4738-4A21-9A2B-76139021B554}" srcOrd="0" destOrd="0" presId="urn:microsoft.com/office/officeart/2005/8/layout/list1"/>
    <dgm:cxn modelId="{199BFD3A-17F6-4E57-8274-AF08B44C6D1D}" srcId="{B4784E63-DF36-4349-A725-257369A95250}" destId="{A628A5F0-A9A7-417D-BF83-7E3843CE8C0D}" srcOrd="2" destOrd="0" parTransId="{674EAE1C-6887-40DF-9C2C-B04AE6D650D7}" sibTransId="{B10A4A1C-0957-47FF-89BA-FBFF440D0178}"/>
    <dgm:cxn modelId="{9FC8DF43-7BFC-433F-8153-7012B6D7AA4D}" srcId="{70FE7DBA-8CB9-40DB-AF6F-AC2A837803CE}" destId="{D5D53D9E-9AC5-492F-9D8B-D36670800400}" srcOrd="1" destOrd="0" parTransId="{9638E242-22C6-4727-8A06-A04289C8C177}" sibTransId="{A3DE9A09-933E-4481-BFAE-14B30B77B793}"/>
    <dgm:cxn modelId="{3A66FE70-2551-40DF-8E19-65913DA8E6FE}" type="presOf" srcId="{01301D65-3C6E-42CB-8F83-DABEF1CE8318}" destId="{108C38BE-8BFD-4906-BD9E-C2A9E72906DB}" srcOrd="0" destOrd="0" presId="urn:microsoft.com/office/officeart/2005/8/layout/list1"/>
    <dgm:cxn modelId="{EF9D8E52-EF5F-4AFF-97F1-23BD314353CA}" type="presOf" srcId="{01301D65-3C6E-42CB-8F83-DABEF1CE8318}" destId="{5CC00FAB-B912-4F57-89E8-9DB4599F03A1}" srcOrd="1" destOrd="0" presId="urn:microsoft.com/office/officeart/2005/8/layout/list1"/>
    <dgm:cxn modelId="{3BFE0475-554A-4705-AAC8-3361023C6115}" type="presOf" srcId="{ACD3A529-9264-46E6-B533-AD6C4D5D8B9B}" destId="{14A26EAD-8AD0-4C01-93F8-816805932B7F}" srcOrd="0" destOrd="0" presId="urn:microsoft.com/office/officeart/2005/8/layout/list1"/>
    <dgm:cxn modelId="{BC801075-1899-4188-8584-A5A07CB56B3C}" srcId="{70FE7DBA-8CB9-40DB-AF6F-AC2A837803CE}" destId="{CE93D4B4-1D57-48A4-B913-E1EAF821761D}" srcOrd="0" destOrd="0" parTransId="{0CAEE43B-05C6-4C9B-894E-DF25915E18BD}" sibTransId="{0C759F8C-5295-4CD1-80BF-FDA100219A9F}"/>
    <dgm:cxn modelId="{3F0B937B-5106-499B-BBC4-506B4FC69A1E}" type="presOf" srcId="{CE93D4B4-1D57-48A4-B913-E1EAF821761D}" destId="{7954B35B-90F7-4C6D-B683-131DA916684B}" srcOrd="1" destOrd="0" presId="urn:microsoft.com/office/officeart/2005/8/layout/list1"/>
    <dgm:cxn modelId="{DC76087E-5A2C-4088-B89B-22662E939214}" type="presOf" srcId="{4413913F-A06F-4502-AAED-09FD3798FF56}" destId="{E1B65038-F220-499E-8C7E-5AA11C666FAB}" srcOrd="0" destOrd="0" presId="urn:microsoft.com/office/officeart/2005/8/layout/list1"/>
    <dgm:cxn modelId="{D33ED580-2061-4A53-A400-A5223280210E}" type="presOf" srcId="{70FE7DBA-8CB9-40DB-AF6F-AC2A837803CE}" destId="{177556E8-C006-4793-AD36-6DFCFE68A447}" srcOrd="0" destOrd="0" presId="urn:microsoft.com/office/officeart/2005/8/layout/list1"/>
    <dgm:cxn modelId="{90615C8A-C844-4956-904D-5455E37D78FA}" srcId="{B4784E63-DF36-4349-A725-257369A95250}" destId="{ACD3A529-9264-46E6-B533-AD6C4D5D8B9B}" srcOrd="0" destOrd="0" parTransId="{931FD968-C6B2-4E61-A7A1-3BA14901C940}" sibTransId="{B86AC2F8-7CFA-4997-9609-4AD17B414657}"/>
    <dgm:cxn modelId="{FE3228A8-9B7D-4823-868F-133E4456B35B}" srcId="{D5D53D9E-9AC5-492F-9D8B-D36670800400}" destId="{070E5A05-A70B-4B1C-8B73-81C5733D68BB}" srcOrd="0" destOrd="0" parTransId="{DA6BA404-87D6-4CBD-BBB6-93C8711CDA2A}" sibTransId="{F94F33FF-F3ED-4C76-9600-70BE700171D0}"/>
    <dgm:cxn modelId="{FFB301B1-2B9F-4E96-99CC-A5F89FAEF1CC}" srcId="{CE93D4B4-1D57-48A4-B913-E1EAF821761D}" destId="{676AD290-FA96-4B80-A3C6-8BB865E21E85}" srcOrd="0" destOrd="0" parTransId="{54D38D25-1228-4537-B693-6CD6C7FA54F0}" sibTransId="{90F18D40-536D-4CF7-90DC-8842F2D6494A}"/>
    <dgm:cxn modelId="{375781B2-8BAD-41B5-AF88-B204BA54CC2E}" type="presOf" srcId="{3F7F8890-9E6D-44DE-9E40-B9545732BB9D}" destId="{E1B65038-F220-499E-8C7E-5AA11C666FAB}" srcOrd="0" destOrd="1" presId="urn:microsoft.com/office/officeart/2005/8/layout/list1"/>
    <dgm:cxn modelId="{F3CE1AC9-DFE8-4D04-9AE3-BA6F2B72E2A1}" type="presOf" srcId="{676AD290-FA96-4B80-A3C6-8BB865E21E85}" destId="{BF4C903C-6B20-46F9-8CDE-56D6AB8F2C9F}" srcOrd="0" destOrd="0" presId="urn:microsoft.com/office/officeart/2005/8/layout/list1"/>
    <dgm:cxn modelId="{368CD8D3-4C71-495C-B67F-56BB01EB17B2}" srcId="{01301D65-3C6E-42CB-8F83-DABEF1CE8318}" destId="{3F7F8890-9E6D-44DE-9E40-B9545732BB9D}" srcOrd="1" destOrd="0" parTransId="{3537EF6A-F6FA-4871-B40B-A634D86CF367}" sibTransId="{C2518749-C305-4A85-9CE4-C202A63813A5}"/>
    <dgm:cxn modelId="{303FD6E4-DEC2-474E-B7AC-099C2806097A}" srcId="{70FE7DBA-8CB9-40DB-AF6F-AC2A837803CE}" destId="{B4784E63-DF36-4349-A725-257369A95250}" srcOrd="3" destOrd="0" parTransId="{DDB01602-A62C-4541-8C0D-A7CD88460098}" sibTransId="{6D9C9064-385F-45AB-9961-985DE35C0136}"/>
    <dgm:cxn modelId="{D972BCE6-6732-4889-ACE6-743D674681D5}" srcId="{01301D65-3C6E-42CB-8F83-DABEF1CE8318}" destId="{4413913F-A06F-4502-AAED-09FD3798FF56}" srcOrd="0" destOrd="0" parTransId="{E130BABA-6A87-464F-959E-898AB0DC4E44}" sibTransId="{ED146440-35EC-4EFC-B549-9D0748E14283}"/>
    <dgm:cxn modelId="{626D46F1-C186-4D41-99D4-984BC1DBD79A}" type="presOf" srcId="{CE93D4B4-1D57-48A4-B913-E1EAF821761D}" destId="{95940C16-A266-45E1-BB62-9F92A70D74BC}" srcOrd="0" destOrd="0" presId="urn:microsoft.com/office/officeart/2005/8/layout/list1"/>
    <dgm:cxn modelId="{B6BD9AFA-DC70-42DB-8BAE-61CA5C1405B5}" type="presOf" srcId="{070E5A05-A70B-4B1C-8B73-81C5733D68BB}" destId="{F9A06000-B623-4795-9FD3-54D4FC670785}" srcOrd="0" destOrd="0" presId="urn:microsoft.com/office/officeart/2005/8/layout/list1"/>
    <dgm:cxn modelId="{D2CCC2A1-DC81-447C-9FCE-25088ACF30FD}" type="presParOf" srcId="{177556E8-C006-4793-AD36-6DFCFE68A447}" destId="{A2FF75B9-966E-432E-AF87-FF41EC451F80}" srcOrd="0" destOrd="0" presId="urn:microsoft.com/office/officeart/2005/8/layout/list1"/>
    <dgm:cxn modelId="{C6575B05-7593-4114-8AF6-E474AC8776A5}" type="presParOf" srcId="{A2FF75B9-966E-432E-AF87-FF41EC451F80}" destId="{95940C16-A266-45E1-BB62-9F92A70D74BC}" srcOrd="0" destOrd="0" presId="urn:microsoft.com/office/officeart/2005/8/layout/list1"/>
    <dgm:cxn modelId="{9B45FB8C-2967-4554-9287-532C9F0073E3}" type="presParOf" srcId="{A2FF75B9-966E-432E-AF87-FF41EC451F80}" destId="{7954B35B-90F7-4C6D-B683-131DA916684B}" srcOrd="1" destOrd="0" presId="urn:microsoft.com/office/officeart/2005/8/layout/list1"/>
    <dgm:cxn modelId="{D8A36EB2-DFD0-4037-81A8-F26C8169F694}" type="presParOf" srcId="{177556E8-C006-4793-AD36-6DFCFE68A447}" destId="{39D1D5C5-73EE-4BCE-AE83-F26771CC06FE}" srcOrd="1" destOrd="0" presId="urn:microsoft.com/office/officeart/2005/8/layout/list1"/>
    <dgm:cxn modelId="{7C8D93F6-0761-44F0-B4C6-8363BF9279CA}" type="presParOf" srcId="{177556E8-C006-4793-AD36-6DFCFE68A447}" destId="{BF4C903C-6B20-46F9-8CDE-56D6AB8F2C9F}" srcOrd="2" destOrd="0" presId="urn:microsoft.com/office/officeart/2005/8/layout/list1"/>
    <dgm:cxn modelId="{BD78975E-2CD8-4CF8-BE41-CC1B44F635E4}" type="presParOf" srcId="{177556E8-C006-4793-AD36-6DFCFE68A447}" destId="{2BED3F3B-9A45-4CBA-9FB4-E7402E298B10}" srcOrd="3" destOrd="0" presId="urn:microsoft.com/office/officeart/2005/8/layout/list1"/>
    <dgm:cxn modelId="{1E93DDFD-381B-497C-8A99-51B50164774C}" type="presParOf" srcId="{177556E8-C006-4793-AD36-6DFCFE68A447}" destId="{0DB92119-FCFD-48C3-990E-403A20CA2D8C}" srcOrd="4" destOrd="0" presId="urn:microsoft.com/office/officeart/2005/8/layout/list1"/>
    <dgm:cxn modelId="{18A1979E-DD70-44DF-AD51-8FB95D006836}" type="presParOf" srcId="{0DB92119-FCFD-48C3-990E-403A20CA2D8C}" destId="{55BB19D2-CC50-4171-9E0D-7593F9666C58}" srcOrd="0" destOrd="0" presId="urn:microsoft.com/office/officeart/2005/8/layout/list1"/>
    <dgm:cxn modelId="{53CC8A2D-64DC-4D4E-AA43-B1B4867ED78B}" type="presParOf" srcId="{0DB92119-FCFD-48C3-990E-403A20CA2D8C}" destId="{F9970D73-799A-44BD-B706-2511156F3F2E}" srcOrd="1" destOrd="0" presId="urn:microsoft.com/office/officeart/2005/8/layout/list1"/>
    <dgm:cxn modelId="{405C520D-CAEB-4DCF-BF5D-B3B459C4160C}" type="presParOf" srcId="{177556E8-C006-4793-AD36-6DFCFE68A447}" destId="{E6B65349-7CE3-4174-BAB0-EE68CA1268C2}" srcOrd="5" destOrd="0" presId="urn:microsoft.com/office/officeart/2005/8/layout/list1"/>
    <dgm:cxn modelId="{ED5B765A-538B-4217-A444-5608B1A183E3}" type="presParOf" srcId="{177556E8-C006-4793-AD36-6DFCFE68A447}" destId="{F9A06000-B623-4795-9FD3-54D4FC670785}" srcOrd="6" destOrd="0" presId="urn:microsoft.com/office/officeart/2005/8/layout/list1"/>
    <dgm:cxn modelId="{8394F17A-95DD-4A43-8DEB-AA2D13F865D1}" type="presParOf" srcId="{177556E8-C006-4793-AD36-6DFCFE68A447}" destId="{360B33EE-91F0-4165-8E19-DCC06195670D}" srcOrd="7" destOrd="0" presId="urn:microsoft.com/office/officeart/2005/8/layout/list1"/>
    <dgm:cxn modelId="{D9BF6B13-745A-492A-81C9-A74156536DCE}" type="presParOf" srcId="{177556E8-C006-4793-AD36-6DFCFE68A447}" destId="{E2471C7F-348C-4C64-92F2-773FCE77EB91}" srcOrd="8" destOrd="0" presId="urn:microsoft.com/office/officeart/2005/8/layout/list1"/>
    <dgm:cxn modelId="{E63449BF-8B16-46CF-BFBD-930EFE51FC8E}" type="presParOf" srcId="{E2471C7F-348C-4C64-92F2-773FCE77EB91}" destId="{108C38BE-8BFD-4906-BD9E-C2A9E72906DB}" srcOrd="0" destOrd="0" presId="urn:microsoft.com/office/officeart/2005/8/layout/list1"/>
    <dgm:cxn modelId="{91BB7678-EFD9-4CD4-BBB8-4127A44E555C}" type="presParOf" srcId="{E2471C7F-348C-4C64-92F2-773FCE77EB91}" destId="{5CC00FAB-B912-4F57-89E8-9DB4599F03A1}" srcOrd="1" destOrd="0" presId="urn:microsoft.com/office/officeart/2005/8/layout/list1"/>
    <dgm:cxn modelId="{CD4CF8D5-9020-400A-A9D4-60791ABE770E}" type="presParOf" srcId="{177556E8-C006-4793-AD36-6DFCFE68A447}" destId="{1DD26F0F-A29B-45DE-8492-A44A43A19635}" srcOrd="9" destOrd="0" presId="urn:microsoft.com/office/officeart/2005/8/layout/list1"/>
    <dgm:cxn modelId="{2AA40B7C-8BEF-44B7-8C1F-016944D8A575}" type="presParOf" srcId="{177556E8-C006-4793-AD36-6DFCFE68A447}" destId="{E1B65038-F220-499E-8C7E-5AA11C666FAB}" srcOrd="10" destOrd="0" presId="urn:microsoft.com/office/officeart/2005/8/layout/list1"/>
    <dgm:cxn modelId="{2CB009C8-1C57-4B1F-8EDA-10FC7B3A7F4A}" type="presParOf" srcId="{177556E8-C006-4793-AD36-6DFCFE68A447}" destId="{AD6BF43E-F2E6-4E49-95E7-A886A14F55B1}" srcOrd="11" destOrd="0" presId="urn:microsoft.com/office/officeart/2005/8/layout/list1"/>
    <dgm:cxn modelId="{B1149D29-3785-4857-A143-4CBE3033177F}" type="presParOf" srcId="{177556E8-C006-4793-AD36-6DFCFE68A447}" destId="{F85830EA-A12C-4C33-8D3E-52F4125E0D99}" srcOrd="12" destOrd="0" presId="urn:microsoft.com/office/officeart/2005/8/layout/list1"/>
    <dgm:cxn modelId="{430D44B5-264D-4C7E-9574-780FDA9C0D8F}" type="presParOf" srcId="{F85830EA-A12C-4C33-8D3E-52F4125E0D99}" destId="{E3704F65-4738-4A21-9A2B-76139021B554}" srcOrd="0" destOrd="0" presId="urn:microsoft.com/office/officeart/2005/8/layout/list1"/>
    <dgm:cxn modelId="{8D52217B-DF6B-4A42-806C-2A905319DE11}" type="presParOf" srcId="{F85830EA-A12C-4C33-8D3E-52F4125E0D99}" destId="{D4069005-946D-4CDE-836F-A1F2CA78427D}" srcOrd="1" destOrd="0" presId="urn:microsoft.com/office/officeart/2005/8/layout/list1"/>
    <dgm:cxn modelId="{5031BA24-96C1-45C2-845A-05E8ABAD93A6}" type="presParOf" srcId="{177556E8-C006-4793-AD36-6DFCFE68A447}" destId="{62401AE5-A089-4E0F-AF34-C9A940A2E6FB}" srcOrd="13" destOrd="0" presId="urn:microsoft.com/office/officeart/2005/8/layout/list1"/>
    <dgm:cxn modelId="{4D8A6C98-DF8F-48B2-AD2B-F20CA8D9BD04}" type="presParOf" srcId="{177556E8-C006-4793-AD36-6DFCFE68A447}" destId="{14A26EAD-8AD0-4C01-93F8-816805932B7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4C903C-6B20-46F9-8CDE-56D6AB8F2C9F}">
      <dsp:nvSpPr>
        <dsp:cNvPr id="0" name=""/>
        <dsp:cNvSpPr/>
      </dsp:nvSpPr>
      <dsp:spPr>
        <a:xfrm>
          <a:off x="0" y="338265"/>
          <a:ext cx="10065336" cy="7512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1182" tIns="374904" rIns="78118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Počátky ve 13. století (první klášterní školy)</a:t>
          </a:r>
          <a:endParaRPr lang="en-US" sz="1800" kern="1200" dirty="0"/>
        </a:p>
      </dsp:txBody>
      <dsp:txXfrm>
        <a:off x="0" y="338265"/>
        <a:ext cx="10065336" cy="751275"/>
      </dsp:txXfrm>
    </dsp:sp>
    <dsp:sp modelId="{7954B35B-90F7-4C6D-B683-131DA916684B}">
      <dsp:nvSpPr>
        <dsp:cNvPr id="0" name=""/>
        <dsp:cNvSpPr/>
      </dsp:nvSpPr>
      <dsp:spPr>
        <a:xfrm>
          <a:off x="503266" y="72585"/>
          <a:ext cx="704573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312" tIns="0" rIns="26631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VZDĚLÁVACÍ SYSTÉM</a:t>
          </a:r>
          <a:endParaRPr lang="en-US" sz="1800" b="1" kern="1200" dirty="0"/>
        </a:p>
      </dsp:txBody>
      <dsp:txXfrm>
        <a:off x="529205" y="98524"/>
        <a:ext cx="6993857" cy="479482"/>
      </dsp:txXfrm>
    </dsp:sp>
    <dsp:sp modelId="{F9A06000-B623-4795-9FD3-54D4FC670785}">
      <dsp:nvSpPr>
        <dsp:cNvPr id="0" name=""/>
        <dsp:cNvSpPr/>
      </dsp:nvSpPr>
      <dsp:spPr>
        <a:xfrm>
          <a:off x="0" y="1452420"/>
          <a:ext cx="10065336" cy="7512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1182" tIns="374904" rIns="78118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Od roku 1686 (jeden z nejstarších systémů)</a:t>
          </a:r>
          <a:endParaRPr lang="en-US" sz="1800" kern="1200"/>
        </a:p>
      </dsp:txBody>
      <dsp:txXfrm>
        <a:off x="0" y="1452420"/>
        <a:ext cx="10065336" cy="751275"/>
      </dsp:txXfrm>
    </dsp:sp>
    <dsp:sp modelId="{F9970D73-799A-44BD-B706-2511156F3F2E}">
      <dsp:nvSpPr>
        <dsp:cNvPr id="0" name=""/>
        <dsp:cNvSpPr/>
      </dsp:nvSpPr>
      <dsp:spPr>
        <a:xfrm>
          <a:off x="503266" y="1186740"/>
          <a:ext cx="704573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312" tIns="0" rIns="26631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VEŘEJNÝ ŠKOLSKÝ SYSTÉM</a:t>
          </a:r>
          <a:endParaRPr lang="en-US" sz="1800" kern="1200"/>
        </a:p>
      </dsp:txBody>
      <dsp:txXfrm>
        <a:off x="529205" y="1212679"/>
        <a:ext cx="6993857" cy="479482"/>
      </dsp:txXfrm>
    </dsp:sp>
    <dsp:sp modelId="{E1B65038-F220-499E-8C7E-5AA11C666FAB}">
      <dsp:nvSpPr>
        <dsp:cNvPr id="0" name=""/>
        <dsp:cNvSpPr/>
      </dsp:nvSpPr>
      <dsp:spPr>
        <a:xfrm>
          <a:off x="0" y="2566575"/>
          <a:ext cx="10065336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1182" tIns="374904" rIns="78118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První univerzita v Estonsku (</a:t>
          </a:r>
          <a:r>
            <a:rPr lang="cs-CZ" sz="1800" b="1" kern="1200"/>
            <a:t>1632</a:t>
          </a:r>
          <a:r>
            <a:rPr lang="cs-CZ" sz="1800" kern="1200"/>
            <a:t>, </a:t>
          </a:r>
          <a:r>
            <a:rPr lang="cs-CZ" sz="1800" b="1" kern="1200"/>
            <a:t>Gustav II. Adolf</a:t>
          </a:r>
          <a:r>
            <a:rPr lang="cs-CZ" sz="1800" kern="1200"/>
            <a:t>) 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14 000 studentů (1 300 zahraničních)</a:t>
          </a:r>
        </a:p>
      </dsp:txBody>
      <dsp:txXfrm>
        <a:off x="0" y="2566575"/>
        <a:ext cx="10065336" cy="1020600"/>
      </dsp:txXfrm>
    </dsp:sp>
    <dsp:sp modelId="{5CC00FAB-B912-4F57-89E8-9DB4599F03A1}">
      <dsp:nvSpPr>
        <dsp:cNvPr id="0" name=""/>
        <dsp:cNvSpPr/>
      </dsp:nvSpPr>
      <dsp:spPr>
        <a:xfrm>
          <a:off x="503266" y="2300895"/>
          <a:ext cx="704573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312" tIns="0" rIns="26631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UNIVERSITY OF TARTU</a:t>
          </a:r>
          <a:endParaRPr lang="cs-CZ" sz="1800" kern="1200"/>
        </a:p>
      </dsp:txBody>
      <dsp:txXfrm>
        <a:off x="529205" y="2326834"/>
        <a:ext cx="6993857" cy="479482"/>
      </dsp:txXfrm>
    </dsp:sp>
    <dsp:sp modelId="{14A26EAD-8AD0-4C01-93F8-816805932B7F}">
      <dsp:nvSpPr>
        <dsp:cNvPr id="0" name=""/>
        <dsp:cNvSpPr/>
      </dsp:nvSpPr>
      <dsp:spPr>
        <a:xfrm>
          <a:off x="0" y="3950056"/>
          <a:ext cx="10065336" cy="1304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1182" tIns="374904" rIns="78118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/>
            <a:t>Tallinn University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Tallinn University of Technology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Estonian University of Life Sciences</a:t>
          </a:r>
        </a:p>
      </dsp:txBody>
      <dsp:txXfrm>
        <a:off x="0" y="3950056"/>
        <a:ext cx="10065336" cy="1304100"/>
      </dsp:txXfrm>
    </dsp:sp>
    <dsp:sp modelId="{D4069005-946D-4CDE-836F-A1F2CA78427D}">
      <dsp:nvSpPr>
        <dsp:cNvPr id="0" name=""/>
        <dsp:cNvSpPr/>
      </dsp:nvSpPr>
      <dsp:spPr>
        <a:xfrm>
          <a:off x="503266" y="3684376"/>
          <a:ext cx="704573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312" tIns="0" rIns="26631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u="none" kern="1200"/>
            <a:t>DALŠÍ UNIVERZITY</a:t>
          </a:r>
          <a:endParaRPr lang="en-US" sz="1800" b="1" u="none" kern="1200"/>
        </a:p>
      </dsp:txBody>
      <dsp:txXfrm>
        <a:off x="529205" y="3710315"/>
        <a:ext cx="6993857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97200-EC08-4292-913F-B0CC09D9E177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1F2486-1F1D-401D-A5D0-1CE8FAA310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332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education/study-in-europe/country-profiles/estonia_en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cs typeface="Calibri" panose="020F0502020204030204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062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5235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4194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7435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9377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0588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8999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0702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3758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cs typeface="Calibri" panose="020F0502020204030204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3504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724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0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6316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cs typeface="Calibri" panose="020F0502020204030204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0299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2950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839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03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515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878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501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77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764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>
              <a:hlinkClick r:id="rId3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2486-1F1D-401D-A5D0-1CE8FAA310E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753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3199-8EF7-4CF3-BCC1-35BF0F5BB569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75DF-F1DC-49B3-9592-3AD606897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91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3199-8EF7-4CF3-BCC1-35BF0F5BB569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75DF-F1DC-49B3-9592-3AD606897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91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3199-8EF7-4CF3-BCC1-35BF0F5BB569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75DF-F1DC-49B3-9592-3AD6068975F3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4311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3199-8EF7-4CF3-BCC1-35BF0F5BB569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75DF-F1DC-49B3-9592-3AD606897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81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3199-8EF7-4CF3-BCC1-35BF0F5BB569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75DF-F1DC-49B3-9592-3AD6068975F3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5955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3199-8EF7-4CF3-BCC1-35BF0F5BB569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75DF-F1DC-49B3-9592-3AD606897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783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3199-8EF7-4CF3-BCC1-35BF0F5BB569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75DF-F1DC-49B3-9592-3AD606897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87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3199-8EF7-4CF3-BCC1-35BF0F5BB569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75DF-F1DC-49B3-9592-3AD606897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14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3199-8EF7-4CF3-BCC1-35BF0F5BB569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75DF-F1DC-49B3-9592-3AD606897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08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3199-8EF7-4CF3-BCC1-35BF0F5BB569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75DF-F1DC-49B3-9592-3AD606897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04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3199-8EF7-4CF3-BCC1-35BF0F5BB569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75DF-F1DC-49B3-9592-3AD606897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49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3199-8EF7-4CF3-BCC1-35BF0F5BB569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75DF-F1DC-49B3-9592-3AD606897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76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3199-8EF7-4CF3-BCC1-35BF0F5BB569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75DF-F1DC-49B3-9592-3AD606897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79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3199-8EF7-4CF3-BCC1-35BF0F5BB569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75DF-F1DC-49B3-9592-3AD606897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51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3199-8EF7-4CF3-BCC1-35BF0F5BB569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75DF-F1DC-49B3-9592-3AD606897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220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75DF-F1DC-49B3-9592-3AD6068975F3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3199-8EF7-4CF3-BCC1-35BF0F5BB569}" type="datetimeFigureOut">
              <a:rPr lang="cs-CZ" smtClean="0"/>
              <a:t>11.04.2019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17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43199-8EF7-4CF3-BCC1-35BF0F5BB569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50F75DF-F1DC-49B3-9592-3AD606897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84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eacea.ec.europa.eu/national-policies/eurydice/content/higher-education-24_en" TargetMode="External"/><Relationship Id="rId13" Type="http://schemas.openxmlformats.org/officeDocument/2006/relationships/hyperlink" Target="https://dk.upce.cz/bitstream/handle/10195/60157/PaulisovaK_KomparaceVzdelavacich_TL_2015.pdf?sequence=3&amp;isAllowed=y" TargetMode="External"/><Relationship Id="rId18" Type="http://schemas.openxmlformats.org/officeDocument/2006/relationships/hyperlink" Target="https://news.err.ee/632847/estonian-government-approves-2018-state-budget" TargetMode="External"/><Relationship Id="rId3" Type="http://schemas.openxmlformats.org/officeDocument/2006/relationships/hyperlink" Target="https://www.scholaro.com/pro/Countries/Estonia/Education-System" TargetMode="External"/><Relationship Id="rId21" Type="http://schemas.openxmlformats.org/officeDocument/2006/relationships/hyperlink" Target="http://www.msmt.cz/vzdelavani/skolstvi-v-cr/system-vzdelavani-v-cr" TargetMode="External"/><Relationship Id="rId7" Type="http://schemas.openxmlformats.org/officeDocument/2006/relationships/hyperlink" Target="https://eacea.ec.europa.eu/national-policies/eurydice/estonia/funding-education_en" TargetMode="External"/><Relationship Id="rId12" Type="http://schemas.openxmlformats.org/officeDocument/2006/relationships/hyperlink" Target="https://www.oecd-ilibrary.org/docserver/9789264251731-5-en.pdf?expires=1554714343&amp;id=id&amp;accname=guest&amp;checksum=DC7B4F40BD8556BD51DDD083BBAD0C67" TargetMode="External"/><Relationship Id="rId17" Type="http://schemas.openxmlformats.org/officeDocument/2006/relationships/hyperlink" Target="https://www.stat.ee/53721" TargetMode="External"/><Relationship Id="rId2" Type="http://schemas.openxmlformats.org/officeDocument/2006/relationships/notesSlide" Target="../notesSlides/notesSlide22.xml"/><Relationship Id="rId16" Type="http://schemas.openxmlformats.org/officeDocument/2006/relationships/hyperlink" Target="https://www.czso.cz/documents/10180/46834153/23004816_1.pdf/93225018-a60e-4b5a-8621-d8840289157d?version=1.1" TargetMode="External"/><Relationship Id="rId20" Type="http://schemas.openxmlformats.org/officeDocument/2006/relationships/hyperlink" Target="https://www.rahandusministeerium.ee/et/system/files_force/document_files/res_2018-2021_eng.pdf?download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uroskop.cz/517/667/clanek/studium-prace-a-cestovani-v-estonsku/?ulozit=1" TargetMode="External"/><Relationship Id="rId11" Type="http://schemas.openxmlformats.org/officeDocument/2006/relationships/hyperlink" Target="https://www.educations.com/study-guides/europe/study-in-estonia/education-system-13581" TargetMode="External"/><Relationship Id="rId5" Type="http://schemas.openxmlformats.org/officeDocument/2006/relationships/hyperlink" Target="http://www.studyinestonia.ee/en/tuition-fees" TargetMode="External"/><Relationship Id="rId15" Type="http://schemas.openxmlformats.org/officeDocument/2006/relationships/hyperlink" Target="https://en.wikipedia.org/wiki/Education_in_Estonia" TargetMode="External"/><Relationship Id="rId10" Type="http://schemas.openxmlformats.org/officeDocument/2006/relationships/hyperlink" Target="https://www.stat.ee/aticle-2018-06-21-the-share-of-older-students-in-vocational-and-higher-education-is-increasing?" TargetMode="External"/><Relationship Id="rId19" Type="http://schemas.openxmlformats.org/officeDocument/2006/relationships/hyperlink" Target="https://www.rahandusministeerium.ee/system/files_force/document_files/state-budget-strategy-2019-2022-stability-programme-2018.pdf?download=1" TargetMode="External"/><Relationship Id="rId4" Type="http://schemas.openxmlformats.org/officeDocument/2006/relationships/hyperlink" Target="http://4liberty.eu/wp-content/uploads/2016/08/Estonian-Education-System_1990-2016.pdf" TargetMode="External"/><Relationship Id="rId9" Type="http://schemas.openxmlformats.org/officeDocument/2006/relationships/hyperlink" Target="https://ec.europa.eu/education/study-in-europe/country-profiles/estonia_en" TargetMode="External"/><Relationship Id="rId14" Type="http://schemas.openxmlformats.org/officeDocument/2006/relationships/hyperlink" Target="https://www.european-agency.org/country-information/estonia/financing-of-inclusive-education-systems" TargetMode="External"/><Relationship Id="rId22" Type="http://schemas.openxmlformats.org/officeDocument/2006/relationships/hyperlink" Target="https://www.mfcr.cz/cs/o-ministerstvu/vzdelavani/rozpocet-v-kostce/statni-rozpocet-v-kostce-2018-31944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7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Nadpis 1">
            <a:extLst>
              <a:ext uri="{FF2B5EF4-FFF2-40B4-BE49-F238E27FC236}">
                <a16:creationId xmlns:a16="http://schemas.microsoft.com/office/drawing/2014/main" id="{1A82DE39-FA9C-4E22-AA47-B57B3C3CF2F4}"/>
              </a:ext>
            </a:extLst>
          </p:cNvPr>
          <p:cNvSpPr txBox="1">
            <a:spLocks/>
          </p:cNvSpPr>
          <p:nvPr/>
        </p:nvSpPr>
        <p:spPr>
          <a:xfrm>
            <a:off x="5899" y="1944029"/>
            <a:ext cx="5880783" cy="21994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ESTONSKO</a:t>
            </a:r>
          </a:p>
        </p:txBody>
      </p:sp>
      <p:sp>
        <p:nvSpPr>
          <p:cNvPr id="25" name="Podnadpis 2">
            <a:extLst>
              <a:ext uri="{FF2B5EF4-FFF2-40B4-BE49-F238E27FC236}">
                <a16:creationId xmlns:a16="http://schemas.microsoft.com/office/drawing/2014/main" id="{E44C0CA9-3A5A-4F98-9DC7-977774B358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41" y="3656951"/>
            <a:ext cx="5900210" cy="1119964"/>
          </a:xfrm>
        </p:spPr>
        <p:txBody>
          <a:bodyPr anchor="ctr">
            <a:normAutofit/>
          </a:bodyPr>
          <a:lstStyle/>
          <a:p>
            <a:pPr algn="ctr"/>
            <a:r>
              <a:rPr lang="cs-CZ" sz="3200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 VŠ VZDĚLÁVÁNÍ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7C076F71-98AC-42BB-8A8E-69E7E7B2381B}"/>
              </a:ext>
            </a:extLst>
          </p:cNvPr>
          <p:cNvSpPr txBox="1"/>
          <p:nvPr/>
        </p:nvSpPr>
        <p:spPr>
          <a:xfrm>
            <a:off x="7532079" y="5134827"/>
            <a:ext cx="42837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Lucie HAMŽOVÁ</a:t>
            </a:r>
          </a:p>
          <a:p>
            <a:pPr algn="r"/>
            <a:r>
              <a:rPr lang="cs-CZ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Lucie NAVRÁTILOVÁ</a:t>
            </a:r>
          </a:p>
          <a:p>
            <a:pPr algn="r"/>
            <a:r>
              <a:rPr lang="cs-CZ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Diana PAVLUSÍKOVÁ</a:t>
            </a:r>
          </a:p>
          <a:p>
            <a:pPr algn="r"/>
            <a:r>
              <a:rPr lang="cs-CZ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Veronika ŠOUKALOVÁ</a:t>
            </a:r>
            <a:endParaRPr lang="cs-CZ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103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AC9ABB-70CB-4001-9248-4FF15FCFC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0" y="558364"/>
            <a:ext cx="8596668" cy="1320800"/>
          </a:xfrm>
        </p:spPr>
        <p:txBody>
          <a:bodyPr anchor="t">
            <a:normAutofit/>
          </a:bodyPr>
          <a:lstStyle/>
          <a:p>
            <a:r>
              <a:rPr lang="cs-CZ" b="1" dirty="0"/>
              <a:t>STIPENDIA pro: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6E7E40-BEDA-442B-B83D-A303E62CF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1" y="1315460"/>
            <a:ext cx="9333567" cy="244400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Studenty VŠ a výzkumné pracovníky na veřejných VŠ</a:t>
            </a:r>
          </a:p>
          <a:p>
            <a:pPr>
              <a:lnSpc>
                <a:spcPct val="90000"/>
              </a:lnSpc>
            </a:pPr>
            <a:r>
              <a:rPr lang="cs-CZ" dirty="0"/>
              <a:t>Magisterské a doktorské studijní programy (i některé bakalářské)</a:t>
            </a:r>
          </a:p>
          <a:p>
            <a:pPr>
              <a:lnSpc>
                <a:spcPct val="90000"/>
              </a:lnSpc>
            </a:pPr>
            <a:r>
              <a:rPr lang="cs-CZ" dirty="0"/>
              <a:t>Studenty se speciálními vzdělávacími potřebami</a:t>
            </a:r>
            <a:endParaRPr lang="cs-CZ" sz="1000" dirty="0"/>
          </a:p>
          <a:p>
            <a:pPr>
              <a:lnSpc>
                <a:spcPct val="90000"/>
              </a:lnSpc>
            </a:pPr>
            <a:r>
              <a:rPr lang="cs-CZ" dirty="0"/>
              <a:t>Mezinárodní studijní programy</a:t>
            </a:r>
          </a:p>
          <a:p>
            <a:pPr marL="1076325" lvl="1">
              <a:lnSpc>
                <a:spcPct val="90000"/>
              </a:lnSpc>
            </a:pPr>
            <a:r>
              <a:rPr lang="cs-CZ" b="1" dirty="0" err="1"/>
              <a:t>Compatriots‘stipendia</a:t>
            </a:r>
            <a:r>
              <a:rPr lang="cs-CZ" b="1" dirty="0"/>
              <a:t>, Erasmus+</a:t>
            </a:r>
          </a:p>
          <a:p>
            <a:pPr marL="1076325" lvl="1">
              <a:lnSpc>
                <a:spcPct val="90000"/>
              </a:lnSpc>
            </a:pPr>
            <a:r>
              <a:rPr lang="cs-CZ" dirty="0"/>
              <a:t>Program </a:t>
            </a:r>
            <a:r>
              <a:rPr lang="cs-CZ" b="1" dirty="0"/>
              <a:t>„</a:t>
            </a:r>
            <a:r>
              <a:rPr lang="cs-CZ" b="1" dirty="0" err="1"/>
              <a:t>DoRa</a:t>
            </a:r>
            <a:r>
              <a:rPr lang="cs-CZ" b="1" dirty="0"/>
              <a:t>“ </a:t>
            </a:r>
          </a:p>
          <a:p>
            <a:pPr>
              <a:lnSpc>
                <a:spcPct val="90000"/>
              </a:lnSpc>
            </a:pPr>
            <a:r>
              <a:rPr lang="cs-CZ" b="1" dirty="0"/>
              <a:t>Bilaterální dohody </a:t>
            </a:r>
            <a:r>
              <a:rPr lang="cs-CZ" dirty="0"/>
              <a:t>Estonska s ČR (</a:t>
            </a:r>
            <a:r>
              <a:rPr lang="cs-CZ" b="1" dirty="0"/>
              <a:t>Archimedova Nadace</a:t>
            </a:r>
            <a:r>
              <a:rPr lang="cs-CZ" dirty="0"/>
              <a:t>)</a:t>
            </a:r>
            <a:endParaRPr lang="cs-CZ" b="1" dirty="0"/>
          </a:p>
          <a:p>
            <a:pPr marL="790575" lvl="1" indent="0">
              <a:lnSpc>
                <a:spcPct val="90000"/>
              </a:lnSpc>
              <a:buNone/>
            </a:pPr>
            <a:endParaRPr lang="cs-CZ" b="1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3BB2CAA-E017-465B-BB1E-5089C353D5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55564" y="2194991"/>
            <a:ext cx="2468017" cy="2468017"/>
          </a:xfrm>
          <a:prstGeom prst="rect">
            <a:avLst/>
          </a:prstGeom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611F495F-6C92-4B30-AE14-328BEDBC1330}"/>
              </a:ext>
            </a:extLst>
          </p:cNvPr>
          <p:cNvSpPr txBox="1">
            <a:spLocks/>
          </p:cNvSpPr>
          <p:nvPr/>
        </p:nvSpPr>
        <p:spPr>
          <a:xfrm>
            <a:off x="677330" y="3850914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3000" b="1" dirty="0"/>
              <a:t>ERASMUS+</a:t>
            </a:r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50EFBE8B-F898-4F7F-9BAD-48481AFACD07}"/>
              </a:ext>
            </a:extLst>
          </p:cNvPr>
          <p:cNvSpPr txBox="1">
            <a:spLocks/>
          </p:cNvSpPr>
          <p:nvPr/>
        </p:nvSpPr>
        <p:spPr>
          <a:xfrm>
            <a:off x="677330" y="4429635"/>
            <a:ext cx="9594826" cy="2444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Pro VŠ studenty se zájmem o studium a práci v zahraničí</a:t>
            </a:r>
          </a:p>
          <a:p>
            <a:r>
              <a:rPr lang="cs-CZ" dirty="0"/>
              <a:t>Stipendium na </a:t>
            </a:r>
            <a:r>
              <a:rPr lang="cs-CZ" b="1" dirty="0"/>
              <a:t>studijní pobyt -</a:t>
            </a:r>
            <a:r>
              <a:rPr lang="cs-CZ" dirty="0"/>
              <a:t> </a:t>
            </a:r>
            <a:r>
              <a:rPr lang="cs-CZ" b="1" dirty="0"/>
              <a:t>330 EUR/měsíc </a:t>
            </a:r>
            <a:r>
              <a:rPr lang="cs-CZ" dirty="0"/>
              <a:t>(8 500 Kč)</a:t>
            </a:r>
          </a:p>
          <a:p>
            <a:pPr lvl="1"/>
            <a:r>
              <a:rPr lang="cs-CZ" dirty="0"/>
              <a:t>89 % zahraničních studentů spokojeno s životním a studijním standardem v Estonsku</a:t>
            </a:r>
          </a:p>
          <a:p>
            <a:pPr lvl="1"/>
            <a:r>
              <a:rPr lang="cs-CZ" dirty="0"/>
              <a:t>Cenová dostupnost (nižší životní náklady) </a:t>
            </a:r>
          </a:p>
          <a:p>
            <a:r>
              <a:rPr lang="cs-CZ" dirty="0"/>
              <a:t>Stipendium na </a:t>
            </a:r>
            <a:r>
              <a:rPr lang="cs-CZ" b="1" dirty="0"/>
              <a:t>praktickou stáž </a:t>
            </a:r>
            <a:r>
              <a:rPr lang="cs-CZ" dirty="0"/>
              <a:t>- </a:t>
            </a:r>
            <a:r>
              <a:rPr lang="cs-CZ" b="1" dirty="0"/>
              <a:t>480 EUR/měsíc </a:t>
            </a:r>
            <a:r>
              <a:rPr lang="cs-CZ" dirty="0"/>
              <a:t>(12 400 Kč)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78418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2E3D48-623C-4D68-AC9F-4220CE6A1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593666" cy="1320800"/>
          </a:xfrm>
        </p:spPr>
        <p:txBody>
          <a:bodyPr anchor="t">
            <a:normAutofit/>
          </a:bodyPr>
          <a:lstStyle/>
          <a:p>
            <a:r>
              <a:rPr lang="cs-CZ" b="1"/>
              <a:t>FINANČNÍ NÁROČNOST NA VEŘEJNÝ ROZPOČET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E34EAB8-8E98-4503-BA74-9D6C6DA249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5312" y="2584003"/>
            <a:ext cx="2520155" cy="252015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4A6807-419F-42D6-A005-990C50149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7022" y="1805651"/>
            <a:ext cx="6691240" cy="469932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/>
              <a:t>Veřejné výdaje na </a:t>
            </a:r>
            <a:r>
              <a:rPr lang="cs-CZ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vzdělávání</a:t>
            </a:r>
            <a:r>
              <a:rPr lang="cs-CZ" sz="2000"/>
              <a:t> (2016)</a:t>
            </a:r>
          </a:p>
          <a:p>
            <a:pPr lvl="1">
              <a:lnSpc>
                <a:spcPct val="90000"/>
              </a:lnSpc>
              <a:tabLst>
                <a:tab pos="2424113" algn="l"/>
              </a:tabLst>
            </a:pPr>
            <a:r>
              <a:rPr lang="cs-CZ" sz="1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1243,3 mil. EUR</a:t>
            </a:r>
            <a:r>
              <a:rPr lang="cs-CZ" sz="1800"/>
              <a:t>	(5,8 % HDP)</a:t>
            </a:r>
          </a:p>
          <a:p>
            <a:pPr lvl="1">
              <a:lnSpc>
                <a:spcPct val="90000"/>
              </a:lnSpc>
            </a:pPr>
            <a:r>
              <a:rPr lang="cs-CZ" sz="1800" u="sng"/>
              <a:t>2017</a:t>
            </a:r>
            <a:r>
              <a:rPr lang="cs-CZ" sz="1800"/>
              <a:t> – 1330,3 mil. EUR (zvýšení o 7 %)</a:t>
            </a:r>
          </a:p>
          <a:p>
            <a:pPr>
              <a:lnSpc>
                <a:spcPct val="90000"/>
              </a:lnSpc>
            </a:pPr>
            <a:endParaRPr lang="cs-CZ" sz="1600"/>
          </a:p>
          <a:p>
            <a:pPr>
              <a:lnSpc>
                <a:spcPct val="90000"/>
              </a:lnSpc>
            </a:pPr>
            <a:r>
              <a:rPr lang="cs-CZ" sz="2000"/>
              <a:t>Veřejné výdaje na </a:t>
            </a:r>
            <a:r>
              <a:rPr lang="cs-CZ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vysokoškolské vzdělávání </a:t>
            </a:r>
            <a:r>
              <a:rPr lang="cs-CZ" sz="2000"/>
              <a:t>(2016)</a:t>
            </a:r>
          </a:p>
          <a:p>
            <a:pPr lvl="1">
              <a:lnSpc>
                <a:spcPct val="90000"/>
              </a:lnSpc>
              <a:tabLst>
                <a:tab pos="2424113" algn="l"/>
              </a:tabLst>
            </a:pPr>
            <a:r>
              <a:rPr lang="cs-CZ" sz="1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213,6 mil. EUR</a:t>
            </a:r>
            <a:r>
              <a:rPr lang="cs-CZ" sz="1800"/>
              <a:t>	(0,99 % HDP)</a:t>
            </a:r>
          </a:p>
          <a:p>
            <a:pPr>
              <a:lnSpc>
                <a:spcPct val="90000"/>
              </a:lnSpc>
            </a:pPr>
            <a:endParaRPr lang="cs-CZ" sz="1600"/>
          </a:p>
          <a:p>
            <a:pPr>
              <a:lnSpc>
                <a:spcPct val="90000"/>
              </a:lnSpc>
            </a:pPr>
            <a:r>
              <a:rPr lang="cs-CZ" sz="2000"/>
              <a:t>Financování </a:t>
            </a:r>
            <a:r>
              <a:rPr lang="cs-CZ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státních a obecních institucí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Krytí provozních nákladů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Financování studentských míst</a:t>
            </a:r>
          </a:p>
          <a:p>
            <a:pPr>
              <a:lnSpc>
                <a:spcPct val="90000"/>
              </a:lnSpc>
            </a:pPr>
            <a:endParaRPr lang="cs-CZ" sz="1400"/>
          </a:p>
        </p:txBody>
      </p:sp>
    </p:spTree>
    <p:extLst>
      <p:ext uri="{BB962C8B-B14F-4D97-AF65-F5344CB8AC3E}">
        <p14:creationId xmlns:p14="http://schemas.microsoft.com/office/powerpoint/2010/main" val="198512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34173D-D62F-4637-B999-66DF20CF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cs-CZ" b="1"/>
              <a:t>FINANCOVÁNÍ VŠ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16929C-E9DE-49E0-A37E-C278A55B2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48691"/>
            <a:ext cx="7995612" cy="4807527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58775" lvl="2"/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213,6 mil. EUR</a:t>
            </a:r>
            <a:r>
              <a:rPr lang="cs-CZ" sz="1900" dirty="0"/>
              <a:t>	(0,99 % HDP)</a:t>
            </a:r>
            <a:endParaRPr lang="cs-CZ" sz="600" dirty="0"/>
          </a:p>
          <a:p>
            <a:pPr marL="358775" lvl="2"/>
            <a:endParaRPr lang="cs-CZ" sz="600" dirty="0"/>
          </a:p>
          <a:p>
            <a:pPr marL="358775" lvl="2"/>
            <a:r>
              <a:rPr lang="cs-CZ" sz="1900" dirty="0"/>
              <a:t>Převážně </a:t>
            </a:r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prostředky ze státního rozpočtu (2012 reforma)</a:t>
            </a:r>
          </a:p>
          <a:p>
            <a:pPr marL="815975" lvl="3"/>
            <a:r>
              <a:rPr lang="cs-CZ" sz="1900" dirty="0"/>
              <a:t>Podpora činnosti VŠ (náklady na studium, administrativní náklady, investice)</a:t>
            </a:r>
          </a:p>
          <a:p>
            <a:pPr marL="815975" lvl="3"/>
            <a:r>
              <a:rPr lang="cs-CZ" sz="1700" dirty="0"/>
              <a:t>Cílené financování</a:t>
            </a:r>
          </a:p>
          <a:p>
            <a:pPr marL="358775" lvl="2"/>
            <a:r>
              <a:rPr lang="cs-CZ" sz="1900" dirty="0"/>
              <a:t>Poskytování placených služeb</a:t>
            </a:r>
          </a:p>
          <a:p>
            <a:pPr marL="358775" lvl="2"/>
            <a:r>
              <a:rPr lang="cs-CZ" sz="1900" dirty="0"/>
              <a:t>Příjmy z výzkumných a vývojových činností</a:t>
            </a:r>
          </a:p>
          <a:p>
            <a:pPr marL="358775" lvl="2"/>
            <a:endParaRPr lang="cs-CZ" sz="1800" dirty="0"/>
          </a:p>
          <a:p>
            <a:pPr marL="0" indent="0">
              <a:buNone/>
            </a:pPr>
            <a:r>
              <a:rPr lang="cs-CZ" u="sng" dirty="0"/>
              <a:t>FINANCOVÁNÍ ODBORNÉHO VZDĚLÁVÁNÍ</a:t>
            </a:r>
          </a:p>
          <a:p>
            <a:pPr marL="360045" lvl="1"/>
            <a:r>
              <a:rPr lang="cs-CZ" dirty="0"/>
              <a:t>5 vysokých škol (+ 33 odborných sekundárních škol)</a:t>
            </a:r>
          </a:p>
          <a:p>
            <a:pPr marL="360045" lvl="1"/>
            <a:r>
              <a:rPr lang="cs-CZ" dirty="0"/>
              <a:t>86 % studentů ve státních školách, 12 % v obecních a 2 % v soukromých</a:t>
            </a:r>
          </a:p>
          <a:p>
            <a:pPr marL="360045" lvl="1"/>
            <a:r>
              <a:rPr lang="cs-CZ" dirty="0"/>
              <a:t>FINANCOVÁNÍ:</a:t>
            </a:r>
          </a:p>
          <a:p>
            <a:pPr marL="803275" lvl="2" indent="111125"/>
            <a:r>
              <a:rPr lang="cs-CZ" dirty="0"/>
              <a:t>88 % ze státního rozpočtu (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 mil. EUR</a:t>
            </a:r>
            <a:r>
              <a:rPr lang="cs-CZ" dirty="0"/>
              <a:t>, 0,37 % HDP)</a:t>
            </a:r>
          </a:p>
          <a:p>
            <a:pPr marL="803275" lvl="2" indent="111125"/>
            <a:r>
              <a:rPr lang="cs-CZ" dirty="0"/>
              <a:t>12 % ze příspěvků místních samospráv</a:t>
            </a:r>
          </a:p>
          <a:p>
            <a:pPr marL="358775" lvl="2"/>
            <a:endParaRPr lang="cs-CZ" sz="1800" dirty="0"/>
          </a:p>
          <a:p>
            <a:endParaRPr lang="cs-CZ" dirty="0"/>
          </a:p>
        </p:txBody>
      </p:sp>
      <p:pic>
        <p:nvPicPr>
          <p:cNvPr id="30" name="Graphic 6">
            <a:extLst>
              <a:ext uri="{FF2B5EF4-FFF2-40B4-BE49-F238E27FC236}">
                <a16:creationId xmlns:a16="http://schemas.microsoft.com/office/drawing/2014/main" id="{42931C6D-C8A7-450A-BBC6-2F1C5A81D5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96245" y="2812217"/>
            <a:ext cx="2222532" cy="222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98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54625B6-C38F-4CF5-B797-53793AD43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57" y="580845"/>
            <a:ext cx="11106976" cy="1382133"/>
          </a:xfrm>
        </p:spPr>
        <p:txBody>
          <a:bodyPr>
            <a:noAutofit/>
          </a:bodyPr>
          <a:lstStyle/>
          <a:p>
            <a:r>
              <a:rPr lang="cs-CZ" b="1" dirty="0"/>
              <a:t>VEŘEJNÉ VÝDAJE NA ŠKOLSTVÍ 2017-2022 </a:t>
            </a:r>
            <a:r>
              <a:rPr lang="cs-CZ" sz="2400" b="1" dirty="0"/>
              <a:t>(v mil. EUR)</a:t>
            </a:r>
            <a:endParaRPr lang="cs-CZ" b="1" dirty="0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0BFB705D-3251-4C2C-9DF2-B71806ECCA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17487"/>
              </p:ext>
            </p:extLst>
          </p:nvPr>
        </p:nvGraphicFramePr>
        <p:xfrm>
          <a:off x="983530" y="2009070"/>
          <a:ext cx="10618803" cy="3241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4237">
                  <a:extLst>
                    <a:ext uri="{9D8B030D-6E8A-4147-A177-3AD203B41FA5}">
                      <a16:colId xmlns:a16="http://schemas.microsoft.com/office/drawing/2014/main" val="3192871767"/>
                    </a:ext>
                  </a:extLst>
                </a:gridCol>
                <a:gridCol w="1332034">
                  <a:extLst>
                    <a:ext uri="{9D8B030D-6E8A-4147-A177-3AD203B41FA5}">
                      <a16:colId xmlns:a16="http://schemas.microsoft.com/office/drawing/2014/main" val="1920902319"/>
                    </a:ext>
                  </a:extLst>
                </a:gridCol>
                <a:gridCol w="1441515">
                  <a:extLst>
                    <a:ext uri="{9D8B030D-6E8A-4147-A177-3AD203B41FA5}">
                      <a16:colId xmlns:a16="http://schemas.microsoft.com/office/drawing/2014/main" val="1347956682"/>
                    </a:ext>
                  </a:extLst>
                </a:gridCol>
                <a:gridCol w="1441515">
                  <a:extLst>
                    <a:ext uri="{9D8B030D-6E8A-4147-A177-3AD203B41FA5}">
                      <a16:colId xmlns:a16="http://schemas.microsoft.com/office/drawing/2014/main" val="2506653815"/>
                    </a:ext>
                  </a:extLst>
                </a:gridCol>
                <a:gridCol w="1196360">
                  <a:extLst>
                    <a:ext uri="{9D8B030D-6E8A-4147-A177-3AD203B41FA5}">
                      <a16:colId xmlns:a16="http://schemas.microsoft.com/office/drawing/2014/main" val="1845632972"/>
                    </a:ext>
                  </a:extLst>
                </a:gridCol>
                <a:gridCol w="1256571">
                  <a:extLst>
                    <a:ext uri="{9D8B030D-6E8A-4147-A177-3AD203B41FA5}">
                      <a16:colId xmlns:a16="http://schemas.microsoft.com/office/drawing/2014/main" val="3792260660"/>
                    </a:ext>
                  </a:extLst>
                </a:gridCol>
                <a:gridCol w="1256571">
                  <a:extLst>
                    <a:ext uri="{9D8B030D-6E8A-4147-A177-3AD203B41FA5}">
                      <a16:colId xmlns:a16="http://schemas.microsoft.com/office/drawing/2014/main" val="977512531"/>
                    </a:ext>
                  </a:extLst>
                </a:gridCol>
              </a:tblGrid>
              <a:tr h="642532">
                <a:tc>
                  <a:txBody>
                    <a:bodyPr/>
                    <a:lstStyle/>
                    <a:p>
                      <a:pPr algn="ctr"/>
                      <a:endParaRPr lang="cs-CZ" sz="2500" dirty="0"/>
                    </a:p>
                  </a:txBody>
                  <a:tcPr marL="130261" marR="130261" marT="65131" marB="65131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/>
                        <a:t>2017</a:t>
                      </a:r>
                    </a:p>
                  </a:txBody>
                  <a:tcPr marL="130261" marR="130261" marT="65131" marB="651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/>
                        <a:t>2018</a:t>
                      </a:r>
                    </a:p>
                  </a:txBody>
                  <a:tcPr marL="130261" marR="130261" marT="65131" marB="651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/>
                        <a:t>2019</a:t>
                      </a:r>
                    </a:p>
                  </a:txBody>
                  <a:tcPr marL="130261" marR="130261" marT="65131" marB="651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/>
                        <a:t>2020</a:t>
                      </a:r>
                    </a:p>
                  </a:txBody>
                  <a:tcPr marL="130261" marR="130261" marT="65131" marB="651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/>
                        <a:t>2021</a:t>
                      </a:r>
                    </a:p>
                  </a:txBody>
                  <a:tcPr marL="130261" marR="130261" marT="65131" marB="65131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2500"/>
                        <a:t>2022</a:t>
                      </a:r>
                    </a:p>
                  </a:txBody>
                  <a:tcPr marL="130261" marR="130261" marT="65131" marB="65131" anchor="ctr"/>
                </a:tc>
                <a:extLst>
                  <a:ext uri="{0D108BD9-81ED-4DB2-BD59-A6C34878D82A}">
                    <a16:rowId xmlns:a16="http://schemas.microsoft.com/office/drawing/2014/main" val="1287801275"/>
                  </a:ext>
                </a:extLst>
              </a:tr>
              <a:tr h="1080622">
                <a:tc>
                  <a:txBody>
                    <a:bodyPr/>
                    <a:lstStyle/>
                    <a:p>
                      <a:pPr algn="l"/>
                      <a:r>
                        <a:rPr lang="cs-CZ" sz="2500" dirty="0">
                          <a:solidFill>
                            <a:schemeClr val="bg1"/>
                          </a:solidFill>
                        </a:rPr>
                        <a:t>CELKOVÉ VÝDAJE</a:t>
                      </a:r>
                    </a:p>
                  </a:txBody>
                  <a:tcPr marL="130261" marR="130261" marT="65131" marB="65131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/>
                        <a:t>9 656</a:t>
                      </a:r>
                    </a:p>
                  </a:txBody>
                  <a:tcPr marL="130261" marR="130261" marT="65131" marB="651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/>
                        <a:t>10 560</a:t>
                      </a:r>
                    </a:p>
                  </a:txBody>
                  <a:tcPr marL="130261" marR="130261" marT="65131" marB="651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/>
                        <a:t>11 275</a:t>
                      </a:r>
                    </a:p>
                  </a:txBody>
                  <a:tcPr marL="130261" marR="130261" marT="65131" marB="651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/>
                        <a:t>11 738</a:t>
                      </a:r>
                    </a:p>
                  </a:txBody>
                  <a:tcPr marL="130261" marR="130261" marT="65131" marB="651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/>
                        <a:t>10 928</a:t>
                      </a:r>
                    </a:p>
                  </a:txBody>
                  <a:tcPr marL="130261" marR="130261" marT="65131" marB="65131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2500"/>
                        <a:t>12 137</a:t>
                      </a:r>
                    </a:p>
                  </a:txBody>
                  <a:tcPr marL="130261" marR="130261" marT="65131" marB="65131" anchor="ctr"/>
                </a:tc>
                <a:extLst>
                  <a:ext uri="{0D108BD9-81ED-4DB2-BD59-A6C34878D82A}">
                    <a16:rowId xmlns:a16="http://schemas.microsoft.com/office/drawing/2014/main" val="512683803"/>
                  </a:ext>
                </a:extLst>
              </a:tr>
              <a:tr h="1518710">
                <a:tc>
                  <a:txBody>
                    <a:bodyPr/>
                    <a:lstStyle/>
                    <a:p>
                      <a:pPr algn="l"/>
                      <a:r>
                        <a:rPr lang="cs-CZ" sz="2500" dirty="0">
                          <a:solidFill>
                            <a:schemeClr val="bg1"/>
                          </a:solidFill>
                        </a:rPr>
                        <a:t>MISISTERSTVO ŠKOLSTVÍ A VÝZKUMU</a:t>
                      </a:r>
                    </a:p>
                  </a:txBody>
                  <a:tcPr marL="130261" marR="130261" marT="65131" marB="65131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/>
                        <a:t>574</a:t>
                      </a:r>
                    </a:p>
                  </a:txBody>
                  <a:tcPr marL="130261" marR="130261" marT="65131" marB="651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/>
                        <a:t>662</a:t>
                      </a:r>
                    </a:p>
                  </a:txBody>
                  <a:tcPr marL="130261" marR="130261" marT="65131" marB="651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/>
                        <a:t>676</a:t>
                      </a:r>
                    </a:p>
                  </a:txBody>
                  <a:tcPr marL="130261" marR="130261" marT="65131" marB="651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/>
                        <a:t>705</a:t>
                      </a:r>
                    </a:p>
                  </a:txBody>
                  <a:tcPr marL="130261" marR="130261" marT="65131" marB="651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/>
                        <a:t>672</a:t>
                      </a:r>
                    </a:p>
                  </a:txBody>
                  <a:tcPr marL="130261" marR="130261" marT="65131" marB="65131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2500" dirty="0"/>
                        <a:t>626</a:t>
                      </a:r>
                    </a:p>
                  </a:txBody>
                  <a:tcPr marL="130261" marR="130261" marT="65131" marB="65131" anchor="ctr"/>
                </a:tc>
                <a:extLst>
                  <a:ext uri="{0D108BD9-81ED-4DB2-BD59-A6C34878D82A}">
                    <a16:rowId xmlns:a16="http://schemas.microsoft.com/office/drawing/2014/main" val="2447852840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81BA38F3-8818-437F-A4D9-F35AFC55B5D3}"/>
              </a:ext>
            </a:extLst>
          </p:cNvPr>
          <p:cNvSpPr txBox="1"/>
          <p:nvPr/>
        </p:nvSpPr>
        <p:spPr>
          <a:xfrm>
            <a:off x="7496862" y="5250934"/>
            <a:ext cx="4246405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State</a:t>
            </a:r>
            <a:r>
              <a:rPr lang="cs-CZ" dirty="0"/>
              <a:t> Budget </a:t>
            </a:r>
            <a:r>
              <a:rPr lang="cs-CZ" dirty="0" err="1"/>
              <a:t>Strategy</a:t>
            </a:r>
            <a:r>
              <a:rPr lang="cs-CZ" dirty="0"/>
              <a:t> 2019-2022</a:t>
            </a:r>
          </a:p>
        </p:txBody>
      </p:sp>
    </p:spTree>
    <p:extLst>
      <p:ext uri="{BB962C8B-B14F-4D97-AF65-F5344CB8AC3E}">
        <p14:creationId xmlns:p14="http://schemas.microsoft.com/office/powerpoint/2010/main" val="245087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4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5" name="Isosceles Triangle 84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6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0" name="Isosceles Triangle 89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92" name="Rectangle 91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7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8" name="Isosceles Triangle 97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9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2" name="Isosceles Triangle 101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3" name="Isosceles Triangle 102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5" name="Rectangle 104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Zástupný obsah 9" descr="Obsah obrázku snímek obrazovky&#10;&#10;Popis byl vytvořen automaticky">
            <a:extLst>
              <a:ext uri="{FF2B5EF4-FFF2-40B4-BE49-F238E27FC236}">
                <a16:creationId xmlns:a16="http://schemas.microsoft.com/office/drawing/2014/main" id="{53371B34-9A8B-49E4-BA88-61D4ED0083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75" y="1350210"/>
            <a:ext cx="11140044" cy="4959610"/>
          </a:xfrm>
          <a:prstGeom prst="rect">
            <a:avLst/>
          </a:prstGeom>
        </p:spPr>
      </p:pic>
      <p:sp>
        <p:nvSpPr>
          <p:cNvPr id="35" name="Nadpis 34">
            <a:extLst>
              <a:ext uri="{FF2B5EF4-FFF2-40B4-BE49-F238E27FC236}">
                <a16:creationId xmlns:a16="http://schemas.microsoft.com/office/drawing/2014/main" id="{6CCA7026-8D83-4203-A537-112D330CB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787829" cy="1320800"/>
          </a:xfrm>
        </p:spPr>
        <p:txBody>
          <a:bodyPr/>
          <a:lstStyle/>
          <a:p>
            <a:r>
              <a:rPr lang="cs-CZ" b="1" dirty="0"/>
              <a:t>VEŘEJNÉ VÝDAJE NA ŠKOLSTVÍ </a:t>
            </a:r>
            <a:r>
              <a:rPr lang="cs-CZ" sz="2400" b="1" dirty="0"/>
              <a:t>(% HDP)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5452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E0D28E-9A0C-4EF3-A4A8-DF53FED3B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REFORMY VE ŠKOLSTVÍ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598633-1B0A-4B22-8993-71F3653E8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661"/>
            <a:ext cx="8596668" cy="54454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200" b="1" dirty="0"/>
              <a:t>Počátek 90.let - proces odstranění sovětské ideologie          (+ zvyšování autonomie VŠ)</a:t>
            </a:r>
          </a:p>
          <a:p>
            <a:r>
              <a:rPr lang="cs-CZ" sz="2200" dirty="0"/>
              <a:t>1998 - zahájení projektu "Systém řízení kvality v Estonsku"</a:t>
            </a:r>
          </a:p>
          <a:p>
            <a:r>
              <a:rPr lang="cs-CZ" sz="2200" dirty="0"/>
              <a:t>2008 - změna modelu financování škol (z kritérií "na obyvatele" a "podle třídy")</a:t>
            </a:r>
          </a:p>
          <a:p>
            <a:r>
              <a:rPr lang="cs-CZ" sz="2200" b="1" dirty="0"/>
              <a:t>2014 - přijata „Estonská Strategie celoživotního učení 2020„</a:t>
            </a:r>
          </a:p>
          <a:p>
            <a:pPr lvl="1"/>
            <a:r>
              <a:rPr lang="cs-CZ" sz="2000" dirty="0"/>
              <a:t>Cílem poskytnout všem obyvatelům vzdělání - snižování sociálních a ekonomických nerovností</a:t>
            </a:r>
            <a:endParaRPr lang="en-US" sz="2000" dirty="0"/>
          </a:p>
          <a:p>
            <a:r>
              <a:rPr lang="cs-CZ" sz="2200" dirty="0"/>
              <a:t>2018 – zvyšování platů učitelů o 36 milionů EUR z kapitoly MŠMT</a:t>
            </a:r>
            <a:endParaRPr lang="en-US" sz="22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5705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B5BBFC9-88C9-462F-8B84-1CADB285D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763" y="634652"/>
            <a:ext cx="9323988" cy="1320800"/>
          </a:xfrm>
        </p:spPr>
        <p:txBody>
          <a:bodyPr>
            <a:normAutofit/>
          </a:bodyPr>
          <a:lstStyle/>
          <a:p>
            <a:r>
              <a:rPr lang="cs-CZ" b="1" dirty="0"/>
              <a:t>REFORMY VYSOKOŠKOLSKÉHO SYSTÉMU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1800CD-5B5D-4835-A713-1BEC25A09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763" y="1453019"/>
            <a:ext cx="10653504" cy="5135671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cs-CZ" sz="2200" dirty="0"/>
              <a:t>1996 - Standard vysokoškolského vzdělávání</a:t>
            </a:r>
            <a:endParaRPr lang="en-US" sz="2200" dirty="0"/>
          </a:p>
          <a:p>
            <a:pPr lvl="1"/>
            <a:r>
              <a:rPr lang="cs-CZ" sz="1800" dirty="0"/>
              <a:t>požadavky na VŠ vzdělávání a akreditaci</a:t>
            </a:r>
            <a:endParaRPr lang="en-US" sz="1800" dirty="0"/>
          </a:p>
          <a:p>
            <a:r>
              <a:rPr lang="cs-CZ" sz="2200" dirty="0"/>
              <a:t>2001 - plán nových reforem vysokoškolského vzdělávání</a:t>
            </a:r>
          </a:p>
          <a:p>
            <a:r>
              <a:rPr lang="cs-CZ" sz="2200" dirty="0"/>
              <a:t>2002 - změna délky bakalářského studijního programu na 3-4 roky</a:t>
            </a:r>
          </a:p>
          <a:p>
            <a:r>
              <a:rPr lang="cs-CZ" sz="2200" dirty="0"/>
              <a:t>2005 – legalizace uznání zahraniční kvalifikace</a:t>
            </a:r>
          </a:p>
          <a:p>
            <a:r>
              <a:rPr lang="cs-CZ" sz="2200" dirty="0"/>
              <a:t>2006 - změny téměř ve všech oblastech vysokoškolského vzdělávání </a:t>
            </a:r>
          </a:p>
          <a:p>
            <a:pPr lvl="1"/>
            <a:r>
              <a:rPr lang="cs-CZ" sz="1800" dirty="0"/>
              <a:t>Od učebních osnov až po financování a strukturu</a:t>
            </a:r>
          </a:p>
          <a:p>
            <a:r>
              <a:rPr lang="cs-CZ" sz="2200" b="1" dirty="0"/>
              <a:t>2008 - změna zákona o vysokých školách </a:t>
            </a:r>
            <a:endParaRPr lang="cs-CZ" sz="2200" dirty="0"/>
          </a:p>
          <a:p>
            <a:r>
              <a:rPr lang="cs-CZ" sz="2200" b="1" dirty="0"/>
              <a:t>2012 – REFORMA VYSOKOŠKOLSKÉHO VZDĚLÁVÁNÍ</a:t>
            </a:r>
            <a:endParaRPr lang="en-US" sz="2200" dirty="0"/>
          </a:p>
          <a:p>
            <a:pPr lvl="1"/>
            <a:r>
              <a:rPr lang="cs-CZ" sz="1900" dirty="0"/>
              <a:t>Systém financování VŠ vzdělávání neodpovídá trhu práce (více odborníků - učitelé, inženýři)</a:t>
            </a:r>
            <a:endParaRPr lang="en-US" sz="1900" dirty="0"/>
          </a:p>
          <a:p>
            <a:pPr lvl="1"/>
            <a:r>
              <a:rPr lang="cs-CZ" sz="1900" dirty="0"/>
              <a:t>Problém se svobodnou vůlí studentů (bezplatné volné studijní pozice v některých oborech - přitahovaly talentované studenty, aby nemuseli platit školné </a:t>
            </a:r>
            <a:endParaRPr lang="en-US" sz="1900" dirty="0"/>
          </a:p>
          <a:p>
            <a:pPr lvl="1"/>
            <a:r>
              <a:rPr lang="cs-CZ" sz="1900" u="sng" dirty="0"/>
              <a:t>Cíl reformy</a:t>
            </a:r>
            <a:r>
              <a:rPr lang="cs-CZ" sz="1900" dirty="0"/>
              <a:t>: zvýšení kvality, spravedlnosti systému a efektivnosti studií</a:t>
            </a:r>
            <a:endParaRPr lang="en-US" sz="19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0333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22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6CD1E94A-16EF-4863-B49D-B686BFB6D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cs-CZ" b="1"/>
              <a:t>AKTUÁLNÍ PROBLÉMY VE VZDĚLÁVACÍM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E79F2D-75FE-432B-9906-D18E1BEB6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9239" y="518922"/>
            <a:ext cx="5741139" cy="5512271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</a:pPr>
            <a:endParaRPr lang="cs-CZ" sz="1400" dirty="0"/>
          </a:p>
          <a:p>
            <a:pPr>
              <a:lnSpc>
                <a:spcPct val="90000"/>
              </a:lnSpc>
            </a:pPr>
            <a:r>
              <a:rPr lang="cs-CZ" sz="2400" dirty="0"/>
              <a:t>Snížení počtu vysokých škol v Estonsku </a:t>
            </a:r>
          </a:p>
          <a:p>
            <a:pPr lvl="1">
              <a:lnSpc>
                <a:spcPct val="90000"/>
              </a:lnSpc>
            </a:pPr>
            <a:r>
              <a:rPr lang="cs-CZ" sz="1700" dirty="0"/>
              <a:t>2017/2018: 20 vysokoškolských institucí, z toho 6 soukromých</a:t>
            </a:r>
          </a:p>
          <a:p>
            <a:pPr lvl="1">
              <a:lnSpc>
                <a:spcPct val="90000"/>
              </a:lnSpc>
            </a:pPr>
            <a:r>
              <a:rPr lang="cs-CZ" sz="1700" dirty="0"/>
              <a:t>Vrchol v roce 2001 a 2002 (49 institucí), od daných let tento počet klesá</a:t>
            </a:r>
            <a:r>
              <a:rPr lang="cs-CZ" sz="1800" dirty="0"/>
              <a:t> </a:t>
            </a:r>
          </a:p>
          <a:p>
            <a:pPr lvl="1" indent="0">
              <a:lnSpc>
                <a:spcPct val="90000"/>
              </a:lnSpc>
              <a:buNone/>
            </a:pPr>
            <a:endParaRPr lang="cs-CZ" sz="1000" dirty="0"/>
          </a:p>
          <a:p>
            <a:pPr>
              <a:lnSpc>
                <a:spcPct val="90000"/>
              </a:lnSpc>
            </a:pPr>
            <a:r>
              <a:rPr lang="cs-CZ" sz="2400" dirty="0"/>
              <a:t>Demografické změny v zemi </a:t>
            </a:r>
          </a:p>
          <a:p>
            <a:pPr lvl="1">
              <a:lnSpc>
                <a:spcPct val="90000"/>
              </a:lnSpc>
            </a:pPr>
            <a:r>
              <a:rPr lang="cs-CZ" sz="1700" dirty="0"/>
              <a:t>Podíl starších studentů se zvyšuje v důsledku snižování počtu mladých lidí v zemi, tedy potenciálních studentů</a:t>
            </a:r>
          </a:p>
          <a:p>
            <a:pPr lvl="1" indent="0">
              <a:lnSpc>
                <a:spcPct val="90000"/>
              </a:lnSpc>
              <a:buNone/>
            </a:pPr>
            <a:endParaRPr lang="cs-CZ" sz="1000" dirty="0"/>
          </a:p>
          <a:p>
            <a:pPr>
              <a:lnSpc>
                <a:spcPct val="90000"/>
              </a:lnSpc>
            </a:pPr>
            <a:r>
              <a:rPr lang="cs-CZ" sz="2400" dirty="0"/>
              <a:t>Nedostatek mladých učitelů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164421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Isosceles Triangle 23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Isosceles Triangle 36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7" name="Rectangle 38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Zástupný obsah 8" descr="Obsah obrázku text, snímek obrazovky&#10;&#10;Popis byl vytvořen automaticky">
            <a:extLst>
              <a:ext uri="{FF2B5EF4-FFF2-40B4-BE49-F238E27FC236}">
                <a16:creationId xmlns:a16="http://schemas.microsoft.com/office/drawing/2014/main" id="{8DA851D1-6389-40E4-8E53-76301BD8C3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336" y="480059"/>
            <a:ext cx="8835773" cy="589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43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15FAE8B3-2F05-4C41-ABBC-AF52EB5DA2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6116" t="11340" r="3360" b="8195"/>
          <a:stretch/>
        </p:blipFill>
        <p:spPr>
          <a:xfrm>
            <a:off x="1022078" y="1248907"/>
            <a:ext cx="10258167" cy="512903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4A65F80-C1D8-4E67-9613-150ADF51829C}"/>
              </a:ext>
            </a:extLst>
          </p:cNvPr>
          <p:cNvSpPr txBox="1"/>
          <p:nvPr/>
        </p:nvSpPr>
        <p:spPr>
          <a:xfrm>
            <a:off x="1567144" y="827260"/>
            <a:ext cx="53193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VÝVOJ PLATU UČITELŮ</a:t>
            </a:r>
          </a:p>
        </p:txBody>
      </p:sp>
    </p:spTree>
    <p:extLst>
      <p:ext uri="{BB962C8B-B14F-4D97-AF65-F5344CB8AC3E}">
        <p14:creationId xmlns:p14="http://schemas.microsoft.com/office/powerpoint/2010/main" val="1557959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B517FFB-770F-4CD9-8863-EAD0DB690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cs-CZ" b="1"/>
              <a:t>OBECNÉ INFORMACE</a:t>
            </a:r>
            <a:endParaRPr lang="cs-CZ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A4F48A5E-6AB9-4296-AADA-E6CB0F319A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336565"/>
              </p:ext>
            </p:extLst>
          </p:nvPr>
        </p:nvGraphicFramePr>
        <p:xfrm>
          <a:off x="1038092" y="1349829"/>
          <a:ext cx="10065337" cy="5326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371CB8A3-DBEA-42D9-92A0-3B626BC05C76}"/>
              </a:ext>
            </a:extLst>
          </p:cNvPr>
          <p:cNvSpPr txBox="1"/>
          <p:nvPr/>
        </p:nvSpPr>
        <p:spPr>
          <a:xfrm>
            <a:off x="5895308" y="5594935"/>
            <a:ext cx="4952663" cy="951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dirty="0">
                <a:latin typeface="Trebuchet MS" panose="020B0603020202020204"/>
              </a:rPr>
              <a:t>Estonian Academy of Art</a:t>
            </a:r>
            <a:r>
              <a:rPr lang="cs-CZ" dirty="0">
                <a:latin typeface="Trebuchet MS" panose="020B0603020202020204"/>
              </a:rPr>
              <a:t>s</a:t>
            </a:r>
            <a:endParaRPr lang="en-US" dirty="0">
              <a:latin typeface="Trebuchet MS" panose="020B0603020202020204"/>
            </a:endParaRPr>
          </a:p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dirty="0">
                <a:latin typeface="Trebuchet MS" panose="020B0603020202020204"/>
              </a:rPr>
              <a:t>Tallinn School of Economics</a:t>
            </a:r>
            <a:endParaRPr lang="cs-CZ" dirty="0">
              <a:latin typeface="Trebuchet MS" panose="020B0603020202020204"/>
            </a:endParaRPr>
          </a:p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"/>
            </a:pPr>
            <a:r>
              <a:rPr lang="en-US" sz="2000" dirty="0"/>
              <a:t>Estonian Business School (</a:t>
            </a:r>
            <a:r>
              <a:rPr lang="cs-CZ" sz="2000" dirty="0"/>
              <a:t>S)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6860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937275-B99E-4CE0-BAC1-3F7AB880F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VÝUKOVÝ SYSTÉM V ČESKÉ REPUBLICE</a:t>
            </a:r>
            <a:r>
              <a:rPr lang="cs-CZ" dirty="0"/>
              <a:t>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95358E-41E0-434F-A5E3-E0EA2FB9B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51379"/>
            <a:ext cx="8819363" cy="43899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000" dirty="0"/>
              <a:t>VÝDAJE 2018 na kapitolu MŠMT - </a:t>
            </a:r>
            <a:r>
              <a:rPr lang="cs-CZ" sz="2000" b="1" dirty="0"/>
              <a:t>187 415 571 tis. Kč</a:t>
            </a:r>
          </a:p>
          <a:p>
            <a:pPr lvl="1"/>
            <a:r>
              <a:rPr lang="cs-CZ" sz="2000" dirty="0"/>
              <a:t>Z toho na </a:t>
            </a:r>
            <a:r>
              <a:rPr lang="cs-CZ" sz="2000" b="1" dirty="0"/>
              <a:t>VŠ vzdělávání – 46 001 484 tis. Kč</a:t>
            </a:r>
          </a:p>
          <a:p>
            <a:r>
              <a:rPr lang="cs-CZ" sz="2000" b="1" dirty="0"/>
              <a:t>Veřejné vysoké školy – ústřední vládní instituce - zřizovatelskou funkci má parlament </a:t>
            </a:r>
          </a:p>
          <a:p>
            <a:endParaRPr lang="cs-CZ" sz="2000" b="1" u="sng" dirty="0"/>
          </a:p>
          <a:p>
            <a:pPr>
              <a:spcBef>
                <a:spcPts val="0"/>
              </a:spcBef>
            </a:pPr>
            <a:r>
              <a:rPr lang="cs-CZ" sz="2000" b="1" dirty="0"/>
              <a:t>ZÁKON O VYSOKÝCH ŠKOLÁCH </a:t>
            </a:r>
            <a:r>
              <a:rPr lang="cs-CZ" sz="2000" dirty="0"/>
              <a:t>(1999)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cs-CZ" sz="1800" b="1" dirty="0"/>
              <a:t>veřejné, soukromé a státní (policejní a vojenské VŠ)</a:t>
            </a:r>
          </a:p>
          <a:p>
            <a:pPr lvl="1">
              <a:spcBef>
                <a:spcPts val="0"/>
              </a:spcBef>
            </a:pPr>
            <a:r>
              <a:rPr lang="cs-CZ" sz="1800" b="1" dirty="0"/>
              <a:t>univerzitního (Bc./Mgr./doktorské) a neuniverzitního typu </a:t>
            </a:r>
            <a:br>
              <a:rPr lang="cs-CZ" sz="1800" b="1" dirty="0"/>
            </a:br>
            <a:r>
              <a:rPr lang="cs-CZ" sz="1800" b="1" dirty="0"/>
              <a:t>(Bc./případně Mgr.; nečlení se na fakulty!!)</a:t>
            </a:r>
            <a:endParaRPr lang="cs-CZ" sz="1800" dirty="0"/>
          </a:p>
          <a:p>
            <a:pPr marL="457200" lvl="1" indent="0">
              <a:spcBef>
                <a:spcPts val="0"/>
              </a:spcBef>
              <a:buNone/>
            </a:pPr>
            <a:endParaRPr lang="cs-CZ" sz="20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cs-CZ" sz="2000" dirty="0"/>
              <a:t>26 veřejných, 43 soukromých a 2 státní (k 31.12.2013)</a:t>
            </a:r>
          </a:p>
          <a:p>
            <a:pPr lvl="1">
              <a:spcBef>
                <a:spcPts val="0"/>
              </a:spcBef>
            </a:pPr>
            <a:endParaRPr lang="cs-CZ" dirty="0"/>
          </a:p>
          <a:p>
            <a:pPr marL="457200" lvl="1" indent="0">
              <a:spcBef>
                <a:spcPts val="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4027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EAC256-878D-4547-9F07-06455F720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b="1"/>
              <a:t>KOMPARACE VYSOKOŠKOLSKÝCH SYSTÉMŮ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7EE5E30-B418-4B13-B939-37AA81131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1770280"/>
            <a:ext cx="4185623" cy="576262"/>
          </a:xfrm>
        </p:spPr>
        <p:txBody>
          <a:bodyPr/>
          <a:lstStyle/>
          <a:p>
            <a:r>
              <a:rPr lang="cs-CZ" sz="2800" b="1" dirty="0"/>
              <a:t>ESTONSKO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97EE8A-AA6B-442B-B4C9-BAAC5A75F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2556491"/>
            <a:ext cx="4289660" cy="391873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 sz="2000" b="1" dirty="0"/>
              <a:t>POZITIVA</a:t>
            </a:r>
            <a:endParaRPr lang="cs-CZ" b="1" dirty="0"/>
          </a:p>
          <a:p>
            <a:pPr lvl="1"/>
            <a:r>
              <a:rPr lang="cs-CZ" sz="1800" dirty="0"/>
              <a:t>Vstřícnost k jedincům (podpora rovnosti ve vzdělávání)</a:t>
            </a:r>
          </a:p>
          <a:p>
            <a:pPr lvl="1"/>
            <a:r>
              <a:rPr lang="cs-CZ" sz="1800" dirty="0"/>
              <a:t>Otevřený přístup k inovacím</a:t>
            </a:r>
          </a:p>
          <a:p>
            <a:pPr lvl="1"/>
            <a:r>
              <a:rPr lang="cs-CZ" sz="1800" dirty="0"/>
              <a:t>Bezplatná zdravotní péče</a:t>
            </a:r>
          </a:p>
          <a:p>
            <a:pPr lvl="1"/>
            <a:r>
              <a:rPr lang="cs-CZ" sz="1800" dirty="0"/>
              <a:t>Studentské půjčky</a:t>
            </a:r>
          </a:p>
          <a:p>
            <a:pPr lvl="1"/>
            <a:endParaRPr lang="cs-CZ" sz="100" dirty="0"/>
          </a:p>
          <a:p>
            <a:r>
              <a:rPr lang="cs-CZ" sz="2000" b="1" dirty="0"/>
              <a:t>NEGATIVA</a:t>
            </a:r>
          </a:p>
          <a:p>
            <a:pPr lvl="1"/>
            <a:r>
              <a:rPr lang="cs-CZ" sz="1800" dirty="0"/>
              <a:t>Snížení počtu vysokých škol, (demografická situace)</a:t>
            </a:r>
          </a:p>
          <a:p>
            <a:pPr lvl="1"/>
            <a:r>
              <a:rPr lang="cs-CZ" sz="1800" dirty="0"/>
              <a:t>Nízká atraktivita učitelské profese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90466EF2-A2CD-4ADC-8E84-4D4182714E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37825" y="1761800"/>
            <a:ext cx="4185618" cy="576262"/>
          </a:xfrm>
        </p:spPr>
        <p:txBody>
          <a:bodyPr/>
          <a:lstStyle/>
          <a:p>
            <a:r>
              <a:rPr lang="cs-CZ" sz="2800" b="1" dirty="0"/>
              <a:t>ČESKÁ REPUBLIKA</a:t>
            </a:r>
            <a:r>
              <a:rPr lang="cs-CZ" dirty="0"/>
              <a:t> 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828E48A-5889-45A9-8DEA-9D6D9605FE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37825" y="2557624"/>
            <a:ext cx="4185618" cy="373798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 sz="2000" b="1" dirty="0"/>
              <a:t>POZITIVA</a:t>
            </a:r>
          </a:p>
          <a:p>
            <a:pPr lvl="1"/>
            <a:r>
              <a:rPr lang="cs-CZ" sz="1800" dirty="0"/>
              <a:t>Bezplatná VVŠ (danou doba)</a:t>
            </a:r>
          </a:p>
          <a:p>
            <a:pPr lvl="1"/>
            <a:r>
              <a:rPr lang="cs-CZ" sz="1800" dirty="0"/>
              <a:t>Bezplatná zdravotní péče</a:t>
            </a:r>
          </a:p>
          <a:p>
            <a:pPr lvl="1"/>
            <a:r>
              <a:rPr lang="cs-CZ" sz="1800" dirty="0"/>
              <a:t>Široké spektrum stipendií</a:t>
            </a:r>
          </a:p>
          <a:p>
            <a:pPr lvl="1"/>
            <a:r>
              <a:rPr lang="cs-CZ" sz="1800" dirty="0"/>
              <a:t>Větší výběr VŠ</a:t>
            </a:r>
          </a:p>
          <a:p>
            <a:pPr lvl="1"/>
            <a:endParaRPr lang="cs-CZ" sz="1400" dirty="0"/>
          </a:p>
          <a:p>
            <a:r>
              <a:rPr lang="cs-CZ" sz="2000" b="1" dirty="0"/>
              <a:t>NEGATIVA</a:t>
            </a:r>
          </a:p>
          <a:p>
            <a:pPr lvl="1"/>
            <a:r>
              <a:rPr lang="cs-CZ" sz="1800" dirty="0"/>
              <a:t>nerovný přístup ke vzdělávání (soukromé vs. veřejné VŠ)</a:t>
            </a:r>
          </a:p>
          <a:p>
            <a:pPr lvl="1"/>
            <a:r>
              <a:rPr lang="cs-CZ" sz="1800" dirty="0"/>
              <a:t>Nižší finance na chod školy</a:t>
            </a:r>
            <a:br>
              <a:rPr lang="cs-CZ" sz="1800" dirty="0"/>
            </a:br>
            <a:r>
              <a:rPr lang="cs-CZ" sz="1800" dirty="0"/>
              <a:t>(s ohledem na bezplatnost)</a:t>
            </a:r>
          </a:p>
        </p:txBody>
      </p:sp>
    </p:spTree>
    <p:extLst>
      <p:ext uri="{BB962C8B-B14F-4D97-AF65-F5344CB8AC3E}">
        <p14:creationId xmlns:p14="http://schemas.microsoft.com/office/powerpoint/2010/main" val="2549281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5AFB369-4673-4727-A7CD-D86AFE0AE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50709826-4D6B-4A97-8DB3-5DA166626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7263F58-6EE6-45B3-9BF2-C0BD5D30A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197CE03-EB81-4718-BEA1-C2D488961E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A3451629-72D6-4E33-A99A-40FAF7445D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E04F0FD4-BCD5-4435-A6B5-A2E69303B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DE110F09-1C81-4E73-B5E9-D857CD879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273A9C01-06BD-4E8E-8BBF-2E2A9ECF4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B206C9B2-27BE-4B6F-A4D0-485FBBEB5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2E7D673E-0C5C-4F2B-B46E-3E9286B9E8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F0F78B34-9B26-4CA9-B8F0-B9638730F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4" name="Picture 4" descr="SouvisejÃ­cÃ­ obrÃ¡zek">
            <a:extLst>
              <a:ext uri="{FF2B5EF4-FFF2-40B4-BE49-F238E27FC236}">
                <a16:creationId xmlns:a16="http://schemas.microsoft.com/office/drawing/2014/main" id="{069B98ED-DBDA-41B4-8802-3B3040DD7D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89"/>
          <a:stretch/>
        </p:blipFill>
        <p:spPr bwMode="auto">
          <a:xfrm>
            <a:off x="1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7B1E8B16-F0E6-422E-A6A6-0422A7733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Parallelogram 22">
            <a:extLst>
              <a:ext uri="{FF2B5EF4-FFF2-40B4-BE49-F238E27FC236}">
                <a16:creationId xmlns:a16="http://schemas.microsoft.com/office/drawing/2014/main" id="{30CBBCD0-ED2A-4FC8-AB71-E3C2738F95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33800" y="0"/>
            <a:ext cx="7315200" cy="6858000"/>
          </a:xfrm>
          <a:prstGeom prst="parallelogram">
            <a:avLst>
              <a:gd name="adj" fmla="val 15925"/>
            </a:avLst>
          </a:prstGeom>
          <a:solidFill>
            <a:schemeClr val="bg1">
              <a:alpha val="8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7C7B311-D760-4C87-BE5E-921FFB4E8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1913202-1810-4FA2-987B-A7B98049CF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3">
            <a:extLst>
              <a:ext uri="{FF2B5EF4-FFF2-40B4-BE49-F238E27FC236}">
                <a16:creationId xmlns:a16="http://schemas.microsoft.com/office/drawing/2014/main" id="{95EFBC61-02DC-4AEA-AA2D-A9EABA4677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25">
            <a:extLst>
              <a:ext uri="{FF2B5EF4-FFF2-40B4-BE49-F238E27FC236}">
                <a16:creationId xmlns:a16="http://schemas.microsoft.com/office/drawing/2014/main" id="{5637DFC4-70BC-4CB4-85D2-651A7C6A5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58F1E9F4-66ED-4E73-8C2E-51B11EA77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33AE630-02E7-437F-9874-03AE323EA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1450" y="1678665"/>
            <a:ext cx="4482553" cy="236913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DISKUZE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FBD379-E522-4490-924E-3186A399B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81056" y="4050831"/>
            <a:ext cx="5086782" cy="182349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cs-CZ" sz="2200">
                <a:solidFill>
                  <a:schemeClr val="tx1">
                    <a:lumMod val="65000"/>
                    <a:lumOff val="35000"/>
                  </a:schemeClr>
                </a:solidFill>
              </a:rPr>
              <a:t>Uvažovali byste o Erasmu v Estonsku?</a:t>
            </a:r>
            <a:endParaRPr lang="en-US" sz="22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Rectangle 27">
            <a:extLst>
              <a:ext uri="{FF2B5EF4-FFF2-40B4-BE49-F238E27FC236}">
                <a16:creationId xmlns:a16="http://schemas.microsoft.com/office/drawing/2014/main" id="{0795E7D3-D974-4307-92D4-E3ECEFDF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28">
            <a:extLst>
              <a:ext uri="{FF2B5EF4-FFF2-40B4-BE49-F238E27FC236}">
                <a16:creationId xmlns:a16="http://schemas.microsoft.com/office/drawing/2014/main" id="{90443617-0A78-4C2C-9996-D143BCDB9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Rectangle 29">
            <a:extLst>
              <a:ext uri="{FF2B5EF4-FFF2-40B4-BE49-F238E27FC236}">
                <a16:creationId xmlns:a16="http://schemas.microsoft.com/office/drawing/2014/main" id="{ACFC544A-BD13-4C3C-8C9E-C35DEE8A4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729A9DD4-BE93-4516-8B95-26B91B44B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0669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0E0560-FE5C-48BA-95A4-74B20D917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871" y="602916"/>
            <a:ext cx="8596668" cy="1320800"/>
          </a:xfrm>
        </p:spPr>
        <p:txBody>
          <a:bodyPr>
            <a:normAutofit/>
          </a:bodyPr>
          <a:lstStyle/>
          <a:p>
            <a:r>
              <a:rPr lang="cs-CZ" b="1" dirty="0"/>
              <a:t>ZDROJE</a:t>
            </a:r>
          </a:p>
        </p:txBody>
      </p:sp>
      <p:sp>
        <p:nvSpPr>
          <p:cNvPr id="16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Zástupný obsah 2">
            <a:extLst>
              <a:ext uri="{FF2B5EF4-FFF2-40B4-BE49-F238E27FC236}">
                <a16:creationId xmlns:a16="http://schemas.microsoft.com/office/drawing/2014/main" id="{AAD1207A-5346-4D05-B772-FBA4B639B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049" y="1263316"/>
            <a:ext cx="10409765" cy="5378116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lvl="0" indent="0" defTabSz="9144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/>
            </a:pPr>
            <a:r>
              <a:rPr lang="cs-CZ" sz="1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https://www.scholaro.com/pro/Countries/Estonia/Education-System</a:t>
            </a:r>
            <a:endParaRPr lang="cs-CZ" sz="1400" dirty="0">
              <a:solidFill>
                <a:schemeClr val="tx1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4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http://4liberty.eu/wp-content/uploads/2016/08/Estonian-Education-System_1990-2016.pdf</a:t>
            </a:r>
            <a:endParaRPr lang="cs-CZ" sz="14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14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http://www.studyinestonia.ee/en/tuition-fees</a:t>
            </a:r>
            <a:endParaRPr lang="cs-CZ" sz="1400" dirty="0">
              <a:solidFill>
                <a:schemeClr val="tx1"/>
              </a:solidFill>
            </a:endParaRPr>
          </a:p>
          <a:p>
            <a:pPr marL="0" lvl="0" indent="0" defTabSz="9144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/>
            </a:pPr>
            <a:r>
              <a:rPr lang="cs-CZ" sz="140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https://www.euroskop.cz/517/667/clanek/studium-prace-a-cestovani-v-estonsku/?ulozit=1</a:t>
            </a:r>
            <a:endParaRPr lang="cs-CZ" sz="14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1400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https://eacea.ec.europa.eu/national-policies/eurydice/estonia/funding-education_en</a:t>
            </a:r>
            <a:endParaRPr lang="cs-CZ" sz="14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1400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https://eacea.ec.europa.eu/national-policies/eurydice/content/higher-education-24_en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40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https://ec.europa.eu/education/study-in-europe/country-profiles/estonia_en</a:t>
            </a:r>
            <a:endParaRPr lang="cs-CZ" sz="14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1400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https://www.stat.ee/aticle-2018-06-21-the-share-of-older-students-in-vocational-and-higher-education-is-increasing?</a:t>
            </a:r>
            <a:endParaRPr lang="cs-CZ" sz="14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1400" dirty="0">
                <a:solidFill>
                  <a:schemeClr val="tx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https://www.educations.com/study-guides/europe/study-in-estonia/education-system-13581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https://www.oecd-ilibrary.org/docserver/9789264251731-5-en.pdf?expires=1554714343&amp;id=id&amp;accname=guest&amp;checksum=DC7B4F40BD8556BD51DDD083BBAD0C67</a:t>
            </a:r>
            <a:br>
              <a:rPr lang="cs-CZ" sz="1400" dirty="0">
                <a:solidFill>
                  <a:schemeClr val="tx1"/>
                </a:solidFill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cs-CZ" sz="1400" dirty="0">
                <a:solidFill>
                  <a:schemeClr val="tx1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https://dk.upce.cz/bitstream/handle/10195/60157/PaulisovaK_KomparaceVzdelavacich_TL_2015.pdf?sequence=3&amp;isAllowed=y</a:t>
            </a:r>
            <a:endParaRPr lang="cs-CZ" sz="1400" dirty="0">
              <a:solidFill>
                <a:schemeClr val="tx1"/>
              </a:solidFill>
            </a:endParaRPr>
          </a:p>
          <a:p>
            <a:pPr marL="0" lvl="0" indent="0" defTabSz="9144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/>
            </a:pPr>
            <a:r>
              <a:rPr lang="cs-CZ" sz="1400" dirty="0">
                <a:solidFill>
                  <a:schemeClr val="tx1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https://www.european-agency.org/country-information/estonia/financing-of-inclusive-education-systems</a:t>
            </a:r>
            <a:endParaRPr lang="cs-CZ" sz="14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1400" dirty="0">
                <a:solidFill>
                  <a:schemeClr val="tx1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https://en.wikipedia.org/wiki/Education_in_Estonia</a:t>
            </a:r>
            <a:endParaRPr lang="cs-CZ" sz="14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1400" dirty="0">
                <a:solidFill>
                  <a:schemeClr val="tx1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https://www.czso.cz/documents/10180/46834153/23004816_1.pdf/93225018-a60e-4b5a-8621-d8840289157d?version=1.1</a:t>
            </a:r>
            <a:endParaRPr lang="cs-CZ" sz="14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1400" dirty="0">
                <a:solidFill>
                  <a:schemeClr val="tx1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https://www.stat.ee/53721</a:t>
            </a:r>
            <a:endParaRPr lang="cs-CZ" sz="14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1400" dirty="0">
                <a:solidFill>
                  <a:schemeClr val="tx1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https://news.err.ee/632847/estonian-government-approves-2018-state-budget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</a:p>
          <a:p>
            <a:pPr marL="0" lvl="0" indent="0" defTabSz="9144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/>
            </a:pPr>
            <a:r>
              <a:rPr lang="cs-CZ" sz="1400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https://www.stat.ee/aticle-2018-06-21-the-share-of-older-students-in-vocational-and-higher-education-is-increasing?</a:t>
            </a:r>
            <a:endParaRPr lang="cs-CZ" sz="14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1400" b="1" dirty="0">
                <a:solidFill>
                  <a:schemeClr val="tx1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https://www.rahandusministeerium.ee/system/files_force/document_files/state-budget-strategy-2019-2022-stability-programme-2018.pdf?download=1</a:t>
            </a:r>
            <a:endParaRPr lang="cs-CZ" sz="1400" b="1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1400" b="1" dirty="0">
                <a:solidFill>
                  <a:schemeClr val="tx1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https://www.rahandusministeerium.ee/et/system/files_force/document_files/res_2018-2021_eng.pdf?download=1</a:t>
            </a:r>
            <a:endParaRPr lang="cs-CZ" sz="1400" b="1" dirty="0">
              <a:solidFill>
                <a:schemeClr val="tx1"/>
              </a:solidFill>
            </a:endParaRPr>
          </a:p>
          <a:p>
            <a:pPr marL="0" lvl="0" indent="0" defTabSz="9144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/>
            </a:pPr>
            <a:r>
              <a:rPr lang="cs-CZ" sz="1400" dirty="0">
                <a:solidFill>
                  <a:schemeClr val="tx1"/>
                </a:solidFill>
              </a:rPr>
              <a:t>&lt;</a:t>
            </a:r>
            <a:r>
              <a:rPr lang="cs-CZ" sz="1400" dirty="0" err="1">
                <a:solidFill>
                  <a:schemeClr val="tx1"/>
                </a:solidFill>
              </a:rPr>
              <a:t>iframe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cs-CZ" sz="1400" dirty="0" err="1">
                <a:solidFill>
                  <a:schemeClr val="tx1"/>
                </a:solidFill>
              </a:rPr>
              <a:t>src</a:t>
            </a:r>
            <a:r>
              <a:rPr lang="cs-CZ" sz="1400" dirty="0">
                <a:solidFill>
                  <a:schemeClr val="tx1"/>
                </a:solidFill>
              </a:rPr>
              <a:t>="https://data.worldbank.org/</a:t>
            </a:r>
            <a:r>
              <a:rPr lang="cs-CZ" sz="1400" dirty="0" err="1">
                <a:solidFill>
                  <a:schemeClr val="tx1"/>
                </a:solidFill>
              </a:rPr>
              <a:t>share</a:t>
            </a:r>
            <a:r>
              <a:rPr lang="cs-CZ" sz="1400" dirty="0">
                <a:solidFill>
                  <a:schemeClr val="tx1"/>
                </a:solidFill>
              </a:rPr>
              <a:t>/</a:t>
            </a:r>
            <a:r>
              <a:rPr lang="cs-CZ" sz="1400" dirty="0" err="1">
                <a:solidFill>
                  <a:schemeClr val="tx1"/>
                </a:solidFill>
              </a:rPr>
              <a:t>widget?indicators</a:t>
            </a:r>
            <a:r>
              <a:rPr lang="cs-CZ" sz="1400" dirty="0">
                <a:solidFill>
                  <a:schemeClr val="tx1"/>
                </a:solidFill>
              </a:rPr>
              <a:t>=</a:t>
            </a:r>
            <a:r>
              <a:rPr lang="cs-CZ" sz="1400" dirty="0" err="1">
                <a:solidFill>
                  <a:schemeClr val="tx1"/>
                </a:solidFill>
              </a:rPr>
              <a:t>SE.XPD.TOTL.GD.ZS&amp;locations</a:t>
            </a:r>
            <a:r>
              <a:rPr lang="cs-CZ" sz="1400" dirty="0">
                <a:solidFill>
                  <a:schemeClr val="tx1"/>
                </a:solidFill>
              </a:rPr>
              <a:t>=</a:t>
            </a:r>
            <a:r>
              <a:rPr lang="cs-CZ" sz="1400" dirty="0" err="1">
                <a:solidFill>
                  <a:schemeClr val="tx1"/>
                </a:solidFill>
              </a:rPr>
              <a:t>EE&amp;year_high_desc</a:t>
            </a:r>
            <a:r>
              <a:rPr lang="cs-CZ" sz="1400" dirty="0">
                <a:solidFill>
                  <a:schemeClr val="tx1"/>
                </a:solidFill>
              </a:rPr>
              <a:t>=</a:t>
            </a:r>
            <a:r>
              <a:rPr lang="cs-CZ" sz="1400" dirty="0" err="1">
                <a:solidFill>
                  <a:schemeClr val="tx1"/>
                </a:solidFill>
              </a:rPr>
              <a:t>false</a:t>
            </a:r>
            <a:r>
              <a:rPr lang="cs-CZ" sz="1400" dirty="0">
                <a:solidFill>
                  <a:schemeClr val="tx1"/>
                </a:solidFill>
              </a:rPr>
              <a:t>" </a:t>
            </a:r>
            <a:r>
              <a:rPr lang="cs-CZ" sz="1400" dirty="0" err="1">
                <a:solidFill>
                  <a:schemeClr val="tx1"/>
                </a:solidFill>
              </a:rPr>
              <a:t>width</a:t>
            </a:r>
            <a:r>
              <a:rPr lang="cs-CZ" sz="1400" dirty="0">
                <a:solidFill>
                  <a:schemeClr val="tx1"/>
                </a:solidFill>
              </a:rPr>
              <a:t>='450' </a:t>
            </a:r>
            <a:r>
              <a:rPr lang="cs-CZ" sz="1400" dirty="0" err="1">
                <a:solidFill>
                  <a:schemeClr val="tx1"/>
                </a:solidFill>
              </a:rPr>
              <a:t>height</a:t>
            </a:r>
            <a:r>
              <a:rPr lang="cs-CZ" sz="1400" dirty="0">
                <a:solidFill>
                  <a:schemeClr val="tx1"/>
                </a:solidFill>
              </a:rPr>
              <a:t>='300' </a:t>
            </a:r>
            <a:r>
              <a:rPr lang="cs-CZ" sz="1400" dirty="0" err="1">
                <a:solidFill>
                  <a:schemeClr val="tx1"/>
                </a:solidFill>
              </a:rPr>
              <a:t>frameBorder</a:t>
            </a:r>
            <a:r>
              <a:rPr lang="cs-CZ" sz="1400" dirty="0">
                <a:solidFill>
                  <a:schemeClr val="tx1"/>
                </a:solidFill>
              </a:rPr>
              <a:t>='0' </a:t>
            </a:r>
            <a:r>
              <a:rPr lang="cs-CZ" sz="1400" dirty="0" err="1">
                <a:solidFill>
                  <a:schemeClr val="tx1"/>
                </a:solidFill>
              </a:rPr>
              <a:t>scrolling</a:t>
            </a:r>
            <a:r>
              <a:rPr lang="cs-CZ" sz="1400" dirty="0">
                <a:solidFill>
                  <a:schemeClr val="tx1"/>
                </a:solidFill>
              </a:rPr>
              <a:t>="no" &gt;&lt;/</a:t>
            </a:r>
            <a:r>
              <a:rPr lang="cs-CZ" sz="1400" dirty="0" err="1">
                <a:solidFill>
                  <a:schemeClr val="tx1"/>
                </a:solidFill>
              </a:rPr>
              <a:t>iframe</a:t>
            </a:r>
            <a:r>
              <a:rPr lang="cs-CZ" sz="1400" dirty="0">
                <a:solidFill>
                  <a:schemeClr val="tx1"/>
                </a:solidFill>
              </a:rPr>
              <a:t>&gt;</a:t>
            </a:r>
          </a:p>
          <a:p>
            <a:pPr marL="0" lvl="0" indent="0" defTabSz="9144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/>
            </a:pPr>
            <a:r>
              <a:rPr lang="cs-CZ" sz="1400" dirty="0">
                <a:solidFill>
                  <a:schemeClr val="tx1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http://www.msmt.cz/vzdelavani/skolstvi-v-cr/system-vzdelavani-v-cr</a:t>
            </a:r>
            <a:endParaRPr lang="cs-CZ" sz="1400" dirty="0">
              <a:solidFill>
                <a:schemeClr val="tx1"/>
              </a:solidFill>
            </a:endParaRPr>
          </a:p>
          <a:p>
            <a:pPr marL="0" lvl="0" indent="0" defTabSz="9144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/>
            </a:pPr>
            <a:r>
              <a:rPr lang="cs-CZ" sz="1400" dirty="0">
                <a:solidFill>
                  <a:schemeClr val="tx1"/>
                </a:solidFill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https://www.mfcr.cz/cs/o-ministerstvu/vzdelavani/rozpocet-v-kostce/statni-rozpocet-v-kostce-2018-31944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8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5756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5AFB369-4673-4727-A7CD-D86AFE0AE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50709826-4D6B-4A97-8DB3-5DA166626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7263F58-6EE6-45B3-9BF2-C0BD5D30A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197CE03-EB81-4718-BEA1-C2D488961E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A3451629-72D6-4E33-A99A-40FAF7445D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E04F0FD4-BCD5-4435-A6B5-A2E69303B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DE110F09-1C81-4E73-B5E9-D857CD879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273A9C01-06BD-4E8E-8BBF-2E2A9ECF4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B206C9B2-27BE-4B6F-A4D0-485FBBEB5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E7D673E-0C5C-4F2B-B46E-3E9286B9E8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F0F78B34-9B26-4CA9-B8F0-B9638730F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3" name="Picture 2" descr="VÃ½sledek obrÃ¡zku pro THANK YOU FOR YOUR ATTENTION!">
            <a:extLst>
              <a:ext uri="{FF2B5EF4-FFF2-40B4-BE49-F238E27FC236}">
                <a16:creationId xmlns:a16="http://schemas.microsoft.com/office/drawing/2014/main" id="{491335C6-A335-43D7-BB4A-6B42CF6E81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t="11038" b="3735"/>
          <a:stretch/>
        </p:blipFill>
        <p:spPr bwMode="auto">
          <a:xfrm>
            <a:off x="1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7B1E8B16-F0E6-422E-A6A6-0422A7733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Parallelogram 21">
            <a:extLst>
              <a:ext uri="{FF2B5EF4-FFF2-40B4-BE49-F238E27FC236}">
                <a16:creationId xmlns:a16="http://schemas.microsoft.com/office/drawing/2014/main" id="{30CBBCD0-ED2A-4FC8-AB71-E3C2738F95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33800" y="0"/>
            <a:ext cx="7315200" cy="6858000"/>
          </a:xfrm>
          <a:prstGeom prst="parallelogram">
            <a:avLst>
              <a:gd name="adj" fmla="val 15925"/>
            </a:avLst>
          </a:prstGeom>
          <a:solidFill>
            <a:schemeClr val="bg1">
              <a:alpha val="8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7C7B311-D760-4C87-BE5E-921FFB4E8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1913202-1810-4FA2-987B-A7B98049CF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3">
            <a:extLst>
              <a:ext uri="{FF2B5EF4-FFF2-40B4-BE49-F238E27FC236}">
                <a16:creationId xmlns:a16="http://schemas.microsoft.com/office/drawing/2014/main" id="{95EFBC61-02DC-4AEA-AA2D-A9EABA4677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5637DFC4-70BC-4CB4-85D2-651A7C6A5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58F1E9F4-66ED-4E73-8C2E-51B11EA77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0D3537C-EA8B-4B07-9D58-ED6C9F912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1450" y="1678665"/>
            <a:ext cx="4482553" cy="236913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DĚKUJEME ZA POZORNOST!</a:t>
            </a:r>
          </a:p>
        </p:txBody>
      </p:sp>
      <p:sp>
        <p:nvSpPr>
          <p:cNvPr id="34" name="Rectangle 27">
            <a:extLst>
              <a:ext uri="{FF2B5EF4-FFF2-40B4-BE49-F238E27FC236}">
                <a16:creationId xmlns:a16="http://schemas.microsoft.com/office/drawing/2014/main" id="{0795E7D3-D974-4307-92D4-E3ECEFDF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28">
            <a:extLst>
              <a:ext uri="{FF2B5EF4-FFF2-40B4-BE49-F238E27FC236}">
                <a16:creationId xmlns:a16="http://schemas.microsoft.com/office/drawing/2014/main" id="{90443617-0A78-4C2C-9996-D143BCDB9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Rectangle 29">
            <a:extLst>
              <a:ext uri="{FF2B5EF4-FFF2-40B4-BE49-F238E27FC236}">
                <a16:creationId xmlns:a16="http://schemas.microsoft.com/office/drawing/2014/main" id="{ACFC544A-BD13-4C3C-8C9E-C35DEE8A4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729A9DD4-BE93-4516-8B95-26B91B44B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2124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449DE1E-1C6F-4383-925F-6EF7C085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cs-CZ" sz="4000" b="1" dirty="0"/>
              <a:t>ESTONSKÝ VZDĚLÁVACÍ SYSTÉM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936477-7225-4C28-B2FD-8594552EE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7" y="841829"/>
            <a:ext cx="7082447" cy="52251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Roste úroveň vzdělanosti</a:t>
            </a:r>
          </a:p>
          <a:p>
            <a:pPr>
              <a:lnSpc>
                <a:spcPct val="90000"/>
              </a:lnSpc>
            </a:pPr>
            <a:r>
              <a:rPr lang="cs-CZ" dirty="0"/>
              <a:t>Dlouholeté kvalitní VŠ vzdělávání</a:t>
            </a:r>
          </a:p>
          <a:p>
            <a:pPr>
              <a:lnSpc>
                <a:spcPct val="90000"/>
              </a:lnSpc>
            </a:pPr>
            <a:r>
              <a:rPr lang="cs-CZ" dirty="0"/>
              <a:t>Rozvoj jazykových dovedností</a:t>
            </a:r>
          </a:p>
          <a:p>
            <a:pPr>
              <a:lnSpc>
                <a:spcPct val="90000"/>
              </a:lnSpc>
            </a:pPr>
            <a:r>
              <a:rPr lang="cs-CZ" dirty="0"/>
              <a:t>Otevřenost k </a:t>
            </a:r>
            <a:r>
              <a:rPr lang="cs-CZ" b="1" dirty="0"/>
              <a:t>inovacím a modernizacím</a:t>
            </a:r>
          </a:p>
          <a:p>
            <a:pPr>
              <a:lnSpc>
                <a:spcPct val="90000"/>
              </a:lnSpc>
            </a:pPr>
            <a:r>
              <a:rPr lang="cs-CZ" b="1" dirty="0"/>
              <a:t>Rovný a chápavý přístup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Vysoká kvalifikovanost a celoživotní vzdělávání učitelů</a:t>
            </a:r>
          </a:p>
          <a:p>
            <a:pPr>
              <a:lnSpc>
                <a:spcPct val="90000"/>
              </a:lnSpc>
            </a:pPr>
            <a:endParaRPr lang="cs-CZ" sz="700" dirty="0"/>
          </a:p>
          <a:p>
            <a:pPr>
              <a:lnSpc>
                <a:spcPct val="90000"/>
              </a:lnSpc>
            </a:pPr>
            <a:r>
              <a:rPr lang="cs-CZ" dirty="0"/>
              <a:t>Minimální rozdíly v úrovni vzdělávání na venkově a ve městech</a:t>
            </a:r>
          </a:p>
          <a:p>
            <a:pPr>
              <a:lnSpc>
                <a:spcPct val="90000"/>
              </a:lnSpc>
            </a:pPr>
            <a:r>
              <a:rPr lang="cs-CZ" dirty="0"/>
              <a:t>Pouze 5 % žáků nedosahuje základního vzdělání</a:t>
            </a:r>
          </a:p>
          <a:p>
            <a:pPr>
              <a:lnSpc>
                <a:spcPct val="90000"/>
              </a:lnSpc>
            </a:pPr>
            <a:r>
              <a:rPr lang="cs-CZ" dirty="0"/>
              <a:t>Nízký počet opakování ročníků</a:t>
            </a:r>
          </a:p>
          <a:p>
            <a:pPr>
              <a:lnSpc>
                <a:spcPct val="90000"/>
              </a:lnSpc>
            </a:pPr>
            <a:endParaRPr lang="cs-CZ" sz="700" dirty="0"/>
          </a:p>
          <a:p>
            <a:pPr>
              <a:lnSpc>
                <a:spcPct val="90000"/>
              </a:lnSpc>
            </a:pPr>
            <a:r>
              <a:rPr lang="cs-CZ" dirty="0"/>
              <a:t>Podpora studentů v zakládání start-upů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3078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21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FA80AE-DF44-438D-8CC8-20163FB52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766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b="1"/>
              <a:t>HIERARCHIE VZDĚLÁVÁNÍ</a:t>
            </a: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2716735-3C0C-40C2-A502-A373158A91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272107"/>
              </p:ext>
            </p:extLst>
          </p:nvPr>
        </p:nvGraphicFramePr>
        <p:xfrm>
          <a:off x="1030426" y="1678214"/>
          <a:ext cx="10402174" cy="4379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0582">
                  <a:extLst>
                    <a:ext uri="{9D8B030D-6E8A-4147-A177-3AD203B41FA5}">
                      <a16:colId xmlns:a16="http://schemas.microsoft.com/office/drawing/2014/main" val="3133649056"/>
                    </a:ext>
                  </a:extLst>
                </a:gridCol>
                <a:gridCol w="3279587">
                  <a:extLst>
                    <a:ext uri="{9D8B030D-6E8A-4147-A177-3AD203B41FA5}">
                      <a16:colId xmlns:a16="http://schemas.microsoft.com/office/drawing/2014/main" val="498305273"/>
                    </a:ext>
                  </a:extLst>
                </a:gridCol>
                <a:gridCol w="1166856">
                  <a:extLst>
                    <a:ext uri="{9D8B030D-6E8A-4147-A177-3AD203B41FA5}">
                      <a16:colId xmlns:a16="http://schemas.microsoft.com/office/drawing/2014/main" val="1004616885"/>
                    </a:ext>
                  </a:extLst>
                </a:gridCol>
                <a:gridCol w="1137798">
                  <a:extLst>
                    <a:ext uri="{9D8B030D-6E8A-4147-A177-3AD203B41FA5}">
                      <a16:colId xmlns:a16="http://schemas.microsoft.com/office/drawing/2014/main" val="2450580053"/>
                    </a:ext>
                  </a:extLst>
                </a:gridCol>
                <a:gridCol w="2667351">
                  <a:extLst>
                    <a:ext uri="{9D8B030D-6E8A-4147-A177-3AD203B41FA5}">
                      <a16:colId xmlns:a16="http://schemas.microsoft.com/office/drawing/2014/main" val="2624293690"/>
                    </a:ext>
                  </a:extLst>
                </a:gridCol>
              </a:tblGrid>
              <a:tr h="477664">
                <a:tc>
                  <a:txBody>
                    <a:bodyPr/>
                    <a:lstStyle/>
                    <a:p>
                      <a:pPr algn="ctr"/>
                      <a:r>
                        <a:rPr lang="cs-CZ" sz="2100"/>
                        <a:t>VZDĚLÁNÍ</a:t>
                      </a:r>
                    </a:p>
                  </a:txBody>
                  <a:tcPr marL="111073" marR="111073" marT="55535" marB="555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/>
                        <a:t>ÚROVEŇ</a:t>
                      </a:r>
                    </a:p>
                  </a:txBody>
                  <a:tcPr marL="111073" marR="111073" marT="55535" marB="555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/>
                        <a:t>STÁŘÍ</a:t>
                      </a:r>
                    </a:p>
                  </a:txBody>
                  <a:tcPr marL="111073" marR="111073" marT="55535" marB="555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/>
                        <a:t>ROKY</a:t>
                      </a:r>
                    </a:p>
                  </a:txBody>
                  <a:tcPr marL="111073" marR="111073" marT="55535" marB="55535"/>
                </a:tc>
                <a:tc>
                  <a:txBody>
                    <a:bodyPr/>
                    <a:lstStyle/>
                    <a:p>
                      <a:pPr algn="ctr"/>
                      <a:endParaRPr lang="cs-CZ" sz="2100"/>
                    </a:p>
                  </a:txBody>
                  <a:tcPr marL="111073" marR="111073" marT="55535" marB="55535"/>
                </a:tc>
                <a:extLst>
                  <a:ext uri="{0D108BD9-81ED-4DB2-BD59-A6C34878D82A}">
                    <a16:rowId xmlns:a16="http://schemas.microsoft.com/office/drawing/2014/main" val="947843843"/>
                  </a:ext>
                </a:extLst>
              </a:tr>
              <a:tr h="477664">
                <a:tc>
                  <a:txBody>
                    <a:bodyPr/>
                    <a:lstStyle/>
                    <a:p>
                      <a:pPr algn="l"/>
                      <a:r>
                        <a:rPr lang="cs-CZ" sz="2100" b="1"/>
                        <a:t>PRIMÁRNÍ</a:t>
                      </a:r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Primární</a:t>
                      </a:r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7-16</a:t>
                      </a:r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9</a:t>
                      </a:r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Základní škola</a:t>
                      </a:r>
                    </a:p>
                  </a:txBody>
                  <a:tcPr marL="111073" marR="111073" marT="55535" marB="55535" anchor="ctr"/>
                </a:tc>
                <a:extLst>
                  <a:ext uri="{0D108BD9-81ED-4DB2-BD59-A6C34878D82A}">
                    <a16:rowId xmlns:a16="http://schemas.microsoft.com/office/drawing/2014/main" val="1099210773"/>
                  </a:ext>
                </a:extLst>
              </a:tr>
              <a:tr h="477664">
                <a:tc rowSpan="3">
                  <a:txBody>
                    <a:bodyPr/>
                    <a:lstStyle/>
                    <a:p>
                      <a:pPr algn="l"/>
                      <a:r>
                        <a:rPr lang="cs-CZ" sz="2100" b="1"/>
                        <a:t>SEKUNDÁRNÍ</a:t>
                      </a:r>
                    </a:p>
                  </a:txBody>
                  <a:tcPr marL="93275" marR="93275" marT="46638" marB="46638" anchor="ctr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Sekundární všeobecné</a:t>
                      </a:r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16-19</a:t>
                      </a:r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3</a:t>
                      </a:r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Gymnázium</a:t>
                      </a:r>
                    </a:p>
                  </a:txBody>
                  <a:tcPr marL="111073" marR="111073" marT="55535" marB="55535" anchor="ctr"/>
                </a:tc>
                <a:extLst>
                  <a:ext uri="{0D108BD9-81ED-4DB2-BD59-A6C34878D82A}">
                    <a16:rowId xmlns:a16="http://schemas.microsoft.com/office/drawing/2014/main" val="3513996395"/>
                  </a:ext>
                </a:extLst>
              </a:tr>
              <a:tr h="756596">
                <a:tc vMerge="1">
                  <a:txBody>
                    <a:bodyPr/>
                    <a:lstStyle/>
                    <a:p>
                      <a:pPr algn="l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Sekundární odborné</a:t>
                      </a:r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16-19</a:t>
                      </a:r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3</a:t>
                      </a:r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/>
                        <a:t>Instituce odborného vzdělávání </a:t>
                      </a:r>
                    </a:p>
                  </a:txBody>
                  <a:tcPr marL="111073" marR="111073" marT="55535" marB="55535" anchor="ctr"/>
                </a:tc>
                <a:extLst>
                  <a:ext uri="{0D108BD9-81ED-4DB2-BD59-A6C34878D82A}">
                    <a16:rowId xmlns:a16="http://schemas.microsoft.com/office/drawing/2014/main" val="2074013093"/>
                  </a:ext>
                </a:extLst>
              </a:tr>
              <a:tr h="756596">
                <a:tc vMerge="1">
                  <a:txBody>
                    <a:bodyPr/>
                    <a:lstStyle/>
                    <a:p>
                      <a:pPr algn="l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Postsekundární odborné</a:t>
                      </a:r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19-22</a:t>
                      </a:r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2</a:t>
                      </a:r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/>
                        <a:t>Instituce odborného vzdělávání </a:t>
                      </a:r>
                    </a:p>
                  </a:txBody>
                  <a:tcPr marL="111073" marR="111073" marT="55535" marB="55535" anchor="ctr"/>
                </a:tc>
                <a:extLst>
                  <a:ext uri="{0D108BD9-81ED-4DB2-BD59-A6C34878D82A}">
                    <a16:rowId xmlns:a16="http://schemas.microsoft.com/office/drawing/2014/main" val="2356291801"/>
                  </a:ext>
                </a:extLst>
              </a:tr>
              <a:tr h="477664">
                <a:tc rowSpan="3">
                  <a:txBody>
                    <a:bodyPr/>
                    <a:lstStyle/>
                    <a:p>
                      <a:pPr algn="l"/>
                      <a:r>
                        <a:rPr lang="cs-CZ" sz="2100" b="1"/>
                        <a:t>TERCIÁRNÍ</a:t>
                      </a:r>
                    </a:p>
                  </a:txBody>
                  <a:tcPr marL="93275" marR="93275" marT="46638" marB="46638" anchor="ctr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Bakalářské</a:t>
                      </a:r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3-4</a:t>
                      </a:r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Bakalářské studium</a:t>
                      </a:r>
                    </a:p>
                  </a:txBody>
                  <a:tcPr marL="111073" marR="111073" marT="55535" marB="55535" anchor="ctr"/>
                </a:tc>
                <a:extLst>
                  <a:ext uri="{0D108BD9-81ED-4DB2-BD59-A6C34878D82A}">
                    <a16:rowId xmlns:a16="http://schemas.microsoft.com/office/drawing/2014/main" val="3533345936"/>
                  </a:ext>
                </a:extLst>
              </a:tr>
              <a:tr h="477664">
                <a:tc vMerge="1">
                  <a:txBody>
                    <a:bodyPr/>
                    <a:lstStyle/>
                    <a:p>
                      <a:pPr algn="l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Magisterské</a:t>
                      </a:r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1-2</a:t>
                      </a:r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Magisterské studium</a:t>
                      </a:r>
                    </a:p>
                  </a:txBody>
                  <a:tcPr marL="111073" marR="111073" marT="55535" marB="55535" anchor="ctr"/>
                </a:tc>
                <a:extLst>
                  <a:ext uri="{0D108BD9-81ED-4DB2-BD59-A6C34878D82A}">
                    <a16:rowId xmlns:a16="http://schemas.microsoft.com/office/drawing/2014/main" val="4024126940"/>
                  </a:ext>
                </a:extLst>
              </a:tr>
              <a:tr h="477664">
                <a:tc vMerge="1">
                  <a:txBody>
                    <a:bodyPr/>
                    <a:lstStyle/>
                    <a:p>
                      <a:pPr algn="l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Doktorské</a:t>
                      </a:r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3-6</a:t>
                      </a:r>
                    </a:p>
                  </a:txBody>
                  <a:tcPr marL="111073" marR="111073" marT="55535" marB="55535" anchor="ctr"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Doktorské studium</a:t>
                      </a:r>
                    </a:p>
                  </a:txBody>
                  <a:tcPr marL="111073" marR="111073" marT="55535" marB="55535" anchor="ctr"/>
                </a:tc>
                <a:extLst>
                  <a:ext uri="{0D108BD9-81ED-4DB2-BD59-A6C34878D82A}">
                    <a16:rowId xmlns:a16="http://schemas.microsoft.com/office/drawing/2014/main" val="1502727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02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E9E28-E215-48B8-A93E-34126BC67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13907"/>
            <a:ext cx="9625616" cy="1320800"/>
          </a:xfrm>
        </p:spPr>
        <p:txBody>
          <a:bodyPr/>
          <a:lstStyle/>
          <a:p>
            <a:r>
              <a:rPr lang="cs-CZ" b="1" dirty="0"/>
              <a:t>VYSOKOŠKOLSKÉ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02F8D1-BE7B-4779-A683-960F79B18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0861"/>
            <a:ext cx="9625616" cy="50887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2000" b="1" dirty="0"/>
              <a:t>UNIVERZITY</a:t>
            </a:r>
            <a:r>
              <a:rPr lang="cs-CZ" dirty="0"/>
              <a:t> </a:t>
            </a:r>
            <a:r>
              <a:rPr lang="cs-CZ" b="1" dirty="0"/>
              <a:t>(akademické)</a:t>
            </a:r>
            <a:endParaRPr lang="cs-CZ" dirty="0"/>
          </a:p>
          <a:p>
            <a:pPr lvl="1"/>
            <a:r>
              <a:rPr lang="cs-CZ" dirty="0"/>
              <a:t>VŠ vzdělání + specializace na výzkum a všeobecný rozvoj</a:t>
            </a:r>
          </a:p>
          <a:p>
            <a:pPr marL="457200" lvl="1" indent="0">
              <a:buNone/>
            </a:pPr>
            <a:r>
              <a:rPr lang="cs-CZ" b="1" dirty="0"/>
              <a:t>BAKALÁŘSKÉ STUDIUM</a:t>
            </a:r>
          </a:p>
          <a:p>
            <a:pPr lvl="2"/>
            <a:r>
              <a:rPr lang="cs-CZ" dirty="0"/>
              <a:t>Základní porozumění a znalosti v oboru (3-4 roky)</a:t>
            </a:r>
          </a:p>
          <a:p>
            <a:pPr marL="457200" lvl="1" indent="0">
              <a:buNone/>
            </a:pPr>
            <a:r>
              <a:rPr lang="cs-CZ" b="1" dirty="0"/>
              <a:t>MAGISTERSKÉ STUDIUM</a:t>
            </a:r>
          </a:p>
          <a:p>
            <a:pPr lvl="2"/>
            <a:r>
              <a:rPr lang="cs-CZ" dirty="0"/>
              <a:t>Rozšiřování odborných znalostí a dovedností (1-2 roky) + min. 1 rok praxe</a:t>
            </a:r>
          </a:p>
          <a:p>
            <a:pPr marL="457200" lvl="1" indent="0">
              <a:buNone/>
            </a:pPr>
            <a:r>
              <a:rPr lang="cs-CZ" b="1" dirty="0"/>
              <a:t>DOKTORSKÉ STUDIUM</a:t>
            </a:r>
          </a:p>
          <a:p>
            <a:pPr lvl="2"/>
            <a:r>
              <a:rPr lang="cs-CZ" dirty="0"/>
              <a:t> Získání znalostí a dovedností potřebných pro výzkum i kariérní postup (3-6 let)</a:t>
            </a:r>
          </a:p>
          <a:p>
            <a:pPr marL="457200" lvl="1" indent="0">
              <a:buNone/>
            </a:pPr>
            <a:r>
              <a:rPr lang="cs-CZ" b="1" dirty="0"/>
              <a:t>INTEGROVANÉ STUDIJNÍ PROGRAMY (magisterský titul)</a:t>
            </a:r>
          </a:p>
          <a:p>
            <a:pPr lvl="2"/>
            <a:r>
              <a:rPr lang="cs-CZ" dirty="0"/>
              <a:t>Medicína, farmacie, zubní lékařství, veterinární lékařství a architektura (5-6 let)</a:t>
            </a:r>
          </a:p>
          <a:p>
            <a:pPr lvl="2"/>
            <a:endParaRPr lang="cs-CZ" sz="500" dirty="0"/>
          </a:p>
          <a:p>
            <a:pPr marL="0" indent="0">
              <a:buNone/>
            </a:pPr>
            <a:r>
              <a:rPr lang="cs-CZ" sz="2000" b="1" dirty="0"/>
              <a:t>ODBORNÉ VYSOKOŠKOLSKÉ INSTITUCE </a:t>
            </a:r>
            <a:r>
              <a:rPr lang="cs-CZ" b="1" dirty="0"/>
              <a:t>(profesní)</a:t>
            </a:r>
          </a:p>
          <a:p>
            <a:pPr lvl="1"/>
            <a:r>
              <a:rPr lang="cs-CZ" dirty="0"/>
              <a:t>Poskytují vyšší odborné vzdělání</a:t>
            </a:r>
            <a:endParaRPr lang="cs-CZ" sz="1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56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89CE76-9402-4DA4-AA0B-DF20BA5E6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57200"/>
            <a:ext cx="9529922" cy="6146800"/>
          </a:xfrm>
        </p:spPr>
        <p:txBody>
          <a:bodyPr>
            <a:normAutofit/>
          </a:bodyPr>
          <a:lstStyle/>
          <a:p>
            <a:r>
              <a:rPr lang="cs-CZ" dirty="0"/>
              <a:t>Podmínky pro přijetí na VŠ</a:t>
            </a:r>
          </a:p>
          <a:p>
            <a:pPr>
              <a:tabLst>
                <a:tab pos="3232150" algn="l"/>
              </a:tabLst>
            </a:pPr>
            <a:r>
              <a:rPr lang="cs-CZ" dirty="0"/>
              <a:t>Více než </a:t>
            </a:r>
            <a:r>
              <a:rPr lang="cs-CZ" b="1" dirty="0"/>
              <a:t>130 studijních programů </a:t>
            </a:r>
          </a:p>
          <a:p>
            <a:pPr lvl="1">
              <a:tabLst>
                <a:tab pos="2243138" algn="l"/>
                <a:tab pos="3232150" algn="l"/>
              </a:tabLst>
            </a:pPr>
            <a:r>
              <a:rPr lang="cs-CZ" dirty="0"/>
              <a:t>Nejoblíbenější je </a:t>
            </a:r>
            <a:r>
              <a:rPr lang="cs-CZ" b="1" dirty="0"/>
              <a:t>ekonomie, správa a právo (23 %)</a:t>
            </a:r>
          </a:p>
          <a:p>
            <a:pPr marL="457200" lvl="1" indent="0">
              <a:buNone/>
              <a:tabLst>
                <a:tab pos="2243138" algn="l"/>
                <a:tab pos="3232150" algn="l"/>
              </a:tabLst>
            </a:pPr>
            <a:endParaRPr lang="cs-CZ" sz="500" dirty="0"/>
          </a:p>
          <a:p>
            <a:r>
              <a:rPr lang="cs-CZ" b="1" dirty="0"/>
              <a:t>46 200 vysokoškolských studentů </a:t>
            </a:r>
            <a:r>
              <a:rPr lang="cs-CZ" dirty="0"/>
              <a:t>(2018)</a:t>
            </a:r>
          </a:p>
          <a:p>
            <a:pPr lvl="1"/>
            <a:r>
              <a:rPr lang="cs-CZ" b="1" dirty="0"/>
              <a:t>4 400 zahraničních studentů</a:t>
            </a:r>
          </a:p>
          <a:p>
            <a:pPr lvl="1"/>
            <a:endParaRPr lang="cs-CZ" sz="1200" dirty="0"/>
          </a:p>
          <a:p>
            <a:pPr marL="0" indent="0">
              <a:buNone/>
            </a:pPr>
            <a:r>
              <a:rPr lang="cs-CZ" sz="2600" b="1" dirty="0">
                <a:solidFill>
                  <a:schemeClr val="accent1"/>
                </a:solidFill>
              </a:rPr>
              <a:t>20 VYSOKOŠKOLSKÝCH INSTITUCÍ</a:t>
            </a:r>
            <a:endParaRPr lang="cs-CZ" sz="2600" dirty="0">
              <a:solidFill>
                <a:schemeClr val="accent1"/>
              </a:solidFill>
            </a:endParaRPr>
          </a:p>
          <a:p>
            <a:pPr marL="711200" lvl="1"/>
            <a:r>
              <a:rPr lang="cs-CZ" sz="1900" b="1" u="sng" dirty="0"/>
              <a:t>SOUKROMÉ VŠ</a:t>
            </a:r>
            <a:r>
              <a:rPr lang="cs-CZ" sz="1900" b="1" dirty="0"/>
              <a:t>: </a:t>
            </a:r>
          </a:p>
          <a:p>
            <a:pPr marL="1168400" lvl="3" indent="-285750"/>
            <a:r>
              <a:rPr lang="cs-CZ" sz="1700" b="1" dirty="0"/>
              <a:t>6 soukromých VŠ</a:t>
            </a:r>
          </a:p>
          <a:p>
            <a:pPr marL="1168400" lvl="3" indent="-285750"/>
            <a:r>
              <a:rPr lang="cs-CZ" sz="1700" dirty="0">
                <a:solidFill>
                  <a:schemeClr val="tx1"/>
                </a:solidFill>
              </a:rPr>
              <a:t>Financuje vedení </a:t>
            </a:r>
            <a:r>
              <a:rPr lang="cs-CZ" sz="1700" b="1" dirty="0">
                <a:solidFill>
                  <a:schemeClr val="tx1"/>
                </a:solidFill>
              </a:rPr>
              <a:t>soukromé vzdělávací instituce</a:t>
            </a:r>
          </a:p>
          <a:p>
            <a:pPr marL="711200" lvl="1"/>
            <a:r>
              <a:rPr lang="cs-CZ" sz="1900" b="1" u="sng" dirty="0"/>
              <a:t>VEŘEJNÉ VŠ</a:t>
            </a:r>
            <a:r>
              <a:rPr lang="cs-CZ" sz="1900" b="1" dirty="0"/>
              <a:t>: </a:t>
            </a:r>
          </a:p>
          <a:p>
            <a:pPr marL="1168400" lvl="3" indent="-285750"/>
            <a:r>
              <a:rPr lang="cs-CZ" sz="1700" b="1" dirty="0"/>
              <a:t>14 státních VŠ a odborných VŠ institucí</a:t>
            </a:r>
          </a:p>
          <a:p>
            <a:pPr marL="1168400" lvl="3" indent="-285750"/>
            <a:r>
              <a:rPr lang="cs-CZ" sz="1700" dirty="0"/>
              <a:t>Financovány především ze </a:t>
            </a:r>
            <a:r>
              <a:rPr lang="cs-CZ" sz="1700" b="1" dirty="0"/>
              <a:t>státního rozpočtu</a:t>
            </a:r>
            <a:endParaRPr lang="cs-CZ" sz="100" dirty="0"/>
          </a:p>
          <a:p>
            <a:pPr marL="711200" lvl="1"/>
            <a:r>
              <a:rPr lang="cs-CZ" sz="1700" dirty="0">
                <a:solidFill>
                  <a:schemeClr val="tx1"/>
                </a:solidFill>
              </a:rPr>
              <a:t>+ příjmy z placených služeb</a:t>
            </a:r>
          </a:p>
          <a:p>
            <a:pPr marL="711200" lvl="1"/>
            <a:r>
              <a:rPr lang="cs-CZ" sz="1700" dirty="0">
                <a:solidFill>
                  <a:schemeClr val="tx1"/>
                </a:solidFill>
              </a:rPr>
              <a:t>+ příspěvky ze strukturálních fondů EU (ESF)</a:t>
            </a:r>
          </a:p>
          <a:p>
            <a:pPr lvl="2"/>
            <a:endParaRPr lang="cs-CZ" dirty="0"/>
          </a:p>
        </p:txBody>
      </p:sp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15E1B7B9-5EAF-40B8-AF44-63B1A511ED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4079745"/>
              </p:ext>
            </p:extLst>
          </p:nvPr>
        </p:nvGraphicFramePr>
        <p:xfrm>
          <a:off x="6010938" y="1732877"/>
          <a:ext cx="3796209" cy="2261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802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3795F93-CCE5-4101-973E-683BF552B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774" y="588434"/>
            <a:ext cx="9905112" cy="1320800"/>
          </a:xfrm>
        </p:spPr>
        <p:txBody>
          <a:bodyPr>
            <a:normAutofit/>
          </a:bodyPr>
          <a:lstStyle/>
          <a:p>
            <a:r>
              <a:rPr lang="cs-CZ" b="1"/>
              <a:t>STRUKTURA VZDĚLANOSTNÍHO POTENCIÁLU</a:t>
            </a:r>
          </a:p>
        </p:txBody>
      </p:sp>
      <p:sp>
        <p:nvSpPr>
          <p:cNvPr id="54" name="Isosceles Triangle 53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6" name="Isosceles Triangle 55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362F85-3E49-4922-85A3-976D69B90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738" y="1618330"/>
            <a:ext cx="9090838" cy="4845970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cs-CZ" sz="1900" b="1" dirty="0"/>
              <a:t>Vysoká úroveň sekundárního vzdělávání</a:t>
            </a:r>
          </a:p>
          <a:p>
            <a:pPr lvl="1"/>
            <a:r>
              <a:rPr lang="cs-CZ" sz="1700" b="1" dirty="0"/>
              <a:t>90 % populace </a:t>
            </a:r>
            <a:r>
              <a:rPr lang="cs-CZ" sz="1700" dirty="0"/>
              <a:t>ve věku 25-64 let má </a:t>
            </a:r>
            <a:r>
              <a:rPr lang="cs-CZ" sz="1700" b="1" dirty="0"/>
              <a:t>alespoň sekundární vzdělání </a:t>
            </a:r>
            <a:r>
              <a:rPr lang="cs-CZ" sz="1700" dirty="0"/>
              <a:t>(OECD 75 %)</a:t>
            </a:r>
          </a:p>
          <a:p>
            <a:pPr lvl="2"/>
            <a:r>
              <a:rPr lang="cs-CZ" sz="1700" dirty="0"/>
              <a:t> jeden z nejlepších výsledků v rámci OECD</a:t>
            </a:r>
          </a:p>
          <a:p>
            <a:endParaRPr lang="cs-CZ" dirty="0"/>
          </a:p>
          <a:p>
            <a:r>
              <a:rPr lang="cs-CZ" sz="1900" dirty="0"/>
              <a:t>Značné </a:t>
            </a:r>
            <a:r>
              <a:rPr lang="cs-CZ" sz="1900" b="1" dirty="0"/>
              <a:t>genderové rozdíly </a:t>
            </a:r>
            <a:r>
              <a:rPr lang="cs-CZ" sz="1900" dirty="0"/>
              <a:t>v dosažení terciárního vzdělání</a:t>
            </a:r>
          </a:p>
          <a:p>
            <a:pPr lvl="1"/>
            <a:r>
              <a:rPr lang="cs-CZ" sz="1700" b="1" dirty="0"/>
              <a:t>38 % populace </a:t>
            </a:r>
            <a:r>
              <a:rPr lang="cs-CZ" sz="1700" dirty="0"/>
              <a:t>ve věku 25-64 let dosáhlo </a:t>
            </a:r>
            <a:r>
              <a:rPr lang="cs-CZ" sz="1700" b="1" dirty="0"/>
              <a:t>terciárního vzdělání </a:t>
            </a:r>
            <a:r>
              <a:rPr lang="cs-CZ" sz="1700" dirty="0"/>
              <a:t>(OECD 33 %)</a:t>
            </a:r>
          </a:p>
          <a:p>
            <a:pPr lvl="2"/>
            <a:r>
              <a:rPr lang="cs-CZ" sz="1700" dirty="0"/>
              <a:t>47 % žen (OECD 35 %)</a:t>
            </a:r>
          </a:p>
          <a:p>
            <a:pPr lvl="2"/>
            <a:r>
              <a:rPr lang="cs-CZ" sz="1700" dirty="0"/>
              <a:t>29 % mužů (OECD 31 %)</a:t>
            </a:r>
          </a:p>
          <a:p>
            <a:pPr lvl="2"/>
            <a:endParaRPr lang="cs-CZ" sz="1600" dirty="0"/>
          </a:p>
          <a:p>
            <a:pPr marL="0" indent="0">
              <a:buNone/>
            </a:pPr>
            <a:r>
              <a:rPr lang="cs-CZ" sz="2100" b="1" dirty="0">
                <a:solidFill>
                  <a:schemeClr val="tx1"/>
                </a:solidFill>
              </a:rPr>
              <a:t>DECENTRALIZACE VZDĚLÁVACÍHO SYSTÉMU</a:t>
            </a:r>
          </a:p>
          <a:p>
            <a:pPr marL="714375"/>
            <a:r>
              <a:rPr lang="cs-CZ" dirty="0">
                <a:solidFill>
                  <a:schemeClr val="tx1"/>
                </a:solidFill>
              </a:rPr>
              <a:t>Sdílené řízení místní samosprávy a státní správy</a:t>
            </a:r>
          </a:p>
          <a:p>
            <a:pPr marL="714375"/>
            <a:r>
              <a:rPr lang="cs-CZ" dirty="0">
                <a:solidFill>
                  <a:schemeClr val="tx1"/>
                </a:solidFill>
              </a:rPr>
              <a:t>Stát stanoví normy, formu financování, dohled a hodnocení kvality</a:t>
            </a:r>
          </a:p>
          <a:p>
            <a:pPr marL="714375"/>
            <a:r>
              <a:rPr lang="cs-CZ" dirty="0">
                <a:solidFill>
                  <a:schemeClr val="tx1"/>
                </a:solidFill>
              </a:rPr>
              <a:t>Vysoká míra autonomie při přidělování zdrojů a výběru zaměstnanců</a:t>
            </a:r>
          </a:p>
          <a:p>
            <a:pPr marL="714375"/>
            <a:r>
              <a:rPr lang="cs-CZ" dirty="0">
                <a:solidFill>
                  <a:schemeClr val="tx1"/>
                </a:solidFill>
              </a:rPr>
              <a:t>Více rovných příležitostí k získání vzdělání</a:t>
            </a:r>
          </a:p>
          <a:p>
            <a:pPr marL="714375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2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6049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B10838-92E5-4F84-8E70-96930AE76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651" y="333844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/>
              <a:t>INSTITUCIONÁLNÍ ZAJIŠTĚNÍ </a:t>
            </a:r>
            <a:r>
              <a:rPr lang="cs-CZ" b="1" dirty="0"/>
              <a:t>A PRÁVNÍ  ÚPRAVA VŠ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71B3F8-90B8-45B4-8AB6-93269407B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9859" y="1654644"/>
            <a:ext cx="8873067" cy="477520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b="1" dirty="0"/>
              <a:t>Ministerstvo</a:t>
            </a:r>
            <a:r>
              <a:rPr lang="en-US" b="1" dirty="0"/>
              <a:t> </a:t>
            </a:r>
            <a:r>
              <a:rPr lang="cs-CZ" b="1" dirty="0"/>
              <a:t>školství a výzkumu (Ministry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Education</a:t>
            </a:r>
            <a:r>
              <a:rPr lang="cs-CZ" b="1" dirty="0"/>
              <a:t> and </a:t>
            </a:r>
            <a:r>
              <a:rPr lang="cs-CZ" b="1" dirty="0" err="1"/>
              <a:t>Research</a:t>
            </a:r>
            <a:r>
              <a:rPr lang="cs-CZ" b="1" dirty="0"/>
              <a:t>)</a:t>
            </a:r>
          </a:p>
          <a:p>
            <a:pPr lvl="1">
              <a:lnSpc>
                <a:spcPct val="90000"/>
              </a:lnSpc>
            </a:pPr>
            <a:r>
              <a:rPr lang="cs-CZ" sz="1500" dirty="0"/>
              <a:t>Rozvoj vzdělávací a jazykové politiky</a:t>
            </a:r>
          </a:p>
          <a:p>
            <a:pPr lvl="1">
              <a:lnSpc>
                <a:spcPct val="90000"/>
              </a:lnSpc>
            </a:pPr>
            <a:r>
              <a:rPr lang="cs-CZ" sz="1500" dirty="0"/>
              <a:t>Konkurenceschopnost vědy a inovativní projekty</a:t>
            </a:r>
          </a:p>
          <a:p>
            <a:pPr>
              <a:lnSpc>
                <a:spcPct val="90000"/>
              </a:lnSpc>
            </a:pPr>
            <a:r>
              <a:rPr lang="cs-CZ" dirty="0"/>
              <a:t>Ministryně školství </a:t>
            </a:r>
            <a:r>
              <a:rPr lang="cs-CZ" b="1" dirty="0" err="1"/>
              <a:t>Mailis</a:t>
            </a:r>
            <a:r>
              <a:rPr lang="cs-CZ" b="1" dirty="0"/>
              <a:t> </a:t>
            </a:r>
            <a:r>
              <a:rPr lang="cs-CZ" b="1" dirty="0" err="1"/>
              <a:t>Reps</a:t>
            </a:r>
            <a:endParaRPr lang="cs-CZ" b="1" dirty="0"/>
          </a:p>
          <a:p>
            <a:pPr>
              <a:lnSpc>
                <a:spcPct val="90000"/>
              </a:lnSpc>
            </a:pPr>
            <a:endParaRPr lang="en-US" sz="500" dirty="0"/>
          </a:p>
          <a:p>
            <a:pPr marL="1620520" lvl="1">
              <a:lnSpc>
                <a:spcPct val="90000"/>
              </a:lnSpc>
            </a:pPr>
            <a:r>
              <a:rPr lang="cs-CZ" sz="1800" b="1" dirty="0"/>
              <a:t>Zákon o vzdělávání Estonské republiky </a:t>
            </a:r>
            <a:r>
              <a:rPr lang="cs-CZ" sz="1800" dirty="0"/>
              <a:t>(1992)</a:t>
            </a:r>
          </a:p>
          <a:p>
            <a:pPr marL="1620520" lvl="1">
              <a:lnSpc>
                <a:spcPct val="90000"/>
              </a:lnSpc>
            </a:pPr>
            <a:r>
              <a:rPr lang="cs-CZ" sz="1800" b="1" dirty="0"/>
              <a:t>Zákon o vysokých školách </a:t>
            </a:r>
            <a:r>
              <a:rPr lang="cs-CZ" sz="1800" dirty="0"/>
              <a:t>(1995)</a:t>
            </a:r>
          </a:p>
          <a:p>
            <a:pPr marL="1620520" lvl="1">
              <a:lnSpc>
                <a:spcPct val="90000"/>
              </a:lnSpc>
            </a:pPr>
            <a:r>
              <a:rPr lang="cs-CZ" sz="1800" b="1" dirty="0"/>
              <a:t>Zákon o soukromých školách </a:t>
            </a:r>
            <a:r>
              <a:rPr lang="cs-CZ" sz="1800" dirty="0"/>
              <a:t>(1998)</a:t>
            </a:r>
          </a:p>
          <a:p>
            <a:pPr marL="1620520" lvl="1">
              <a:lnSpc>
                <a:spcPct val="90000"/>
              </a:lnSpc>
            </a:pPr>
            <a:r>
              <a:rPr lang="cs-CZ" dirty="0"/>
              <a:t>Zákon o institucích odborného vzdělávání (1998)</a:t>
            </a:r>
          </a:p>
          <a:p>
            <a:pPr marL="1620520" lvl="1">
              <a:lnSpc>
                <a:spcPct val="90000"/>
              </a:lnSpc>
            </a:pPr>
            <a:r>
              <a:rPr lang="cs-CZ" dirty="0"/>
              <a:t>Zákon o studijních dávkách a studiu</a:t>
            </a:r>
          </a:p>
          <a:p>
            <a:pPr marL="1620520" lvl="1">
              <a:lnSpc>
                <a:spcPct val="90000"/>
              </a:lnSpc>
            </a:pPr>
            <a:r>
              <a:rPr lang="cs-CZ" b="1" dirty="0"/>
              <a:t>Estonská Strategie celoživotního učení 2020</a:t>
            </a:r>
          </a:p>
          <a:p>
            <a:pPr marL="1620520" lvl="1">
              <a:lnSpc>
                <a:spcPct val="90000"/>
              </a:lnSpc>
            </a:pPr>
            <a:endParaRPr lang="cs-CZ" sz="500" b="1" dirty="0"/>
          </a:p>
          <a:p>
            <a:r>
              <a:rPr lang="cs-CZ" b="1" dirty="0"/>
              <a:t>„Standard vysokoškolského vzdělávání“</a:t>
            </a:r>
            <a:endParaRPr lang="cs-CZ" dirty="0"/>
          </a:p>
          <a:p>
            <a:pPr lvl="2"/>
            <a:r>
              <a:rPr lang="cs-CZ" sz="1600" dirty="0"/>
              <a:t>Požadavky na vysoké školství</a:t>
            </a:r>
          </a:p>
          <a:p>
            <a:pPr lvl="2"/>
            <a:r>
              <a:rPr lang="cs-CZ" sz="1600" dirty="0"/>
              <a:t>Udělování licencí a akreditací pro studijní programy</a:t>
            </a:r>
          </a:p>
          <a:p>
            <a:pPr lvl="2"/>
            <a:endParaRPr lang="cs-CZ" dirty="0"/>
          </a:p>
        </p:txBody>
      </p:sp>
      <p:pic>
        <p:nvPicPr>
          <p:cNvPr id="64" name="Graphic 6">
            <a:extLst>
              <a:ext uri="{FF2B5EF4-FFF2-40B4-BE49-F238E27FC236}">
                <a16:creationId xmlns:a16="http://schemas.microsoft.com/office/drawing/2014/main" id="{F75A6A32-043F-45E3-8458-A622C0E2B2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2993" y="2801288"/>
            <a:ext cx="2278712" cy="227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90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7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26785BF-5AC9-438B-BAC5-EA43D7216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774" y="552451"/>
            <a:ext cx="8596668" cy="1320800"/>
          </a:xfrm>
        </p:spPr>
        <p:txBody>
          <a:bodyPr>
            <a:normAutofit/>
          </a:bodyPr>
          <a:lstStyle/>
          <a:p>
            <a:r>
              <a:rPr lang="cs-CZ" b="1" dirty="0"/>
              <a:t>ŠKOLNÉ</a:t>
            </a:r>
          </a:p>
        </p:txBody>
      </p:sp>
      <p:sp>
        <p:nvSpPr>
          <p:cNvPr id="7" name="Isosceles Triangle 9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Isosceles Triangle 11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3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5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9CC6B7-F292-45C2-B4D6-6B4A2E37D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891" y="1435100"/>
            <a:ext cx="10379418" cy="52070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2000" b="1" dirty="0"/>
              <a:t>BAKALÁŘSKÉ A MAGISTERSKÉ STUDIJNÍ PROGRAMY</a:t>
            </a:r>
          </a:p>
          <a:p>
            <a:pPr marL="622300">
              <a:lnSpc>
                <a:spcPct val="90000"/>
              </a:lnSpc>
            </a:pPr>
            <a:r>
              <a:rPr lang="cs-CZ" dirty="0"/>
              <a:t>Některé jsou bezplatné</a:t>
            </a:r>
          </a:p>
          <a:p>
            <a:pPr marL="622300">
              <a:lnSpc>
                <a:spcPct val="90000"/>
              </a:lnSpc>
            </a:pPr>
            <a:r>
              <a:rPr lang="cs-CZ" dirty="0"/>
              <a:t>Školné se na různých VŠ může značně lišit</a:t>
            </a:r>
          </a:p>
          <a:p>
            <a:pPr marL="622300">
              <a:lnSpc>
                <a:spcPct val="90000"/>
              </a:lnSpc>
            </a:pPr>
            <a:r>
              <a:rPr lang="cs-CZ" dirty="0"/>
              <a:t>Obvykle od </a:t>
            </a:r>
            <a:r>
              <a:rPr lang="cs-CZ" b="1" dirty="0"/>
              <a:t>1 660 EUR do 7 500 EUR ročně </a:t>
            </a:r>
            <a:r>
              <a:rPr lang="cs-CZ" dirty="0"/>
              <a:t>(</a:t>
            </a:r>
            <a:r>
              <a:rPr lang="cs-CZ" b="1" dirty="0"/>
              <a:t>43-195 tis. Kč/rok</a:t>
            </a:r>
            <a:r>
              <a:rPr lang="cs-CZ" dirty="0"/>
              <a:t>) </a:t>
            </a:r>
          </a:p>
          <a:p>
            <a:pPr marL="1022350" lvl="2" indent="-342900">
              <a:lnSpc>
                <a:spcPct val="90000"/>
              </a:lnSpc>
            </a:pPr>
            <a:r>
              <a:rPr lang="cs-CZ" sz="1600" dirty="0"/>
              <a:t>Dražší studijní programy – medicína (až </a:t>
            </a:r>
            <a:r>
              <a:rPr lang="cs-CZ" sz="1600" b="1" dirty="0"/>
              <a:t>11 000 EUR ročně = 286 tis. Kč</a:t>
            </a:r>
            <a:r>
              <a:rPr lang="cs-CZ" sz="1600" dirty="0"/>
              <a:t>) a právo</a:t>
            </a:r>
          </a:p>
          <a:p>
            <a:pPr marL="622300">
              <a:lnSpc>
                <a:spcPct val="90000"/>
              </a:lnSpc>
            </a:pPr>
            <a:r>
              <a:rPr lang="cs-CZ" dirty="0"/>
              <a:t>Rozlišení školného pro studenty z EU a mimo EU</a:t>
            </a:r>
          </a:p>
          <a:p>
            <a:pPr marL="622300">
              <a:lnSpc>
                <a:spcPct val="90000"/>
              </a:lnSpc>
            </a:pPr>
            <a:r>
              <a:rPr lang="cs-CZ" dirty="0"/>
              <a:t>Výměnní studenti jsou osvobozeni od školného a mají nárok na grant</a:t>
            </a:r>
          </a:p>
          <a:p>
            <a:pPr marL="622300">
              <a:lnSpc>
                <a:spcPct val="90000"/>
              </a:lnSpc>
            </a:pPr>
            <a:endParaRPr lang="cs-CZ" sz="1000" dirty="0"/>
          </a:p>
          <a:p>
            <a:pPr marL="0" indent="0">
              <a:lnSpc>
                <a:spcPct val="90000"/>
              </a:lnSpc>
              <a:buNone/>
            </a:pPr>
            <a:r>
              <a:rPr lang="cs-CZ" sz="2000" b="1" dirty="0"/>
              <a:t>DOKTORSKÉ STUDIJNÍ PROGRAMY</a:t>
            </a:r>
          </a:p>
          <a:p>
            <a:pPr marL="622300">
              <a:lnSpc>
                <a:spcPct val="90000"/>
              </a:lnSpc>
            </a:pPr>
            <a:r>
              <a:rPr lang="cs-CZ" dirty="0"/>
              <a:t>Na veřejných vysokých školách bez školného</a:t>
            </a:r>
          </a:p>
          <a:p>
            <a:pPr marL="279400" indent="0">
              <a:lnSpc>
                <a:spcPct val="90000"/>
              </a:lnSpc>
              <a:buNone/>
            </a:pPr>
            <a:endParaRPr lang="cs-CZ" sz="1000" dirty="0"/>
          </a:p>
          <a:p>
            <a:pPr marL="0" indent="0">
              <a:lnSpc>
                <a:spcPct val="90000"/>
              </a:lnSpc>
              <a:buNone/>
            </a:pPr>
            <a:r>
              <a:rPr lang="cs-CZ" sz="2000" b="1" dirty="0"/>
              <a:t>Soukromé vzdělávací instituce </a:t>
            </a:r>
          </a:p>
          <a:p>
            <a:pPr marL="622300" lvl="1">
              <a:lnSpc>
                <a:spcPct val="90000"/>
              </a:lnSpc>
            </a:pPr>
            <a:r>
              <a:rPr lang="cs-CZ" sz="1800" dirty="0"/>
              <a:t>oprávněny stanovit školné</a:t>
            </a:r>
          </a:p>
        </p:txBody>
      </p:sp>
      <p:sp>
        <p:nvSpPr>
          <p:cNvPr id="15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49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1232</Words>
  <Application>Microsoft Office PowerPoint</Application>
  <PresentationFormat>Širokoúhlá obrazovka</PresentationFormat>
  <Paragraphs>314</Paragraphs>
  <Slides>24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Trebuchet MS</vt:lpstr>
      <vt:lpstr>Wingdings 3</vt:lpstr>
      <vt:lpstr>Fazeta</vt:lpstr>
      <vt:lpstr>Prezentace aplikace PowerPoint</vt:lpstr>
      <vt:lpstr>OBECNÉ INFORMACE</vt:lpstr>
      <vt:lpstr>ESTONSKÝ VZDĚLÁVACÍ SYSTÉM</vt:lpstr>
      <vt:lpstr>HIERARCHIE VZDĚLÁVÁNÍ</vt:lpstr>
      <vt:lpstr>VYSOKOŠKOLSKÉ VZDĚLÁVÁNÍ</vt:lpstr>
      <vt:lpstr>Prezentace aplikace PowerPoint</vt:lpstr>
      <vt:lpstr>STRUKTURA VZDĚLANOSTNÍHO POTENCIÁLU</vt:lpstr>
      <vt:lpstr>INSTITUCIONÁLNÍ ZAJIŠTĚNÍ A PRÁVNÍ  ÚPRAVA VŠ</vt:lpstr>
      <vt:lpstr>ŠKOLNÉ</vt:lpstr>
      <vt:lpstr>STIPENDIA pro:</vt:lpstr>
      <vt:lpstr>FINANČNÍ NÁROČNOST NA VEŘEJNÝ ROZPOČET</vt:lpstr>
      <vt:lpstr>FINANCOVÁNÍ VŠ</vt:lpstr>
      <vt:lpstr>VEŘEJNÉ VÝDAJE NA ŠKOLSTVÍ 2017-2022 (v mil. EUR)</vt:lpstr>
      <vt:lpstr>VEŘEJNÉ VÝDAJE NA ŠKOLSTVÍ (% HDP)</vt:lpstr>
      <vt:lpstr>REFORMY VE ŠKOLSTVÍ </vt:lpstr>
      <vt:lpstr>REFORMY VYSOKOŠKOLSKÉHO SYSTÉMU</vt:lpstr>
      <vt:lpstr>AKTUÁLNÍ PROBLÉMY VE VZDĚLÁVACÍM SYSTÉMU</vt:lpstr>
      <vt:lpstr>Prezentace aplikace PowerPoint</vt:lpstr>
      <vt:lpstr>Prezentace aplikace PowerPoint</vt:lpstr>
      <vt:lpstr>VÝUKOVÝ SYSTÉM V ČESKÉ REPUBLICE </vt:lpstr>
      <vt:lpstr>KOMPARACE VYSOKOŠKOLSKÝCH SYSTÉMŮ</vt:lpstr>
      <vt:lpstr>DISKUZE</vt:lpstr>
      <vt:lpstr>ZDROJE</vt:lpstr>
      <vt:lpstr>DĚKUJEME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 Hamžová</dc:creator>
  <cp:lastModifiedBy>Lucie Hamžová</cp:lastModifiedBy>
  <cp:revision>8</cp:revision>
  <dcterms:created xsi:type="dcterms:W3CDTF">2019-04-10T20:26:07Z</dcterms:created>
  <dcterms:modified xsi:type="dcterms:W3CDTF">2019-04-11T07:33:30Z</dcterms:modified>
</cp:coreProperties>
</file>