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3144" y="-1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00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10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64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40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29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13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48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51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00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736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29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5A75-6116-4C45-BB9D-E5D63693AAD4}" type="datetimeFigureOut">
              <a:rPr lang="cs-CZ" smtClean="0"/>
              <a:t>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2334D-8E22-482F-A8D1-1A1454AB7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94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eoportal.cuzk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stikakultury.cz/" TargetMode="External"/><Relationship Id="rId2" Type="http://schemas.openxmlformats.org/officeDocument/2006/relationships/hyperlink" Target="https://www.npu.cz/seznam-pamate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Semináře z geografie cestovního ruchu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98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Nabídka cestovního ruchu vybraného okresu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2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Primární nabídka cestovního ruchu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a) P</a:t>
            </a:r>
            <a:r>
              <a:rPr lang="cs-CZ" b="1" u="sng" dirty="0" smtClean="0"/>
              <a:t>řírodní předpoklady</a:t>
            </a:r>
          </a:p>
          <a:p>
            <a:r>
              <a:rPr lang="cs-CZ" u="sng" dirty="0" smtClean="0"/>
              <a:t>Potenciální rekreační plochy za jednotlivé obce  </a:t>
            </a:r>
            <a:r>
              <a:rPr lang="cs-CZ" dirty="0" smtClean="0"/>
              <a:t>- data ve studijních materiálech, sestaveny z dat ÚHDP  z databázi </a:t>
            </a:r>
            <a:r>
              <a:rPr lang="cs-CZ" dirty="0" err="1" smtClean="0"/>
              <a:t>ČÚZaK</a:t>
            </a:r>
            <a:r>
              <a:rPr lang="cs-CZ" dirty="0" smtClean="0"/>
              <a:t> – konstrukce – ukázka</a:t>
            </a:r>
          </a:p>
          <a:p>
            <a:pPr lvl="0"/>
            <a:r>
              <a:rPr lang="cs-CZ" dirty="0"/>
              <a:t>Typy rekreační krajiny z Atlasu CR ČR (viz </a:t>
            </a:r>
            <a:r>
              <a:rPr lang="cs-CZ" dirty="0" smtClean="0"/>
              <a:t>obrázek níže)</a:t>
            </a:r>
            <a:endParaRPr lang="cs-CZ" dirty="0"/>
          </a:p>
          <a:p>
            <a:pPr lvl="0"/>
            <a:r>
              <a:rPr lang="cs-CZ" dirty="0"/>
              <a:t>Hranice NP a CHKO</a:t>
            </a:r>
          </a:p>
          <a:p>
            <a:pPr lvl="0"/>
            <a:r>
              <a:rPr lang="cs-CZ" dirty="0"/>
              <a:t>Pískovcová skalní města a </a:t>
            </a:r>
            <a:r>
              <a:rPr lang="cs-CZ" dirty="0" smtClean="0"/>
              <a:t>útvary (Atlas CR)</a:t>
            </a:r>
            <a:endParaRPr lang="cs-CZ" dirty="0"/>
          </a:p>
          <a:p>
            <a:pPr lvl="0"/>
            <a:r>
              <a:rPr lang="cs-CZ" dirty="0"/>
              <a:t>Vybrané přírodní atraktivity (jeskyně, NPP, NPR)</a:t>
            </a:r>
          </a:p>
          <a:p>
            <a:pPr lvl="0"/>
            <a:r>
              <a:rPr lang="cs-CZ" dirty="0"/>
              <a:t>Národní přírodní rezervace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45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Nejaktuálnější a podrobné informace o vybraných prvcích přírodního potenciálu lze vyhledat např. na </a:t>
            </a:r>
            <a:r>
              <a:rPr lang="cs-CZ" dirty="0" err="1"/>
              <a:t>geoportálu</a:t>
            </a:r>
            <a:r>
              <a:rPr lang="cs-CZ" dirty="0"/>
              <a:t> Českého úřadu zeměměřického a katastrálního (dostupné na </a:t>
            </a:r>
            <a:r>
              <a:rPr lang="cs-CZ" b="1" u="sng" dirty="0">
                <a:hlinkClick r:id="rId2"/>
              </a:rPr>
              <a:t>https://geoportal.cuzk.cz/</a:t>
            </a:r>
            <a:r>
              <a:rPr lang="cs-CZ" b="1" dirty="0"/>
              <a:t>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50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2354262"/>
            <a:ext cx="4224809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96752"/>
            <a:ext cx="5830233" cy="49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91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25487"/>
            <a:ext cx="7300952" cy="54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32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sz="3600" dirty="0" smtClean="0"/>
              <a:t>b) </a:t>
            </a:r>
            <a:r>
              <a:rPr lang="cs-CZ" sz="3600" b="1" dirty="0"/>
              <a:t>Data za kulturně historické památky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	Hrady, zámky (z Atlasu CR)</a:t>
            </a:r>
          </a:p>
          <a:p>
            <a:r>
              <a:rPr lang="cs-CZ" dirty="0" smtClean="0"/>
              <a:t>-	MPR a MPZ, venkovské PR (z Atlasu)</a:t>
            </a:r>
          </a:p>
          <a:p>
            <a:r>
              <a:rPr lang="cs-CZ" dirty="0" smtClean="0"/>
              <a:t>-	Arboreta, ZOO (z atlasu CR)</a:t>
            </a:r>
          </a:p>
          <a:p>
            <a:r>
              <a:rPr lang="cs-CZ" dirty="0" smtClean="0"/>
              <a:t>-	Návštěvnost turistických cílů</a:t>
            </a:r>
          </a:p>
          <a:p>
            <a:r>
              <a:rPr lang="cs-CZ" dirty="0"/>
              <a:t>https://geoportal.npu.cz/web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32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Podrobnější informace o kulturně-historickém potenciálu lze nalézt na stránkách Národního památkového ústavu (dostupné na </a:t>
            </a:r>
            <a:r>
              <a:rPr lang="cs-CZ" b="1" dirty="0"/>
              <a:t>https </a:t>
            </a:r>
            <a:r>
              <a:rPr lang="cs-CZ" b="1" u="sng" dirty="0">
                <a:hlinkClick r:id="rId2"/>
              </a:rPr>
              <a:t>://www.npu.cz/seznam-</a:t>
            </a:r>
            <a:r>
              <a:rPr lang="cs-CZ" b="1" u="sng" dirty="0" err="1">
                <a:hlinkClick r:id="rId2"/>
              </a:rPr>
              <a:t>pamatek</a:t>
            </a:r>
            <a:r>
              <a:rPr lang="cs-CZ" dirty="0"/>
              <a:t>). Zajímavé informace týkající se statistik kultury ČR nabízí Národní informační a poradenské středisko pro kulturu (dostupné na </a:t>
            </a:r>
            <a:r>
              <a:rPr lang="cs-CZ" b="1" u="sng" dirty="0">
                <a:hlinkClick r:id="rId3"/>
              </a:rPr>
              <a:t>https://statistikakultury.cz/</a:t>
            </a:r>
            <a:r>
              <a:rPr lang="cs-CZ" b="1" dirty="0"/>
              <a:t>)</a:t>
            </a:r>
            <a:r>
              <a:rPr lang="cs-CZ" dirty="0"/>
              <a:t>.</a:t>
            </a:r>
          </a:p>
          <a:p>
            <a:r>
              <a:rPr lang="cs-CZ" dirty="0"/>
              <a:t>V posledních letech sleduje také </a:t>
            </a:r>
            <a:r>
              <a:rPr lang="cs-CZ" dirty="0" err="1"/>
              <a:t>CzechTourism</a:t>
            </a:r>
            <a:r>
              <a:rPr lang="cs-CZ" dirty="0"/>
              <a:t> návštěvnost nevýznamnějších turistických cílů v ČR, přičemž nejaktuálnější údaje jsou k dispozici za rok 2017 (</a:t>
            </a:r>
            <a:r>
              <a:rPr lang="cs-CZ" dirty="0" err="1"/>
              <a:t>CzechTourism</a:t>
            </a:r>
            <a:r>
              <a:rPr lang="cs-CZ" dirty="0"/>
              <a:t>, 2019: </a:t>
            </a:r>
            <a:r>
              <a:rPr lang="cs-CZ" b="1" dirty="0"/>
              <a:t>Návštěvnost turistických cílů 2018).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655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Sekundární nabídka cestovního ruchu</a:t>
            </a:r>
            <a:endParaRPr lang="cs-CZ" dirty="0"/>
          </a:p>
          <a:p>
            <a:pPr lvl="0"/>
            <a:r>
              <a:rPr lang="cs-CZ" b="1" dirty="0"/>
              <a:t>Kapacity a výkony ubytovacích zařízení</a:t>
            </a:r>
            <a:endParaRPr lang="cs-CZ" dirty="0"/>
          </a:p>
          <a:p>
            <a:pPr lvl="0"/>
            <a:r>
              <a:rPr lang="cs-CZ" dirty="0"/>
              <a:t>Data z veřejné databáze CR – vlastní výběr – postup (provádíme)</a:t>
            </a:r>
          </a:p>
          <a:p>
            <a:pPr lvl="0"/>
            <a:r>
              <a:rPr lang="cs-CZ" dirty="0"/>
              <a:t>Data ze středisek CR (viz studijní materiály)</a:t>
            </a:r>
          </a:p>
          <a:p>
            <a:r>
              <a:rPr lang="cs-CZ" dirty="0" smtClean="0"/>
              <a:t>lanove.drahy.cz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4110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114</Words>
  <Application>Microsoft Office PowerPoint</Application>
  <PresentationFormat>Předvádění na obrazovce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Semináře z geografie cestovního ruchu</vt:lpstr>
      <vt:lpstr>1. Nabídka cestovního ruchu vybraného okresu</vt:lpstr>
      <vt:lpstr>Primární nabídka cestovního ruchu</vt:lpstr>
      <vt:lpstr>Prezentace aplikace PowerPoint</vt:lpstr>
      <vt:lpstr>Prezentace aplikace PowerPoint</vt:lpstr>
      <vt:lpstr>Prezentace aplikace PowerPoint</vt:lpstr>
      <vt:lpstr>b) Data za kulturně historické památky 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Semináře z geografie cestovního ruchu</dc:title>
  <dc:creator>Vystoupil Jiri</dc:creator>
  <cp:lastModifiedBy>Vystoupil Jiri</cp:lastModifiedBy>
  <cp:revision>12</cp:revision>
  <dcterms:created xsi:type="dcterms:W3CDTF">2020-02-08T12:58:47Z</dcterms:created>
  <dcterms:modified xsi:type="dcterms:W3CDTF">2020-03-05T11:39:28Z</dcterms:modified>
</cp:coreProperties>
</file>