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ms-powerpoint.presentation.macroEnabled.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14" r:id="rId2"/>
  </p:sldMasterIdLst>
  <p:notesMasterIdLst>
    <p:notesMasterId r:id="rId24"/>
  </p:notesMasterIdLst>
  <p:handoutMasterIdLst>
    <p:handoutMasterId r:id="rId25"/>
  </p:handoutMasterIdLst>
  <p:sldIdLst>
    <p:sldId id="267" r:id="rId3"/>
    <p:sldId id="302" r:id="rId4"/>
    <p:sldId id="299" r:id="rId5"/>
    <p:sldId id="257" r:id="rId6"/>
    <p:sldId id="301" r:id="rId7"/>
    <p:sldId id="303" r:id="rId8"/>
    <p:sldId id="304" r:id="rId9"/>
    <p:sldId id="305" r:id="rId10"/>
    <p:sldId id="316" r:id="rId11"/>
    <p:sldId id="306" r:id="rId12"/>
    <p:sldId id="307" r:id="rId13"/>
    <p:sldId id="308" r:id="rId14"/>
    <p:sldId id="309" r:id="rId15"/>
    <p:sldId id="310" r:id="rId16"/>
    <p:sldId id="311" r:id="rId17"/>
    <p:sldId id="312" r:id="rId18"/>
    <p:sldId id="317" r:id="rId19"/>
    <p:sldId id="313" r:id="rId20"/>
    <p:sldId id="314" r:id="rId21"/>
    <p:sldId id="315" r:id="rId22"/>
    <p:sldId id="291" r:id="rId23"/>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BEC2044-F1FD-4E55-95F2-D4FE1452446E}" type="doc">
      <dgm:prSet loTypeId="urn:microsoft.com/office/officeart/2005/8/layout/cycle2" loCatId="cycle" qsTypeId="urn:microsoft.com/office/officeart/2005/8/quickstyle/simple1#1" qsCatId="simple" csTypeId="urn:microsoft.com/office/officeart/2005/8/colors/accent1_2#1" csCatId="accent1" phldr="1"/>
      <dgm:spPr/>
      <dgm:t>
        <a:bodyPr/>
        <a:lstStyle/>
        <a:p>
          <a:endParaRPr lang="cs-CZ"/>
        </a:p>
      </dgm:t>
    </dgm:pt>
    <dgm:pt modelId="{DCEB3FAF-A214-4BC1-A599-EA1DAAB75F29}">
      <dgm:prSet phldrT="[Text]" custT="1"/>
      <dgm:spPr/>
      <dgm:t>
        <a:bodyPr/>
        <a:lstStyle/>
        <a:p>
          <a:r>
            <a:rPr lang="cs-CZ" sz="1800" dirty="0"/>
            <a:t>Teoretický rámec</a:t>
          </a:r>
        </a:p>
      </dgm:t>
    </dgm:pt>
    <dgm:pt modelId="{E6C05CBC-9FDE-45E7-843F-74D82DE3400F}" type="parTrans" cxnId="{01DAC8D7-8034-4712-81E1-2B3005EE31D9}">
      <dgm:prSet/>
      <dgm:spPr/>
      <dgm:t>
        <a:bodyPr/>
        <a:lstStyle/>
        <a:p>
          <a:endParaRPr lang="cs-CZ"/>
        </a:p>
      </dgm:t>
    </dgm:pt>
    <dgm:pt modelId="{E2EF6E27-2164-4B31-8725-E30CC373B453}" type="sibTrans" cxnId="{01DAC8D7-8034-4712-81E1-2B3005EE31D9}">
      <dgm:prSet/>
      <dgm:spPr/>
      <dgm:t>
        <a:bodyPr/>
        <a:lstStyle/>
        <a:p>
          <a:endParaRPr lang="cs-CZ"/>
        </a:p>
      </dgm:t>
    </dgm:pt>
    <dgm:pt modelId="{5AED943C-9E62-455B-AE25-8D29711B776F}">
      <dgm:prSet phldrT="[Text]" custT="1"/>
      <dgm:spPr/>
      <dgm:t>
        <a:bodyPr/>
        <a:lstStyle/>
        <a:p>
          <a:r>
            <a:rPr lang="cs-CZ" sz="1400" dirty="0"/>
            <a:t>formulace </a:t>
          </a:r>
          <a:r>
            <a:rPr lang="cs-CZ" sz="1800" dirty="0"/>
            <a:t>hypotéz</a:t>
          </a:r>
        </a:p>
      </dgm:t>
    </dgm:pt>
    <dgm:pt modelId="{63D47245-5BFB-45CB-81AF-ED5A51B50A03}" type="parTrans" cxnId="{04B2F793-4110-4DF8-ADE4-6735EB4DB5F9}">
      <dgm:prSet/>
      <dgm:spPr/>
      <dgm:t>
        <a:bodyPr/>
        <a:lstStyle/>
        <a:p>
          <a:endParaRPr lang="cs-CZ"/>
        </a:p>
      </dgm:t>
    </dgm:pt>
    <dgm:pt modelId="{91FCFCA6-5DFD-42D5-8AEC-4CE0D1F646B7}" type="sibTrans" cxnId="{04B2F793-4110-4DF8-ADE4-6735EB4DB5F9}">
      <dgm:prSet/>
      <dgm:spPr/>
      <dgm:t>
        <a:bodyPr/>
        <a:lstStyle/>
        <a:p>
          <a:endParaRPr lang="cs-CZ"/>
        </a:p>
      </dgm:t>
    </dgm:pt>
    <dgm:pt modelId="{6FE602FC-1A37-41F7-A829-2C9DE43DF3D6}">
      <dgm:prSet phldrT="[Text]" custT="1"/>
      <dgm:spPr/>
      <dgm:t>
        <a:bodyPr/>
        <a:lstStyle/>
        <a:p>
          <a:r>
            <a:rPr lang="cs-CZ" sz="1200" dirty="0"/>
            <a:t>konstrukce </a:t>
          </a:r>
          <a:r>
            <a:rPr lang="cs-CZ" sz="1800" dirty="0"/>
            <a:t>nástrojů </a:t>
          </a:r>
          <a:r>
            <a:rPr lang="cs-CZ" sz="1400" dirty="0"/>
            <a:t>pro sběr dat</a:t>
          </a:r>
        </a:p>
      </dgm:t>
    </dgm:pt>
    <dgm:pt modelId="{9DFEC7ED-3EA5-48E8-A216-2ECA2CD0568B}" type="parTrans" cxnId="{92DBC43B-CDFA-495D-9F7E-13E0C959A56F}">
      <dgm:prSet/>
      <dgm:spPr/>
      <dgm:t>
        <a:bodyPr/>
        <a:lstStyle/>
        <a:p>
          <a:endParaRPr lang="cs-CZ"/>
        </a:p>
      </dgm:t>
    </dgm:pt>
    <dgm:pt modelId="{A23B9F17-062A-4194-B844-BC17F72C0908}" type="sibTrans" cxnId="{92DBC43B-CDFA-495D-9F7E-13E0C959A56F}">
      <dgm:prSet/>
      <dgm:spPr/>
      <dgm:t>
        <a:bodyPr/>
        <a:lstStyle/>
        <a:p>
          <a:endParaRPr lang="cs-CZ"/>
        </a:p>
      </dgm:t>
    </dgm:pt>
    <dgm:pt modelId="{2CAEA7D6-84DE-47A1-BA74-F18335F688B3}">
      <dgm:prSet phldrT="[Text]" custT="1"/>
      <dgm:spPr/>
      <dgm:t>
        <a:bodyPr/>
        <a:lstStyle/>
        <a:p>
          <a:r>
            <a:rPr lang="cs-CZ" sz="1800" dirty="0"/>
            <a:t>sběr dat</a:t>
          </a:r>
        </a:p>
      </dgm:t>
    </dgm:pt>
    <dgm:pt modelId="{BA1CC05F-B605-496E-BFF7-0D096BFFB629}" type="parTrans" cxnId="{E72CBE16-BFD8-452D-91E5-DE0CD00E1436}">
      <dgm:prSet/>
      <dgm:spPr/>
      <dgm:t>
        <a:bodyPr/>
        <a:lstStyle/>
        <a:p>
          <a:endParaRPr lang="cs-CZ"/>
        </a:p>
      </dgm:t>
    </dgm:pt>
    <dgm:pt modelId="{92E18588-D878-4BC0-B954-1A5432A3E3B4}" type="sibTrans" cxnId="{E72CBE16-BFD8-452D-91E5-DE0CD00E1436}">
      <dgm:prSet/>
      <dgm:spPr/>
      <dgm:t>
        <a:bodyPr/>
        <a:lstStyle/>
        <a:p>
          <a:endParaRPr lang="cs-CZ"/>
        </a:p>
      </dgm:t>
    </dgm:pt>
    <dgm:pt modelId="{0E432B61-AF91-43F4-8007-42BB12856A15}">
      <dgm:prSet phldrT="[Text]" custT="1"/>
      <dgm:spPr/>
      <dgm:t>
        <a:bodyPr/>
        <a:lstStyle/>
        <a:p>
          <a:r>
            <a:rPr lang="cs-CZ" sz="1800" dirty="0"/>
            <a:t>analýza dat</a:t>
          </a:r>
        </a:p>
      </dgm:t>
    </dgm:pt>
    <dgm:pt modelId="{377D60D6-D62E-4070-9C54-C9873F0570B1}" type="parTrans" cxnId="{DA926136-C6F0-4BBE-8E56-95A69D9D0C22}">
      <dgm:prSet/>
      <dgm:spPr/>
      <dgm:t>
        <a:bodyPr/>
        <a:lstStyle/>
        <a:p>
          <a:endParaRPr lang="cs-CZ"/>
        </a:p>
      </dgm:t>
    </dgm:pt>
    <dgm:pt modelId="{23506B8E-3189-4C67-B5A5-BAB26E2AF013}" type="sibTrans" cxnId="{DA926136-C6F0-4BBE-8E56-95A69D9D0C22}">
      <dgm:prSet/>
      <dgm:spPr/>
      <dgm:t>
        <a:bodyPr/>
        <a:lstStyle/>
        <a:p>
          <a:endParaRPr lang="cs-CZ"/>
        </a:p>
      </dgm:t>
    </dgm:pt>
    <dgm:pt modelId="{12D18788-98AC-4F60-A0FD-B75FC55C93FC}">
      <dgm:prSet phldrT="[Text]" custT="1"/>
      <dgm:spPr/>
      <dgm:t>
        <a:bodyPr/>
        <a:lstStyle/>
        <a:p>
          <a:r>
            <a:rPr lang="cs-CZ" sz="1200" dirty="0"/>
            <a:t>interpretace </a:t>
          </a:r>
          <a:r>
            <a:rPr lang="cs-CZ" sz="1800" dirty="0"/>
            <a:t>závěrů</a:t>
          </a:r>
        </a:p>
      </dgm:t>
    </dgm:pt>
    <dgm:pt modelId="{C1AEB607-BA5B-4A88-91AC-18ED4ADF4C32}" type="parTrans" cxnId="{EE3D64AD-6672-43F1-9885-C00F64C77E23}">
      <dgm:prSet/>
      <dgm:spPr/>
      <dgm:t>
        <a:bodyPr/>
        <a:lstStyle/>
        <a:p>
          <a:endParaRPr lang="cs-CZ"/>
        </a:p>
      </dgm:t>
    </dgm:pt>
    <dgm:pt modelId="{C904065E-4152-4E6C-9B4D-6ADD4C0C39F8}" type="sibTrans" cxnId="{EE3D64AD-6672-43F1-9885-C00F64C77E23}">
      <dgm:prSet/>
      <dgm:spPr/>
      <dgm:t>
        <a:bodyPr/>
        <a:lstStyle/>
        <a:p>
          <a:endParaRPr lang="cs-CZ"/>
        </a:p>
      </dgm:t>
    </dgm:pt>
    <dgm:pt modelId="{722B8713-4D79-4694-B401-180B4983617B}" type="pres">
      <dgm:prSet presAssocID="{BBEC2044-F1FD-4E55-95F2-D4FE1452446E}" presName="cycle" presStyleCnt="0">
        <dgm:presLayoutVars>
          <dgm:dir/>
          <dgm:resizeHandles val="exact"/>
        </dgm:presLayoutVars>
      </dgm:prSet>
      <dgm:spPr/>
    </dgm:pt>
    <dgm:pt modelId="{22B1E4DE-165F-4580-91AF-FE32C2216BD5}" type="pres">
      <dgm:prSet presAssocID="{DCEB3FAF-A214-4BC1-A599-EA1DAAB75F29}" presName="node" presStyleLbl="node1" presStyleIdx="0" presStyleCnt="6">
        <dgm:presLayoutVars>
          <dgm:bulletEnabled val="1"/>
        </dgm:presLayoutVars>
      </dgm:prSet>
      <dgm:spPr/>
    </dgm:pt>
    <dgm:pt modelId="{95627465-3FA5-4F95-A132-E6A10DC2DEE8}" type="pres">
      <dgm:prSet presAssocID="{E2EF6E27-2164-4B31-8725-E30CC373B453}" presName="sibTrans" presStyleLbl="sibTrans2D1" presStyleIdx="0" presStyleCnt="6"/>
      <dgm:spPr/>
    </dgm:pt>
    <dgm:pt modelId="{4C8310C6-E55D-4C49-8469-1353ADF19971}" type="pres">
      <dgm:prSet presAssocID="{E2EF6E27-2164-4B31-8725-E30CC373B453}" presName="connectorText" presStyleLbl="sibTrans2D1" presStyleIdx="0" presStyleCnt="6"/>
      <dgm:spPr/>
    </dgm:pt>
    <dgm:pt modelId="{330ACE7B-724A-4529-83C6-430DDD65577E}" type="pres">
      <dgm:prSet presAssocID="{5AED943C-9E62-455B-AE25-8D29711B776F}" presName="node" presStyleLbl="node1" presStyleIdx="1" presStyleCnt="6">
        <dgm:presLayoutVars>
          <dgm:bulletEnabled val="1"/>
        </dgm:presLayoutVars>
      </dgm:prSet>
      <dgm:spPr/>
    </dgm:pt>
    <dgm:pt modelId="{7FF98B63-1766-4067-8672-332C5A6929F9}" type="pres">
      <dgm:prSet presAssocID="{91FCFCA6-5DFD-42D5-8AEC-4CE0D1F646B7}" presName="sibTrans" presStyleLbl="sibTrans2D1" presStyleIdx="1" presStyleCnt="6"/>
      <dgm:spPr/>
    </dgm:pt>
    <dgm:pt modelId="{03AAAC52-4BA4-42A6-83A1-F67CADC07346}" type="pres">
      <dgm:prSet presAssocID="{91FCFCA6-5DFD-42D5-8AEC-4CE0D1F646B7}" presName="connectorText" presStyleLbl="sibTrans2D1" presStyleIdx="1" presStyleCnt="6"/>
      <dgm:spPr/>
    </dgm:pt>
    <dgm:pt modelId="{9F5627B7-2E6A-431B-A9C2-4EED58038EC0}" type="pres">
      <dgm:prSet presAssocID="{6FE602FC-1A37-41F7-A829-2C9DE43DF3D6}" presName="node" presStyleLbl="node1" presStyleIdx="2" presStyleCnt="6">
        <dgm:presLayoutVars>
          <dgm:bulletEnabled val="1"/>
        </dgm:presLayoutVars>
      </dgm:prSet>
      <dgm:spPr/>
    </dgm:pt>
    <dgm:pt modelId="{72A87B1E-F2ED-45E0-BA0B-9CFDA4A8FC63}" type="pres">
      <dgm:prSet presAssocID="{A23B9F17-062A-4194-B844-BC17F72C0908}" presName="sibTrans" presStyleLbl="sibTrans2D1" presStyleIdx="2" presStyleCnt="6"/>
      <dgm:spPr/>
    </dgm:pt>
    <dgm:pt modelId="{F0F2B53E-C3F7-43BE-AD65-94568EF233FF}" type="pres">
      <dgm:prSet presAssocID="{A23B9F17-062A-4194-B844-BC17F72C0908}" presName="connectorText" presStyleLbl="sibTrans2D1" presStyleIdx="2" presStyleCnt="6"/>
      <dgm:spPr/>
    </dgm:pt>
    <dgm:pt modelId="{1285D3B9-D2CA-477D-BB7E-04553EB2E998}" type="pres">
      <dgm:prSet presAssocID="{2CAEA7D6-84DE-47A1-BA74-F18335F688B3}" presName="node" presStyleLbl="node1" presStyleIdx="3" presStyleCnt="6">
        <dgm:presLayoutVars>
          <dgm:bulletEnabled val="1"/>
        </dgm:presLayoutVars>
      </dgm:prSet>
      <dgm:spPr/>
    </dgm:pt>
    <dgm:pt modelId="{9179579B-8D96-4D03-A9F1-66E403C7111C}" type="pres">
      <dgm:prSet presAssocID="{92E18588-D878-4BC0-B954-1A5432A3E3B4}" presName="sibTrans" presStyleLbl="sibTrans2D1" presStyleIdx="3" presStyleCnt="6"/>
      <dgm:spPr/>
    </dgm:pt>
    <dgm:pt modelId="{1FBAC307-49ED-478B-89CA-D0C17F5E8A13}" type="pres">
      <dgm:prSet presAssocID="{92E18588-D878-4BC0-B954-1A5432A3E3B4}" presName="connectorText" presStyleLbl="sibTrans2D1" presStyleIdx="3" presStyleCnt="6"/>
      <dgm:spPr/>
    </dgm:pt>
    <dgm:pt modelId="{770C5DDE-FFB9-45DF-B476-92C31792DCAF}" type="pres">
      <dgm:prSet presAssocID="{0E432B61-AF91-43F4-8007-42BB12856A15}" presName="node" presStyleLbl="node1" presStyleIdx="4" presStyleCnt="6">
        <dgm:presLayoutVars>
          <dgm:bulletEnabled val="1"/>
        </dgm:presLayoutVars>
      </dgm:prSet>
      <dgm:spPr/>
    </dgm:pt>
    <dgm:pt modelId="{7C1B07A6-3A68-43E5-93AD-6713424EE388}" type="pres">
      <dgm:prSet presAssocID="{23506B8E-3189-4C67-B5A5-BAB26E2AF013}" presName="sibTrans" presStyleLbl="sibTrans2D1" presStyleIdx="4" presStyleCnt="6"/>
      <dgm:spPr/>
    </dgm:pt>
    <dgm:pt modelId="{37611D12-1691-4B85-8D05-A849A275116C}" type="pres">
      <dgm:prSet presAssocID="{23506B8E-3189-4C67-B5A5-BAB26E2AF013}" presName="connectorText" presStyleLbl="sibTrans2D1" presStyleIdx="4" presStyleCnt="6"/>
      <dgm:spPr/>
    </dgm:pt>
    <dgm:pt modelId="{A16F929C-01E3-4372-B63F-6B8FC125E743}" type="pres">
      <dgm:prSet presAssocID="{12D18788-98AC-4F60-A0FD-B75FC55C93FC}" presName="node" presStyleLbl="node1" presStyleIdx="5" presStyleCnt="6">
        <dgm:presLayoutVars>
          <dgm:bulletEnabled val="1"/>
        </dgm:presLayoutVars>
      </dgm:prSet>
      <dgm:spPr/>
    </dgm:pt>
    <dgm:pt modelId="{6453C2DE-C77F-42BB-B66F-AB733B34D508}" type="pres">
      <dgm:prSet presAssocID="{C904065E-4152-4E6C-9B4D-6ADD4C0C39F8}" presName="sibTrans" presStyleLbl="sibTrans2D1" presStyleIdx="5" presStyleCnt="6"/>
      <dgm:spPr/>
    </dgm:pt>
    <dgm:pt modelId="{E2813486-1426-49C0-AE1B-C032C52B86EF}" type="pres">
      <dgm:prSet presAssocID="{C904065E-4152-4E6C-9B4D-6ADD4C0C39F8}" presName="connectorText" presStyleLbl="sibTrans2D1" presStyleIdx="5" presStyleCnt="6"/>
      <dgm:spPr/>
    </dgm:pt>
  </dgm:ptLst>
  <dgm:cxnLst>
    <dgm:cxn modelId="{7BF4850B-A6A5-4E12-8540-FA493B38E9C9}" type="presOf" srcId="{91FCFCA6-5DFD-42D5-8AEC-4CE0D1F646B7}" destId="{03AAAC52-4BA4-42A6-83A1-F67CADC07346}" srcOrd="1" destOrd="0" presId="urn:microsoft.com/office/officeart/2005/8/layout/cycle2"/>
    <dgm:cxn modelId="{3FA6F013-7D8B-4720-97C0-CA4FD96B9A74}" type="presOf" srcId="{6FE602FC-1A37-41F7-A829-2C9DE43DF3D6}" destId="{9F5627B7-2E6A-431B-A9C2-4EED58038EC0}" srcOrd="0" destOrd="0" presId="urn:microsoft.com/office/officeart/2005/8/layout/cycle2"/>
    <dgm:cxn modelId="{E72CBE16-BFD8-452D-91E5-DE0CD00E1436}" srcId="{BBEC2044-F1FD-4E55-95F2-D4FE1452446E}" destId="{2CAEA7D6-84DE-47A1-BA74-F18335F688B3}" srcOrd="3" destOrd="0" parTransId="{BA1CC05F-B605-496E-BFF7-0D096BFFB629}" sibTransId="{92E18588-D878-4BC0-B954-1A5432A3E3B4}"/>
    <dgm:cxn modelId="{DFC97026-0DC5-4720-BA96-790537142AB6}" type="presOf" srcId="{23506B8E-3189-4C67-B5A5-BAB26E2AF013}" destId="{7C1B07A6-3A68-43E5-93AD-6713424EE388}" srcOrd="0" destOrd="0" presId="urn:microsoft.com/office/officeart/2005/8/layout/cycle2"/>
    <dgm:cxn modelId="{DA926136-C6F0-4BBE-8E56-95A69D9D0C22}" srcId="{BBEC2044-F1FD-4E55-95F2-D4FE1452446E}" destId="{0E432B61-AF91-43F4-8007-42BB12856A15}" srcOrd="4" destOrd="0" parTransId="{377D60D6-D62E-4070-9C54-C9873F0570B1}" sibTransId="{23506B8E-3189-4C67-B5A5-BAB26E2AF013}"/>
    <dgm:cxn modelId="{F465BF3A-8739-4415-B3C3-C7D9AEA4B1E2}" type="presOf" srcId="{91FCFCA6-5DFD-42D5-8AEC-4CE0D1F646B7}" destId="{7FF98B63-1766-4067-8672-332C5A6929F9}" srcOrd="0" destOrd="0" presId="urn:microsoft.com/office/officeart/2005/8/layout/cycle2"/>
    <dgm:cxn modelId="{92DBC43B-CDFA-495D-9F7E-13E0C959A56F}" srcId="{BBEC2044-F1FD-4E55-95F2-D4FE1452446E}" destId="{6FE602FC-1A37-41F7-A829-2C9DE43DF3D6}" srcOrd="2" destOrd="0" parTransId="{9DFEC7ED-3EA5-48E8-A216-2ECA2CD0568B}" sibTransId="{A23B9F17-062A-4194-B844-BC17F72C0908}"/>
    <dgm:cxn modelId="{05D59B54-F3E7-4D03-905B-BCD6B73EAC6E}" type="presOf" srcId="{A23B9F17-062A-4194-B844-BC17F72C0908}" destId="{F0F2B53E-C3F7-43BE-AD65-94568EF233FF}" srcOrd="1" destOrd="0" presId="urn:microsoft.com/office/officeart/2005/8/layout/cycle2"/>
    <dgm:cxn modelId="{65C97D55-ED53-4F47-9813-3A6DF307980D}" type="presOf" srcId="{C904065E-4152-4E6C-9B4D-6ADD4C0C39F8}" destId="{E2813486-1426-49C0-AE1B-C032C52B86EF}" srcOrd="1" destOrd="0" presId="urn:microsoft.com/office/officeart/2005/8/layout/cycle2"/>
    <dgm:cxn modelId="{D0F35956-B95A-4449-9E72-F17854EE6789}" type="presOf" srcId="{5AED943C-9E62-455B-AE25-8D29711B776F}" destId="{330ACE7B-724A-4529-83C6-430DDD65577E}" srcOrd="0" destOrd="0" presId="urn:microsoft.com/office/officeart/2005/8/layout/cycle2"/>
    <dgm:cxn modelId="{6143C386-9CAA-4B26-8052-45E46F0F2F73}" type="presOf" srcId="{0E432B61-AF91-43F4-8007-42BB12856A15}" destId="{770C5DDE-FFB9-45DF-B476-92C31792DCAF}" srcOrd="0" destOrd="0" presId="urn:microsoft.com/office/officeart/2005/8/layout/cycle2"/>
    <dgm:cxn modelId="{0936F389-3A50-42B7-AB3F-013F08337B40}" type="presOf" srcId="{92E18588-D878-4BC0-B954-1A5432A3E3B4}" destId="{1FBAC307-49ED-478B-89CA-D0C17F5E8A13}" srcOrd="1" destOrd="0" presId="urn:microsoft.com/office/officeart/2005/8/layout/cycle2"/>
    <dgm:cxn modelId="{04B2F793-4110-4DF8-ADE4-6735EB4DB5F9}" srcId="{BBEC2044-F1FD-4E55-95F2-D4FE1452446E}" destId="{5AED943C-9E62-455B-AE25-8D29711B776F}" srcOrd="1" destOrd="0" parTransId="{63D47245-5BFB-45CB-81AF-ED5A51B50A03}" sibTransId="{91FCFCA6-5DFD-42D5-8AEC-4CE0D1F646B7}"/>
    <dgm:cxn modelId="{D98C9097-51E6-46BA-B58F-814ED3EAA90B}" type="presOf" srcId="{E2EF6E27-2164-4B31-8725-E30CC373B453}" destId="{4C8310C6-E55D-4C49-8469-1353ADF19971}" srcOrd="1" destOrd="0" presId="urn:microsoft.com/office/officeart/2005/8/layout/cycle2"/>
    <dgm:cxn modelId="{EE3D64AD-6672-43F1-9885-C00F64C77E23}" srcId="{BBEC2044-F1FD-4E55-95F2-D4FE1452446E}" destId="{12D18788-98AC-4F60-A0FD-B75FC55C93FC}" srcOrd="5" destOrd="0" parTransId="{C1AEB607-BA5B-4A88-91AC-18ED4ADF4C32}" sibTransId="{C904065E-4152-4E6C-9B4D-6ADD4C0C39F8}"/>
    <dgm:cxn modelId="{9F2CDEAE-5F47-4871-9734-6BA34F0B1534}" type="presOf" srcId="{23506B8E-3189-4C67-B5A5-BAB26E2AF013}" destId="{37611D12-1691-4B85-8D05-A849A275116C}" srcOrd="1" destOrd="0" presId="urn:microsoft.com/office/officeart/2005/8/layout/cycle2"/>
    <dgm:cxn modelId="{CC2F90B5-CCA4-4CE8-9EC0-681B721A3590}" type="presOf" srcId="{2CAEA7D6-84DE-47A1-BA74-F18335F688B3}" destId="{1285D3B9-D2CA-477D-BB7E-04553EB2E998}" srcOrd="0" destOrd="0" presId="urn:microsoft.com/office/officeart/2005/8/layout/cycle2"/>
    <dgm:cxn modelId="{1D3DD1B5-5F84-4A4B-92D9-6B9E0FA8761D}" type="presOf" srcId="{E2EF6E27-2164-4B31-8725-E30CC373B453}" destId="{95627465-3FA5-4F95-A132-E6A10DC2DEE8}" srcOrd="0" destOrd="0" presId="urn:microsoft.com/office/officeart/2005/8/layout/cycle2"/>
    <dgm:cxn modelId="{B9A0FFB9-32B6-4BB2-A8AD-A287A3BD8027}" type="presOf" srcId="{12D18788-98AC-4F60-A0FD-B75FC55C93FC}" destId="{A16F929C-01E3-4372-B63F-6B8FC125E743}" srcOrd="0" destOrd="0" presId="urn:microsoft.com/office/officeart/2005/8/layout/cycle2"/>
    <dgm:cxn modelId="{9D9D4CC5-1B43-42F6-84DA-96FE3BBD19F4}" type="presOf" srcId="{DCEB3FAF-A214-4BC1-A599-EA1DAAB75F29}" destId="{22B1E4DE-165F-4580-91AF-FE32C2216BD5}" srcOrd="0" destOrd="0" presId="urn:microsoft.com/office/officeart/2005/8/layout/cycle2"/>
    <dgm:cxn modelId="{01DAC8D7-8034-4712-81E1-2B3005EE31D9}" srcId="{BBEC2044-F1FD-4E55-95F2-D4FE1452446E}" destId="{DCEB3FAF-A214-4BC1-A599-EA1DAAB75F29}" srcOrd="0" destOrd="0" parTransId="{E6C05CBC-9FDE-45E7-843F-74D82DE3400F}" sibTransId="{E2EF6E27-2164-4B31-8725-E30CC373B453}"/>
    <dgm:cxn modelId="{BA9633E2-B6AF-4E18-9715-70FA1454CA24}" type="presOf" srcId="{BBEC2044-F1FD-4E55-95F2-D4FE1452446E}" destId="{722B8713-4D79-4694-B401-180B4983617B}" srcOrd="0" destOrd="0" presId="urn:microsoft.com/office/officeart/2005/8/layout/cycle2"/>
    <dgm:cxn modelId="{985E4AEE-CB56-426C-BCD7-E000542B341F}" type="presOf" srcId="{A23B9F17-062A-4194-B844-BC17F72C0908}" destId="{72A87B1E-F2ED-45E0-BA0B-9CFDA4A8FC63}" srcOrd="0" destOrd="0" presId="urn:microsoft.com/office/officeart/2005/8/layout/cycle2"/>
    <dgm:cxn modelId="{04CD2FF0-E28D-4424-9172-8DB8A22A76AB}" type="presOf" srcId="{C904065E-4152-4E6C-9B4D-6ADD4C0C39F8}" destId="{6453C2DE-C77F-42BB-B66F-AB733B34D508}" srcOrd="0" destOrd="0" presId="urn:microsoft.com/office/officeart/2005/8/layout/cycle2"/>
    <dgm:cxn modelId="{99EDA0F7-8CB7-4F32-8578-714E61E49006}" type="presOf" srcId="{92E18588-D878-4BC0-B954-1A5432A3E3B4}" destId="{9179579B-8D96-4D03-A9F1-66E403C7111C}" srcOrd="0" destOrd="0" presId="urn:microsoft.com/office/officeart/2005/8/layout/cycle2"/>
    <dgm:cxn modelId="{A37F432E-97AF-495F-B19F-B924013406AA}" type="presParOf" srcId="{722B8713-4D79-4694-B401-180B4983617B}" destId="{22B1E4DE-165F-4580-91AF-FE32C2216BD5}" srcOrd="0" destOrd="0" presId="urn:microsoft.com/office/officeart/2005/8/layout/cycle2"/>
    <dgm:cxn modelId="{E4053091-C903-4CFC-A14E-105D875CD86F}" type="presParOf" srcId="{722B8713-4D79-4694-B401-180B4983617B}" destId="{95627465-3FA5-4F95-A132-E6A10DC2DEE8}" srcOrd="1" destOrd="0" presId="urn:microsoft.com/office/officeart/2005/8/layout/cycle2"/>
    <dgm:cxn modelId="{4D93714E-A4D5-4833-A791-DE013ACD496A}" type="presParOf" srcId="{95627465-3FA5-4F95-A132-E6A10DC2DEE8}" destId="{4C8310C6-E55D-4C49-8469-1353ADF19971}" srcOrd="0" destOrd="0" presId="urn:microsoft.com/office/officeart/2005/8/layout/cycle2"/>
    <dgm:cxn modelId="{5EE2E745-47E3-467B-85A9-ACA888DAF522}" type="presParOf" srcId="{722B8713-4D79-4694-B401-180B4983617B}" destId="{330ACE7B-724A-4529-83C6-430DDD65577E}" srcOrd="2" destOrd="0" presId="urn:microsoft.com/office/officeart/2005/8/layout/cycle2"/>
    <dgm:cxn modelId="{79E548A0-D6A7-468F-8170-957E5ABBF6F2}" type="presParOf" srcId="{722B8713-4D79-4694-B401-180B4983617B}" destId="{7FF98B63-1766-4067-8672-332C5A6929F9}" srcOrd="3" destOrd="0" presId="urn:microsoft.com/office/officeart/2005/8/layout/cycle2"/>
    <dgm:cxn modelId="{2699C7BA-33E5-414F-85C4-566DE0EFC174}" type="presParOf" srcId="{7FF98B63-1766-4067-8672-332C5A6929F9}" destId="{03AAAC52-4BA4-42A6-83A1-F67CADC07346}" srcOrd="0" destOrd="0" presId="urn:microsoft.com/office/officeart/2005/8/layout/cycle2"/>
    <dgm:cxn modelId="{87001FBE-2BA7-43BE-BCCE-412A5788F50C}" type="presParOf" srcId="{722B8713-4D79-4694-B401-180B4983617B}" destId="{9F5627B7-2E6A-431B-A9C2-4EED58038EC0}" srcOrd="4" destOrd="0" presId="urn:microsoft.com/office/officeart/2005/8/layout/cycle2"/>
    <dgm:cxn modelId="{9A2060F4-9079-4099-AAFC-9E3A89DD67E4}" type="presParOf" srcId="{722B8713-4D79-4694-B401-180B4983617B}" destId="{72A87B1E-F2ED-45E0-BA0B-9CFDA4A8FC63}" srcOrd="5" destOrd="0" presId="urn:microsoft.com/office/officeart/2005/8/layout/cycle2"/>
    <dgm:cxn modelId="{4E38003E-8DCE-4FA9-B168-88AA63AC1868}" type="presParOf" srcId="{72A87B1E-F2ED-45E0-BA0B-9CFDA4A8FC63}" destId="{F0F2B53E-C3F7-43BE-AD65-94568EF233FF}" srcOrd="0" destOrd="0" presId="urn:microsoft.com/office/officeart/2005/8/layout/cycle2"/>
    <dgm:cxn modelId="{F48E5272-B977-4C0E-8335-3DB80E73C9B5}" type="presParOf" srcId="{722B8713-4D79-4694-B401-180B4983617B}" destId="{1285D3B9-D2CA-477D-BB7E-04553EB2E998}" srcOrd="6" destOrd="0" presId="urn:microsoft.com/office/officeart/2005/8/layout/cycle2"/>
    <dgm:cxn modelId="{D0D6E418-9393-4E46-8EA2-7F81A648622C}" type="presParOf" srcId="{722B8713-4D79-4694-B401-180B4983617B}" destId="{9179579B-8D96-4D03-A9F1-66E403C7111C}" srcOrd="7" destOrd="0" presId="urn:microsoft.com/office/officeart/2005/8/layout/cycle2"/>
    <dgm:cxn modelId="{0226E59A-4E44-4580-A295-0CFBD73A6009}" type="presParOf" srcId="{9179579B-8D96-4D03-A9F1-66E403C7111C}" destId="{1FBAC307-49ED-478B-89CA-D0C17F5E8A13}" srcOrd="0" destOrd="0" presId="urn:microsoft.com/office/officeart/2005/8/layout/cycle2"/>
    <dgm:cxn modelId="{7E6B65DE-0301-4F1B-9674-C4BE66F1821E}" type="presParOf" srcId="{722B8713-4D79-4694-B401-180B4983617B}" destId="{770C5DDE-FFB9-45DF-B476-92C31792DCAF}" srcOrd="8" destOrd="0" presId="urn:microsoft.com/office/officeart/2005/8/layout/cycle2"/>
    <dgm:cxn modelId="{76E99519-600A-4477-884C-AD817F4FE0E8}" type="presParOf" srcId="{722B8713-4D79-4694-B401-180B4983617B}" destId="{7C1B07A6-3A68-43E5-93AD-6713424EE388}" srcOrd="9" destOrd="0" presId="urn:microsoft.com/office/officeart/2005/8/layout/cycle2"/>
    <dgm:cxn modelId="{EC8D0C7F-84AB-4E11-B565-3F01D48FA2D0}" type="presParOf" srcId="{7C1B07A6-3A68-43E5-93AD-6713424EE388}" destId="{37611D12-1691-4B85-8D05-A849A275116C}" srcOrd="0" destOrd="0" presId="urn:microsoft.com/office/officeart/2005/8/layout/cycle2"/>
    <dgm:cxn modelId="{EF559AA3-046C-462A-9490-E951B0E9D62E}" type="presParOf" srcId="{722B8713-4D79-4694-B401-180B4983617B}" destId="{A16F929C-01E3-4372-B63F-6B8FC125E743}" srcOrd="10" destOrd="0" presId="urn:microsoft.com/office/officeart/2005/8/layout/cycle2"/>
    <dgm:cxn modelId="{54EAFA93-4A8E-466C-A7E5-9278491976F1}" type="presParOf" srcId="{722B8713-4D79-4694-B401-180B4983617B}" destId="{6453C2DE-C77F-42BB-B66F-AB733B34D508}" srcOrd="11" destOrd="0" presId="urn:microsoft.com/office/officeart/2005/8/layout/cycle2"/>
    <dgm:cxn modelId="{77E7DB1B-868E-428D-8638-6750FBEC0A4F}" type="presParOf" srcId="{6453C2DE-C77F-42BB-B66F-AB733B34D508}" destId="{E2813486-1426-49C0-AE1B-C032C52B86EF}"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BEC2044-F1FD-4E55-95F2-D4FE1452446E}" type="doc">
      <dgm:prSet loTypeId="urn:microsoft.com/office/officeart/2005/8/layout/cycle2" loCatId="cycle" qsTypeId="urn:microsoft.com/office/officeart/2005/8/quickstyle/simple1#1" qsCatId="simple" csTypeId="urn:microsoft.com/office/officeart/2005/8/colors/accent1_2#1" csCatId="accent1" phldr="1"/>
      <dgm:spPr/>
      <dgm:t>
        <a:bodyPr/>
        <a:lstStyle/>
        <a:p>
          <a:endParaRPr lang="cs-CZ"/>
        </a:p>
      </dgm:t>
    </dgm:pt>
    <dgm:pt modelId="{DCEB3FAF-A214-4BC1-A599-EA1DAAB75F29}">
      <dgm:prSet phldrT="[Text]" custT="1"/>
      <dgm:spPr/>
      <dgm:t>
        <a:bodyPr/>
        <a:lstStyle/>
        <a:p>
          <a:r>
            <a:rPr lang="cs-CZ" sz="1800" u="sng" dirty="0" err="1"/>
            <a:t>Teore</a:t>
          </a:r>
          <a:r>
            <a:rPr lang="cs-CZ" sz="1800" u="sng" dirty="0"/>
            <a:t>-</a:t>
          </a:r>
          <a:r>
            <a:rPr lang="cs-CZ" sz="1800" u="sng" dirty="0" err="1"/>
            <a:t>tický</a:t>
          </a:r>
          <a:r>
            <a:rPr lang="cs-CZ" sz="1800" dirty="0"/>
            <a:t> rámec</a:t>
          </a:r>
        </a:p>
      </dgm:t>
    </dgm:pt>
    <dgm:pt modelId="{E6C05CBC-9FDE-45E7-843F-74D82DE3400F}" type="parTrans" cxnId="{01DAC8D7-8034-4712-81E1-2B3005EE31D9}">
      <dgm:prSet/>
      <dgm:spPr/>
      <dgm:t>
        <a:bodyPr/>
        <a:lstStyle/>
        <a:p>
          <a:endParaRPr lang="cs-CZ"/>
        </a:p>
      </dgm:t>
    </dgm:pt>
    <dgm:pt modelId="{E2EF6E27-2164-4B31-8725-E30CC373B453}" type="sibTrans" cxnId="{01DAC8D7-8034-4712-81E1-2B3005EE31D9}">
      <dgm:prSet/>
      <dgm:spPr/>
      <dgm:t>
        <a:bodyPr/>
        <a:lstStyle/>
        <a:p>
          <a:endParaRPr lang="cs-CZ"/>
        </a:p>
      </dgm:t>
    </dgm:pt>
    <dgm:pt modelId="{5AED943C-9E62-455B-AE25-8D29711B776F}">
      <dgm:prSet phldrT="[Text]" custT="1"/>
      <dgm:spPr/>
      <dgm:t>
        <a:bodyPr/>
        <a:lstStyle/>
        <a:p>
          <a:r>
            <a:rPr lang="cs-CZ" sz="1400" dirty="0" err="1"/>
            <a:t>Formula</a:t>
          </a:r>
          <a:r>
            <a:rPr lang="cs-CZ" sz="1400" dirty="0"/>
            <a:t>-</a:t>
          </a:r>
        </a:p>
        <a:p>
          <a:r>
            <a:rPr lang="cs-CZ" sz="1400" dirty="0" err="1"/>
            <a:t>ce</a:t>
          </a:r>
          <a:r>
            <a:rPr lang="cs-CZ" sz="1400" dirty="0"/>
            <a:t> </a:t>
          </a:r>
          <a:r>
            <a:rPr lang="cs-CZ" sz="1600" u="sng" dirty="0"/>
            <a:t>hypotéz</a:t>
          </a:r>
        </a:p>
      </dgm:t>
    </dgm:pt>
    <dgm:pt modelId="{63D47245-5BFB-45CB-81AF-ED5A51B50A03}" type="parTrans" cxnId="{04B2F793-4110-4DF8-ADE4-6735EB4DB5F9}">
      <dgm:prSet/>
      <dgm:spPr/>
      <dgm:t>
        <a:bodyPr/>
        <a:lstStyle/>
        <a:p>
          <a:endParaRPr lang="cs-CZ"/>
        </a:p>
      </dgm:t>
    </dgm:pt>
    <dgm:pt modelId="{91FCFCA6-5DFD-42D5-8AEC-4CE0D1F646B7}" type="sibTrans" cxnId="{04B2F793-4110-4DF8-ADE4-6735EB4DB5F9}">
      <dgm:prSet/>
      <dgm:spPr/>
      <dgm:t>
        <a:bodyPr/>
        <a:lstStyle/>
        <a:p>
          <a:endParaRPr lang="cs-CZ"/>
        </a:p>
      </dgm:t>
    </dgm:pt>
    <dgm:pt modelId="{6FE602FC-1A37-41F7-A829-2C9DE43DF3D6}">
      <dgm:prSet phldrT="[Text]" custT="1"/>
      <dgm:spPr/>
      <dgm:t>
        <a:bodyPr/>
        <a:lstStyle/>
        <a:p>
          <a:r>
            <a:rPr lang="cs-CZ" sz="1200" dirty="0"/>
            <a:t>konstrukce </a:t>
          </a:r>
          <a:r>
            <a:rPr lang="cs-CZ" sz="1600" u="sng" dirty="0"/>
            <a:t>nástrojů</a:t>
          </a:r>
          <a:r>
            <a:rPr lang="cs-CZ" sz="1800" dirty="0"/>
            <a:t> </a:t>
          </a:r>
          <a:r>
            <a:rPr lang="cs-CZ" sz="1400" dirty="0"/>
            <a:t>pro sběr dat</a:t>
          </a:r>
        </a:p>
      </dgm:t>
    </dgm:pt>
    <dgm:pt modelId="{9DFEC7ED-3EA5-48E8-A216-2ECA2CD0568B}" type="parTrans" cxnId="{92DBC43B-CDFA-495D-9F7E-13E0C959A56F}">
      <dgm:prSet/>
      <dgm:spPr/>
      <dgm:t>
        <a:bodyPr/>
        <a:lstStyle/>
        <a:p>
          <a:endParaRPr lang="cs-CZ"/>
        </a:p>
      </dgm:t>
    </dgm:pt>
    <dgm:pt modelId="{A23B9F17-062A-4194-B844-BC17F72C0908}" type="sibTrans" cxnId="{92DBC43B-CDFA-495D-9F7E-13E0C959A56F}">
      <dgm:prSet/>
      <dgm:spPr/>
      <dgm:t>
        <a:bodyPr/>
        <a:lstStyle/>
        <a:p>
          <a:endParaRPr lang="cs-CZ"/>
        </a:p>
      </dgm:t>
    </dgm:pt>
    <dgm:pt modelId="{2CAEA7D6-84DE-47A1-BA74-F18335F688B3}">
      <dgm:prSet phldrT="[Text]" custT="1"/>
      <dgm:spPr/>
      <dgm:t>
        <a:bodyPr/>
        <a:lstStyle/>
        <a:p>
          <a:r>
            <a:rPr lang="cs-CZ" sz="1800" u="sng" dirty="0"/>
            <a:t>sběr dat</a:t>
          </a:r>
        </a:p>
      </dgm:t>
    </dgm:pt>
    <dgm:pt modelId="{BA1CC05F-B605-496E-BFF7-0D096BFFB629}" type="parTrans" cxnId="{E72CBE16-BFD8-452D-91E5-DE0CD00E1436}">
      <dgm:prSet/>
      <dgm:spPr/>
      <dgm:t>
        <a:bodyPr/>
        <a:lstStyle/>
        <a:p>
          <a:endParaRPr lang="cs-CZ"/>
        </a:p>
      </dgm:t>
    </dgm:pt>
    <dgm:pt modelId="{92E18588-D878-4BC0-B954-1A5432A3E3B4}" type="sibTrans" cxnId="{E72CBE16-BFD8-452D-91E5-DE0CD00E1436}">
      <dgm:prSet/>
      <dgm:spPr/>
      <dgm:t>
        <a:bodyPr/>
        <a:lstStyle/>
        <a:p>
          <a:endParaRPr lang="cs-CZ"/>
        </a:p>
      </dgm:t>
    </dgm:pt>
    <dgm:pt modelId="{0E432B61-AF91-43F4-8007-42BB12856A15}">
      <dgm:prSet phldrT="[Text]" custT="1"/>
      <dgm:spPr/>
      <dgm:t>
        <a:bodyPr/>
        <a:lstStyle/>
        <a:p>
          <a:r>
            <a:rPr lang="cs-CZ" sz="1600" u="sng" dirty="0"/>
            <a:t>analýza</a:t>
          </a:r>
          <a:r>
            <a:rPr lang="cs-CZ" sz="1600" dirty="0"/>
            <a:t> dat</a:t>
          </a:r>
        </a:p>
      </dgm:t>
    </dgm:pt>
    <dgm:pt modelId="{377D60D6-D62E-4070-9C54-C9873F0570B1}" type="parTrans" cxnId="{DA926136-C6F0-4BBE-8E56-95A69D9D0C22}">
      <dgm:prSet/>
      <dgm:spPr/>
      <dgm:t>
        <a:bodyPr/>
        <a:lstStyle/>
        <a:p>
          <a:endParaRPr lang="cs-CZ"/>
        </a:p>
      </dgm:t>
    </dgm:pt>
    <dgm:pt modelId="{23506B8E-3189-4C67-B5A5-BAB26E2AF013}" type="sibTrans" cxnId="{DA926136-C6F0-4BBE-8E56-95A69D9D0C22}">
      <dgm:prSet/>
      <dgm:spPr/>
      <dgm:t>
        <a:bodyPr/>
        <a:lstStyle/>
        <a:p>
          <a:endParaRPr lang="cs-CZ"/>
        </a:p>
      </dgm:t>
    </dgm:pt>
    <dgm:pt modelId="{12D18788-98AC-4F60-A0FD-B75FC55C93FC}">
      <dgm:prSet phldrT="[Text]" custT="1"/>
      <dgm:spPr/>
      <dgm:t>
        <a:bodyPr/>
        <a:lstStyle/>
        <a:p>
          <a:r>
            <a:rPr lang="cs-CZ" sz="1200" dirty="0"/>
            <a:t>Interpreta-</a:t>
          </a:r>
          <a:r>
            <a:rPr lang="cs-CZ" sz="1200" dirty="0" err="1"/>
            <a:t>ce</a:t>
          </a:r>
          <a:r>
            <a:rPr lang="cs-CZ" sz="1200" dirty="0"/>
            <a:t> </a:t>
          </a:r>
          <a:r>
            <a:rPr lang="cs-CZ" sz="1800" u="sng" dirty="0"/>
            <a:t>závěrů</a:t>
          </a:r>
        </a:p>
      </dgm:t>
    </dgm:pt>
    <dgm:pt modelId="{C1AEB607-BA5B-4A88-91AC-18ED4ADF4C32}" type="parTrans" cxnId="{EE3D64AD-6672-43F1-9885-C00F64C77E23}">
      <dgm:prSet/>
      <dgm:spPr/>
      <dgm:t>
        <a:bodyPr/>
        <a:lstStyle/>
        <a:p>
          <a:endParaRPr lang="cs-CZ"/>
        </a:p>
      </dgm:t>
    </dgm:pt>
    <dgm:pt modelId="{C904065E-4152-4E6C-9B4D-6ADD4C0C39F8}" type="sibTrans" cxnId="{EE3D64AD-6672-43F1-9885-C00F64C77E23}">
      <dgm:prSet/>
      <dgm:spPr/>
      <dgm:t>
        <a:bodyPr/>
        <a:lstStyle/>
        <a:p>
          <a:endParaRPr lang="cs-CZ"/>
        </a:p>
      </dgm:t>
    </dgm:pt>
    <dgm:pt modelId="{722B8713-4D79-4694-B401-180B4983617B}" type="pres">
      <dgm:prSet presAssocID="{BBEC2044-F1FD-4E55-95F2-D4FE1452446E}" presName="cycle" presStyleCnt="0">
        <dgm:presLayoutVars>
          <dgm:dir/>
          <dgm:resizeHandles val="exact"/>
        </dgm:presLayoutVars>
      </dgm:prSet>
      <dgm:spPr/>
    </dgm:pt>
    <dgm:pt modelId="{22B1E4DE-165F-4580-91AF-FE32C2216BD5}" type="pres">
      <dgm:prSet presAssocID="{DCEB3FAF-A214-4BC1-A599-EA1DAAB75F29}" presName="node" presStyleLbl="node1" presStyleIdx="0" presStyleCnt="6">
        <dgm:presLayoutVars>
          <dgm:bulletEnabled val="1"/>
        </dgm:presLayoutVars>
      </dgm:prSet>
      <dgm:spPr/>
    </dgm:pt>
    <dgm:pt modelId="{95627465-3FA5-4F95-A132-E6A10DC2DEE8}" type="pres">
      <dgm:prSet presAssocID="{E2EF6E27-2164-4B31-8725-E30CC373B453}" presName="sibTrans" presStyleLbl="sibTrans2D1" presStyleIdx="0" presStyleCnt="6"/>
      <dgm:spPr/>
    </dgm:pt>
    <dgm:pt modelId="{4C8310C6-E55D-4C49-8469-1353ADF19971}" type="pres">
      <dgm:prSet presAssocID="{E2EF6E27-2164-4B31-8725-E30CC373B453}" presName="connectorText" presStyleLbl="sibTrans2D1" presStyleIdx="0" presStyleCnt="6"/>
      <dgm:spPr/>
    </dgm:pt>
    <dgm:pt modelId="{330ACE7B-724A-4529-83C6-430DDD65577E}" type="pres">
      <dgm:prSet presAssocID="{5AED943C-9E62-455B-AE25-8D29711B776F}" presName="node" presStyleLbl="node1" presStyleIdx="1" presStyleCnt="6">
        <dgm:presLayoutVars>
          <dgm:bulletEnabled val="1"/>
        </dgm:presLayoutVars>
      </dgm:prSet>
      <dgm:spPr/>
    </dgm:pt>
    <dgm:pt modelId="{7FF98B63-1766-4067-8672-332C5A6929F9}" type="pres">
      <dgm:prSet presAssocID="{91FCFCA6-5DFD-42D5-8AEC-4CE0D1F646B7}" presName="sibTrans" presStyleLbl="sibTrans2D1" presStyleIdx="1" presStyleCnt="6"/>
      <dgm:spPr/>
    </dgm:pt>
    <dgm:pt modelId="{03AAAC52-4BA4-42A6-83A1-F67CADC07346}" type="pres">
      <dgm:prSet presAssocID="{91FCFCA6-5DFD-42D5-8AEC-4CE0D1F646B7}" presName="connectorText" presStyleLbl="sibTrans2D1" presStyleIdx="1" presStyleCnt="6"/>
      <dgm:spPr/>
    </dgm:pt>
    <dgm:pt modelId="{9F5627B7-2E6A-431B-A9C2-4EED58038EC0}" type="pres">
      <dgm:prSet presAssocID="{6FE602FC-1A37-41F7-A829-2C9DE43DF3D6}" presName="node" presStyleLbl="node1" presStyleIdx="2" presStyleCnt="6">
        <dgm:presLayoutVars>
          <dgm:bulletEnabled val="1"/>
        </dgm:presLayoutVars>
      </dgm:prSet>
      <dgm:spPr/>
    </dgm:pt>
    <dgm:pt modelId="{72A87B1E-F2ED-45E0-BA0B-9CFDA4A8FC63}" type="pres">
      <dgm:prSet presAssocID="{A23B9F17-062A-4194-B844-BC17F72C0908}" presName="sibTrans" presStyleLbl="sibTrans2D1" presStyleIdx="2" presStyleCnt="6"/>
      <dgm:spPr/>
    </dgm:pt>
    <dgm:pt modelId="{F0F2B53E-C3F7-43BE-AD65-94568EF233FF}" type="pres">
      <dgm:prSet presAssocID="{A23B9F17-062A-4194-B844-BC17F72C0908}" presName="connectorText" presStyleLbl="sibTrans2D1" presStyleIdx="2" presStyleCnt="6"/>
      <dgm:spPr/>
    </dgm:pt>
    <dgm:pt modelId="{1285D3B9-D2CA-477D-BB7E-04553EB2E998}" type="pres">
      <dgm:prSet presAssocID="{2CAEA7D6-84DE-47A1-BA74-F18335F688B3}" presName="node" presStyleLbl="node1" presStyleIdx="3" presStyleCnt="6">
        <dgm:presLayoutVars>
          <dgm:bulletEnabled val="1"/>
        </dgm:presLayoutVars>
      </dgm:prSet>
      <dgm:spPr/>
    </dgm:pt>
    <dgm:pt modelId="{9179579B-8D96-4D03-A9F1-66E403C7111C}" type="pres">
      <dgm:prSet presAssocID="{92E18588-D878-4BC0-B954-1A5432A3E3B4}" presName="sibTrans" presStyleLbl="sibTrans2D1" presStyleIdx="3" presStyleCnt="6"/>
      <dgm:spPr/>
    </dgm:pt>
    <dgm:pt modelId="{1FBAC307-49ED-478B-89CA-D0C17F5E8A13}" type="pres">
      <dgm:prSet presAssocID="{92E18588-D878-4BC0-B954-1A5432A3E3B4}" presName="connectorText" presStyleLbl="sibTrans2D1" presStyleIdx="3" presStyleCnt="6"/>
      <dgm:spPr/>
    </dgm:pt>
    <dgm:pt modelId="{770C5DDE-FFB9-45DF-B476-92C31792DCAF}" type="pres">
      <dgm:prSet presAssocID="{0E432B61-AF91-43F4-8007-42BB12856A15}" presName="node" presStyleLbl="node1" presStyleIdx="4" presStyleCnt="6">
        <dgm:presLayoutVars>
          <dgm:bulletEnabled val="1"/>
        </dgm:presLayoutVars>
      </dgm:prSet>
      <dgm:spPr/>
    </dgm:pt>
    <dgm:pt modelId="{7C1B07A6-3A68-43E5-93AD-6713424EE388}" type="pres">
      <dgm:prSet presAssocID="{23506B8E-3189-4C67-B5A5-BAB26E2AF013}" presName="sibTrans" presStyleLbl="sibTrans2D1" presStyleIdx="4" presStyleCnt="6"/>
      <dgm:spPr/>
    </dgm:pt>
    <dgm:pt modelId="{37611D12-1691-4B85-8D05-A849A275116C}" type="pres">
      <dgm:prSet presAssocID="{23506B8E-3189-4C67-B5A5-BAB26E2AF013}" presName="connectorText" presStyleLbl="sibTrans2D1" presStyleIdx="4" presStyleCnt="6"/>
      <dgm:spPr/>
    </dgm:pt>
    <dgm:pt modelId="{A16F929C-01E3-4372-B63F-6B8FC125E743}" type="pres">
      <dgm:prSet presAssocID="{12D18788-98AC-4F60-A0FD-B75FC55C93FC}" presName="node" presStyleLbl="node1" presStyleIdx="5" presStyleCnt="6">
        <dgm:presLayoutVars>
          <dgm:bulletEnabled val="1"/>
        </dgm:presLayoutVars>
      </dgm:prSet>
      <dgm:spPr/>
    </dgm:pt>
    <dgm:pt modelId="{6453C2DE-C77F-42BB-B66F-AB733B34D508}" type="pres">
      <dgm:prSet presAssocID="{C904065E-4152-4E6C-9B4D-6ADD4C0C39F8}" presName="sibTrans" presStyleLbl="sibTrans2D1" presStyleIdx="5" presStyleCnt="6"/>
      <dgm:spPr/>
    </dgm:pt>
    <dgm:pt modelId="{E2813486-1426-49C0-AE1B-C032C52B86EF}" type="pres">
      <dgm:prSet presAssocID="{C904065E-4152-4E6C-9B4D-6ADD4C0C39F8}" presName="connectorText" presStyleLbl="sibTrans2D1" presStyleIdx="5" presStyleCnt="6"/>
      <dgm:spPr/>
    </dgm:pt>
  </dgm:ptLst>
  <dgm:cxnLst>
    <dgm:cxn modelId="{25EF2003-E915-45E1-88D5-16A1B84BC40B}" type="presOf" srcId="{2CAEA7D6-84DE-47A1-BA74-F18335F688B3}" destId="{1285D3B9-D2CA-477D-BB7E-04553EB2E998}" srcOrd="0" destOrd="0" presId="urn:microsoft.com/office/officeart/2005/8/layout/cycle2"/>
    <dgm:cxn modelId="{BDE6FB06-B106-436C-B68C-9EE1E9985912}" type="presOf" srcId="{A23B9F17-062A-4194-B844-BC17F72C0908}" destId="{72A87B1E-F2ED-45E0-BA0B-9CFDA4A8FC63}" srcOrd="0" destOrd="0" presId="urn:microsoft.com/office/officeart/2005/8/layout/cycle2"/>
    <dgm:cxn modelId="{9317C215-DE49-41FF-9E73-EBFF62364320}" type="presOf" srcId="{C904065E-4152-4E6C-9B4D-6ADD4C0C39F8}" destId="{6453C2DE-C77F-42BB-B66F-AB733B34D508}" srcOrd="0" destOrd="0" presId="urn:microsoft.com/office/officeart/2005/8/layout/cycle2"/>
    <dgm:cxn modelId="{E72CBE16-BFD8-452D-91E5-DE0CD00E1436}" srcId="{BBEC2044-F1FD-4E55-95F2-D4FE1452446E}" destId="{2CAEA7D6-84DE-47A1-BA74-F18335F688B3}" srcOrd="3" destOrd="0" parTransId="{BA1CC05F-B605-496E-BFF7-0D096BFFB629}" sibTransId="{92E18588-D878-4BC0-B954-1A5432A3E3B4}"/>
    <dgm:cxn modelId="{29559328-6635-41A4-9A94-84077757B251}" type="presOf" srcId="{E2EF6E27-2164-4B31-8725-E30CC373B453}" destId="{95627465-3FA5-4F95-A132-E6A10DC2DEE8}" srcOrd="0" destOrd="0" presId="urn:microsoft.com/office/officeart/2005/8/layout/cycle2"/>
    <dgm:cxn modelId="{FD7A722D-EB88-4B6B-AB2E-546F5BFCC42A}" type="presOf" srcId="{DCEB3FAF-A214-4BC1-A599-EA1DAAB75F29}" destId="{22B1E4DE-165F-4580-91AF-FE32C2216BD5}" srcOrd="0" destOrd="0" presId="urn:microsoft.com/office/officeart/2005/8/layout/cycle2"/>
    <dgm:cxn modelId="{4B36422E-FF77-496F-A2E6-5ED6C14B1D99}" type="presOf" srcId="{23506B8E-3189-4C67-B5A5-BAB26E2AF013}" destId="{7C1B07A6-3A68-43E5-93AD-6713424EE388}" srcOrd="0" destOrd="0" presId="urn:microsoft.com/office/officeart/2005/8/layout/cycle2"/>
    <dgm:cxn modelId="{DA926136-C6F0-4BBE-8E56-95A69D9D0C22}" srcId="{BBEC2044-F1FD-4E55-95F2-D4FE1452446E}" destId="{0E432B61-AF91-43F4-8007-42BB12856A15}" srcOrd="4" destOrd="0" parTransId="{377D60D6-D62E-4070-9C54-C9873F0570B1}" sibTransId="{23506B8E-3189-4C67-B5A5-BAB26E2AF013}"/>
    <dgm:cxn modelId="{C92D8236-C444-4055-A2BE-8C5CD439D4C8}" type="presOf" srcId="{91FCFCA6-5DFD-42D5-8AEC-4CE0D1F646B7}" destId="{7FF98B63-1766-4067-8672-332C5A6929F9}" srcOrd="0" destOrd="0" presId="urn:microsoft.com/office/officeart/2005/8/layout/cycle2"/>
    <dgm:cxn modelId="{1466293B-5B74-48F0-94A1-5F93F38F41C7}" type="presOf" srcId="{E2EF6E27-2164-4B31-8725-E30CC373B453}" destId="{4C8310C6-E55D-4C49-8469-1353ADF19971}" srcOrd="1" destOrd="0" presId="urn:microsoft.com/office/officeart/2005/8/layout/cycle2"/>
    <dgm:cxn modelId="{92DBC43B-CDFA-495D-9F7E-13E0C959A56F}" srcId="{BBEC2044-F1FD-4E55-95F2-D4FE1452446E}" destId="{6FE602FC-1A37-41F7-A829-2C9DE43DF3D6}" srcOrd="2" destOrd="0" parTransId="{9DFEC7ED-3EA5-48E8-A216-2ECA2CD0568B}" sibTransId="{A23B9F17-062A-4194-B844-BC17F72C0908}"/>
    <dgm:cxn modelId="{86F2376A-782F-484A-8930-5D76BF3E4B5C}" type="presOf" srcId="{C904065E-4152-4E6C-9B4D-6ADD4C0C39F8}" destId="{E2813486-1426-49C0-AE1B-C032C52B86EF}" srcOrd="1" destOrd="0" presId="urn:microsoft.com/office/officeart/2005/8/layout/cycle2"/>
    <dgm:cxn modelId="{3D08E079-3A8D-4300-9798-804BAD0D8EEA}" type="presOf" srcId="{A23B9F17-062A-4194-B844-BC17F72C0908}" destId="{F0F2B53E-C3F7-43BE-AD65-94568EF233FF}" srcOrd="1" destOrd="0" presId="urn:microsoft.com/office/officeart/2005/8/layout/cycle2"/>
    <dgm:cxn modelId="{1ABCE57E-0D22-4434-99CC-9D49AEC54599}" type="presOf" srcId="{0E432B61-AF91-43F4-8007-42BB12856A15}" destId="{770C5DDE-FFB9-45DF-B476-92C31792DCAF}" srcOrd="0" destOrd="0" presId="urn:microsoft.com/office/officeart/2005/8/layout/cycle2"/>
    <dgm:cxn modelId="{E8CC1584-438F-4856-BF88-BBA2BF1F6167}" type="presOf" srcId="{23506B8E-3189-4C67-B5A5-BAB26E2AF013}" destId="{37611D12-1691-4B85-8D05-A849A275116C}" srcOrd="1" destOrd="0" presId="urn:microsoft.com/office/officeart/2005/8/layout/cycle2"/>
    <dgm:cxn modelId="{D893238D-3D53-4620-B984-4E75A32FAD40}" type="presOf" srcId="{5AED943C-9E62-455B-AE25-8D29711B776F}" destId="{330ACE7B-724A-4529-83C6-430DDD65577E}" srcOrd="0" destOrd="0" presId="urn:microsoft.com/office/officeart/2005/8/layout/cycle2"/>
    <dgm:cxn modelId="{04B2F793-4110-4DF8-ADE4-6735EB4DB5F9}" srcId="{BBEC2044-F1FD-4E55-95F2-D4FE1452446E}" destId="{5AED943C-9E62-455B-AE25-8D29711B776F}" srcOrd="1" destOrd="0" parTransId="{63D47245-5BFB-45CB-81AF-ED5A51B50A03}" sibTransId="{91FCFCA6-5DFD-42D5-8AEC-4CE0D1F646B7}"/>
    <dgm:cxn modelId="{CB15FE94-87A9-434C-8B88-20E964608F85}" type="presOf" srcId="{BBEC2044-F1FD-4E55-95F2-D4FE1452446E}" destId="{722B8713-4D79-4694-B401-180B4983617B}" srcOrd="0" destOrd="0" presId="urn:microsoft.com/office/officeart/2005/8/layout/cycle2"/>
    <dgm:cxn modelId="{55908F95-F940-4E46-ACEE-8A290F52B7E5}" type="presOf" srcId="{6FE602FC-1A37-41F7-A829-2C9DE43DF3D6}" destId="{9F5627B7-2E6A-431B-A9C2-4EED58038EC0}" srcOrd="0" destOrd="0" presId="urn:microsoft.com/office/officeart/2005/8/layout/cycle2"/>
    <dgm:cxn modelId="{EE3D64AD-6672-43F1-9885-C00F64C77E23}" srcId="{BBEC2044-F1FD-4E55-95F2-D4FE1452446E}" destId="{12D18788-98AC-4F60-A0FD-B75FC55C93FC}" srcOrd="5" destOrd="0" parTransId="{C1AEB607-BA5B-4A88-91AC-18ED4ADF4C32}" sibTransId="{C904065E-4152-4E6C-9B4D-6ADD4C0C39F8}"/>
    <dgm:cxn modelId="{93EC7BB4-B817-4006-99B0-AEAF6C382FD3}" type="presOf" srcId="{92E18588-D878-4BC0-B954-1A5432A3E3B4}" destId="{9179579B-8D96-4D03-A9F1-66E403C7111C}" srcOrd="0" destOrd="0" presId="urn:microsoft.com/office/officeart/2005/8/layout/cycle2"/>
    <dgm:cxn modelId="{0CE662CC-0057-4FBB-84CF-ED65982FF54C}" type="presOf" srcId="{12D18788-98AC-4F60-A0FD-B75FC55C93FC}" destId="{A16F929C-01E3-4372-B63F-6B8FC125E743}" srcOrd="0" destOrd="0" presId="urn:microsoft.com/office/officeart/2005/8/layout/cycle2"/>
    <dgm:cxn modelId="{01DAC8D7-8034-4712-81E1-2B3005EE31D9}" srcId="{BBEC2044-F1FD-4E55-95F2-D4FE1452446E}" destId="{DCEB3FAF-A214-4BC1-A599-EA1DAAB75F29}" srcOrd="0" destOrd="0" parTransId="{E6C05CBC-9FDE-45E7-843F-74D82DE3400F}" sibTransId="{E2EF6E27-2164-4B31-8725-E30CC373B453}"/>
    <dgm:cxn modelId="{8B0120E7-1D4B-4E91-8C0E-89A0B1565E99}" type="presOf" srcId="{92E18588-D878-4BC0-B954-1A5432A3E3B4}" destId="{1FBAC307-49ED-478B-89CA-D0C17F5E8A13}" srcOrd="1" destOrd="0" presId="urn:microsoft.com/office/officeart/2005/8/layout/cycle2"/>
    <dgm:cxn modelId="{C10587FA-EA15-474E-A14F-209B9076FC29}" type="presOf" srcId="{91FCFCA6-5DFD-42D5-8AEC-4CE0D1F646B7}" destId="{03AAAC52-4BA4-42A6-83A1-F67CADC07346}" srcOrd="1" destOrd="0" presId="urn:microsoft.com/office/officeart/2005/8/layout/cycle2"/>
    <dgm:cxn modelId="{E938FB01-A0CC-4CDD-9829-88EB38578A12}" type="presParOf" srcId="{722B8713-4D79-4694-B401-180B4983617B}" destId="{22B1E4DE-165F-4580-91AF-FE32C2216BD5}" srcOrd="0" destOrd="0" presId="urn:microsoft.com/office/officeart/2005/8/layout/cycle2"/>
    <dgm:cxn modelId="{07BF1890-A8EB-461C-BE79-3D0F6E330803}" type="presParOf" srcId="{722B8713-4D79-4694-B401-180B4983617B}" destId="{95627465-3FA5-4F95-A132-E6A10DC2DEE8}" srcOrd="1" destOrd="0" presId="urn:microsoft.com/office/officeart/2005/8/layout/cycle2"/>
    <dgm:cxn modelId="{6DA48112-DB90-430B-8B4C-911910AE45D5}" type="presParOf" srcId="{95627465-3FA5-4F95-A132-E6A10DC2DEE8}" destId="{4C8310C6-E55D-4C49-8469-1353ADF19971}" srcOrd="0" destOrd="0" presId="urn:microsoft.com/office/officeart/2005/8/layout/cycle2"/>
    <dgm:cxn modelId="{A1FD934C-6836-41FA-BE86-731AB2F26D7C}" type="presParOf" srcId="{722B8713-4D79-4694-B401-180B4983617B}" destId="{330ACE7B-724A-4529-83C6-430DDD65577E}" srcOrd="2" destOrd="0" presId="urn:microsoft.com/office/officeart/2005/8/layout/cycle2"/>
    <dgm:cxn modelId="{35C04F6E-972D-44E0-9937-9FDCC8D4AA68}" type="presParOf" srcId="{722B8713-4D79-4694-B401-180B4983617B}" destId="{7FF98B63-1766-4067-8672-332C5A6929F9}" srcOrd="3" destOrd="0" presId="urn:microsoft.com/office/officeart/2005/8/layout/cycle2"/>
    <dgm:cxn modelId="{BFE85AF9-6F66-43C7-84D9-C8376CA31F70}" type="presParOf" srcId="{7FF98B63-1766-4067-8672-332C5A6929F9}" destId="{03AAAC52-4BA4-42A6-83A1-F67CADC07346}" srcOrd="0" destOrd="0" presId="urn:microsoft.com/office/officeart/2005/8/layout/cycle2"/>
    <dgm:cxn modelId="{C4C5318B-B7BB-481A-A146-F0FD3FE9136B}" type="presParOf" srcId="{722B8713-4D79-4694-B401-180B4983617B}" destId="{9F5627B7-2E6A-431B-A9C2-4EED58038EC0}" srcOrd="4" destOrd="0" presId="urn:microsoft.com/office/officeart/2005/8/layout/cycle2"/>
    <dgm:cxn modelId="{3497E2B0-CF46-44BA-A610-52BDD71EF1DA}" type="presParOf" srcId="{722B8713-4D79-4694-B401-180B4983617B}" destId="{72A87B1E-F2ED-45E0-BA0B-9CFDA4A8FC63}" srcOrd="5" destOrd="0" presId="urn:microsoft.com/office/officeart/2005/8/layout/cycle2"/>
    <dgm:cxn modelId="{E5DF436D-559A-4611-9A45-B350644A74B8}" type="presParOf" srcId="{72A87B1E-F2ED-45E0-BA0B-9CFDA4A8FC63}" destId="{F0F2B53E-C3F7-43BE-AD65-94568EF233FF}" srcOrd="0" destOrd="0" presId="urn:microsoft.com/office/officeart/2005/8/layout/cycle2"/>
    <dgm:cxn modelId="{17143DB1-0F55-4805-AE08-5306720D6191}" type="presParOf" srcId="{722B8713-4D79-4694-B401-180B4983617B}" destId="{1285D3B9-D2CA-477D-BB7E-04553EB2E998}" srcOrd="6" destOrd="0" presId="urn:microsoft.com/office/officeart/2005/8/layout/cycle2"/>
    <dgm:cxn modelId="{58BF52BB-2812-4252-AE75-D632A9EE5B15}" type="presParOf" srcId="{722B8713-4D79-4694-B401-180B4983617B}" destId="{9179579B-8D96-4D03-A9F1-66E403C7111C}" srcOrd="7" destOrd="0" presId="urn:microsoft.com/office/officeart/2005/8/layout/cycle2"/>
    <dgm:cxn modelId="{573672F0-886E-4270-B411-B229F8963EA5}" type="presParOf" srcId="{9179579B-8D96-4D03-A9F1-66E403C7111C}" destId="{1FBAC307-49ED-478B-89CA-D0C17F5E8A13}" srcOrd="0" destOrd="0" presId="urn:microsoft.com/office/officeart/2005/8/layout/cycle2"/>
    <dgm:cxn modelId="{6E12846A-9A48-46D6-889F-5FCA3189D347}" type="presParOf" srcId="{722B8713-4D79-4694-B401-180B4983617B}" destId="{770C5DDE-FFB9-45DF-B476-92C31792DCAF}" srcOrd="8" destOrd="0" presId="urn:microsoft.com/office/officeart/2005/8/layout/cycle2"/>
    <dgm:cxn modelId="{F4D48559-C238-49BA-BF22-6BE6EDA99C59}" type="presParOf" srcId="{722B8713-4D79-4694-B401-180B4983617B}" destId="{7C1B07A6-3A68-43E5-93AD-6713424EE388}" srcOrd="9" destOrd="0" presId="urn:microsoft.com/office/officeart/2005/8/layout/cycle2"/>
    <dgm:cxn modelId="{D069888E-2E51-48D5-8671-EBF0915D9193}" type="presParOf" srcId="{7C1B07A6-3A68-43E5-93AD-6713424EE388}" destId="{37611D12-1691-4B85-8D05-A849A275116C}" srcOrd="0" destOrd="0" presId="urn:microsoft.com/office/officeart/2005/8/layout/cycle2"/>
    <dgm:cxn modelId="{EA177C3F-59B0-4014-9A0F-665BD2525FDD}" type="presParOf" srcId="{722B8713-4D79-4694-B401-180B4983617B}" destId="{A16F929C-01E3-4372-B63F-6B8FC125E743}" srcOrd="10" destOrd="0" presId="urn:microsoft.com/office/officeart/2005/8/layout/cycle2"/>
    <dgm:cxn modelId="{DFE9D5A6-8998-473B-A12E-565815DF6190}" type="presParOf" srcId="{722B8713-4D79-4694-B401-180B4983617B}" destId="{6453C2DE-C77F-42BB-B66F-AB733B34D508}" srcOrd="11" destOrd="0" presId="urn:microsoft.com/office/officeart/2005/8/layout/cycle2"/>
    <dgm:cxn modelId="{8DCB514D-0DFE-45F4-818D-B8668C22B3FD}" type="presParOf" srcId="{6453C2DE-C77F-42BB-B66F-AB733B34D508}" destId="{E2813486-1426-49C0-AE1B-C032C52B86EF}"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B1E4DE-165F-4580-91AF-FE32C2216BD5}">
      <dsp:nvSpPr>
        <dsp:cNvPr id="0" name=""/>
        <dsp:cNvSpPr/>
      </dsp:nvSpPr>
      <dsp:spPr>
        <a:xfrm>
          <a:off x="3550220" y="1185"/>
          <a:ext cx="1129158" cy="112915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cs-CZ" sz="1800" kern="1200" dirty="0"/>
            <a:t>Teoretický rámec</a:t>
          </a:r>
        </a:p>
      </dsp:txBody>
      <dsp:txXfrm>
        <a:off x="3715581" y="166546"/>
        <a:ext cx="798436" cy="798436"/>
      </dsp:txXfrm>
    </dsp:sp>
    <dsp:sp modelId="{95627465-3FA5-4F95-A132-E6A10DC2DEE8}">
      <dsp:nvSpPr>
        <dsp:cNvPr id="0" name=""/>
        <dsp:cNvSpPr/>
      </dsp:nvSpPr>
      <dsp:spPr>
        <a:xfrm rot="1800000">
          <a:off x="4691801" y="795262"/>
          <a:ext cx="301070" cy="38109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cs-CZ" sz="1600" kern="1200"/>
        </a:p>
      </dsp:txBody>
      <dsp:txXfrm>
        <a:off x="4697851" y="848900"/>
        <a:ext cx="210749" cy="228655"/>
      </dsp:txXfrm>
    </dsp:sp>
    <dsp:sp modelId="{330ACE7B-724A-4529-83C6-430DDD65577E}">
      <dsp:nvSpPr>
        <dsp:cNvPr id="0" name=""/>
        <dsp:cNvSpPr/>
      </dsp:nvSpPr>
      <dsp:spPr>
        <a:xfrm>
          <a:off x="5020053" y="849793"/>
          <a:ext cx="1129158" cy="112915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cs-CZ" sz="1400" kern="1200" dirty="0"/>
            <a:t>formulace </a:t>
          </a:r>
          <a:r>
            <a:rPr lang="cs-CZ" sz="1800" kern="1200" dirty="0"/>
            <a:t>hypotéz</a:t>
          </a:r>
        </a:p>
      </dsp:txBody>
      <dsp:txXfrm>
        <a:off x="5185414" y="1015154"/>
        <a:ext cx="798436" cy="798436"/>
      </dsp:txXfrm>
    </dsp:sp>
    <dsp:sp modelId="{7FF98B63-1766-4067-8672-332C5A6929F9}">
      <dsp:nvSpPr>
        <dsp:cNvPr id="0" name=""/>
        <dsp:cNvSpPr/>
      </dsp:nvSpPr>
      <dsp:spPr>
        <a:xfrm rot="5400000">
          <a:off x="5434097" y="2063915"/>
          <a:ext cx="301070" cy="38109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cs-CZ" sz="1600" kern="1200"/>
        </a:p>
      </dsp:txBody>
      <dsp:txXfrm>
        <a:off x="5479258" y="2094973"/>
        <a:ext cx="210749" cy="228655"/>
      </dsp:txXfrm>
    </dsp:sp>
    <dsp:sp modelId="{9F5627B7-2E6A-431B-A9C2-4EED58038EC0}">
      <dsp:nvSpPr>
        <dsp:cNvPr id="0" name=""/>
        <dsp:cNvSpPr/>
      </dsp:nvSpPr>
      <dsp:spPr>
        <a:xfrm>
          <a:off x="5020053" y="2547010"/>
          <a:ext cx="1129158" cy="112915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cs-CZ" sz="1200" kern="1200" dirty="0"/>
            <a:t>konstrukce </a:t>
          </a:r>
          <a:r>
            <a:rPr lang="cs-CZ" sz="1800" kern="1200" dirty="0"/>
            <a:t>nástrojů </a:t>
          </a:r>
          <a:r>
            <a:rPr lang="cs-CZ" sz="1400" kern="1200" dirty="0"/>
            <a:t>pro sběr dat</a:t>
          </a:r>
        </a:p>
      </dsp:txBody>
      <dsp:txXfrm>
        <a:off x="5185414" y="2712371"/>
        <a:ext cx="798436" cy="798436"/>
      </dsp:txXfrm>
    </dsp:sp>
    <dsp:sp modelId="{72A87B1E-F2ED-45E0-BA0B-9CFDA4A8FC63}">
      <dsp:nvSpPr>
        <dsp:cNvPr id="0" name=""/>
        <dsp:cNvSpPr/>
      </dsp:nvSpPr>
      <dsp:spPr>
        <a:xfrm rot="9000000">
          <a:off x="4706560" y="3341088"/>
          <a:ext cx="301070" cy="38109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cs-CZ" sz="1600" kern="1200"/>
        </a:p>
      </dsp:txBody>
      <dsp:txXfrm rot="10800000">
        <a:off x="4790831" y="3394726"/>
        <a:ext cx="210749" cy="228655"/>
      </dsp:txXfrm>
    </dsp:sp>
    <dsp:sp modelId="{1285D3B9-D2CA-477D-BB7E-04553EB2E998}">
      <dsp:nvSpPr>
        <dsp:cNvPr id="0" name=""/>
        <dsp:cNvSpPr/>
      </dsp:nvSpPr>
      <dsp:spPr>
        <a:xfrm>
          <a:off x="3550220" y="3395618"/>
          <a:ext cx="1129158" cy="112915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cs-CZ" sz="1800" kern="1200" dirty="0"/>
            <a:t>sběr dat</a:t>
          </a:r>
        </a:p>
      </dsp:txBody>
      <dsp:txXfrm>
        <a:off x="3715581" y="3560979"/>
        <a:ext cx="798436" cy="798436"/>
      </dsp:txXfrm>
    </dsp:sp>
    <dsp:sp modelId="{9179579B-8D96-4D03-A9F1-66E403C7111C}">
      <dsp:nvSpPr>
        <dsp:cNvPr id="0" name=""/>
        <dsp:cNvSpPr/>
      </dsp:nvSpPr>
      <dsp:spPr>
        <a:xfrm rot="12600000">
          <a:off x="3236727" y="3349608"/>
          <a:ext cx="301070" cy="38109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cs-CZ" sz="1600" kern="1200"/>
        </a:p>
      </dsp:txBody>
      <dsp:txXfrm rot="10800000">
        <a:off x="3320998" y="3448406"/>
        <a:ext cx="210749" cy="228655"/>
      </dsp:txXfrm>
    </dsp:sp>
    <dsp:sp modelId="{770C5DDE-FFB9-45DF-B476-92C31792DCAF}">
      <dsp:nvSpPr>
        <dsp:cNvPr id="0" name=""/>
        <dsp:cNvSpPr/>
      </dsp:nvSpPr>
      <dsp:spPr>
        <a:xfrm>
          <a:off x="2080387" y="2547010"/>
          <a:ext cx="1129158" cy="112915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cs-CZ" sz="1800" kern="1200" dirty="0"/>
            <a:t>analýza dat</a:t>
          </a:r>
        </a:p>
      </dsp:txBody>
      <dsp:txXfrm>
        <a:off x="2245748" y="2712371"/>
        <a:ext cx="798436" cy="798436"/>
      </dsp:txXfrm>
    </dsp:sp>
    <dsp:sp modelId="{7C1B07A6-3A68-43E5-93AD-6713424EE388}">
      <dsp:nvSpPr>
        <dsp:cNvPr id="0" name=""/>
        <dsp:cNvSpPr/>
      </dsp:nvSpPr>
      <dsp:spPr>
        <a:xfrm rot="16200000">
          <a:off x="2494431" y="2080956"/>
          <a:ext cx="301070" cy="38109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cs-CZ" sz="1600" kern="1200"/>
        </a:p>
      </dsp:txBody>
      <dsp:txXfrm>
        <a:off x="2539592" y="2202335"/>
        <a:ext cx="210749" cy="228655"/>
      </dsp:txXfrm>
    </dsp:sp>
    <dsp:sp modelId="{A16F929C-01E3-4372-B63F-6B8FC125E743}">
      <dsp:nvSpPr>
        <dsp:cNvPr id="0" name=""/>
        <dsp:cNvSpPr/>
      </dsp:nvSpPr>
      <dsp:spPr>
        <a:xfrm>
          <a:off x="2080387" y="849793"/>
          <a:ext cx="1129158" cy="112915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cs-CZ" sz="1200" kern="1200" dirty="0"/>
            <a:t>interpretace </a:t>
          </a:r>
          <a:r>
            <a:rPr lang="cs-CZ" sz="1800" kern="1200" dirty="0"/>
            <a:t>závěrů</a:t>
          </a:r>
        </a:p>
      </dsp:txBody>
      <dsp:txXfrm>
        <a:off x="2245748" y="1015154"/>
        <a:ext cx="798436" cy="798436"/>
      </dsp:txXfrm>
    </dsp:sp>
    <dsp:sp modelId="{6453C2DE-C77F-42BB-B66F-AB733B34D508}">
      <dsp:nvSpPr>
        <dsp:cNvPr id="0" name=""/>
        <dsp:cNvSpPr/>
      </dsp:nvSpPr>
      <dsp:spPr>
        <a:xfrm rot="19800000">
          <a:off x="3221968" y="803783"/>
          <a:ext cx="301070" cy="38109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cs-CZ" sz="1600" kern="1200"/>
        </a:p>
      </dsp:txBody>
      <dsp:txXfrm>
        <a:off x="3228018" y="902581"/>
        <a:ext cx="210749" cy="22865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B1E4DE-165F-4580-91AF-FE32C2216BD5}">
      <dsp:nvSpPr>
        <dsp:cNvPr id="0" name=""/>
        <dsp:cNvSpPr/>
      </dsp:nvSpPr>
      <dsp:spPr>
        <a:xfrm>
          <a:off x="3550220" y="1185"/>
          <a:ext cx="1129158" cy="112915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cs-CZ" sz="1800" u="sng" kern="1200" dirty="0" err="1"/>
            <a:t>Teore</a:t>
          </a:r>
          <a:r>
            <a:rPr lang="cs-CZ" sz="1800" u="sng" kern="1200" dirty="0"/>
            <a:t>-</a:t>
          </a:r>
          <a:r>
            <a:rPr lang="cs-CZ" sz="1800" u="sng" kern="1200" dirty="0" err="1"/>
            <a:t>tický</a:t>
          </a:r>
          <a:r>
            <a:rPr lang="cs-CZ" sz="1800" kern="1200" dirty="0"/>
            <a:t> rámec</a:t>
          </a:r>
        </a:p>
      </dsp:txBody>
      <dsp:txXfrm>
        <a:off x="3715581" y="166546"/>
        <a:ext cx="798436" cy="798436"/>
      </dsp:txXfrm>
    </dsp:sp>
    <dsp:sp modelId="{95627465-3FA5-4F95-A132-E6A10DC2DEE8}">
      <dsp:nvSpPr>
        <dsp:cNvPr id="0" name=""/>
        <dsp:cNvSpPr/>
      </dsp:nvSpPr>
      <dsp:spPr>
        <a:xfrm rot="1800000">
          <a:off x="4691801" y="795262"/>
          <a:ext cx="301070" cy="38109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cs-CZ" sz="1600" kern="1200"/>
        </a:p>
      </dsp:txBody>
      <dsp:txXfrm>
        <a:off x="4697851" y="848900"/>
        <a:ext cx="210749" cy="228655"/>
      </dsp:txXfrm>
    </dsp:sp>
    <dsp:sp modelId="{330ACE7B-724A-4529-83C6-430DDD65577E}">
      <dsp:nvSpPr>
        <dsp:cNvPr id="0" name=""/>
        <dsp:cNvSpPr/>
      </dsp:nvSpPr>
      <dsp:spPr>
        <a:xfrm>
          <a:off x="5020053" y="849793"/>
          <a:ext cx="1129158" cy="112915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cs-CZ" sz="1400" kern="1200" dirty="0" err="1"/>
            <a:t>Formula</a:t>
          </a:r>
          <a:r>
            <a:rPr lang="cs-CZ" sz="1400" kern="1200" dirty="0"/>
            <a:t>-</a:t>
          </a:r>
        </a:p>
        <a:p>
          <a:pPr marL="0" lvl="0" indent="0" algn="ctr" defTabSz="622300">
            <a:lnSpc>
              <a:spcPct val="90000"/>
            </a:lnSpc>
            <a:spcBef>
              <a:spcPct val="0"/>
            </a:spcBef>
            <a:spcAft>
              <a:spcPct val="35000"/>
            </a:spcAft>
            <a:buNone/>
          </a:pPr>
          <a:r>
            <a:rPr lang="cs-CZ" sz="1400" kern="1200" dirty="0" err="1"/>
            <a:t>ce</a:t>
          </a:r>
          <a:r>
            <a:rPr lang="cs-CZ" sz="1400" kern="1200" dirty="0"/>
            <a:t> </a:t>
          </a:r>
          <a:r>
            <a:rPr lang="cs-CZ" sz="1600" u="sng" kern="1200" dirty="0"/>
            <a:t>hypotéz</a:t>
          </a:r>
        </a:p>
      </dsp:txBody>
      <dsp:txXfrm>
        <a:off x="5185414" y="1015154"/>
        <a:ext cx="798436" cy="798436"/>
      </dsp:txXfrm>
    </dsp:sp>
    <dsp:sp modelId="{7FF98B63-1766-4067-8672-332C5A6929F9}">
      <dsp:nvSpPr>
        <dsp:cNvPr id="0" name=""/>
        <dsp:cNvSpPr/>
      </dsp:nvSpPr>
      <dsp:spPr>
        <a:xfrm rot="5400000">
          <a:off x="5434097" y="2063915"/>
          <a:ext cx="301070" cy="38109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cs-CZ" sz="1600" kern="1200"/>
        </a:p>
      </dsp:txBody>
      <dsp:txXfrm>
        <a:off x="5479258" y="2094973"/>
        <a:ext cx="210749" cy="228655"/>
      </dsp:txXfrm>
    </dsp:sp>
    <dsp:sp modelId="{9F5627B7-2E6A-431B-A9C2-4EED58038EC0}">
      <dsp:nvSpPr>
        <dsp:cNvPr id="0" name=""/>
        <dsp:cNvSpPr/>
      </dsp:nvSpPr>
      <dsp:spPr>
        <a:xfrm>
          <a:off x="5020053" y="2547010"/>
          <a:ext cx="1129158" cy="112915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cs-CZ" sz="1200" kern="1200" dirty="0"/>
            <a:t>konstrukce </a:t>
          </a:r>
          <a:r>
            <a:rPr lang="cs-CZ" sz="1600" u="sng" kern="1200" dirty="0"/>
            <a:t>nástrojů</a:t>
          </a:r>
          <a:r>
            <a:rPr lang="cs-CZ" sz="1800" kern="1200" dirty="0"/>
            <a:t> </a:t>
          </a:r>
          <a:r>
            <a:rPr lang="cs-CZ" sz="1400" kern="1200" dirty="0"/>
            <a:t>pro sběr dat</a:t>
          </a:r>
        </a:p>
      </dsp:txBody>
      <dsp:txXfrm>
        <a:off x="5185414" y="2712371"/>
        <a:ext cx="798436" cy="798436"/>
      </dsp:txXfrm>
    </dsp:sp>
    <dsp:sp modelId="{72A87B1E-F2ED-45E0-BA0B-9CFDA4A8FC63}">
      <dsp:nvSpPr>
        <dsp:cNvPr id="0" name=""/>
        <dsp:cNvSpPr/>
      </dsp:nvSpPr>
      <dsp:spPr>
        <a:xfrm rot="9000000">
          <a:off x="4706560" y="3341088"/>
          <a:ext cx="301070" cy="38109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cs-CZ" sz="1600" kern="1200"/>
        </a:p>
      </dsp:txBody>
      <dsp:txXfrm rot="10800000">
        <a:off x="4790831" y="3394726"/>
        <a:ext cx="210749" cy="228655"/>
      </dsp:txXfrm>
    </dsp:sp>
    <dsp:sp modelId="{1285D3B9-D2CA-477D-BB7E-04553EB2E998}">
      <dsp:nvSpPr>
        <dsp:cNvPr id="0" name=""/>
        <dsp:cNvSpPr/>
      </dsp:nvSpPr>
      <dsp:spPr>
        <a:xfrm>
          <a:off x="3550220" y="3395618"/>
          <a:ext cx="1129158" cy="112915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cs-CZ" sz="1800" u="sng" kern="1200" dirty="0"/>
            <a:t>sběr dat</a:t>
          </a:r>
        </a:p>
      </dsp:txBody>
      <dsp:txXfrm>
        <a:off x="3715581" y="3560979"/>
        <a:ext cx="798436" cy="798436"/>
      </dsp:txXfrm>
    </dsp:sp>
    <dsp:sp modelId="{9179579B-8D96-4D03-A9F1-66E403C7111C}">
      <dsp:nvSpPr>
        <dsp:cNvPr id="0" name=""/>
        <dsp:cNvSpPr/>
      </dsp:nvSpPr>
      <dsp:spPr>
        <a:xfrm rot="12600000">
          <a:off x="3236727" y="3349608"/>
          <a:ext cx="301070" cy="38109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cs-CZ" sz="1600" kern="1200"/>
        </a:p>
      </dsp:txBody>
      <dsp:txXfrm rot="10800000">
        <a:off x="3320998" y="3448406"/>
        <a:ext cx="210749" cy="228655"/>
      </dsp:txXfrm>
    </dsp:sp>
    <dsp:sp modelId="{770C5DDE-FFB9-45DF-B476-92C31792DCAF}">
      <dsp:nvSpPr>
        <dsp:cNvPr id="0" name=""/>
        <dsp:cNvSpPr/>
      </dsp:nvSpPr>
      <dsp:spPr>
        <a:xfrm>
          <a:off x="2080387" y="2547010"/>
          <a:ext cx="1129158" cy="112915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cs-CZ" sz="1600" u="sng" kern="1200" dirty="0"/>
            <a:t>analýza</a:t>
          </a:r>
          <a:r>
            <a:rPr lang="cs-CZ" sz="1600" kern="1200" dirty="0"/>
            <a:t> dat</a:t>
          </a:r>
        </a:p>
      </dsp:txBody>
      <dsp:txXfrm>
        <a:off x="2245748" y="2712371"/>
        <a:ext cx="798436" cy="798436"/>
      </dsp:txXfrm>
    </dsp:sp>
    <dsp:sp modelId="{7C1B07A6-3A68-43E5-93AD-6713424EE388}">
      <dsp:nvSpPr>
        <dsp:cNvPr id="0" name=""/>
        <dsp:cNvSpPr/>
      </dsp:nvSpPr>
      <dsp:spPr>
        <a:xfrm rot="16200000">
          <a:off x="2494431" y="2080956"/>
          <a:ext cx="301070" cy="38109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cs-CZ" sz="1600" kern="1200"/>
        </a:p>
      </dsp:txBody>
      <dsp:txXfrm>
        <a:off x="2539592" y="2202335"/>
        <a:ext cx="210749" cy="228655"/>
      </dsp:txXfrm>
    </dsp:sp>
    <dsp:sp modelId="{A16F929C-01E3-4372-B63F-6B8FC125E743}">
      <dsp:nvSpPr>
        <dsp:cNvPr id="0" name=""/>
        <dsp:cNvSpPr/>
      </dsp:nvSpPr>
      <dsp:spPr>
        <a:xfrm>
          <a:off x="2080387" y="849793"/>
          <a:ext cx="1129158" cy="112915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cs-CZ" sz="1200" kern="1200" dirty="0"/>
            <a:t>Interpreta-</a:t>
          </a:r>
          <a:r>
            <a:rPr lang="cs-CZ" sz="1200" kern="1200" dirty="0" err="1"/>
            <a:t>ce</a:t>
          </a:r>
          <a:r>
            <a:rPr lang="cs-CZ" sz="1200" kern="1200" dirty="0"/>
            <a:t> </a:t>
          </a:r>
          <a:r>
            <a:rPr lang="cs-CZ" sz="1800" u="sng" kern="1200" dirty="0"/>
            <a:t>závěrů</a:t>
          </a:r>
        </a:p>
      </dsp:txBody>
      <dsp:txXfrm>
        <a:off x="2245748" y="1015154"/>
        <a:ext cx="798436" cy="798436"/>
      </dsp:txXfrm>
    </dsp:sp>
    <dsp:sp modelId="{6453C2DE-C77F-42BB-B66F-AB733B34D508}">
      <dsp:nvSpPr>
        <dsp:cNvPr id="0" name=""/>
        <dsp:cNvSpPr/>
      </dsp:nvSpPr>
      <dsp:spPr>
        <a:xfrm rot="19800000">
          <a:off x="3221968" y="803783"/>
          <a:ext cx="301070" cy="38109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cs-CZ" sz="1600" kern="1200"/>
        </a:p>
      </dsp:txBody>
      <dsp:txXfrm>
        <a:off x="3228018" y="902581"/>
        <a:ext cx="210749" cy="228655"/>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cs-CZ"/>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587F9400-FCFC-47DB-B633-85897C0CCA59}" type="datetimeFigureOut">
              <a:rPr lang="cs-CZ"/>
              <a:pPr>
                <a:defRPr/>
              </a:pPr>
              <a:t>06.04.2020</a:t>
            </a:fld>
            <a:endParaRPr lang="cs-CZ"/>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cs-CZ"/>
          </a:p>
        </p:txBody>
      </p:sp>
      <p:sp>
        <p:nvSpPr>
          <p:cNvPr id="5" name="Zástupný symbol pro číslo snímk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63834F9F-6CCB-40CE-8975-B860E5BB139D}" type="slidenum">
              <a:rPr lang="cs-CZ"/>
              <a:pPr>
                <a:defRPr/>
              </a:pPr>
              <a:t>‹#›</a:t>
            </a:fld>
            <a:endParaRPr lang="cs-CZ"/>
          </a:p>
        </p:txBody>
      </p:sp>
    </p:spTree>
    <p:extLst>
      <p:ext uri="{BB962C8B-B14F-4D97-AF65-F5344CB8AC3E}">
        <p14:creationId xmlns:p14="http://schemas.microsoft.com/office/powerpoint/2010/main" val="5488537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14E4ADC8-ADE6-47AA-AF62-0C757C535F47}" type="datetimeFigureOut">
              <a:rPr lang="cs-CZ"/>
              <a:pPr>
                <a:defRPr/>
              </a:pPr>
              <a:t>06.04.2020</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cs-CZ" noProof="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noProof="0"/>
              <a:t>Klepnutím lze upravit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6CB6ABFF-A194-4E6D-959E-C9D9D3FC49DE}" type="slidenum">
              <a:rPr lang="cs-CZ"/>
              <a:pPr>
                <a:defRPr/>
              </a:pPr>
              <a:t>‹#›</a:t>
            </a:fld>
            <a:endParaRPr lang="cs-CZ"/>
          </a:p>
        </p:txBody>
      </p:sp>
    </p:spTree>
    <p:extLst>
      <p:ext uri="{BB962C8B-B14F-4D97-AF65-F5344CB8AC3E}">
        <p14:creationId xmlns:p14="http://schemas.microsoft.com/office/powerpoint/2010/main" val="126787726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lvl1pPr>
              <a:defRPr/>
            </a:lvl1pPr>
          </a:lstStyle>
          <a:p>
            <a:pPr>
              <a:defRPr/>
            </a:pPr>
            <a:fld id="{E937CF0C-654C-4BED-9F13-D728D7E90D2C}" type="datetimeFigureOut">
              <a:rPr lang="cs-CZ"/>
              <a:pPr>
                <a:defRPr/>
              </a:pPr>
              <a:t>06.04.2020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436759E8-2347-4E95-92E7-2355701E9280}"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B480B678-C8FE-40E1-80D9-ED8A71B48D8A}" type="datetimeFigureOut">
              <a:rPr lang="cs-CZ"/>
              <a:pPr>
                <a:defRPr/>
              </a:pPr>
              <a:t>06.04.2020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F218A4AD-2882-42F3-8B66-AEAB1C7AE381}"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0F364BBD-FB34-4FFE-B7DA-0B313EF57D7B}" type="datetimeFigureOut">
              <a:rPr lang="cs-CZ"/>
              <a:pPr>
                <a:defRPr/>
              </a:pPr>
              <a:t>06.04.2020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9F5DEE0E-F4F5-41C3-8238-A06BD90EC206}" type="slidenum">
              <a:rPr lang="cs-CZ"/>
              <a:pPr>
                <a:defRPr/>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3">
        <a:schemeClr val="bg1"/>
      </p:bgRef>
    </p:bg>
    <p:spTree>
      <p:nvGrpSpPr>
        <p:cNvPr id="1" name=""/>
        <p:cNvGrpSpPr/>
        <p:nvPr/>
      </p:nvGrpSpPr>
      <p:grpSpPr>
        <a:xfrm>
          <a:off x="0" y="0"/>
          <a:ext cx="0" cy="0"/>
          <a:chOff x="0" y="0"/>
          <a:chExt cx="0" cy="0"/>
        </a:xfrm>
      </p:grpSpPr>
      <p:sp>
        <p:nvSpPr>
          <p:cNvPr id="12" name="Obdélník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Zaoblený obdélník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Podnadpis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a:t>Klepnutím lze upravit styl předlohy podnadpisů.</a:t>
            </a:r>
            <a:endParaRPr kumimoji="0" lang="en-US"/>
          </a:p>
        </p:txBody>
      </p:sp>
      <p:sp>
        <p:nvSpPr>
          <p:cNvPr id="28" name="Zástupný symbol pro datum 27"/>
          <p:cNvSpPr>
            <a:spLocks noGrp="1"/>
          </p:cNvSpPr>
          <p:nvPr>
            <p:ph type="dt" sz="half" idx="10"/>
          </p:nvPr>
        </p:nvSpPr>
        <p:spPr/>
        <p:txBody>
          <a:bodyPr/>
          <a:lstStyle/>
          <a:p>
            <a:pPr>
              <a:defRPr/>
            </a:pPr>
            <a:fld id="{E937CF0C-654C-4BED-9F13-D728D7E90D2C}" type="datetimeFigureOut">
              <a:rPr lang="cs-CZ" smtClean="0"/>
              <a:pPr>
                <a:defRPr/>
              </a:pPr>
              <a:t>06.04.2020</a:t>
            </a:fld>
            <a:endParaRPr lang="cs-CZ"/>
          </a:p>
        </p:txBody>
      </p:sp>
      <p:sp>
        <p:nvSpPr>
          <p:cNvPr id="17" name="Zástupný symbol pro zápatí 16"/>
          <p:cNvSpPr>
            <a:spLocks noGrp="1"/>
          </p:cNvSpPr>
          <p:nvPr>
            <p:ph type="ftr" sz="quarter" idx="11"/>
          </p:nvPr>
        </p:nvSpPr>
        <p:spPr/>
        <p:txBody>
          <a:bodyPr/>
          <a:lstStyle/>
          <a:p>
            <a:pPr>
              <a:defRPr/>
            </a:pPr>
            <a:endParaRPr lang="cs-CZ"/>
          </a:p>
        </p:txBody>
      </p:sp>
      <p:sp>
        <p:nvSpPr>
          <p:cNvPr id="29" name="Zástupný symbol pro číslo snímku 28"/>
          <p:cNvSpPr>
            <a:spLocks noGrp="1"/>
          </p:cNvSpPr>
          <p:nvPr>
            <p:ph type="sldNum" sz="quarter" idx="12"/>
          </p:nvPr>
        </p:nvSpPr>
        <p:spPr/>
        <p:txBody>
          <a:bodyPr lIns="0" tIns="0" rIns="0" bIns="0">
            <a:noAutofit/>
          </a:bodyPr>
          <a:lstStyle>
            <a:lvl1pPr>
              <a:defRPr sz="1400">
                <a:solidFill>
                  <a:srgbClr val="FFFFFF"/>
                </a:solidFill>
              </a:defRPr>
            </a:lvl1pPr>
          </a:lstStyle>
          <a:p>
            <a:pPr>
              <a:defRPr/>
            </a:pPr>
            <a:fld id="{436759E8-2347-4E95-92E7-2355701E9280}" type="slidenum">
              <a:rPr lang="cs-CZ" smtClean="0"/>
              <a:pPr>
                <a:defRPr/>
              </a:pPr>
              <a:t>‹#›</a:t>
            </a:fld>
            <a:endParaRPr lang="cs-CZ"/>
          </a:p>
        </p:txBody>
      </p:sp>
      <p:sp>
        <p:nvSpPr>
          <p:cNvPr id="7" name="Obdélník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Nadpis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cs-CZ"/>
              <a:t>Klepnutím lze upravit styl předlohy nadpisů.</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4" name="Zástupný symbol pro datum 3"/>
          <p:cNvSpPr>
            <a:spLocks noGrp="1"/>
          </p:cNvSpPr>
          <p:nvPr>
            <p:ph type="dt" sz="half" idx="10"/>
          </p:nvPr>
        </p:nvSpPr>
        <p:spPr/>
        <p:txBody>
          <a:bodyPr/>
          <a:lstStyle/>
          <a:p>
            <a:pPr>
              <a:defRPr/>
            </a:pPr>
            <a:fld id="{4180AD3F-F37B-4E59-8AE7-2B12111C2CE2}" type="datetimeFigureOut">
              <a:rPr lang="cs-CZ" smtClean="0"/>
              <a:pPr>
                <a:defRPr/>
              </a:pPr>
              <a:t>06.04.2020</a:t>
            </a:fld>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D25692BB-5A23-49D9-B413-BEAB1069C3BF}" type="slidenum">
              <a:rPr lang="cs-CZ" smtClean="0"/>
              <a:pPr>
                <a:defRPr/>
              </a:pPr>
              <a:t>‹#›</a:t>
            </a:fld>
            <a:endParaRPr lang="cs-CZ"/>
          </a:p>
        </p:txBody>
      </p:sp>
      <p:sp>
        <p:nvSpPr>
          <p:cNvPr id="8" name="Zástupný symbol pro obsah 7"/>
          <p:cNvSpPr>
            <a:spLocks noGrp="1"/>
          </p:cNvSpPr>
          <p:nvPr>
            <p:ph sz="quarter" idx="1"/>
          </p:nvPr>
        </p:nvSpPr>
        <p:spPr>
          <a:xfrm>
            <a:off x="914400" y="1447800"/>
            <a:ext cx="7772400" cy="4572000"/>
          </a:xfrm>
        </p:spPr>
        <p:txBody>
          <a:bodyPr vert="horz"/>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3">
        <a:schemeClr val="bg1"/>
      </p:bgRef>
    </p:bg>
    <p:spTree>
      <p:nvGrpSpPr>
        <p:cNvPr id="1" name=""/>
        <p:cNvGrpSpPr/>
        <p:nvPr/>
      </p:nvGrpSpPr>
      <p:grpSpPr>
        <a:xfrm>
          <a:off x="0" y="0"/>
          <a:ext cx="0" cy="0"/>
          <a:chOff x="0" y="0"/>
          <a:chExt cx="0" cy="0"/>
        </a:xfrm>
      </p:grpSpPr>
      <p:sp>
        <p:nvSpPr>
          <p:cNvPr id="11" name="Obdélník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Zaoblený obdélník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722313" y="952500"/>
            <a:ext cx="7772400" cy="1362075"/>
          </a:xfrm>
        </p:spPr>
        <p:txBody>
          <a:bodyPr anchor="b" anchorCtr="0"/>
          <a:lstStyle>
            <a:lvl1pPr algn="l">
              <a:buNone/>
              <a:defRPr sz="4000" b="0" cap="none"/>
            </a:lvl1pPr>
          </a:lstStyle>
          <a:p>
            <a:r>
              <a:rPr kumimoji="0" lang="cs-CZ"/>
              <a:t>Klepnutím lze upravit styl předlohy nadpisů.</a:t>
            </a:r>
            <a:endParaRPr kumimoji="0" lang="en-US"/>
          </a:p>
        </p:txBody>
      </p:sp>
      <p:sp>
        <p:nvSpPr>
          <p:cNvPr id="3" name="Zástupný symbol pro text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a:t>Klepnutím lze upravit styly předlohy textu.</a:t>
            </a:r>
          </a:p>
        </p:txBody>
      </p:sp>
      <p:sp>
        <p:nvSpPr>
          <p:cNvPr id="4" name="Zástupný symbol pro datum 3"/>
          <p:cNvSpPr>
            <a:spLocks noGrp="1"/>
          </p:cNvSpPr>
          <p:nvPr>
            <p:ph type="dt" sz="half" idx="10"/>
          </p:nvPr>
        </p:nvSpPr>
        <p:spPr/>
        <p:txBody>
          <a:bodyPr/>
          <a:lstStyle/>
          <a:p>
            <a:pPr>
              <a:defRPr/>
            </a:pPr>
            <a:fld id="{0540554E-7B91-4A22-AD00-22C2627DBBFF}" type="datetimeFigureOut">
              <a:rPr lang="cs-CZ" smtClean="0"/>
              <a:pPr>
                <a:defRPr/>
              </a:pPr>
              <a:t>06.04.2020</a:t>
            </a:fld>
            <a:endParaRPr lang="cs-CZ"/>
          </a:p>
        </p:txBody>
      </p:sp>
      <p:sp>
        <p:nvSpPr>
          <p:cNvPr id="5" name="Zástupný symbol pro zápatí 4"/>
          <p:cNvSpPr>
            <a:spLocks noGrp="1"/>
          </p:cNvSpPr>
          <p:nvPr>
            <p:ph type="ftr" sz="quarter" idx="11"/>
          </p:nvPr>
        </p:nvSpPr>
        <p:spPr>
          <a:xfrm>
            <a:off x="800100" y="6172200"/>
            <a:ext cx="4000500" cy="457200"/>
          </a:xfrm>
        </p:spPr>
        <p:txBody>
          <a:bodyPr/>
          <a:lstStyle/>
          <a:p>
            <a:pPr>
              <a:defRPr/>
            </a:pPr>
            <a:endParaRPr lang="cs-CZ"/>
          </a:p>
        </p:txBody>
      </p:sp>
      <p:sp>
        <p:nvSpPr>
          <p:cNvPr id="7" name="Obdélník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bdélník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Obdélník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146304" y="6208776"/>
            <a:ext cx="457200" cy="457200"/>
          </a:xfrm>
        </p:spPr>
        <p:txBody>
          <a:bodyPr/>
          <a:lstStyle/>
          <a:p>
            <a:pPr>
              <a:defRPr/>
            </a:pPr>
            <a:fld id="{EFBD792F-6F70-449D-AB81-D1FB7BAC6C8D}" type="slidenum">
              <a:rPr lang="cs-CZ" smtClean="0"/>
              <a:pPr>
                <a:defRPr/>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5" name="Zástupný symbol pro datum 4"/>
          <p:cNvSpPr>
            <a:spLocks noGrp="1"/>
          </p:cNvSpPr>
          <p:nvPr>
            <p:ph type="dt" sz="half" idx="10"/>
          </p:nvPr>
        </p:nvSpPr>
        <p:spPr/>
        <p:txBody>
          <a:bodyPr/>
          <a:lstStyle/>
          <a:p>
            <a:pPr>
              <a:defRPr/>
            </a:pPr>
            <a:fld id="{F2C00576-75D8-43C3-932A-A34BF6FAF062}" type="datetimeFigureOut">
              <a:rPr lang="cs-CZ" smtClean="0"/>
              <a:pPr>
                <a:defRPr/>
              </a:pPr>
              <a:t>06.04.2020</a:t>
            </a:fld>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87B44DD7-F4D7-40FB-8F2C-0C69A5A1414A}" type="slidenum">
              <a:rPr lang="cs-CZ" smtClean="0"/>
              <a:pPr>
                <a:defRPr/>
              </a:pPr>
              <a:t>‹#›</a:t>
            </a:fld>
            <a:endParaRPr lang="cs-CZ"/>
          </a:p>
        </p:txBody>
      </p:sp>
      <p:sp>
        <p:nvSpPr>
          <p:cNvPr id="9" name="Zástupný symbol pro obsah 8"/>
          <p:cNvSpPr>
            <a:spLocks noGrp="1"/>
          </p:cNvSpPr>
          <p:nvPr>
            <p:ph sz="quarter" idx="1"/>
          </p:nvPr>
        </p:nvSpPr>
        <p:spPr>
          <a:xfrm>
            <a:off x="914400" y="1447800"/>
            <a:ext cx="3749040" cy="4572000"/>
          </a:xfrm>
        </p:spPr>
        <p:txBody>
          <a:bodyPr vert="horz"/>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1" name="Zástupný symbol pro obsah 10"/>
          <p:cNvSpPr>
            <a:spLocks noGrp="1"/>
          </p:cNvSpPr>
          <p:nvPr>
            <p:ph sz="quarter" idx="2"/>
          </p:nvPr>
        </p:nvSpPr>
        <p:spPr>
          <a:xfrm>
            <a:off x="4933950" y="1447800"/>
            <a:ext cx="3749040" cy="4572000"/>
          </a:xfrm>
        </p:spPr>
        <p:txBody>
          <a:bodyPr vert="horz"/>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914400" y="273050"/>
            <a:ext cx="7772400" cy="1143000"/>
          </a:xfrm>
        </p:spPr>
        <p:txBody>
          <a:bodyPr anchor="b" anchorCtr="0"/>
          <a:lstStyle>
            <a:lvl1pPr>
              <a:defRPr/>
            </a:lvl1pPr>
          </a:lstStyle>
          <a:p>
            <a:r>
              <a:rPr kumimoji="0" lang="cs-CZ"/>
              <a:t>Klepnutím lze upravit styl předlohy nadpisů.</a:t>
            </a:r>
            <a:endParaRPr kumimoji="0" lang="en-US"/>
          </a:p>
        </p:txBody>
      </p:sp>
      <p:sp>
        <p:nvSpPr>
          <p:cNvPr id="3" name="Zástupný symbol pro text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Klepnutím lze upravit styly předlohy textu.</a:t>
            </a:r>
          </a:p>
        </p:txBody>
      </p:sp>
      <p:sp>
        <p:nvSpPr>
          <p:cNvPr id="4" name="Zástupný symbol pro text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Klepnutím lze upravit styly předlohy textu.</a:t>
            </a:r>
          </a:p>
        </p:txBody>
      </p:sp>
      <p:sp>
        <p:nvSpPr>
          <p:cNvPr id="7" name="Zástupný symbol pro datum 6"/>
          <p:cNvSpPr>
            <a:spLocks noGrp="1"/>
          </p:cNvSpPr>
          <p:nvPr>
            <p:ph type="dt" sz="half" idx="10"/>
          </p:nvPr>
        </p:nvSpPr>
        <p:spPr/>
        <p:txBody>
          <a:bodyPr/>
          <a:lstStyle/>
          <a:p>
            <a:pPr>
              <a:defRPr/>
            </a:pPr>
            <a:fld id="{4706127C-C42F-40F7-8E07-7415DFDEFC6A}" type="datetimeFigureOut">
              <a:rPr lang="cs-CZ" smtClean="0"/>
              <a:pPr>
                <a:defRPr/>
              </a:pPr>
              <a:t>06.04.2020</a:t>
            </a:fld>
            <a:endParaRPr lang="cs-CZ"/>
          </a:p>
        </p:txBody>
      </p:sp>
      <p:sp>
        <p:nvSpPr>
          <p:cNvPr id="8" name="Zástupný symbol pro zápatí 7"/>
          <p:cNvSpPr>
            <a:spLocks noGrp="1"/>
          </p:cNvSpPr>
          <p:nvPr>
            <p:ph type="ftr" sz="quarter" idx="11"/>
          </p:nvPr>
        </p:nvSpPr>
        <p:spPr/>
        <p:txBody>
          <a:bodyPr/>
          <a:lstStyle/>
          <a:p>
            <a:pPr>
              <a:defRPr/>
            </a:pPr>
            <a:endParaRPr lang="cs-CZ"/>
          </a:p>
        </p:txBody>
      </p:sp>
      <p:sp>
        <p:nvSpPr>
          <p:cNvPr id="9" name="Zástupný symbol pro číslo snímku 8"/>
          <p:cNvSpPr>
            <a:spLocks noGrp="1"/>
          </p:cNvSpPr>
          <p:nvPr>
            <p:ph type="sldNum" sz="quarter" idx="12"/>
          </p:nvPr>
        </p:nvSpPr>
        <p:spPr/>
        <p:txBody>
          <a:bodyPr/>
          <a:lstStyle/>
          <a:p>
            <a:pPr>
              <a:defRPr/>
            </a:pPr>
            <a:fld id="{6D4FA55E-99D0-4325-B773-D5B2E17B65DA}" type="slidenum">
              <a:rPr lang="cs-CZ" smtClean="0"/>
              <a:pPr>
                <a:defRPr/>
              </a:pPr>
              <a:t>‹#›</a:t>
            </a:fld>
            <a:endParaRPr lang="cs-CZ"/>
          </a:p>
        </p:txBody>
      </p:sp>
      <p:sp>
        <p:nvSpPr>
          <p:cNvPr id="11" name="Zástupný symbol pro obsah 10"/>
          <p:cNvSpPr>
            <a:spLocks noGrp="1"/>
          </p:cNvSpPr>
          <p:nvPr>
            <p:ph sz="half" idx="2"/>
          </p:nvPr>
        </p:nvSpPr>
        <p:spPr>
          <a:xfrm>
            <a:off x="914400" y="2247900"/>
            <a:ext cx="3733800" cy="3886200"/>
          </a:xfrm>
        </p:spPr>
        <p:txBody>
          <a:bodyPr vert="horz"/>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3" name="Zástupný symbol pro obsah 12"/>
          <p:cNvSpPr>
            <a:spLocks noGrp="1"/>
          </p:cNvSpPr>
          <p:nvPr>
            <p:ph sz="half" idx="4"/>
          </p:nvPr>
        </p:nvSpPr>
        <p:spPr>
          <a:xfrm>
            <a:off x="4953000" y="2247900"/>
            <a:ext cx="3733800" cy="3886200"/>
          </a:xfrm>
        </p:spPr>
        <p:txBody>
          <a:bodyPr vert="horz"/>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3" name="Zástupný symbol pro datum 2"/>
          <p:cNvSpPr>
            <a:spLocks noGrp="1"/>
          </p:cNvSpPr>
          <p:nvPr>
            <p:ph type="dt" sz="half" idx="10"/>
          </p:nvPr>
        </p:nvSpPr>
        <p:spPr/>
        <p:txBody>
          <a:bodyPr/>
          <a:lstStyle/>
          <a:p>
            <a:pPr>
              <a:defRPr/>
            </a:pPr>
            <a:fld id="{B6DCE9D2-B429-4DBD-BB6F-0A601599B940}" type="datetimeFigureOut">
              <a:rPr lang="cs-CZ" smtClean="0"/>
              <a:pPr>
                <a:defRPr/>
              </a:pPr>
              <a:t>06.04.2020</a:t>
            </a:fld>
            <a:endParaRPr lang="cs-CZ"/>
          </a:p>
        </p:txBody>
      </p:sp>
      <p:sp>
        <p:nvSpPr>
          <p:cNvPr id="4" name="Zástupný symbol pro zápatí 3"/>
          <p:cNvSpPr>
            <a:spLocks noGrp="1"/>
          </p:cNvSpPr>
          <p:nvPr>
            <p:ph type="ftr" sz="quarter" idx="11"/>
          </p:nvPr>
        </p:nvSpPr>
        <p:spPr/>
        <p:txBody>
          <a:bodyPr/>
          <a:lstStyle/>
          <a:p>
            <a:pPr>
              <a:defRPr/>
            </a:pPr>
            <a:endParaRPr lang="cs-CZ"/>
          </a:p>
        </p:txBody>
      </p:sp>
      <p:sp>
        <p:nvSpPr>
          <p:cNvPr id="5" name="Zástupný symbol pro číslo snímku 4"/>
          <p:cNvSpPr>
            <a:spLocks noGrp="1"/>
          </p:cNvSpPr>
          <p:nvPr>
            <p:ph type="sldNum" sz="quarter" idx="12"/>
          </p:nvPr>
        </p:nvSpPr>
        <p:spPr/>
        <p:txBody>
          <a:bodyPr/>
          <a:lstStyle/>
          <a:p>
            <a:pPr>
              <a:defRPr/>
            </a:pPr>
            <a:fld id="{98F92BB1-E4C1-4CBE-89D5-CAC6C6696CC2}" type="slidenum">
              <a:rPr lang="cs-CZ" smtClean="0"/>
              <a:pPr>
                <a:defRPr/>
              </a:pPr>
              <a:t>‹#›</a:t>
            </a:fld>
            <a:endParaRPr lang="cs-CZ"/>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pPr>
              <a:defRPr/>
            </a:pPr>
            <a:fld id="{BE7691A5-DAE2-4933-9089-15139556D8CE}" type="datetimeFigureOut">
              <a:rPr lang="cs-CZ" smtClean="0"/>
              <a:pPr>
                <a:defRPr/>
              </a:pPr>
              <a:t>06.04.2020</a:t>
            </a:fld>
            <a:endParaRPr lang="cs-CZ"/>
          </a:p>
        </p:txBody>
      </p:sp>
      <p:sp>
        <p:nvSpPr>
          <p:cNvPr id="3" name="Zástupný symbol pro zápatí 2"/>
          <p:cNvSpPr>
            <a:spLocks noGrp="1"/>
          </p:cNvSpPr>
          <p:nvPr>
            <p:ph type="ftr" sz="quarter" idx="11"/>
          </p:nvPr>
        </p:nvSpPr>
        <p:spPr/>
        <p:txBody>
          <a:bodyPr/>
          <a:lstStyle/>
          <a:p>
            <a:pPr>
              <a:defRPr/>
            </a:pPr>
            <a:endParaRPr lang="cs-CZ"/>
          </a:p>
        </p:txBody>
      </p:sp>
      <p:sp>
        <p:nvSpPr>
          <p:cNvPr id="4" name="Zástupný symbol pro číslo snímku 3"/>
          <p:cNvSpPr>
            <a:spLocks noGrp="1"/>
          </p:cNvSpPr>
          <p:nvPr>
            <p:ph type="sldNum" sz="quarter" idx="12"/>
          </p:nvPr>
        </p:nvSpPr>
        <p:spPr/>
        <p:txBody>
          <a:bodyPr/>
          <a:lstStyle/>
          <a:p>
            <a:pPr>
              <a:defRPr/>
            </a:pPr>
            <a:fld id="{9DCB85E3-3C73-4851-B589-BD91CC09A58D}" type="slidenum">
              <a:rPr lang="cs-CZ" smtClean="0"/>
              <a:pPr>
                <a:defRPr/>
              </a:pPr>
              <a:t>‹#›</a:t>
            </a:fld>
            <a:endParaRPr lang="cs-CZ"/>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8" name="Obdélník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Zaoblený obdélník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914400" y="273050"/>
            <a:ext cx="7772400" cy="1143000"/>
          </a:xfrm>
        </p:spPr>
        <p:txBody>
          <a:bodyPr anchor="b" anchorCtr="0"/>
          <a:lstStyle>
            <a:lvl1pPr algn="l">
              <a:buNone/>
              <a:defRPr sz="4000" b="0"/>
            </a:lvl1pPr>
          </a:lstStyle>
          <a:p>
            <a:r>
              <a:rPr kumimoji="0" lang="cs-CZ"/>
              <a:t>Klepnutím lze upravit styl předlohy nadpisů.</a:t>
            </a:r>
            <a:endParaRPr kumimoji="0" lang="en-US"/>
          </a:p>
        </p:txBody>
      </p:sp>
      <p:sp>
        <p:nvSpPr>
          <p:cNvPr id="3" name="Zástupný symbol pro text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cs-CZ"/>
              <a:t>Klepnutím lze upravit styly předlohy textu.</a:t>
            </a:r>
          </a:p>
        </p:txBody>
      </p:sp>
      <p:sp>
        <p:nvSpPr>
          <p:cNvPr id="5" name="Zástupný symbol pro datum 4"/>
          <p:cNvSpPr>
            <a:spLocks noGrp="1"/>
          </p:cNvSpPr>
          <p:nvPr>
            <p:ph type="dt" sz="half" idx="10"/>
          </p:nvPr>
        </p:nvSpPr>
        <p:spPr/>
        <p:txBody>
          <a:bodyPr/>
          <a:lstStyle/>
          <a:p>
            <a:pPr>
              <a:defRPr/>
            </a:pPr>
            <a:fld id="{28C02557-08C9-4096-B6D2-7F5BBD3C9D1D}" type="datetimeFigureOut">
              <a:rPr lang="cs-CZ" smtClean="0"/>
              <a:pPr>
                <a:defRPr/>
              </a:pPr>
              <a:t>06.04.2020</a:t>
            </a:fld>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4E63B105-985C-464B-9AA4-D4E3202F44CA}" type="slidenum">
              <a:rPr lang="cs-CZ" smtClean="0"/>
              <a:pPr>
                <a:defRPr/>
              </a:pPr>
              <a:t>‹#›</a:t>
            </a:fld>
            <a:endParaRPr lang="cs-CZ"/>
          </a:p>
        </p:txBody>
      </p:sp>
      <p:sp>
        <p:nvSpPr>
          <p:cNvPr id="11" name="Zástupný symbol pro obsah 10"/>
          <p:cNvSpPr>
            <a:spLocks noGrp="1"/>
          </p:cNvSpPr>
          <p:nvPr>
            <p:ph sz="quarter" idx="1"/>
          </p:nvPr>
        </p:nvSpPr>
        <p:spPr>
          <a:xfrm>
            <a:off x="2971800" y="1600200"/>
            <a:ext cx="5715000" cy="4495800"/>
          </a:xfrm>
        </p:spPr>
        <p:txBody>
          <a:bodyPr vert="horz"/>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4180AD3F-F37B-4E59-8AE7-2B12111C2CE2}" type="datetimeFigureOut">
              <a:rPr lang="cs-CZ"/>
              <a:pPr>
                <a:defRPr/>
              </a:pPr>
              <a:t>06.04.2020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D25692BB-5A23-49D9-B413-BEAB1069C3BF}" type="slidenum">
              <a:rPr lang="cs-CZ"/>
              <a:pPr>
                <a:defRPr/>
              </a:pPr>
              <a:t>‹#›</a:t>
            </a:fld>
            <a:endParaRPr lang="cs-CZ"/>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cs-CZ"/>
              <a:t>Klepnutím lze upravit styl předlohy nadpisů.</a:t>
            </a:r>
            <a:endParaRPr kumimoji="0" lang="en-US"/>
          </a:p>
        </p:txBody>
      </p:sp>
      <p:sp>
        <p:nvSpPr>
          <p:cNvPr id="4" name="Zástupný symbol pro text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cs-CZ"/>
              <a:t>Klepnutím lze upravit styly předlohy textu.</a:t>
            </a:r>
          </a:p>
        </p:txBody>
      </p:sp>
      <p:sp>
        <p:nvSpPr>
          <p:cNvPr id="5" name="Zástupný symbol pro datum 4"/>
          <p:cNvSpPr>
            <a:spLocks noGrp="1"/>
          </p:cNvSpPr>
          <p:nvPr>
            <p:ph type="dt" sz="half" idx="10"/>
          </p:nvPr>
        </p:nvSpPr>
        <p:spPr/>
        <p:txBody>
          <a:bodyPr/>
          <a:lstStyle/>
          <a:p>
            <a:pPr>
              <a:defRPr/>
            </a:pPr>
            <a:fld id="{469F45B5-1913-46FB-AB32-D62EA3B49C1B}" type="datetimeFigureOut">
              <a:rPr lang="cs-CZ" smtClean="0"/>
              <a:pPr>
                <a:defRPr/>
              </a:pPr>
              <a:t>06.04.2020</a:t>
            </a:fld>
            <a:endParaRPr lang="cs-CZ"/>
          </a:p>
        </p:txBody>
      </p:sp>
      <p:sp>
        <p:nvSpPr>
          <p:cNvPr id="6" name="Zástupný symbol pro zápatí 5"/>
          <p:cNvSpPr>
            <a:spLocks noGrp="1"/>
          </p:cNvSpPr>
          <p:nvPr>
            <p:ph type="ftr" sz="quarter" idx="11"/>
          </p:nvPr>
        </p:nvSpPr>
        <p:spPr>
          <a:xfrm>
            <a:off x="914400" y="6172200"/>
            <a:ext cx="3886200" cy="457200"/>
          </a:xfrm>
        </p:spPr>
        <p:txBody>
          <a:bodyPr/>
          <a:lstStyle/>
          <a:p>
            <a:pPr>
              <a:defRPr/>
            </a:pPr>
            <a:endParaRPr lang="cs-CZ"/>
          </a:p>
        </p:txBody>
      </p:sp>
      <p:sp>
        <p:nvSpPr>
          <p:cNvPr id="7" name="Zástupný symbol pro číslo snímku 6"/>
          <p:cNvSpPr>
            <a:spLocks noGrp="1"/>
          </p:cNvSpPr>
          <p:nvPr>
            <p:ph type="sldNum" sz="quarter" idx="12"/>
          </p:nvPr>
        </p:nvSpPr>
        <p:spPr>
          <a:xfrm>
            <a:off x="146304" y="6208776"/>
            <a:ext cx="457200" cy="457200"/>
          </a:xfrm>
        </p:spPr>
        <p:txBody>
          <a:bodyPr/>
          <a:lstStyle/>
          <a:p>
            <a:pPr>
              <a:defRPr/>
            </a:pPr>
            <a:fld id="{50C6878B-89EB-463A-ACAB-A090F9D370A0}" type="slidenum">
              <a:rPr lang="cs-CZ" smtClean="0"/>
              <a:pPr>
                <a:defRPr/>
              </a:pPr>
              <a:t>‹#›</a:t>
            </a:fld>
            <a:endParaRPr lang="cs-CZ"/>
          </a:p>
        </p:txBody>
      </p:sp>
      <p:sp>
        <p:nvSpPr>
          <p:cNvPr id="11" name="Obdélník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bdélník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Zástupný symbol pro obrázek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cs-CZ"/>
              <a:t>Klepnutím na ikonu přidáte obrázek.</a:t>
            </a:r>
            <a:endParaRPr kumimoji="0"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pPr>
              <a:defRPr/>
            </a:pPr>
            <a:fld id="{B480B678-C8FE-40E1-80D9-ED8A71B48D8A}" type="datetimeFigureOut">
              <a:rPr lang="cs-CZ" smtClean="0"/>
              <a:pPr>
                <a:defRPr/>
              </a:pPr>
              <a:t>06.04.2020</a:t>
            </a:fld>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F218A4AD-2882-42F3-8B66-AEAB1C7AE381}" type="slidenum">
              <a:rPr lang="cs-CZ" smtClean="0"/>
              <a:pPr>
                <a:defRPr/>
              </a:pPr>
              <a:t>‹#›</a:t>
            </a:fld>
            <a:endParaRPr lang="cs-CZ"/>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41"/>
            <a:ext cx="2011680" cy="5851525"/>
          </a:xfrm>
        </p:spPr>
        <p:txBody>
          <a:bodyPr vert="eaVert"/>
          <a:lstStyle/>
          <a:p>
            <a:r>
              <a:rPr kumimoji="0" lang="cs-CZ"/>
              <a:t>Klepnutím lze upravit styl předlohy nadpisů.</a:t>
            </a:r>
            <a:endParaRPr kumimoji="0" lang="en-US"/>
          </a:p>
        </p:txBody>
      </p:sp>
      <p:sp>
        <p:nvSpPr>
          <p:cNvPr id="3" name="Zástupný symbol pro svislý text 2"/>
          <p:cNvSpPr>
            <a:spLocks noGrp="1"/>
          </p:cNvSpPr>
          <p:nvPr>
            <p:ph type="body" orient="vert" idx="1"/>
          </p:nvPr>
        </p:nvSpPr>
        <p:spPr>
          <a:xfrm>
            <a:off x="914400" y="274640"/>
            <a:ext cx="5562600" cy="5851525"/>
          </a:xfrm>
        </p:spPr>
        <p:txBody>
          <a:bodyPr vert="eaVer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pPr>
              <a:defRPr/>
            </a:pPr>
            <a:fld id="{0F364BBD-FB34-4FFE-B7DA-0B313EF57D7B}" type="datetimeFigureOut">
              <a:rPr lang="cs-CZ" smtClean="0"/>
              <a:pPr>
                <a:defRPr/>
              </a:pPr>
              <a:t>06.04.2020</a:t>
            </a:fld>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9F5DEE0E-F4F5-41C3-8238-A06BD90EC206}" type="slidenum">
              <a:rPr lang="cs-CZ" smtClean="0"/>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0540554E-7B91-4A22-AD00-22C2627DBBFF}" type="datetimeFigureOut">
              <a:rPr lang="cs-CZ"/>
              <a:pPr>
                <a:defRPr/>
              </a:pPr>
              <a:t>06.04.2020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EFBD792F-6F70-449D-AB81-D1FB7BAC6C8D}"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3"/>
          <p:cNvSpPr>
            <a:spLocks noGrp="1"/>
          </p:cNvSpPr>
          <p:nvPr>
            <p:ph type="dt" sz="half" idx="10"/>
          </p:nvPr>
        </p:nvSpPr>
        <p:spPr/>
        <p:txBody>
          <a:bodyPr/>
          <a:lstStyle>
            <a:lvl1pPr>
              <a:defRPr/>
            </a:lvl1pPr>
          </a:lstStyle>
          <a:p>
            <a:pPr>
              <a:defRPr/>
            </a:pPr>
            <a:fld id="{F2C00576-75D8-43C3-932A-A34BF6FAF062}" type="datetimeFigureOut">
              <a:rPr lang="cs-CZ"/>
              <a:pPr>
                <a:defRPr/>
              </a:pPr>
              <a:t>06.04.2020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87B44DD7-F4D7-40FB-8F2C-0C69A5A1414A}"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3"/>
          <p:cNvSpPr>
            <a:spLocks noGrp="1"/>
          </p:cNvSpPr>
          <p:nvPr>
            <p:ph type="dt" sz="half" idx="10"/>
          </p:nvPr>
        </p:nvSpPr>
        <p:spPr/>
        <p:txBody>
          <a:bodyPr/>
          <a:lstStyle>
            <a:lvl1pPr>
              <a:defRPr/>
            </a:lvl1pPr>
          </a:lstStyle>
          <a:p>
            <a:pPr>
              <a:defRPr/>
            </a:pPr>
            <a:fld id="{4706127C-C42F-40F7-8E07-7415DFDEFC6A}" type="datetimeFigureOut">
              <a:rPr lang="cs-CZ"/>
              <a:pPr>
                <a:defRPr/>
              </a:pPr>
              <a:t>06.04.2020</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6D4FA55E-99D0-4325-B773-D5B2E17B65DA}"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3"/>
          <p:cNvSpPr>
            <a:spLocks noGrp="1"/>
          </p:cNvSpPr>
          <p:nvPr>
            <p:ph type="dt" sz="half" idx="10"/>
          </p:nvPr>
        </p:nvSpPr>
        <p:spPr/>
        <p:txBody>
          <a:bodyPr/>
          <a:lstStyle>
            <a:lvl1pPr>
              <a:defRPr/>
            </a:lvl1pPr>
          </a:lstStyle>
          <a:p>
            <a:pPr>
              <a:defRPr/>
            </a:pPr>
            <a:fld id="{B6DCE9D2-B429-4DBD-BB6F-0A601599B940}" type="datetimeFigureOut">
              <a:rPr lang="cs-CZ"/>
              <a:pPr>
                <a:defRPr/>
              </a:pPr>
              <a:t>06.04.2020</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98F92BB1-E4C1-4CBE-89D5-CAC6C6696CC2}"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BE7691A5-DAE2-4933-9089-15139556D8CE}" type="datetimeFigureOut">
              <a:rPr lang="cs-CZ"/>
              <a:pPr>
                <a:defRPr/>
              </a:pPr>
              <a:t>06.04.2020</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9DCB85E3-3C73-4851-B589-BD91CC09A58D}"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28C02557-08C9-4096-B6D2-7F5BBD3C9D1D}" type="datetimeFigureOut">
              <a:rPr lang="cs-CZ"/>
              <a:pPr>
                <a:defRPr/>
              </a:pPr>
              <a:t>06.04.2020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4E63B105-985C-464B-9AA4-D4E3202F44CA}"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469F45B5-1913-46FB-AB32-D62EA3B49C1B}" type="datetimeFigureOut">
              <a:rPr lang="cs-CZ"/>
              <a:pPr>
                <a:defRPr/>
              </a:pPr>
              <a:t>06.04.2020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50C6878B-89EB-463A-ACAB-A090F9D370A0}"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a:t>Klepnutím lze upravit styl předlohy nadpisů.</a:t>
            </a:r>
          </a:p>
        </p:txBody>
      </p:sp>
      <p:sp>
        <p:nvSpPr>
          <p:cNvPr id="1027" name="Zástupný symbol pro tex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15D2B2C9-7A33-4A73-8853-305DD1D9FADA}" type="datetimeFigureOut">
              <a:rPr lang="cs-CZ"/>
              <a:pPr>
                <a:defRPr/>
              </a:pPr>
              <a:t>06.04.2020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49A82057-EEB0-41E8-9DE7-3C7A65CE1AD5}"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713" r:id="rId1"/>
    <p:sldLayoutId id="2147483712" r:id="rId2"/>
    <p:sldLayoutId id="2147483711" r:id="rId3"/>
    <p:sldLayoutId id="2147483710" r:id="rId4"/>
    <p:sldLayoutId id="2147483709" r:id="rId5"/>
    <p:sldLayoutId id="2147483708" r:id="rId6"/>
    <p:sldLayoutId id="2147483707" r:id="rId7"/>
    <p:sldLayoutId id="2147483706" r:id="rId8"/>
    <p:sldLayoutId id="2147483705" r:id="rId9"/>
    <p:sldLayoutId id="2147483704" r:id="rId10"/>
    <p:sldLayoutId id="214748370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Obdélník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Zaoblený obdélník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Zástupný symbol pro nadpis 21"/>
          <p:cNvSpPr>
            <a:spLocks noGrp="1"/>
          </p:cNvSpPr>
          <p:nvPr>
            <p:ph type="title"/>
          </p:nvPr>
        </p:nvSpPr>
        <p:spPr>
          <a:xfrm>
            <a:off x="914400" y="274638"/>
            <a:ext cx="7772400" cy="1143000"/>
          </a:xfrm>
          <a:prstGeom prst="rect">
            <a:avLst/>
          </a:prstGeom>
        </p:spPr>
        <p:txBody>
          <a:bodyPr bIns="91440" anchor="b" anchorCtr="0">
            <a:normAutofit/>
          </a:bodyPr>
          <a:lstStyle/>
          <a:p>
            <a:r>
              <a:rPr kumimoji="0" lang="cs-CZ"/>
              <a:t>Klepnutím lze upravit styl předlohy nadpisů.</a:t>
            </a:r>
            <a:endParaRPr kumimoji="0" lang="en-US"/>
          </a:p>
        </p:txBody>
      </p:sp>
      <p:sp>
        <p:nvSpPr>
          <p:cNvPr id="13" name="Zástupný symbol pro text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cs-CZ"/>
              <a:t>Klepnutím lze upravit styly předlohy textu.</a:t>
            </a:r>
          </a:p>
          <a:p>
            <a:pPr lvl="1" eaLnBrk="1" latinLnBrk="0" hangingPunct="1"/>
            <a:r>
              <a:rPr kumimoji="0" lang="cs-CZ"/>
              <a:t>Druhá úroveň</a:t>
            </a:r>
          </a:p>
          <a:p>
            <a:pPr lvl="2" eaLnBrk="1" latinLnBrk="0" hangingPunct="1"/>
            <a:r>
              <a:rPr kumimoji="0" lang="cs-CZ"/>
              <a:t>Třetí úroveň</a:t>
            </a:r>
          </a:p>
          <a:p>
            <a:pPr lvl="3" eaLnBrk="1" latinLnBrk="0" hangingPunct="1"/>
            <a:r>
              <a:rPr kumimoji="0" lang="cs-CZ"/>
              <a:t>Čtvrtá úroveň</a:t>
            </a:r>
          </a:p>
          <a:p>
            <a:pPr lvl="4" eaLnBrk="1" latinLnBrk="0" hangingPunct="1"/>
            <a:r>
              <a:rPr kumimoji="0" lang="cs-CZ"/>
              <a:t>Pátá úroveň</a:t>
            </a:r>
            <a:endParaRPr kumimoji="0" lang="en-US"/>
          </a:p>
        </p:txBody>
      </p:sp>
      <p:sp>
        <p:nvSpPr>
          <p:cNvPr id="14" name="Zástupný symbol pro datum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pPr>
              <a:defRPr/>
            </a:pPr>
            <a:fld id="{15D2B2C9-7A33-4A73-8853-305DD1D9FADA}" type="datetimeFigureOut">
              <a:rPr lang="cs-CZ" smtClean="0"/>
              <a:pPr>
                <a:defRPr/>
              </a:pPr>
              <a:t>06.04.2020</a:t>
            </a:fld>
            <a:endParaRPr lang="cs-CZ"/>
          </a:p>
        </p:txBody>
      </p:sp>
      <p:sp>
        <p:nvSpPr>
          <p:cNvPr id="3" name="Zástupný symbol pro zápatí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pPr>
              <a:defRPr/>
            </a:pPr>
            <a:endParaRPr lang="cs-CZ"/>
          </a:p>
        </p:txBody>
      </p:sp>
      <p:sp>
        <p:nvSpPr>
          <p:cNvPr id="23" name="Zástupný symbol pro číslo snímku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a:defRPr/>
            </a:pPr>
            <a:fld id="{49A82057-EEB0-41E8-9DE7-3C7A65CE1AD5}" type="slidenum">
              <a:rPr lang="cs-CZ" smtClean="0"/>
              <a:pPr>
                <a:defRPr/>
              </a:pPr>
              <a:t>‹#›</a:t>
            </a:fld>
            <a:endParaRPr lang="cs-CZ"/>
          </a:p>
        </p:txBody>
      </p:sp>
    </p:spTree>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review.soc.cas.cz/"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Layout" Target="../slideLayouts/slideLayout13.xml"/><Relationship Id="rId6" Type="http://schemas.openxmlformats.org/officeDocument/2006/relationships/image" Target="../media/image7.gif"/><Relationship Id="rId5" Type="http://schemas.openxmlformats.org/officeDocument/2006/relationships/image" Target="../media/image6.jpeg"/><Relationship Id="rId4" Type="http://schemas.openxmlformats.org/officeDocument/2006/relationships/image" Target="../media/image5.png"/><Relationship Id="rId9" Type="http://schemas.openxmlformats.org/officeDocument/2006/relationships/image" Target="../media/image10.jpeg"/></Relationships>
</file>

<file path=ppt/slides/_rels/slide21.xml.rels><?xml version="1.0" encoding="UTF-8" standalone="yes"?>
<Relationships xmlns="http://schemas.openxmlformats.org/package/2006/relationships"><Relationship Id="rId2" Type="http://schemas.openxmlformats.org/officeDocument/2006/relationships/hyperlink" Target="http://www.academia.ed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41394" y="1028700"/>
            <a:ext cx="8229600" cy="1143000"/>
          </a:xfrm>
        </p:spPr>
        <p:txBody>
          <a:bodyPr rtlCol="0">
            <a:normAutofit/>
          </a:bodyPr>
          <a:lstStyle/>
          <a:p>
            <a:pPr eaLnBrk="1" fontAlgn="auto" hangingPunct="1">
              <a:spcAft>
                <a:spcPts val="0"/>
              </a:spcAft>
              <a:defRPr/>
            </a:pPr>
            <a:r>
              <a:rPr lang="cs-CZ" b="1" dirty="0">
                <a:solidFill>
                  <a:srgbClr val="0070C0"/>
                </a:solidFill>
              </a:rPr>
              <a:t>Co je vědecký empirický výzkum</a:t>
            </a:r>
          </a:p>
        </p:txBody>
      </p:sp>
      <p:sp>
        <p:nvSpPr>
          <p:cNvPr id="52226" name="Zástupný symbol pro obsah 2"/>
          <p:cNvSpPr>
            <a:spLocks noGrp="1"/>
          </p:cNvSpPr>
          <p:nvPr>
            <p:ph idx="1"/>
          </p:nvPr>
        </p:nvSpPr>
        <p:spPr/>
        <p:txBody>
          <a:bodyPr/>
          <a:lstStyle/>
          <a:p>
            <a:pPr eaLnBrk="1" hangingPunct="1">
              <a:buFont typeface="Arial" charset="0"/>
              <a:buNone/>
            </a:pPr>
            <a:endParaRPr lang="cs-CZ" dirty="0"/>
          </a:p>
          <a:p>
            <a:pPr eaLnBrk="1" hangingPunct="1">
              <a:buFont typeface="Arial" charset="0"/>
              <a:buNone/>
            </a:pPr>
            <a:endParaRPr lang="cs-CZ" dirty="0"/>
          </a:p>
          <a:p>
            <a:pPr eaLnBrk="1" hangingPunct="1">
              <a:buFont typeface="Arial" charset="0"/>
              <a:buNone/>
            </a:pPr>
            <a:endParaRPr lang="cs-CZ" dirty="0"/>
          </a:p>
          <a:p>
            <a:pPr eaLnBrk="1" hangingPunct="1">
              <a:buFont typeface="Arial" charset="0"/>
              <a:buNone/>
            </a:pPr>
            <a:endParaRPr lang="cs-CZ" dirty="0"/>
          </a:p>
          <a:p>
            <a:pPr eaLnBrk="1" hangingPunct="1">
              <a:buFont typeface="Arial" charset="0"/>
              <a:buNone/>
            </a:pPr>
            <a:endParaRPr lang="cs-CZ" dirty="0"/>
          </a:p>
        </p:txBody>
      </p:sp>
      <p:sp>
        <p:nvSpPr>
          <p:cNvPr id="52227" name="TextovéPole 3"/>
          <p:cNvSpPr txBox="1">
            <a:spLocks noChangeArrowheads="1"/>
          </p:cNvSpPr>
          <p:nvPr/>
        </p:nvSpPr>
        <p:spPr bwMode="auto">
          <a:xfrm>
            <a:off x="3347864" y="2481590"/>
            <a:ext cx="1627369" cy="523220"/>
          </a:xfrm>
          <a:prstGeom prst="rect">
            <a:avLst/>
          </a:prstGeom>
          <a:noFill/>
          <a:ln w="9525">
            <a:noFill/>
            <a:miter lim="800000"/>
            <a:headEnd/>
            <a:tailEnd/>
          </a:ln>
        </p:spPr>
        <p:txBody>
          <a:bodyPr wrap="none">
            <a:spAutoFit/>
          </a:bodyPr>
          <a:lstStyle/>
          <a:p>
            <a:r>
              <a:rPr lang="cs-CZ" sz="2800" dirty="0">
                <a:latin typeface="Calibri" pitchFamily="34" charset="0"/>
              </a:rPr>
              <a:t>6. 4. 2020</a:t>
            </a:r>
          </a:p>
        </p:txBody>
      </p:sp>
      <p:pic>
        <p:nvPicPr>
          <p:cNvPr id="1026" name="Picture 2" descr="Social Psych hum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24128" y="2124075"/>
            <a:ext cx="3171460" cy="45620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5"/>
          <p:cNvSpPr>
            <a:spLocks noGrp="1"/>
          </p:cNvSpPr>
          <p:nvPr>
            <p:ph type="sldNum" sz="quarter" idx="12"/>
          </p:nvPr>
        </p:nvSpPr>
        <p:spPr/>
        <p:txBody>
          <a:bodyPr/>
          <a:lstStyle/>
          <a:p>
            <a:fld id="{2BBC3906-257F-4130-9EC3-77F7EB66586F}" type="slidenum">
              <a:rPr lang="cs-CZ"/>
              <a:pPr/>
              <a:t>10</a:t>
            </a:fld>
            <a:endParaRPr lang="cs-CZ"/>
          </a:p>
        </p:txBody>
      </p:sp>
      <p:sp>
        <p:nvSpPr>
          <p:cNvPr id="88066" name="Rectangle 2"/>
          <p:cNvSpPr>
            <a:spLocks noGrp="1" noChangeArrowheads="1"/>
          </p:cNvSpPr>
          <p:nvPr>
            <p:ph type="title"/>
          </p:nvPr>
        </p:nvSpPr>
        <p:spPr/>
        <p:txBody>
          <a:bodyPr/>
          <a:lstStyle/>
          <a:p>
            <a:r>
              <a:rPr lang="cs-CZ" b="1" dirty="0"/>
              <a:t>Jednotky výzkumu</a:t>
            </a:r>
          </a:p>
        </p:txBody>
      </p:sp>
      <p:sp>
        <p:nvSpPr>
          <p:cNvPr id="88067" name="Rectangle 3"/>
          <p:cNvSpPr>
            <a:spLocks noGrp="1" noChangeArrowheads="1"/>
          </p:cNvSpPr>
          <p:nvPr>
            <p:ph type="body" idx="1"/>
          </p:nvPr>
        </p:nvSpPr>
        <p:spPr/>
        <p:txBody>
          <a:bodyPr/>
          <a:lstStyle/>
          <a:p>
            <a:r>
              <a:rPr lang="cs-CZ" dirty="0"/>
              <a:t>Individuální osoby</a:t>
            </a:r>
          </a:p>
          <a:p>
            <a:r>
              <a:rPr lang="cs-CZ" dirty="0"/>
              <a:t>Skupiny (domácnost)</a:t>
            </a:r>
          </a:p>
          <a:p>
            <a:r>
              <a:rPr lang="cs-CZ" dirty="0"/>
              <a:t>Formální organizace (firmy, úřady, obce či jiné právnické osoby)</a:t>
            </a:r>
          </a:p>
          <a:p>
            <a:r>
              <a:rPr lang="cs-CZ" dirty="0"/>
              <a:t>Lidské výtvory</a:t>
            </a:r>
          </a:p>
          <a:p>
            <a:pPr lvl="1"/>
            <a:r>
              <a:rPr lang="cs-CZ" sz="3200" dirty="0"/>
              <a:t>materiální (dokumenty, knihy, obrazy)</a:t>
            </a:r>
          </a:p>
          <a:p>
            <a:pPr lvl="1"/>
            <a:r>
              <a:rPr lang="cs-CZ" sz="3200" dirty="0"/>
              <a:t>sociální interakce (předváděcí akce, …)</a:t>
            </a:r>
          </a:p>
        </p:txBody>
      </p:sp>
    </p:spTree>
    <p:extLst>
      <p:ext uri="{BB962C8B-B14F-4D97-AF65-F5344CB8AC3E}">
        <p14:creationId xmlns:p14="http://schemas.microsoft.com/office/powerpoint/2010/main" val="17696137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Nadpis 1"/>
          <p:cNvSpPr>
            <a:spLocks noGrp="1"/>
          </p:cNvSpPr>
          <p:nvPr>
            <p:ph type="title"/>
          </p:nvPr>
        </p:nvSpPr>
        <p:spPr/>
        <p:txBody>
          <a:bodyPr/>
          <a:lstStyle/>
          <a:p>
            <a:pPr eaLnBrk="1" hangingPunct="1"/>
            <a:r>
              <a:rPr lang="cs-CZ"/>
              <a:t>Testování vs. porozumění</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34678746"/>
              </p:ext>
            </p:extLst>
          </p:nvPr>
        </p:nvGraphicFramePr>
        <p:xfrm>
          <a:off x="457200" y="1600200"/>
          <a:ext cx="8229600" cy="375412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370840">
                <a:tc>
                  <a:txBody>
                    <a:bodyPr/>
                    <a:lstStyle/>
                    <a:p>
                      <a:r>
                        <a:rPr lang="cs-CZ" sz="1800" b="1" kern="1200" dirty="0">
                          <a:solidFill>
                            <a:schemeClr val="tx1"/>
                          </a:solidFill>
                          <a:latin typeface="+mn-lt"/>
                          <a:ea typeface="+mn-ea"/>
                          <a:cs typeface="+mn-cs"/>
                        </a:rPr>
                        <a:t>Kvantitativní</a:t>
                      </a:r>
                      <a:endParaRPr lang="cs-CZ"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cs-CZ" sz="1800" b="1" dirty="0">
                          <a:solidFill>
                            <a:schemeClr val="tx1"/>
                          </a:solidFill>
                          <a:latin typeface="Times New Roman"/>
                          <a:ea typeface="Times New Roman"/>
                          <a:cs typeface="Times New Roman"/>
                        </a:rPr>
                        <a:t>Kvalitativní</a:t>
                      </a:r>
                      <a:endParaRPr lang="cs-CZ" sz="1800" dirty="0">
                        <a:solidFill>
                          <a:schemeClr val="tx1"/>
                        </a:solidFill>
                        <a:latin typeface="Times New Roman"/>
                        <a:ea typeface="Times New Roman"/>
                        <a:cs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r>
                        <a:rPr lang="cs-CZ" sz="1800" kern="1200" dirty="0">
                          <a:solidFill>
                            <a:schemeClr val="dk1"/>
                          </a:solidFill>
                          <a:latin typeface="+mn-lt"/>
                          <a:ea typeface="+mn-ea"/>
                          <a:cs typeface="+mn-cs"/>
                        </a:rPr>
                        <a:t>cílem</a:t>
                      </a:r>
                    </a:p>
                    <a:p>
                      <a:r>
                        <a:rPr lang="cs-CZ" sz="1800" kern="1200" dirty="0">
                          <a:solidFill>
                            <a:schemeClr val="dk1"/>
                          </a:solidFill>
                          <a:latin typeface="+mn-lt"/>
                          <a:ea typeface="+mn-ea"/>
                          <a:cs typeface="+mn-cs"/>
                        </a:rPr>
                        <a:t>je </a:t>
                      </a:r>
                      <a:r>
                        <a:rPr lang="cs-CZ" sz="1800" u="sng" kern="1200" dirty="0">
                          <a:solidFill>
                            <a:schemeClr val="dk1"/>
                          </a:solidFill>
                          <a:latin typeface="+mn-lt"/>
                          <a:ea typeface="+mn-ea"/>
                          <a:cs typeface="+mn-cs"/>
                        </a:rPr>
                        <a:t>testování hypotéz</a:t>
                      </a:r>
                    </a:p>
                    <a:p>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cs-CZ" sz="1800" kern="1200" dirty="0">
                          <a:solidFill>
                            <a:schemeClr val="dk1"/>
                          </a:solidFill>
                          <a:latin typeface="+mn-lt"/>
                          <a:ea typeface="+mn-ea"/>
                          <a:cs typeface="+mn-cs"/>
                        </a:rPr>
                        <a:t>cílem </a:t>
                      </a:r>
                    </a:p>
                    <a:p>
                      <a:r>
                        <a:rPr lang="cs-CZ" sz="1800" kern="1200" dirty="0">
                          <a:solidFill>
                            <a:schemeClr val="dk1"/>
                          </a:solidFill>
                          <a:latin typeface="+mn-lt"/>
                          <a:ea typeface="+mn-ea"/>
                          <a:cs typeface="+mn-cs"/>
                        </a:rPr>
                        <a:t>je nové </a:t>
                      </a:r>
                      <a:r>
                        <a:rPr lang="cs-CZ" sz="1800" u="sng" kern="1200" dirty="0">
                          <a:solidFill>
                            <a:schemeClr val="dk1"/>
                          </a:solidFill>
                          <a:latin typeface="+mn-lt"/>
                          <a:ea typeface="+mn-ea"/>
                          <a:cs typeface="+mn-cs"/>
                        </a:rPr>
                        <a:t>porozumění</a:t>
                      </a:r>
                      <a:r>
                        <a:rPr lang="cs-CZ" sz="1800" kern="1200" dirty="0">
                          <a:solidFill>
                            <a:schemeClr val="dk1"/>
                          </a:solidFill>
                          <a:latin typeface="+mn-lt"/>
                          <a:ea typeface="+mn-ea"/>
                          <a:cs typeface="+mn-cs"/>
                        </a:rPr>
                        <a:t> nějakému fenoménu, navržení konceptu, nové typologie (ideálně nové teorie či alespoň hypotézy)</a:t>
                      </a:r>
                    </a:p>
                    <a:p>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r>
                        <a:rPr lang="cs-CZ" sz="1800" kern="1200" dirty="0">
                          <a:solidFill>
                            <a:schemeClr val="dk1"/>
                          </a:solidFill>
                          <a:latin typeface="+mn-lt"/>
                          <a:ea typeface="+mn-ea"/>
                          <a:cs typeface="+mn-cs"/>
                        </a:rPr>
                        <a:t>deduktivní logika</a:t>
                      </a:r>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800" kern="1200" dirty="0">
                          <a:solidFill>
                            <a:schemeClr val="dk1"/>
                          </a:solidFill>
                          <a:latin typeface="+mn-lt"/>
                          <a:ea typeface="+mn-ea"/>
                          <a:cs typeface="+mn-cs"/>
                        </a:rPr>
                        <a:t>induktivní logika</a:t>
                      </a:r>
                    </a:p>
                    <a:p>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70840">
                <a:tc>
                  <a:txBody>
                    <a:bodyPr/>
                    <a:lstStyle/>
                    <a:p>
                      <a:r>
                        <a:rPr lang="cs-CZ" sz="1800" kern="1200" dirty="0">
                          <a:solidFill>
                            <a:schemeClr val="dk1"/>
                          </a:solidFill>
                          <a:latin typeface="+mn-lt"/>
                          <a:ea typeface="+mn-ea"/>
                          <a:cs typeface="+mn-cs"/>
                        </a:rPr>
                        <a:t>omezený rozsah informace o mnoha jednotkách/jedincích </a:t>
                      </a:r>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cs-CZ" sz="1800" kern="1200">
                          <a:solidFill>
                            <a:schemeClr val="dk1"/>
                          </a:solidFill>
                          <a:latin typeface="+mn-lt"/>
                          <a:ea typeface="+mn-ea"/>
                          <a:cs typeface="+mn-cs"/>
                        </a:rPr>
                        <a:t>mnoho informací </a:t>
                      </a:r>
                      <a:r>
                        <a:rPr lang="cs-CZ" sz="1800" kern="1200" dirty="0">
                          <a:solidFill>
                            <a:schemeClr val="dk1"/>
                          </a:solidFill>
                          <a:latin typeface="+mn-lt"/>
                          <a:ea typeface="+mn-ea"/>
                          <a:cs typeface="+mn-cs"/>
                        </a:rPr>
                        <a:t>o malém počtu jednotek/jedinců</a:t>
                      </a:r>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70840">
                <a:tc>
                  <a:txBody>
                    <a:bodyPr/>
                    <a:lstStyle/>
                    <a:p>
                      <a:r>
                        <a:rPr lang="cs-CZ" sz="1800" kern="1200" dirty="0">
                          <a:solidFill>
                            <a:schemeClr val="dk1"/>
                          </a:solidFill>
                          <a:latin typeface="+mn-lt"/>
                          <a:ea typeface="+mn-ea"/>
                          <a:cs typeface="+mn-cs"/>
                        </a:rPr>
                        <a:t>redukce reality na proměnné a sledované vztahy mezi nimi </a:t>
                      </a:r>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cs-CZ" sz="1800" kern="1200" dirty="0">
                          <a:solidFill>
                            <a:schemeClr val="dk1"/>
                          </a:solidFill>
                          <a:latin typeface="+mn-lt"/>
                          <a:ea typeface="+mn-ea"/>
                          <a:cs typeface="+mn-cs"/>
                        </a:rPr>
                        <a:t>redukce počtu sledovaných jedinců/jednotek</a:t>
                      </a:r>
                      <a:endParaRPr lang="cs-CZ"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6753416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6" name="Rectangle 4"/>
          <p:cNvSpPr>
            <a:spLocks noGrp="1" noChangeArrowheads="1"/>
          </p:cNvSpPr>
          <p:nvPr>
            <p:ph type="ctrTitle"/>
          </p:nvPr>
        </p:nvSpPr>
        <p:spPr/>
        <p:txBody>
          <a:bodyPr/>
          <a:lstStyle/>
          <a:p>
            <a:r>
              <a:rPr lang="cs-CZ" b="1"/>
              <a:t>Návrh výzkumného projektu </a:t>
            </a:r>
            <a:br>
              <a:rPr lang="cs-CZ" b="1"/>
            </a:br>
            <a:endParaRPr lang="cs-CZ"/>
          </a:p>
        </p:txBody>
      </p:sp>
      <p:sp>
        <p:nvSpPr>
          <p:cNvPr id="64517" name="Rectangle 5"/>
          <p:cNvSpPr>
            <a:spLocks noGrp="1" noChangeArrowheads="1"/>
          </p:cNvSpPr>
          <p:nvPr>
            <p:ph type="subTitle" idx="1"/>
          </p:nvPr>
        </p:nvSpPr>
        <p:spPr/>
        <p:txBody>
          <a:bodyPr/>
          <a:lstStyle/>
          <a:p>
            <a:r>
              <a:rPr lang="cs-CZ"/>
              <a:t>(Research proposal)</a:t>
            </a:r>
          </a:p>
        </p:txBody>
      </p:sp>
    </p:spTree>
    <p:extLst>
      <p:ext uri="{BB962C8B-B14F-4D97-AF65-F5344CB8AC3E}">
        <p14:creationId xmlns:p14="http://schemas.microsoft.com/office/powerpoint/2010/main" val="2909617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Zástupný symbol pro číslo snímku 5"/>
          <p:cNvSpPr>
            <a:spLocks noGrp="1"/>
          </p:cNvSpPr>
          <p:nvPr>
            <p:ph type="sldNum" sz="quarter" idx="12"/>
          </p:nvPr>
        </p:nvSpPr>
        <p:spPr/>
        <p:txBody>
          <a:bodyPr/>
          <a:lstStyle/>
          <a:p>
            <a:fld id="{E936C24E-DFD9-4A8E-9C4A-426AC8F4499F}" type="slidenum">
              <a:rPr lang="cs-CZ"/>
              <a:pPr/>
              <a:t>13</a:t>
            </a:fld>
            <a:endParaRPr lang="cs-CZ"/>
          </a:p>
        </p:txBody>
      </p:sp>
      <p:sp>
        <p:nvSpPr>
          <p:cNvPr id="68610" name="Rectangle 2"/>
          <p:cNvSpPr>
            <a:spLocks noGrp="1" noChangeArrowheads="1"/>
          </p:cNvSpPr>
          <p:nvPr>
            <p:ph type="title"/>
          </p:nvPr>
        </p:nvSpPr>
        <p:spPr/>
        <p:txBody>
          <a:bodyPr/>
          <a:lstStyle/>
          <a:p>
            <a:r>
              <a:rPr lang="cs-CZ" sz="3200" b="1"/>
              <a:t>Výzkumný projekt by měl obsahovat:</a:t>
            </a:r>
          </a:p>
        </p:txBody>
      </p:sp>
      <p:sp>
        <p:nvSpPr>
          <p:cNvPr id="68611" name="Rectangle 3"/>
          <p:cNvSpPr>
            <a:spLocks noGrp="1" noChangeArrowheads="1"/>
          </p:cNvSpPr>
          <p:nvPr>
            <p:ph type="body" idx="1"/>
          </p:nvPr>
        </p:nvSpPr>
        <p:spPr/>
        <p:txBody>
          <a:bodyPr/>
          <a:lstStyle/>
          <a:p>
            <a:r>
              <a:rPr lang="cs-CZ" b="1" dirty="0"/>
              <a:t>Problém nebo předmět výzkumu</a:t>
            </a:r>
            <a:br>
              <a:rPr lang="cs-CZ" dirty="0"/>
            </a:br>
            <a:endParaRPr lang="cs-CZ" dirty="0"/>
          </a:p>
          <a:p>
            <a:pPr>
              <a:buFontTx/>
              <a:buNone/>
            </a:pPr>
            <a:r>
              <a:rPr lang="cs-CZ" dirty="0"/>
              <a:t>	Co přesně chci studovat (zkoumat)?</a:t>
            </a:r>
          </a:p>
          <a:p>
            <a:pPr>
              <a:buFontTx/>
              <a:buNone/>
            </a:pPr>
            <a:r>
              <a:rPr lang="cs-CZ" dirty="0"/>
              <a:t>    Kontext výzkumu – relevantnost námětu</a:t>
            </a:r>
            <a:br>
              <a:rPr lang="cs-CZ" dirty="0"/>
            </a:br>
            <a:r>
              <a:rPr lang="cs-CZ" dirty="0"/>
              <a:t>K čemu to poslouží?</a:t>
            </a:r>
            <a:br>
              <a:rPr lang="cs-CZ" dirty="0"/>
            </a:br>
            <a:r>
              <a:rPr lang="cs-CZ" dirty="0"/>
              <a:t>Má navrhovaný výzkum praktické využití?</a:t>
            </a:r>
          </a:p>
          <a:p>
            <a:endParaRPr lang="cs-CZ" dirty="0"/>
          </a:p>
        </p:txBody>
      </p:sp>
    </p:spTree>
    <p:extLst>
      <p:ext uri="{BB962C8B-B14F-4D97-AF65-F5344CB8AC3E}">
        <p14:creationId xmlns:p14="http://schemas.microsoft.com/office/powerpoint/2010/main" val="2511843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8610"/>
                                        </p:tgtEl>
                                        <p:attrNameLst>
                                          <p:attrName>style.visibility</p:attrName>
                                        </p:attrNameLst>
                                      </p:cBhvr>
                                      <p:to>
                                        <p:strVal val="visible"/>
                                      </p:to>
                                    </p:set>
                                    <p:animEffect transition="in" filter="fade">
                                      <p:cBhvr>
                                        <p:cTn id="7" dur="2000"/>
                                        <p:tgtEl>
                                          <p:spTgt spid="686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8611">
                                            <p:txEl>
                                              <p:pRg st="0" end="0"/>
                                            </p:txEl>
                                          </p:spTgt>
                                        </p:tgtEl>
                                        <p:attrNameLst>
                                          <p:attrName>style.visibility</p:attrName>
                                        </p:attrNameLst>
                                      </p:cBhvr>
                                      <p:to>
                                        <p:strVal val="visible"/>
                                      </p:to>
                                    </p:set>
                                    <p:animEffect transition="in" filter="fade">
                                      <p:cBhvr>
                                        <p:cTn id="12" dur="2000"/>
                                        <p:tgtEl>
                                          <p:spTgt spid="6861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8611">
                                            <p:txEl>
                                              <p:pRg st="1" end="1"/>
                                            </p:txEl>
                                          </p:spTgt>
                                        </p:tgtEl>
                                        <p:attrNameLst>
                                          <p:attrName>style.visibility</p:attrName>
                                        </p:attrNameLst>
                                      </p:cBhvr>
                                      <p:to>
                                        <p:strVal val="visible"/>
                                      </p:to>
                                    </p:set>
                                    <p:animEffect transition="in" filter="fade">
                                      <p:cBhvr>
                                        <p:cTn id="17" dur="2000"/>
                                        <p:tgtEl>
                                          <p:spTgt spid="6861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8611">
                                            <p:txEl>
                                              <p:pRg st="2" end="2"/>
                                            </p:txEl>
                                          </p:spTgt>
                                        </p:tgtEl>
                                        <p:attrNameLst>
                                          <p:attrName>style.visibility</p:attrName>
                                        </p:attrNameLst>
                                      </p:cBhvr>
                                      <p:to>
                                        <p:strVal val="visible"/>
                                      </p:to>
                                    </p:set>
                                    <p:animEffect transition="in" filter="fade">
                                      <p:cBhvr>
                                        <p:cTn id="22" dur="2000"/>
                                        <p:tgtEl>
                                          <p:spTgt spid="686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0" grpId="0"/>
      <p:bldP spid="68611"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Zástupný symbol pro číslo snímku 5"/>
          <p:cNvSpPr>
            <a:spLocks noGrp="1"/>
          </p:cNvSpPr>
          <p:nvPr>
            <p:ph type="sldNum" sz="quarter" idx="12"/>
          </p:nvPr>
        </p:nvSpPr>
        <p:spPr/>
        <p:txBody>
          <a:bodyPr/>
          <a:lstStyle/>
          <a:p>
            <a:fld id="{FA66BAEA-0B27-4C86-B9AE-A8D8ED8E2FAD}" type="slidenum">
              <a:rPr lang="cs-CZ"/>
              <a:pPr/>
              <a:t>14</a:t>
            </a:fld>
            <a:endParaRPr lang="cs-CZ"/>
          </a:p>
        </p:txBody>
      </p:sp>
      <p:sp>
        <p:nvSpPr>
          <p:cNvPr id="69635" name="Rectangle 3"/>
          <p:cNvSpPr>
            <a:spLocks noGrp="1" noChangeArrowheads="1"/>
          </p:cNvSpPr>
          <p:nvPr>
            <p:ph type="body" idx="1"/>
          </p:nvPr>
        </p:nvSpPr>
        <p:spPr/>
        <p:txBody>
          <a:bodyPr/>
          <a:lstStyle/>
          <a:p>
            <a:r>
              <a:rPr lang="cs-CZ" b="1" dirty="0"/>
              <a:t>Přehled literatury</a:t>
            </a:r>
            <a:r>
              <a:rPr lang="cs-CZ" dirty="0"/>
              <a:t> </a:t>
            </a:r>
            <a:br>
              <a:rPr lang="cs-CZ" dirty="0"/>
            </a:br>
            <a:endParaRPr lang="cs-CZ" dirty="0"/>
          </a:p>
          <a:p>
            <a:pPr>
              <a:buFontTx/>
              <a:buNone/>
            </a:pPr>
            <a:r>
              <a:rPr lang="cs-CZ" dirty="0"/>
              <a:t>	Co ostatní zjistili o problému?</a:t>
            </a:r>
            <a:br>
              <a:rPr lang="cs-CZ" dirty="0"/>
            </a:br>
            <a:r>
              <a:rPr lang="cs-CZ" dirty="0"/>
              <a:t>Jaké existují teorie k tématu a co říkají?</a:t>
            </a:r>
            <a:br>
              <a:rPr lang="cs-CZ" dirty="0"/>
            </a:br>
            <a:r>
              <a:rPr lang="cs-CZ" dirty="0"/>
              <a:t>Jaký výzkum byl doposud realizován?</a:t>
            </a:r>
            <a:br>
              <a:rPr lang="cs-CZ" dirty="0"/>
            </a:br>
            <a:r>
              <a:rPr lang="cs-CZ" dirty="0"/>
              <a:t>Jsou výsledky konzistentní, nebo se závěry studií liší?</a:t>
            </a:r>
          </a:p>
        </p:txBody>
      </p:sp>
    </p:spTree>
    <p:extLst>
      <p:ext uri="{BB962C8B-B14F-4D97-AF65-F5344CB8AC3E}">
        <p14:creationId xmlns:p14="http://schemas.microsoft.com/office/powerpoint/2010/main" val="2529545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9635">
                                            <p:txEl>
                                              <p:pRg st="0" end="0"/>
                                            </p:txEl>
                                          </p:spTgt>
                                        </p:tgtEl>
                                        <p:attrNameLst>
                                          <p:attrName>style.visibility</p:attrName>
                                        </p:attrNameLst>
                                      </p:cBhvr>
                                      <p:to>
                                        <p:strVal val="visible"/>
                                      </p:to>
                                    </p:set>
                                    <p:animEffect transition="in" filter="fade">
                                      <p:cBhvr>
                                        <p:cTn id="7" dur="2000"/>
                                        <p:tgtEl>
                                          <p:spTgt spid="696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9635">
                                            <p:txEl>
                                              <p:pRg st="1" end="1"/>
                                            </p:txEl>
                                          </p:spTgt>
                                        </p:tgtEl>
                                        <p:attrNameLst>
                                          <p:attrName>style.visibility</p:attrName>
                                        </p:attrNameLst>
                                      </p:cBhvr>
                                      <p:to>
                                        <p:strVal val="visible"/>
                                      </p:to>
                                    </p:set>
                                    <p:animEffect transition="in" filter="fade">
                                      <p:cBhvr>
                                        <p:cTn id="12" dur="2000"/>
                                        <p:tgtEl>
                                          <p:spTgt spid="6963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5" grpId="0" build="p"/>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Zástupný symbol pro číslo snímku 5"/>
          <p:cNvSpPr>
            <a:spLocks noGrp="1"/>
          </p:cNvSpPr>
          <p:nvPr>
            <p:ph type="sldNum" sz="quarter" idx="12"/>
          </p:nvPr>
        </p:nvSpPr>
        <p:spPr/>
        <p:txBody>
          <a:bodyPr/>
          <a:lstStyle/>
          <a:p>
            <a:fld id="{39CC8C8D-2D8C-4193-9BE8-F99725CE5CDB}" type="slidenum">
              <a:rPr lang="cs-CZ"/>
              <a:pPr/>
              <a:t>15</a:t>
            </a:fld>
            <a:endParaRPr lang="cs-CZ"/>
          </a:p>
        </p:txBody>
      </p:sp>
      <p:sp>
        <p:nvSpPr>
          <p:cNvPr id="70659" name="Rectangle 3"/>
          <p:cNvSpPr>
            <a:spLocks noGrp="1" noChangeArrowheads="1"/>
          </p:cNvSpPr>
          <p:nvPr>
            <p:ph type="body" idx="1"/>
          </p:nvPr>
        </p:nvSpPr>
        <p:spPr>
          <a:xfrm>
            <a:off x="457200" y="1052513"/>
            <a:ext cx="8229600" cy="5073650"/>
          </a:xfrm>
        </p:spPr>
        <p:txBody>
          <a:bodyPr>
            <a:normAutofit/>
          </a:bodyPr>
          <a:lstStyle/>
          <a:p>
            <a:r>
              <a:rPr lang="cs-CZ" b="1" dirty="0"/>
              <a:t>Předmět výzkumu</a:t>
            </a:r>
            <a:r>
              <a:rPr lang="cs-CZ" dirty="0"/>
              <a:t> </a:t>
            </a:r>
          </a:p>
          <a:p>
            <a:pPr>
              <a:buFontTx/>
              <a:buNone/>
            </a:pPr>
            <a:r>
              <a:rPr lang="cs-CZ" dirty="0"/>
              <a:t>	Přesnější specifikace problému:  </a:t>
            </a:r>
          </a:p>
          <a:p>
            <a:pPr algn="ctr">
              <a:buFontTx/>
              <a:buNone/>
            </a:pPr>
            <a:r>
              <a:rPr lang="cs-CZ" dirty="0"/>
              <a:t>	</a:t>
            </a:r>
            <a:r>
              <a:rPr lang="cs-CZ" u="sng" dirty="0"/>
              <a:t>výzkumná otázka</a:t>
            </a:r>
          </a:p>
          <a:p>
            <a:pPr>
              <a:buFontTx/>
              <a:buNone/>
            </a:pPr>
            <a:br>
              <a:rPr lang="cs-CZ" dirty="0"/>
            </a:br>
            <a:r>
              <a:rPr lang="cs-CZ" dirty="0"/>
              <a:t>Předmět popište obecně v teoretických pojmech i specificky v konkrétních termínech –</a:t>
            </a:r>
            <a:r>
              <a:rPr lang="cs-CZ" u="sng" dirty="0" err="1"/>
              <a:t>konceptualizace</a:t>
            </a:r>
            <a:r>
              <a:rPr lang="cs-CZ" dirty="0"/>
              <a:t>.</a:t>
            </a:r>
            <a:br>
              <a:rPr lang="cs-CZ" dirty="0"/>
            </a:br>
            <a:br>
              <a:rPr lang="cs-CZ" dirty="0"/>
            </a:br>
            <a:endParaRPr lang="cs-CZ" dirty="0"/>
          </a:p>
        </p:txBody>
      </p:sp>
    </p:spTree>
    <p:extLst>
      <p:ext uri="{BB962C8B-B14F-4D97-AF65-F5344CB8AC3E}">
        <p14:creationId xmlns:p14="http://schemas.microsoft.com/office/powerpoint/2010/main" val="984601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0659">
                                            <p:txEl>
                                              <p:pRg st="0" end="0"/>
                                            </p:txEl>
                                          </p:spTgt>
                                        </p:tgtEl>
                                        <p:attrNameLst>
                                          <p:attrName>style.visibility</p:attrName>
                                        </p:attrNameLst>
                                      </p:cBhvr>
                                      <p:to>
                                        <p:strVal val="visible"/>
                                      </p:to>
                                    </p:set>
                                    <p:animEffect transition="in" filter="fade">
                                      <p:cBhvr>
                                        <p:cTn id="7" dur="2000"/>
                                        <p:tgtEl>
                                          <p:spTgt spid="7065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0659">
                                            <p:txEl>
                                              <p:pRg st="1" end="1"/>
                                            </p:txEl>
                                          </p:spTgt>
                                        </p:tgtEl>
                                        <p:attrNameLst>
                                          <p:attrName>style.visibility</p:attrName>
                                        </p:attrNameLst>
                                      </p:cBhvr>
                                      <p:to>
                                        <p:strVal val="visible"/>
                                      </p:to>
                                    </p:set>
                                    <p:animEffect transition="in" filter="fade">
                                      <p:cBhvr>
                                        <p:cTn id="12" dur="2000"/>
                                        <p:tgtEl>
                                          <p:spTgt spid="7065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0659">
                                            <p:txEl>
                                              <p:pRg st="2" end="2"/>
                                            </p:txEl>
                                          </p:spTgt>
                                        </p:tgtEl>
                                        <p:attrNameLst>
                                          <p:attrName>style.visibility</p:attrName>
                                        </p:attrNameLst>
                                      </p:cBhvr>
                                      <p:to>
                                        <p:strVal val="visible"/>
                                      </p:to>
                                    </p:set>
                                    <p:animEffect transition="in" filter="fade">
                                      <p:cBhvr>
                                        <p:cTn id="17" dur="2000"/>
                                        <p:tgtEl>
                                          <p:spTgt spid="7065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0659">
                                            <p:txEl>
                                              <p:pRg st="3" end="3"/>
                                            </p:txEl>
                                          </p:spTgt>
                                        </p:tgtEl>
                                        <p:attrNameLst>
                                          <p:attrName>style.visibility</p:attrName>
                                        </p:attrNameLst>
                                      </p:cBhvr>
                                      <p:to>
                                        <p:strVal val="visible"/>
                                      </p:to>
                                    </p:set>
                                    <p:animEffect transition="in" filter="fade">
                                      <p:cBhvr>
                                        <p:cTn id="22" dur="2000"/>
                                        <p:tgtEl>
                                          <p:spTgt spid="7065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9"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Zástupný symbol pro číslo snímku 5"/>
          <p:cNvSpPr>
            <a:spLocks noGrp="1"/>
          </p:cNvSpPr>
          <p:nvPr>
            <p:ph type="sldNum" sz="quarter" idx="12"/>
          </p:nvPr>
        </p:nvSpPr>
        <p:spPr/>
        <p:txBody>
          <a:bodyPr/>
          <a:lstStyle/>
          <a:p>
            <a:fld id="{1A926A07-7FA0-4358-B25F-74CCAE46FFE5}" type="slidenum">
              <a:rPr lang="cs-CZ"/>
              <a:pPr/>
              <a:t>16</a:t>
            </a:fld>
            <a:endParaRPr lang="cs-CZ"/>
          </a:p>
        </p:txBody>
      </p:sp>
      <p:sp>
        <p:nvSpPr>
          <p:cNvPr id="71683" name="Rectangle 3"/>
          <p:cNvSpPr>
            <a:spLocks noGrp="1" noChangeArrowheads="1"/>
          </p:cNvSpPr>
          <p:nvPr>
            <p:ph type="body" idx="1"/>
          </p:nvPr>
        </p:nvSpPr>
        <p:spPr>
          <a:xfrm>
            <a:off x="457200" y="1268760"/>
            <a:ext cx="8229600" cy="4857403"/>
          </a:xfrm>
        </p:spPr>
        <p:txBody>
          <a:bodyPr>
            <a:normAutofit/>
          </a:bodyPr>
          <a:lstStyle/>
          <a:p>
            <a:r>
              <a:rPr lang="cs-CZ" b="1" dirty="0"/>
              <a:t>Nástroje měření</a:t>
            </a:r>
          </a:p>
          <a:p>
            <a:pPr>
              <a:buNone/>
            </a:pPr>
            <a:r>
              <a:rPr lang="cs-CZ" dirty="0"/>
              <a:t>	- Co jsou klíčové proměnné</a:t>
            </a:r>
            <a:r>
              <a:rPr lang="cs-CZ" b="1" dirty="0">
                <a:solidFill>
                  <a:srgbClr val="FF0000"/>
                </a:solidFill>
              </a:rPr>
              <a:t>*</a:t>
            </a:r>
            <a:r>
              <a:rPr lang="cs-CZ" dirty="0"/>
              <a:t> výzkumu?</a:t>
            </a:r>
          </a:p>
          <a:p>
            <a:pPr>
              <a:buNone/>
            </a:pPr>
            <a:r>
              <a:rPr lang="cs-CZ" dirty="0"/>
              <a:t>	- Jak je budete definovat a měřit?</a:t>
            </a:r>
            <a:br>
              <a:rPr lang="cs-CZ" dirty="0"/>
            </a:br>
            <a:r>
              <a:rPr lang="cs-CZ" dirty="0"/>
              <a:t>- Budou vaše definice a techniky měření 	převzaté z dřívějších výzkumů, nebo 	vyvinete vlastní koncepty a nástroje? </a:t>
            </a:r>
          </a:p>
          <a:p>
            <a:pPr>
              <a:buFontTx/>
              <a:buNone/>
            </a:pPr>
            <a:r>
              <a:rPr lang="cs-CZ" dirty="0"/>
              <a:t>	- Nástroj (např. dotazník) je dobré dát do 	přílohy.</a:t>
            </a:r>
          </a:p>
        </p:txBody>
      </p:sp>
    </p:spTree>
    <p:extLst>
      <p:ext uri="{BB962C8B-B14F-4D97-AF65-F5344CB8AC3E}">
        <p14:creationId xmlns:p14="http://schemas.microsoft.com/office/powerpoint/2010/main" val="676272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1683">
                                            <p:txEl>
                                              <p:pRg st="0" end="0"/>
                                            </p:txEl>
                                          </p:spTgt>
                                        </p:tgtEl>
                                        <p:attrNameLst>
                                          <p:attrName>style.visibility</p:attrName>
                                        </p:attrNameLst>
                                      </p:cBhvr>
                                      <p:to>
                                        <p:strVal val="visible"/>
                                      </p:to>
                                    </p:set>
                                    <p:animEffect transition="in" filter="fade">
                                      <p:cBhvr>
                                        <p:cTn id="7" dur="2000"/>
                                        <p:tgtEl>
                                          <p:spTgt spid="716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1683">
                                            <p:txEl>
                                              <p:pRg st="1" end="1"/>
                                            </p:txEl>
                                          </p:spTgt>
                                        </p:tgtEl>
                                        <p:attrNameLst>
                                          <p:attrName>style.visibility</p:attrName>
                                        </p:attrNameLst>
                                      </p:cBhvr>
                                      <p:to>
                                        <p:strVal val="visible"/>
                                      </p:to>
                                    </p:set>
                                    <p:animEffect transition="in" filter="fade">
                                      <p:cBhvr>
                                        <p:cTn id="12" dur="2000"/>
                                        <p:tgtEl>
                                          <p:spTgt spid="7168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1683">
                                            <p:txEl>
                                              <p:pRg st="2" end="2"/>
                                            </p:txEl>
                                          </p:spTgt>
                                        </p:tgtEl>
                                        <p:attrNameLst>
                                          <p:attrName>style.visibility</p:attrName>
                                        </p:attrNameLst>
                                      </p:cBhvr>
                                      <p:to>
                                        <p:strVal val="visible"/>
                                      </p:to>
                                    </p:set>
                                    <p:animEffect transition="in" filter="fade">
                                      <p:cBhvr>
                                        <p:cTn id="17" dur="2000"/>
                                        <p:tgtEl>
                                          <p:spTgt spid="7168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1683">
                                            <p:txEl>
                                              <p:pRg st="3" end="3"/>
                                            </p:txEl>
                                          </p:spTgt>
                                        </p:tgtEl>
                                        <p:attrNameLst>
                                          <p:attrName>style.visibility</p:attrName>
                                        </p:attrNameLst>
                                      </p:cBhvr>
                                      <p:to>
                                        <p:strVal val="visible"/>
                                      </p:to>
                                    </p:set>
                                    <p:animEffect transition="in" filter="fade">
                                      <p:cBhvr>
                                        <p:cTn id="22" dur="2000"/>
                                        <p:tgtEl>
                                          <p:spTgt spid="7168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cs-CZ" b="1">
                <a:solidFill>
                  <a:schemeClr val="accent2"/>
                </a:solidFill>
              </a:rPr>
              <a:t>Typy proměnných</a:t>
            </a:r>
          </a:p>
        </p:txBody>
      </p:sp>
      <p:sp>
        <p:nvSpPr>
          <p:cNvPr id="26627" name="Rectangle 3"/>
          <p:cNvSpPr>
            <a:spLocks noGrp="1" noChangeArrowheads="1"/>
          </p:cNvSpPr>
          <p:nvPr>
            <p:ph type="body" idx="1"/>
          </p:nvPr>
        </p:nvSpPr>
        <p:spPr/>
        <p:txBody>
          <a:bodyPr/>
          <a:lstStyle/>
          <a:p>
            <a:pPr eaLnBrk="1" hangingPunct="1"/>
            <a:r>
              <a:rPr lang="cs-CZ" sz="2600" b="1" dirty="0"/>
              <a:t>Závisle proměnná</a:t>
            </a:r>
            <a:r>
              <a:rPr lang="cs-CZ" sz="2600" dirty="0"/>
              <a:t> je jev, který se výzkumník snaží objasnit, je to to, co bylo něčím zapříčiněno. </a:t>
            </a:r>
          </a:p>
          <a:p>
            <a:pPr eaLnBrk="1" hangingPunct="1"/>
            <a:r>
              <a:rPr lang="cs-CZ" sz="2600" b="1" dirty="0"/>
              <a:t>Nezávisle proměnná</a:t>
            </a:r>
            <a:r>
              <a:rPr lang="cs-CZ" sz="2600" dirty="0"/>
              <a:t> je věc, která vysvětluje (částečně) závisle proměnnou. Je to důvod nebo příčina závisle proměnné. </a:t>
            </a:r>
          </a:p>
          <a:p>
            <a:pPr eaLnBrk="1" hangingPunct="1"/>
            <a:r>
              <a:rPr lang="cs-CZ" sz="2600" b="1" dirty="0"/>
              <a:t>Intervenující proměnná</a:t>
            </a:r>
            <a:r>
              <a:rPr lang="cs-CZ" sz="2600" dirty="0"/>
              <a:t> je současně závislá i nezávislá. Jestli je proměnná závislá nebo nezávislá, určíme </a:t>
            </a:r>
            <a:br>
              <a:rPr lang="cs-CZ" sz="2600" dirty="0"/>
            </a:br>
            <a:r>
              <a:rPr lang="cs-CZ" sz="2600" dirty="0"/>
              <a:t>z kontextu, který zkoumáme. </a:t>
            </a:r>
          </a:p>
        </p:txBody>
      </p:sp>
    </p:spTree>
    <p:extLst>
      <p:ext uri="{BB962C8B-B14F-4D97-AF65-F5344CB8AC3E}">
        <p14:creationId xmlns:p14="http://schemas.microsoft.com/office/powerpoint/2010/main" val="3213822587"/>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Zástupný symbol pro číslo snímku 5"/>
          <p:cNvSpPr>
            <a:spLocks noGrp="1"/>
          </p:cNvSpPr>
          <p:nvPr>
            <p:ph type="sldNum" sz="quarter" idx="12"/>
          </p:nvPr>
        </p:nvSpPr>
        <p:spPr/>
        <p:txBody>
          <a:bodyPr/>
          <a:lstStyle/>
          <a:p>
            <a:fld id="{B7A628CF-F538-4E1D-B663-E18D5522F66D}" type="slidenum">
              <a:rPr lang="cs-CZ"/>
              <a:pPr/>
              <a:t>18</a:t>
            </a:fld>
            <a:endParaRPr lang="cs-CZ" dirty="0"/>
          </a:p>
        </p:txBody>
      </p:sp>
      <p:sp>
        <p:nvSpPr>
          <p:cNvPr id="72707" name="Rectangle 3"/>
          <p:cNvSpPr>
            <a:spLocks noGrp="1" noChangeArrowheads="1"/>
          </p:cNvSpPr>
          <p:nvPr>
            <p:ph type="body" idx="1"/>
          </p:nvPr>
        </p:nvSpPr>
        <p:spPr>
          <a:xfrm>
            <a:off x="457200" y="1268760"/>
            <a:ext cx="8229600" cy="4857403"/>
          </a:xfrm>
        </p:spPr>
        <p:txBody>
          <a:bodyPr>
            <a:normAutofit lnSpcReduction="10000"/>
          </a:bodyPr>
          <a:lstStyle/>
          <a:p>
            <a:pPr marL="609600" indent="-609600"/>
            <a:r>
              <a:rPr lang="cs-CZ" b="1" dirty="0"/>
              <a:t>Metoda sběru dat</a:t>
            </a:r>
            <a:br>
              <a:rPr lang="cs-CZ" b="1" dirty="0"/>
            </a:br>
            <a:r>
              <a:rPr lang="cs-CZ" dirty="0"/>
              <a:t>Jak budete sbírat data?</a:t>
            </a:r>
            <a:br>
              <a:rPr lang="cs-CZ" dirty="0"/>
            </a:br>
            <a:r>
              <a:rPr lang="cs-CZ" dirty="0"/>
              <a:t>Bude použit </a:t>
            </a:r>
            <a:r>
              <a:rPr lang="cs-CZ" dirty="0" err="1"/>
              <a:t>survey</a:t>
            </a:r>
            <a:r>
              <a:rPr lang="cs-CZ" dirty="0"/>
              <a:t> (</a:t>
            </a:r>
            <a:r>
              <a:rPr lang="cs-CZ"/>
              <a:t>dotazníkové šetření) </a:t>
            </a:r>
            <a:r>
              <a:rPr lang="cs-CZ" dirty="0"/>
              <a:t>nebo experiment či jiná výzkumná metoda?</a:t>
            </a:r>
            <a:br>
              <a:rPr lang="cs-CZ" dirty="0"/>
            </a:br>
            <a:r>
              <a:rPr lang="cs-CZ" dirty="0"/>
              <a:t>Realizujete nový výzkum, nebo použijete sekundární analýzu již existujících dat?</a:t>
            </a:r>
          </a:p>
          <a:p>
            <a:pPr marL="609600" indent="-609600" algn="ctr">
              <a:buNone/>
            </a:pPr>
            <a:r>
              <a:rPr lang="cs-CZ" dirty="0">
                <a:sym typeface="Symbol"/>
              </a:rPr>
              <a:t></a:t>
            </a:r>
            <a:endParaRPr lang="cs-CZ" dirty="0"/>
          </a:p>
          <a:p>
            <a:pPr marL="609600" indent="-609600" algn="ctr">
              <a:buNone/>
            </a:pPr>
            <a:r>
              <a:rPr lang="cs-CZ" sz="2800" dirty="0"/>
              <a:t>Pokud má výzkum dopad na zkoumané osoby, jak zajistíte, že nebudou výzkumem ohroženy či poškozeny? </a:t>
            </a:r>
            <a:r>
              <a:rPr lang="cs-CZ" sz="2800" u="sng" dirty="0"/>
              <a:t>Etika výzkumu</a:t>
            </a:r>
            <a:r>
              <a:rPr lang="cs-CZ" sz="2800" dirty="0"/>
              <a:t>.</a:t>
            </a:r>
          </a:p>
          <a:p>
            <a:pPr marL="609600" indent="-609600"/>
            <a:endParaRPr lang="cs-CZ" dirty="0"/>
          </a:p>
        </p:txBody>
      </p:sp>
    </p:spTree>
    <p:extLst>
      <p:ext uri="{BB962C8B-B14F-4D97-AF65-F5344CB8AC3E}">
        <p14:creationId xmlns:p14="http://schemas.microsoft.com/office/powerpoint/2010/main" val="554162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2707">
                                            <p:txEl>
                                              <p:pRg st="0" end="0"/>
                                            </p:txEl>
                                          </p:spTgt>
                                        </p:tgtEl>
                                        <p:attrNameLst>
                                          <p:attrName>style.visibility</p:attrName>
                                        </p:attrNameLst>
                                      </p:cBhvr>
                                      <p:to>
                                        <p:strVal val="visible"/>
                                      </p:to>
                                    </p:set>
                                    <p:animEffect transition="in" filter="fade">
                                      <p:cBhvr>
                                        <p:cTn id="7" dur="2000"/>
                                        <p:tgtEl>
                                          <p:spTgt spid="727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2707">
                                            <p:txEl>
                                              <p:pRg st="1" end="1"/>
                                            </p:txEl>
                                          </p:spTgt>
                                        </p:tgtEl>
                                        <p:attrNameLst>
                                          <p:attrName>style.visibility</p:attrName>
                                        </p:attrNameLst>
                                      </p:cBhvr>
                                      <p:to>
                                        <p:strVal val="visible"/>
                                      </p:to>
                                    </p:set>
                                    <p:animEffect transition="in" filter="fade">
                                      <p:cBhvr>
                                        <p:cTn id="12" dur="2000"/>
                                        <p:tgtEl>
                                          <p:spTgt spid="727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2707">
                                            <p:txEl>
                                              <p:pRg st="2" end="2"/>
                                            </p:txEl>
                                          </p:spTgt>
                                        </p:tgtEl>
                                        <p:attrNameLst>
                                          <p:attrName>style.visibility</p:attrName>
                                        </p:attrNameLst>
                                      </p:cBhvr>
                                      <p:to>
                                        <p:strVal val="visible"/>
                                      </p:to>
                                    </p:set>
                                    <p:animEffect transition="in" filter="fade">
                                      <p:cBhvr>
                                        <p:cTn id="17" dur="2000"/>
                                        <p:tgtEl>
                                          <p:spTgt spid="727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7"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l"/>
            <a:br>
              <a:rPr lang="cs-CZ" sz="2800" b="1" u="sng" dirty="0">
                <a:solidFill>
                  <a:schemeClr val="accent1"/>
                </a:solidFill>
              </a:rPr>
            </a:br>
            <a:r>
              <a:rPr lang="cs-CZ" sz="2800" b="1" u="sng" dirty="0">
                <a:solidFill>
                  <a:schemeClr val="accent1"/>
                </a:solidFill>
                <a:latin typeface="Times New Roman" panose="02020603050405020304" pitchFamily="18" charset="0"/>
                <a:cs typeface="Times New Roman" panose="02020603050405020304" pitchFamily="18" charset="0"/>
              </a:rPr>
              <a:t>Zadání pro prezentaci referátu   </a:t>
            </a:r>
            <a:br>
              <a:rPr lang="cs-CZ" sz="2800" b="1" u="sng" dirty="0">
                <a:solidFill>
                  <a:schemeClr val="accent1"/>
                </a:solidFill>
              </a:rPr>
            </a:br>
            <a:endParaRPr lang="cs-CZ" sz="2800" dirty="0"/>
          </a:p>
        </p:txBody>
      </p:sp>
      <p:sp>
        <p:nvSpPr>
          <p:cNvPr id="3" name="Zástupný symbol pro obsah 2"/>
          <p:cNvSpPr>
            <a:spLocks noGrp="1"/>
          </p:cNvSpPr>
          <p:nvPr>
            <p:ph idx="1"/>
          </p:nvPr>
        </p:nvSpPr>
        <p:spPr>
          <a:xfrm>
            <a:off x="914400" y="1340768"/>
            <a:ext cx="7772400" cy="4968552"/>
          </a:xfrm>
        </p:spPr>
        <p:txBody>
          <a:bodyPr>
            <a:normAutofit fontScale="85000" lnSpcReduction="10000"/>
          </a:bodyPr>
          <a:lstStyle/>
          <a:p>
            <a:pPr marL="450000">
              <a:buNone/>
            </a:pPr>
            <a:r>
              <a:rPr lang="cs-CZ" dirty="0">
                <a:latin typeface="Times New Roman" panose="02020603050405020304" pitchFamily="18" charset="0"/>
                <a:cs typeface="Times New Roman" panose="02020603050405020304" pitchFamily="18" charset="0"/>
              </a:rPr>
              <a:t>Připravte si krátký referát z vámi vybraného odborného příspěvku (v délce cca 7-10 minut). </a:t>
            </a:r>
          </a:p>
          <a:p>
            <a:pPr marL="450000">
              <a:spcBef>
                <a:spcPts val="1200"/>
              </a:spcBef>
              <a:buNone/>
            </a:pPr>
            <a:r>
              <a:rPr lang="cs-CZ" u="sng" dirty="0">
                <a:latin typeface="Times New Roman" panose="02020603050405020304" pitchFamily="18" charset="0"/>
                <a:cs typeface="Times New Roman" panose="02020603050405020304" pitchFamily="18" charset="0"/>
              </a:rPr>
              <a:t>Při zpracování dodržujte následující strukturu:</a:t>
            </a:r>
            <a:r>
              <a:rPr lang="cs-CZ" dirty="0">
                <a:latin typeface="Times New Roman" panose="02020603050405020304" pitchFamily="18" charset="0"/>
                <a:cs typeface="Times New Roman" panose="02020603050405020304" pitchFamily="18" charset="0"/>
              </a:rPr>
              <a:t> </a:t>
            </a:r>
          </a:p>
          <a:p>
            <a:pPr marL="450000"/>
            <a:r>
              <a:rPr lang="cs-CZ" dirty="0">
                <a:latin typeface="Times New Roman" panose="02020603050405020304" pitchFamily="18" charset="0"/>
                <a:cs typeface="Times New Roman" panose="02020603050405020304" pitchFamily="18" charset="0"/>
              </a:rPr>
              <a:t>Předmět a cíl výzkumu</a:t>
            </a:r>
          </a:p>
          <a:p>
            <a:pPr marL="450000"/>
            <a:r>
              <a:rPr lang="cs-CZ" dirty="0">
                <a:latin typeface="Times New Roman" panose="02020603050405020304" pitchFamily="18" charset="0"/>
                <a:cs typeface="Times New Roman" panose="02020603050405020304" pitchFamily="18" charset="0"/>
              </a:rPr>
              <a:t>Kontext problému (tedy na co příspěvek navazuje: teorie, pozadí, okolnosti, relevantnost)</a:t>
            </a:r>
          </a:p>
          <a:p>
            <a:pPr marL="450000"/>
            <a:r>
              <a:rPr lang="cs-CZ" dirty="0">
                <a:latin typeface="Times New Roman" panose="02020603050405020304" pitchFamily="18" charset="0"/>
                <a:cs typeface="Times New Roman" panose="02020603050405020304" pitchFamily="18" charset="0"/>
              </a:rPr>
              <a:t>Výzkumná otázka (jak zní konkrétně?), příp. hypotézy</a:t>
            </a:r>
          </a:p>
          <a:p>
            <a:pPr marL="450000"/>
            <a:r>
              <a:rPr lang="cs-CZ" dirty="0">
                <a:latin typeface="Times New Roman" panose="02020603050405020304" pitchFamily="18" charset="0"/>
                <a:cs typeface="Times New Roman" panose="02020603050405020304" pitchFamily="18" charset="0"/>
              </a:rPr>
              <a:t>Empirické uchopení </a:t>
            </a:r>
          </a:p>
          <a:p>
            <a:pPr marL="450000"/>
            <a:r>
              <a:rPr lang="cs-CZ" dirty="0">
                <a:latin typeface="Times New Roman" panose="02020603050405020304" pitchFamily="18" charset="0"/>
                <a:cs typeface="Times New Roman" panose="02020603050405020304" pitchFamily="18" charset="0"/>
              </a:rPr>
              <a:t>Informace o použitých datech a metodách jejich zpracování</a:t>
            </a:r>
          </a:p>
          <a:p>
            <a:pPr marL="450000"/>
            <a:r>
              <a:rPr lang="cs-CZ" dirty="0">
                <a:latin typeface="Times New Roman" panose="02020603050405020304" pitchFamily="18" charset="0"/>
                <a:cs typeface="Times New Roman" panose="02020603050405020304" pitchFamily="18" charset="0"/>
              </a:rPr>
              <a:t>Výsledky, zjištění, závěry (stručně: co bylo zjištěno?)</a:t>
            </a:r>
          </a:p>
          <a:p>
            <a:pPr marL="175680" indent="0">
              <a:buNone/>
            </a:pPr>
            <a:endParaRPr lang="cs-CZ" dirty="0">
              <a:latin typeface="Times New Roman" panose="02020603050405020304" pitchFamily="18" charset="0"/>
              <a:cs typeface="Times New Roman" panose="02020603050405020304" pitchFamily="18" charset="0"/>
            </a:endParaRPr>
          </a:p>
          <a:p>
            <a:pPr marL="450000">
              <a:buNone/>
            </a:pPr>
            <a:r>
              <a:rPr lang="cs-CZ" b="1" dirty="0">
                <a:solidFill>
                  <a:schemeClr val="accent1"/>
                </a:solidFill>
                <a:latin typeface="Times New Roman" panose="02020603050405020304" pitchFamily="18" charset="0"/>
                <a:cs typeface="Times New Roman" panose="02020603050405020304" pitchFamily="18" charset="0"/>
              </a:rPr>
              <a:t>Příspěvky vybírejte z: </a:t>
            </a:r>
            <a:r>
              <a:rPr lang="cs-CZ" b="1" dirty="0">
                <a:solidFill>
                  <a:schemeClr val="accent1"/>
                </a:solidFill>
                <a:latin typeface="Times New Roman" panose="02020603050405020304" pitchFamily="18" charset="0"/>
                <a:cs typeface="Times New Roman" panose="02020603050405020304" pitchFamily="18" charset="0"/>
                <a:hlinkClick r:id="rId2"/>
              </a:rPr>
              <a:t>http://sreview.soc.cas.cz/</a:t>
            </a:r>
            <a:endParaRPr lang="cs-CZ" b="1" dirty="0">
              <a:solidFill>
                <a:schemeClr val="accent1"/>
              </a:solidFill>
              <a:latin typeface="Times New Roman" panose="02020603050405020304" pitchFamily="18" charset="0"/>
              <a:cs typeface="Times New Roman" panose="02020603050405020304" pitchFamily="18" charset="0"/>
            </a:endParaRPr>
          </a:p>
          <a:p>
            <a:pPr marL="450000">
              <a:buNone/>
            </a:pPr>
            <a:r>
              <a:rPr lang="cs-CZ" dirty="0">
                <a:latin typeface="Times New Roman" panose="02020603050405020304" pitchFamily="18" charset="0"/>
                <a:cs typeface="Times New Roman" panose="02020603050405020304" pitchFamily="18" charset="0"/>
              </a:rPr>
              <a:t>Termíny prezentací: 21. 4. (přes platformu MS </a:t>
            </a:r>
            <a:r>
              <a:rPr lang="cs-CZ" dirty="0" err="1">
                <a:latin typeface="Times New Roman" panose="02020603050405020304" pitchFamily="18" charset="0"/>
                <a:cs typeface="Times New Roman" panose="02020603050405020304" pitchFamily="18" charset="0"/>
              </a:rPr>
              <a:t>Teams</a:t>
            </a:r>
            <a:r>
              <a:rPr lang="cs-CZ" dirty="0">
                <a:latin typeface="Times New Roman" panose="02020603050405020304" pitchFamily="18" charset="0"/>
                <a:cs typeface="Times New Roman" panose="02020603050405020304" pitchFamily="18" charset="0"/>
              </a:rPr>
              <a:t>) </a:t>
            </a:r>
            <a:endParaRPr lang="cs-CZ" b="1" dirty="0">
              <a:solidFill>
                <a:schemeClr val="accent1"/>
              </a:solidFill>
              <a:latin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06783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cs-CZ"/>
              <a:t>Věda vs. zdravý rozum</a:t>
            </a:r>
          </a:p>
        </p:txBody>
      </p:sp>
      <p:sp>
        <p:nvSpPr>
          <p:cNvPr id="5123" name="Rectangle 3"/>
          <p:cNvSpPr>
            <a:spLocks noGrp="1" noChangeArrowheads="1"/>
          </p:cNvSpPr>
          <p:nvPr>
            <p:ph type="body" idx="1"/>
          </p:nvPr>
        </p:nvSpPr>
        <p:spPr/>
        <p:txBody>
          <a:bodyPr/>
          <a:lstStyle/>
          <a:p>
            <a:pPr eaLnBrk="1" hangingPunct="1">
              <a:lnSpc>
                <a:spcPct val="90000"/>
              </a:lnSpc>
            </a:pPr>
            <a:r>
              <a:rPr lang="cs-CZ" sz="2600" dirty="0"/>
              <a:t>Věda je systematické a kontrolované rozšíření zdravého rozumu</a:t>
            </a:r>
          </a:p>
          <a:p>
            <a:pPr eaLnBrk="1" hangingPunct="1">
              <a:lnSpc>
                <a:spcPct val="90000"/>
              </a:lnSpc>
            </a:pPr>
            <a:r>
              <a:rPr lang="cs-CZ" sz="2600" dirty="0"/>
              <a:t>Od tzv. „zdravého rozumu“ se liší tím, že </a:t>
            </a:r>
            <a:br>
              <a:rPr lang="cs-CZ" sz="2600" dirty="0"/>
            </a:br>
            <a:r>
              <a:rPr lang="cs-CZ" sz="2600" dirty="0"/>
              <a:t>(1) používá konceptuální schémata (pojmy s jasně vymezeným obsahem), </a:t>
            </a:r>
            <a:br>
              <a:rPr lang="cs-CZ" sz="2600" dirty="0"/>
            </a:br>
            <a:r>
              <a:rPr lang="cs-CZ" sz="2600" dirty="0"/>
              <a:t>(2) svá tvrzení se snaží </a:t>
            </a:r>
            <a:r>
              <a:rPr lang="cs-CZ" sz="2600" u="sng" dirty="0"/>
              <a:t>systematicky</a:t>
            </a:r>
            <a:r>
              <a:rPr lang="cs-CZ" sz="2600" dirty="0"/>
              <a:t> empiricky ověřovat, </a:t>
            </a:r>
            <a:br>
              <a:rPr lang="cs-CZ" sz="2600" dirty="0"/>
            </a:br>
            <a:r>
              <a:rPr lang="cs-CZ" sz="2600" dirty="0"/>
              <a:t>(3) ctí aspekt kontroly (opakovatelnost pokusů, </a:t>
            </a:r>
            <a:r>
              <a:rPr lang="cs-CZ" sz="2600" dirty="0" err="1"/>
              <a:t>interpersonalita</a:t>
            </a:r>
            <a:r>
              <a:rPr lang="cs-CZ" sz="2600" dirty="0"/>
              <a:t>, pohyb v rámci pozorovatelných vlastností jevů), </a:t>
            </a:r>
            <a:br>
              <a:rPr lang="cs-CZ" sz="2600" dirty="0"/>
            </a:br>
            <a:r>
              <a:rPr lang="cs-CZ" sz="2600" dirty="0"/>
              <a:t>(4) pátrá po vztazích vědomě a systematicky, </a:t>
            </a:r>
            <a:br>
              <a:rPr lang="cs-CZ" sz="2600" dirty="0"/>
            </a:br>
            <a:r>
              <a:rPr lang="cs-CZ" sz="2600" dirty="0"/>
              <a:t>(5) odmítá metafyziku.</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7" name="Picture 13" descr="http://ecx.images-amazon.com/images/I/51-Z3uDkj2L.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79026" y="1458698"/>
            <a:ext cx="2006142" cy="2520280"/>
          </a:xfrm>
          <a:prstGeom prst="rect">
            <a:avLst/>
          </a:prstGeom>
          <a:noFill/>
          <a:extLst>
            <a:ext uri="{909E8E84-426E-40DD-AFC4-6F175D3DCCD1}">
              <a14:hiddenFill xmlns:a14="http://schemas.microsoft.com/office/drawing/2010/main">
                <a:solidFill>
                  <a:srgbClr val="FFFFFF"/>
                </a:solidFill>
              </a14:hiddenFill>
            </a:ext>
          </a:extLst>
        </p:spPr>
      </p:pic>
      <p:sp>
        <p:nvSpPr>
          <p:cNvPr id="2" name="Nadpis 1"/>
          <p:cNvSpPr>
            <a:spLocks noGrp="1"/>
          </p:cNvSpPr>
          <p:nvPr>
            <p:ph type="title"/>
          </p:nvPr>
        </p:nvSpPr>
        <p:spPr>
          <a:xfrm>
            <a:off x="898602" y="-23941"/>
            <a:ext cx="7772400" cy="1143000"/>
          </a:xfrm>
        </p:spPr>
        <p:txBody>
          <a:bodyPr/>
          <a:lstStyle/>
          <a:p>
            <a:r>
              <a:rPr lang="cs-CZ" dirty="0">
                <a:latin typeface="+mn-lt"/>
              </a:rPr>
              <a:t>Zdroje jsou </a:t>
            </a:r>
            <a:r>
              <a:rPr lang="cs-CZ" dirty="0">
                <a:latin typeface="+mn-lt"/>
                <a:sym typeface="Wingdings" panose="05000000000000000000" pitchFamily="2" charset="2"/>
              </a:rPr>
              <a:t></a:t>
            </a:r>
            <a:endParaRPr lang="cs-CZ" dirty="0">
              <a:latin typeface="+mn-lt"/>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7584" y="1202177"/>
            <a:ext cx="1741303" cy="26891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68887" y="1065568"/>
            <a:ext cx="1851400" cy="2791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7" descr="http://ecx.images-amazon.com/images/I/51kGKXjb1tL.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743863" y="3967900"/>
            <a:ext cx="1888509" cy="2697870"/>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descr="Obálka titulu Jak se vyrábí sociologická znalost"/>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596040" y="3978978"/>
            <a:ext cx="1861936" cy="2675992"/>
          </a:xfrm>
          <a:prstGeom prst="rect">
            <a:avLst/>
          </a:prstGeom>
          <a:noFill/>
          <a:extLst>
            <a:ext uri="{909E8E84-426E-40DD-AFC4-6F175D3DCCD1}">
              <a14:hiddenFill xmlns:a14="http://schemas.microsoft.com/office/drawing/2010/main">
                <a:solidFill>
                  <a:srgbClr val="FFFFFF"/>
                </a:solidFill>
              </a14:hiddenFill>
            </a:ext>
          </a:extLst>
        </p:spPr>
      </p:pic>
      <p:pic>
        <p:nvPicPr>
          <p:cNvPr id="1035" name="Picture 11" descr="http://ecx.images-amazon.com/images/I/51KniFXnwrL.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697555" y="3834631"/>
            <a:ext cx="2046308" cy="290668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533099" y="1173893"/>
            <a:ext cx="1862208" cy="2836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0" name="Picture 2" descr="VÃ½sledek obrÃ¡zku pro research design in social research"/>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45378" y="3645024"/>
            <a:ext cx="1944363" cy="28387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83584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Doporučená literatura</a:t>
            </a:r>
          </a:p>
        </p:txBody>
      </p:sp>
      <p:sp>
        <p:nvSpPr>
          <p:cNvPr id="3" name="Zástupný symbol pro obsah 2"/>
          <p:cNvSpPr>
            <a:spLocks noGrp="1"/>
          </p:cNvSpPr>
          <p:nvPr>
            <p:ph sz="quarter" idx="1"/>
          </p:nvPr>
        </p:nvSpPr>
        <p:spPr/>
        <p:txBody>
          <a:bodyPr>
            <a:normAutofit fontScale="77500" lnSpcReduction="20000"/>
          </a:bodyPr>
          <a:lstStyle/>
          <a:p>
            <a:r>
              <a:rPr lang="cs-CZ" dirty="0">
                <a:latin typeface="Calibri" pitchFamily="34" charset="0"/>
              </a:rPr>
              <a:t>Císař, O.: </a:t>
            </a:r>
            <a:r>
              <a:rPr lang="cs-CZ" i="1" dirty="0">
                <a:latin typeface="Calibri" pitchFamily="34" charset="0"/>
              </a:rPr>
              <a:t>Jak na výzkum v sociálních vědách? Výzkumný rámec, atributy a typy vědeckých prací</a:t>
            </a:r>
            <a:r>
              <a:rPr lang="cs-CZ" dirty="0">
                <a:latin typeface="Calibri" pitchFamily="34" charset="0"/>
              </a:rPr>
              <a:t> (</a:t>
            </a:r>
            <a:r>
              <a:rPr lang="cs-CZ" dirty="0">
                <a:latin typeface="Calibri" pitchFamily="34" charset="0"/>
                <a:hlinkClick r:id="rId2"/>
              </a:rPr>
              <a:t>www.academia.edu</a:t>
            </a:r>
            <a:r>
              <a:rPr lang="cs-CZ" dirty="0">
                <a:latin typeface="Calibri" pitchFamily="34" charset="0"/>
              </a:rPr>
              <a:t>). </a:t>
            </a:r>
          </a:p>
          <a:p>
            <a:r>
              <a:rPr lang="cs-CZ" dirty="0" err="1">
                <a:latin typeface="Calibri" pitchFamily="34" charset="0"/>
              </a:rPr>
              <a:t>Disman</a:t>
            </a:r>
            <a:r>
              <a:rPr lang="cs-CZ" dirty="0">
                <a:latin typeface="Calibri" pitchFamily="34" charset="0"/>
              </a:rPr>
              <a:t>, M.: </a:t>
            </a:r>
            <a:r>
              <a:rPr lang="cs-CZ" i="1" dirty="0">
                <a:latin typeface="Calibri" pitchFamily="34" charset="0"/>
              </a:rPr>
              <a:t>Jak se vyrábí sociologická znalost. </a:t>
            </a:r>
            <a:r>
              <a:rPr lang="cs-CZ" dirty="0">
                <a:latin typeface="Calibri" pitchFamily="34" charset="0"/>
              </a:rPr>
              <a:t>Karolinum, Praha 2009 (či starší vydání).</a:t>
            </a:r>
          </a:p>
          <a:p>
            <a:r>
              <a:rPr lang="cs-CZ" dirty="0" err="1">
                <a:latin typeface="Calibri" pitchFamily="34" charset="0"/>
              </a:rPr>
              <a:t>Punch</a:t>
            </a:r>
            <a:r>
              <a:rPr lang="cs-CZ" dirty="0">
                <a:latin typeface="Calibri" pitchFamily="34" charset="0"/>
              </a:rPr>
              <a:t>, K.F.: </a:t>
            </a:r>
            <a:r>
              <a:rPr lang="cs-CZ" i="1" dirty="0">
                <a:latin typeface="Calibri" pitchFamily="34" charset="0"/>
              </a:rPr>
              <a:t>Základy kvantitativního šetření</a:t>
            </a:r>
            <a:r>
              <a:rPr lang="cs-CZ" dirty="0">
                <a:latin typeface="Calibri" pitchFamily="34" charset="0"/>
              </a:rPr>
              <a:t>. Portál, Praha 2008.</a:t>
            </a:r>
          </a:p>
          <a:p>
            <a:r>
              <a:rPr lang="cs-CZ" dirty="0" err="1">
                <a:latin typeface="Calibri" pitchFamily="34" charset="0"/>
              </a:rPr>
              <a:t>Surynek</a:t>
            </a:r>
            <a:r>
              <a:rPr lang="cs-CZ" dirty="0">
                <a:latin typeface="Calibri" pitchFamily="34" charset="0"/>
              </a:rPr>
              <a:t>, A., Komárková, R., Kašparová, E.: </a:t>
            </a:r>
          </a:p>
          <a:p>
            <a:pPr>
              <a:buNone/>
            </a:pPr>
            <a:r>
              <a:rPr lang="cs-CZ" i="1" dirty="0">
                <a:latin typeface="Calibri" pitchFamily="34" charset="0"/>
              </a:rPr>
              <a:t>	Základy sociologického výzkumu.</a:t>
            </a:r>
            <a:r>
              <a:rPr lang="cs-CZ" dirty="0">
                <a:latin typeface="Calibri" pitchFamily="34" charset="0"/>
              </a:rPr>
              <a:t> Management </a:t>
            </a:r>
            <a:r>
              <a:rPr lang="cs-CZ" dirty="0" err="1">
                <a:latin typeface="Calibri" pitchFamily="34" charset="0"/>
              </a:rPr>
              <a:t>Press</a:t>
            </a:r>
            <a:r>
              <a:rPr lang="cs-CZ" dirty="0">
                <a:latin typeface="Calibri" pitchFamily="34" charset="0"/>
              </a:rPr>
              <a:t>, Praha 2001.</a:t>
            </a:r>
          </a:p>
          <a:p>
            <a:r>
              <a:rPr lang="cs-CZ" dirty="0"/>
              <a:t>Šanderová, J.: </a:t>
            </a:r>
            <a:r>
              <a:rPr lang="cs-CZ" i="1" dirty="0"/>
              <a:t>Jak číst a psát odborný text ve společenských vědách: několik zásad pro začátečníky</a:t>
            </a:r>
            <a:r>
              <a:rPr lang="cs-CZ" dirty="0"/>
              <a:t>. Slon, Praha 2005. </a:t>
            </a:r>
            <a:endParaRPr lang="cs-CZ" dirty="0">
              <a:latin typeface="Calibri" pitchFamily="34" charset="0"/>
            </a:endParaRPr>
          </a:p>
          <a:p>
            <a:pPr>
              <a:buNone/>
            </a:pPr>
            <a:endParaRPr lang="cs-CZ" dirty="0">
              <a:latin typeface="Calibri" pitchFamily="34" charset="0"/>
            </a:endParaRPr>
          </a:p>
          <a:p>
            <a:endParaRPr lang="cs-CZ" dirty="0"/>
          </a:p>
          <a:p>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a:xfrm>
            <a:off x="684213" y="476250"/>
            <a:ext cx="7772400" cy="1143000"/>
          </a:xfrm>
        </p:spPr>
        <p:txBody>
          <a:bodyPr/>
          <a:lstStyle/>
          <a:p>
            <a:pPr eaLnBrk="1" hangingPunct="1">
              <a:defRPr/>
            </a:pPr>
            <a:r>
              <a:rPr lang="cs-CZ" sz="4000" b="1" dirty="0">
                <a:solidFill>
                  <a:schemeClr val="accent1">
                    <a:lumMod val="50000"/>
                  </a:schemeClr>
                </a:solidFill>
                <a:latin typeface="Cambria" pitchFamily="18" charset="0"/>
              </a:rPr>
              <a:t>Co dělá vědu vědou?</a:t>
            </a:r>
          </a:p>
        </p:txBody>
      </p:sp>
      <p:sp>
        <p:nvSpPr>
          <p:cNvPr id="17411" name="Rectangle 3"/>
          <p:cNvSpPr>
            <a:spLocks noGrp="1" noChangeArrowheads="1"/>
          </p:cNvSpPr>
          <p:nvPr>
            <p:ph type="body" idx="4294967295"/>
          </p:nvPr>
        </p:nvSpPr>
        <p:spPr>
          <a:xfrm>
            <a:off x="457200" y="1600200"/>
            <a:ext cx="8229600" cy="4852988"/>
          </a:xfrm>
        </p:spPr>
        <p:txBody>
          <a:bodyPr/>
          <a:lstStyle/>
          <a:p>
            <a:pPr marL="266700" lvl="2" eaLnBrk="1" hangingPunct="1">
              <a:lnSpc>
                <a:spcPct val="90000"/>
              </a:lnSpc>
              <a:buFont typeface="Symbol" pitchFamily="18" charset="2"/>
              <a:buChar char="·"/>
            </a:pPr>
            <a:endParaRPr lang="cs-CZ" sz="3200">
              <a:latin typeface="Cambria" pitchFamily="18" charset="0"/>
            </a:endParaRPr>
          </a:p>
          <a:p>
            <a:pPr marL="266700" lvl="2" eaLnBrk="1" hangingPunct="1">
              <a:lnSpc>
                <a:spcPct val="90000"/>
              </a:lnSpc>
              <a:buFont typeface="Symbol" pitchFamily="18" charset="2"/>
              <a:buChar char="·"/>
            </a:pPr>
            <a:r>
              <a:rPr lang="cs-CZ" sz="3200">
                <a:latin typeface="Cambria" pitchFamily="18" charset="0"/>
              </a:rPr>
              <a:t> Specifický předmět studia.</a:t>
            </a:r>
          </a:p>
          <a:p>
            <a:pPr marL="266700" lvl="2" eaLnBrk="1" hangingPunct="1">
              <a:lnSpc>
                <a:spcPct val="90000"/>
              </a:lnSpc>
              <a:spcBef>
                <a:spcPts val="1200"/>
              </a:spcBef>
              <a:buFont typeface="Symbol" pitchFamily="18" charset="2"/>
              <a:buChar char="·"/>
            </a:pPr>
            <a:r>
              <a:rPr lang="cs-CZ" sz="3200">
                <a:latin typeface="Cambria" pitchFamily="18" charset="0"/>
              </a:rPr>
              <a:t> Obsahově jednoznačná terminologie (vědecký jazyk).</a:t>
            </a:r>
          </a:p>
          <a:p>
            <a:pPr marL="266700" lvl="2" eaLnBrk="1" hangingPunct="1">
              <a:lnSpc>
                <a:spcPct val="90000"/>
              </a:lnSpc>
              <a:spcBef>
                <a:spcPts val="1200"/>
              </a:spcBef>
              <a:buFont typeface="Symbol" pitchFamily="18" charset="2"/>
              <a:buChar char="·"/>
            </a:pPr>
            <a:r>
              <a:rPr lang="cs-CZ" sz="3200">
                <a:latin typeface="Cambria" pitchFamily="18" charset="0"/>
              </a:rPr>
              <a:t> Vlastní teorie, metody a techniky poznávání.</a:t>
            </a:r>
          </a:p>
          <a:p>
            <a:pPr marL="266700" lvl="2" eaLnBrk="1" hangingPunct="1">
              <a:lnSpc>
                <a:spcPct val="90000"/>
              </a:lnSpc>
              <a:spcBef>
                <a:spcPts val="1200"/>
              </a:spcBef>
              <a:buFont typeface="Symbol" pitchFamily="18" charset="2"/>
              <a:buChar char="·"/>
            </a:pPr>
            <a:r>
              <a:rPr lang="cs-CZ" sz="3200">
                <a:latin typeface="Cambria" pitchFamily="18" charset="0"/>
              </a:rPr>
              <a:t> Systematizace poznatků . </a:t>
            </a:r>
          </a:p>
          <a:p>
            <a:pPr eaLnBrk="1" hangingPunct="1">
              <a:buFontTx/>
              <a:buNone/>
            </a:pPr>
            <a:endParaRPr lang="cs-CZ" sz="2800">
              <a:latin typeface="Cambria" pitchFamily="18" charset="0"/>
            </a:endParaRPr>
          </a:p>
        </p:txBody>
      </p:sp>
      <p:sp>
        <p:nvSpPr>
          <p:cNvPr id="17412" name="TextovéPole 3"/>
          <p:cNvSpPr txBox="1">
            <a:spLocks noChangeArrowheads="1"/>
          </p:cNvSpPr>
          <p:nvPr/>
        </p:nvSpPr>
        <p:spPr bwMode="auto">
          <a:xfrm>
            <a:off x="3638550" y="6396038"/>
            <a:ext cx="5505450" cy="461962"/>
          </a:xfrm>
          <a:prstGeom prst="rect">
            <a:avLst/>
          </a:prstGeom>
          <a:noFill/>
          <a:ln w="9525">
            <a:noFill/>
            <a:miter lim="800000"/>
            <a:headEnd/>
            <a:tailEnd/>
          </a:ln>
        </p:spPr>
        <p:txBody>
          <a:bodyPr wrap="none">
            <a:spAutoFit/>
          </a:bodyPr>
          <a:lstStyle/>
          <a:p>
            <a:r>
              <a:rPr lang="cs-CZ" i="1" baseline="30000">
                <a:sym typeface="Symbol" pitchFamily="18" charset="2"/>
              </a:rPr>
              <a:t></a:t>
            </a:r>
            <a:r>
              <a:rPr lang="cs-CZ" i="1"/>
              <a:t> Urban, L. 2008. Sociologie trochu jinak.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normAutofit fontScale="90000"/>
          </a:bodyPr>
          <a:lstStyle/>
          <a:p>
            <a:pPr eaLnBrk="1" fontAlgn="auto" hangingPunct="1">
              <a:spcAft>
                <a:spcPts val="0"/>
              </a:spcAft>
              <a:defRPr/>
            </a:pPr>
            <a:r>
              <a:rPr lang="cs-CZ" dirty="0"/>
              <a:t> MODEL EMPIRICKÉ VĚDY</a:t>
            </a:r>
            <a:br>
              <a:rPr lang="cs-CZ" dirty="0"/>
            </a:br>
            <a:endParaRPr lang="cs-CZ" dirty="0"/>
          </a:p>
        </p:txBody>
      </p:sp>
      <p:graphicFrame>
        <p:nvGraphicFramePr>
          <p:cNvPr id="4" name="Zástupný symbol pro obsah 3"/>
          <p:cNvGraphicFramePr>
            <a:graphicFrameLocks noGrp="1"/>
          </p:cNvGraphicFramePr>
          <p:nvPr>
            <p:ph idx="1"/>
          </p:nvPr>
        </p:nvGraphicFramePr>
        <p:xfrm>
          <a:off x="428596" y="1214422"/>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normAutofit fontScale="90000"/>
          </a:bodyPr>
          <a:lstStyle/>
          <a:p>
            <a:pPr eaLnBrk="1" fontAlgn="auto" hangingPunct="1">
              <a:spcAft>
                <a:spcPts val="0"/>
              </a:spcAft>
              <a:defRPr/>
            </a:pPr>
            <a:r>
              <a:rPr lang="cs-CZ" dirty="0"/>
              <a:t> MODEL EMPIRICKÉ VĚDY</a:t>
            </a:r>
            <a:br>
              <a:rPr lang="cs-CZ" dirty="0"/>
            </a:br>
            <a:endParaRPr lang="cs-CZ" dirty="0"/>
          </a:p>
        </p:txBody>
      </p:sp>
      <p:graphicFrame>
        <p:nvGraphicFramePr>
          <p:cNvPr id="4" name="Zástupný symbol pro obsah 3"/>
          <p:cNvGraphicFramePr>
            <a:graphicFrameLocks noGrp="1"/>
          </p:cNvGraphicFramePr>
          <p:nvPr>
            <p:ph idx="1"/>
          </p:nvPr>
        </p:nvGraphicFramePr>
        <p:xfrm>
          <a:off x="428596" y="1214422"/>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Přímá spojovací čára 5"/>
          <p:cNvCxnSpPr/>
          <p:nvPr/>
        </p:nvCxnSpPr>
        <p:spPr>
          <a:xfrm>
            <a:off x="2051050" y="3500438"/>
            <a:ext cx="50419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Přímá spojovací čára 7"/>
          <p:cNvCxnSpPr/>
          <p:nvPr/>
        </p:nvCxnSpPr>
        <p:spPr>
          <a:xfrm>
            <a:off x="4572000" y="2133600"/>
            <a:ext cx="0" cy="2663825"/>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ovéPole 8"/>
          <p:cNvSpPr txBox="1"/>
          <p:nvPr/>
        </p:nvSpPr>
        <p:spPr>
          <a:xfrm>
            <a:off x="3995738" y="2781300"/>
            <a:ext cx="1082675" cy="368300"/>
          </a:xfrm>
          <a:prstGeom prst="rect">
            <a:avLst/>
          </a:prstGeom>
          <a:noFill/>
        </p:spPr>
        <p:txBody>
          <a:bodyPr wrap="none">
            <a:spAutoFit/>
          </a:bodyPr>
          <a:lstStyle/>
          <a:p>
            <a:pPr>
              <a:defRPr/>
            </a:pPr>
            <a:r>
              <a:rPr lang="cs-CZ" i="1" dirty="0">
                <a:solidFill>
                  <a:schemeClr val="tx1">
                    <a:lumMod val="50000"/>
                    <a:lumOff val="50000"/>
                  </a:schemeClr>
                </a:solidFill>
                <a:effectLst>
                  <a:outerShdw blurRad="38100" dist="38100" dir="2700000" algn="tl">
                    <a:srgbClr val="000000">
                      <a:alpha val="43137"/>
                    </a:srgbClr>
                  </a:outerShdw>
                </a:effectLst>
              </a:rPr>
              <a:t>t e o r i e</a:t>
            </a:r>
          </a:p>
        </p:txBody>
      </p:sp>
      <p:sp>
        <p:nvSpPr>
          <p:cNvPr id="10" name="TextovéPole 9"/>
          <p:cNvSpPr txBox="1"/>
          <p:nvPr/>
        </p:nvSpPr>
        <p:spPr>
          <a:xfrm>
            <a:off x="3924300" y="4005263"/>
            <a:ext cx="1325563" cy="369887"/>
          </a:xfrm>
          <a:prstGeom prst="rect">
            <a:avLst/>
          </a:prstGeom>
          <a:noFill/>
        </p:spPr>
        <p:txBody>
          <a:bodyPr wrap="none">
            <a:spAutoFit/>
          </a:bodyPr>
          <a:lstStyle/>
          <a:p>
            <a:pPr>
              <a:defRPr/>
            </a:pPr>
            <a:r>
              <a:rPr lang="cs-CZ" i="1" dirty="0">
                <a:solidFill>
                  <a:schemeClr val="tx1">
                    <a:lumMod val="50000"/>
                    <a:lumOff val="50000"/>
                  </a:schemeClr>
                </a:solidFill>
                <a:effectLst>
                  <a:outerShdw blurRad="38100" dist="38100" dir="2700000" algn="tl">
                    <a:srgbClr val="000000">
                      <a:alpha val="43137"/>
                    </a:srgbClr>
                  </a:outerShdw>
                </a:effectLst>
              </a:rPr>
              <a:t>e m p i r i e</a:t>
            </a:r>
          </a:p>
        </p:txBody>
      </p:sp>
      <p:sp>
        <p:nvSpPr>
          <p:cNvPr id="6152" name="TextovéPole 10"/>
          <p:cNvSpPr txBox="1">
            <a:spLocks noChangeArrowheads="1"/>
          </p:cNvSpPr>
          <p:nvPr/>
        </p:nvSpPr>
        <p:spPr bwMode="auto">
          <a:xfrm>
            <a:off x="7885113" y="2420938"/>
            <a:ext cx="350837" cy="2308225"/>
          </a:xfrm>
          <a:prstGeom prst="rect">
            <a:avLst/>
          </a:prstGeom>
          <a:noFill/>
          <a:ln w="9525">
            <a:noFill/>
            <a:miter lim="800000"/>
            <a:headEnd/>
            <a:tailEnd/>
          </a:ln>
        </p:spPr>
        <p:txBody>
          <a:bodyPr wrap="none">
            <a:spAutoFit/>
          </a:bodyPr>
          <a:lstStyle/>
          <a:p>
            <a:r>
              <a:rPr lang="cs-CZ"/>
              <a:t>D</a:t>
            </a:r>
          </a:p>
          <a:p>
            <a:r>
              <a:rPr lang="cs-CZ"/>
              <a:t>E</a:t>
            </a:r>
          </a:p>
          <a:p>
            <a:r>
              <a:rPr lang="cs-CZ"/>
              <a:t>D</a:t>
            </a:r>
          </a:p>
          <a:p>
            <a:r>
              <a:rPr lang="cs-CZ"/>
              <a:t>U</a:t>
            </a:r>
          </a:p>
          <a:p>
            <a:r>
              <a:rPr lang="cs-CZ"/>
              <a:t>K</a:t>
            </a:r>
          </a:p>
          <a:p>
            <a:r>
              <a:rPr lang="cs-CZ"/>
              <a:t>C</a:t>
            </a:r>
          </a:p>
          <a:p>
            <a:r>
              <a:rPr lang="cs-CZ"/>
              <a:t>E</a:t>
            </a:r>
          </a:p>
          <a:p>
            <a:endParaRPr lang="cs-CZ"/>
          </a:p>
        </p:txBody>
      </p:sp>
      <p:sp>
        <p:nvSpPr>
          <p:cNvPr id="6153" name="TextovéPole 11"/>
          <p:cNvSpPr txBox="1">
            <a:spLocks noChangeArrowheads="1"/>
          </p:cNvSpPr>
          <p:nvPr/>
        </p:nvSpPr>
        <p:spPr bwMode="auto">
          <a:xfrm>
            <a:off x="900113" y="2420938"/>
            <a:ext cx="350837" cy="2308225"/>
          </a:xfrm>
          <a:prstGeom prst="rect">
            <a:avLst/>
          </a:prstGeom>
          <a:noFill/>
          <a:ln w="9525">
            <a:noFill/>
            <a:miter lim="800000"/>
            <a:headEnd/>
            <a:tailEnd/>
          </a:ln>
        </p:spPr>
        <p:txBody>
          <a:bodyPr wrap="none">
            <a:spAutoFit/>
          </a:bodyPr>
          <a:lstStyle/>
          <a:p>
            <a:r>
              <a:rPr lang="cs-CZ"/>
              <a:t>I</a:t>
            </a:r>
          </a:p>
          <a:p>
            <a:r>
              <a:rPr lang="cs-CZ"/>
              <a:t>N</a:t>
            </a:r>
          </a:p>
          <a:p>
            <a:r>
              <a:rPr lang="cs-CZ"/>
              <a:t>D</a:t>
            </a:r>
          </a:p>
          <a:p>
            <a:r>
              <a:rPr lang="cs-CZ"/>
              <a:t>U</a:t>
            </a:r>
          </a:p>
          <a:p>
            <a:r>
              <a:rPr lang="cs-CZ"/>
              <a:t>K</a:t>
            </a:r>
          </a:p>
          <a:p>
            <a:r>
              <a:rPr lang="cs-CZ"/>
              <a:t>C</a:t>
            </a:r>
          </a:p>
          <a:p>
            <a:r>
              <a:rPr lang="cs-CZ"/>
              <a:t>E</a:t>
            </a:r>
          </a:p>
          <a:p>
            <a:endParaRPr lang="cs-CZ"/>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11560" y="2636912"/>
            <a:ext cx="8229600" cy="1143000"/>
          </a:xfrm>
        </p:spPr>
        <p:txBody>
          <a:bodyPr>
            <a:normAutofit fontScale="90000"/>
          </a:bodyPr>
          <a:lstStyle/>
          <a:p>
            <a:r>
              <a:rPr lang="cs-CZ" b="1" dirty="0">
                <a:solidFill>
                  <a:srgbClr val="0070C0"/>
                </a:solidFill>
              </a:rPr>
              <a:t>Volba a formulace teoreticko-metodologických východisek</a:t>
            </a:r>
          </a:p>
        </p:txBody>
      </p:sp>
      <p:sp>
        <p:nvSpPr>
          <p:cNvPr id="3" name="Zástupný symbol pro obsah 2"/>
          <p:cNvSpPr>
            <a:spLocks noGrp="1"/>
          </p:cNvSpPr>
          <p:nvPr>
            <p:ph idx="1"/>
          </p:nvPr>
        </p:nvSpPr>
        <p:spPr/>
        <p:txBody>
          <a:bodyPr>
            <a:normAutofit/>
          </a:bodyPr>
          <a:lstStyle/>
          <a:p>
            <a:pPr>
              <a:buNone/>
            </a:pPr>
            <a:endParaRPr lang="cs-CZ" dirty="0"/>
          </a:p>
          <a:p>
            <a:pPr>
              <a:buNone/>
            </a:pPr>
            <a:endParaRPr lang="cs-CZ" dirty="0"/>
          </a:p>
          <a:p>
            <a:pPr>
              <a:buNone/>
            </a:pPr>
            <a:endParaRPr lang="cs-CZ" dirty="0"/>
          </a:p>
          <a:p>
            <a:pPr>
              <a:buNone/>
            </a:pPr>
            <a:endParaRPr lang="cs-CZ" dirty="0"/>
          </a:p>
          <a:p>
            <a:pPr>
              <a:buNone/>
            </a:pPr>
            <a:endParaRPr lang="cs-CZ" dirty="0"/>
          </a:p>
          <a:p>
            <a:pPr algn="r">
              <a:buNone/>
            </a:pPr>
            <a:endParaRPr lang="cs-CZ" sz="2000" i="1" dirty="0"/>
          </a:p>
        </p:txBody>
      </p:sp>
    </p:spTree>
    <p:extLst>
      <p:ext uri="{BB962C8B-B14F-4D97-AF65-F5344CB8AC3E}">
        <p14:creationId xmlns:p14="http://schemas.microsoft.com/office/powerpoint/2010/main" val="757142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26"/>
          <p:cNvSpPr>
            <a:spLocks noGrp="1" noChangeArrowheads="1"/>
          </p:cNvSpPr>
          <p:nvPr>
            <p:ph type="title"/>
          </p:nvPr>
        </p:nvSpPr>
        <p:spPr/>
        <p:txBody>
          <a:bodyPr rtlCol="0">
            <a:normAutofit fontScale="90000"/>
          </a:bodyPr>
          <a:lstStyle/>
          <a:p>
            <a:pPr eaLnBrk="1" fontAlgn="auto" hangingPunct="1">
              <a:spcAft>
                <a:spcPts val="0"/>
              </a:spcAft>
              <a:defRPr/>
            </a:pPr>
            <a:r>
              <a:rPr lang="cs-CZ" sz="4000" u="sng" dirty="0"/>
              <a:t>Na začátku výzkumu se musíme rozhodnout</a:t>
            </a:r>
            <a:r>
              <a:rPr lang="cs-CZ" sz="4000" dirty="0"/>
              <a:t>:</a:t>
            </a:r>
            <a:endParaRPr lang="cs-CZ" dirty="0"/>
          </a:p>
        </p:txBody>
      </p:sp>
      <p:sp>
        <p:nvSpPr>
          <p:cNvPr id="5123" name="Rectangle 1027"/>
          <p:cNvSpPr>
            <a:spLocks noGrp="1" noChangeArrowheads="1"/>
          </p:cNvSpPr>
          <p:nvPr>
            <p:ph idx="1"/>
          </p:nvPr>
        </p:nvSpPr>
        <p:spPr>
          <a:xfrm>
            <a:off x="684213" y="1628775"/>
            <a:ext cx="7772400" cy="3429000"/>
          </a:xfrm>
        </p:spPr>
        <p:txBody>
          <a:bodyPr>
            <a:normAutofit fontScale="92500"/>
          </a:bodyPr>
          <a:lstStyle/>
          <a:p>
            <a:pPr eaLnBrk="1" hangingPunct="1"/>
            <a:r>
              <a:rPr lang="cs-CZ" dirty="0"/>
              <a:t>Co chceme zjistit – jaký bude účel a co 	bude cíl výzkumu?</a:t>
            </a:r>
          </a:p>
          <a:p>
            <a:pPr eaLnBrk="1" hangingPunct="1"/>
            <a:r>
              <a:rPr lang="cs-CZ" dirty="0"/>
              <a:t>Musíme se rozhodnout, jaký typ informací/dat  nás bude zajímat </a:t>
            </a:r>
            <a:r>
              <a:rPr lang="cs-CZ" sz="2400" dirty="0"/>
              <a:t>(kvalitativní x kvantifikovatelné)</a:t>
            </a:r>
            <a:r>
              <a:rPr lang="cs-CZ" dirty="0"/>
              <a:t> ?</a:t>
            </a:r>
          </a:p>
          <a:p>
            <a:pPr eaLnBrk="1" hangingPunct="1"/>
            <a:r>
              <a:rPr lang="cs-CZ" dirty="0"/>
              <a:t>Jak budeme data získávat?</a:t>
            </a:r>
          </a:p>
          <a:p>
            <a:pPr eaLnBrk="1" hangingPunct="1"/>
            <a:r>
              <a:rPr lang="cs-CZ" dirty="0"/>
              <a:t>Jak budeme data analyzovat? </a:t>
            </a:r>
          </a:p>
          <a:p>
            <a:pPr eaLnBrk="1" hangingPunct="1"/>
            <a:endParaRPr lang="cs-CZ" dirty="0"/>
          </a:p>
          <a:p>
            <a:pPr eaLnBrk="1" hangingPunct="1">
              <a:buFont typeface="Arial" charset="0"/>
              <a:buNone/>
            </a:pPr>
            <a:endParaRPr lang="cs-CZ" dirty="0"/>
          </a:p>
        </p:txBody>
      </p:sp>
      <p:sp>
        <p:nvSpPr>
          <p:cNvPr id="5124" name="TextovéPole 3"/>
          <p:cNvSpPr txBox="1">
            <a:spLocks noChangeArrowheads="1"/>
          </p:cNvSpPr>
          <p:nvPr/>
        </p:nvSpPr>
        <p:spPr bwMode="auto">
          <a:xfrm>
            <a:off x="6804025" y="6165850"/>
            <a:ext cx="1938338" cy="400050"/>
          </a:xfrm>
          <a:prstGeom prst="rect">
            <a:avLst/>
          </a:prstGeom>
          <a:noFill/>
          <a:ln w="9525">
            <a:noFill/>
            <a:miter lim="800000"/>
            <a:headEnd/>
            <a:tailEnd/>
          </a:ln>
        </p:spPr>
        <p:txBody>
          <a:bodyPr wrap="none">
            <a:spAutoFit/>
          </a:bodyPr>
          <a:lstStyle/>
          <a:p>
            <a:r>
              <a:rPr lang="cs-CZ" sz="2000" i="1">
                <a:latin typeface="Calibri" pitchFamily="34" charset="0"/>
              </a:rPr>
              <a:t>Punch, K.F., 2008</a:t>
            </a:r>
          </a:p>
        </p:txBody>
      </p:sp>
    </p:spTree>
    <p:extLst>
      <p:ext uri="{BB962C8B-B14F-4D97-AF65-F5344CB8AC3E}">
        <p14:creationId xmlns:p14="http://schemas.microsoft.com/office/powerpoint/2010/main" val="1861968055"/>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26"/>
          <p:cNvSpPr>
            <a:spLocks noGrp="1" noChangeArrowheads="1"/>
          </p:cNvSpPr>
          <p:nvPr>
            <p:ph type="title"/>
          </p:nvPr>
        </p:nvSpPr>
        <p:spPr/>
        <p:txBody>
          <a:bodyPr>
            <a:normAutofit/>
          </a:bodyPr>
          <a:lstStyle/>
          <a:p>
            <a:r>
              <a:rPr lang="cs-CZ" sz="4000" u="sng" dirty="0"/>
              <a:t>Rozlišujeme</a:t>
            </a:r>
            <a:r>
              <a:rPr lang="cs-CZ" sz="4000" dirty="0"/>
              <a:t>:</a:t>
            </a:r>
            <a:endParaRPr lang="cs-CZ" dirty="0"/>
          </a:p>
        </p:txBody>
      </p:sp>
      <p:sp>
        <p:nvSpPr>
          <p:cNvPr id="14339" name="Rectangle 1027"/>
          <p:cNvSpPr>
            <a:spLocks noGrp="1" noChangeArrowheads="1"/>
          </p:cNvSpPr>
          <p:nvPr>
            <p:ph idx="1"/>
          </p:nvPr>
        </p:nvSpPr>
        <p:spPr>
          <a:xfrm>
            <a:off x="683568" y="1628800"/>
            <a:ext cx="7772400" cy="3429000"/>
          </a:xfrm>
        </p:spPr>
        <p:txBody>
          <a:bodyPr>
            <a:normAutofit fontScale="92500" lnSpcReduction="10000"/>
          </a:bodyPr>
          <a:lstStyle/>
          <a:p>
            <a:r>
              <a:rPr lang="cs-CZ" i="1" dirty="0"/>
              <a:t>Téma</a:t>
            </a:r>
            <a:r>
              <a:rPr lang="cs-CZ" dirty="0"/>
              <a:t> resp. předmět výzkumu</a:t>
            </a:r>
          </a:p>
          <a:p>
            <a:r>
              <a:rPr lang="cs-CZ" i="1" dirty="0"/>
              <a:t>Výzkumný problém</a:t>
            </a:r>
            <a:r>
              <a:rPr lang="cs-CZ" dirty="0"/>
              <a:t>, zúžení předmětu na některé jeho významné aspekty, tedy co chceme zjistit?</a:t>
            </a:r>
          </a:p>
          <a:p>
            <a:r>
              <a:rPr lang="cs-CZ" i="1" dirty="0"/>
              <a:t>Výzkumná otázka (cíl)</a:t>
            </a:r>
            <a:r>
              <a:rPr lang="cs-CZ" dirty="0"/>
              <a:t> - konkrétní otázka na </a:t>
            </a:r>
            <a:r>
              <a:rPr lang="cs-CZ" dirty="0" err="1"/>
              <a:t>kt</a:t>
            </a:r>
            <a:r>
              <a:rPr lang="cs-CZ" dirty="0"/>
              <a:t>. hledáme prostřednictvím výzkumu odpověď.</a:t>
            </a:r>
          </a:p>
          <a:p>
            <a:r>
              <a:rPr lang="cs-CZ" i="1" dirty="0"/>
              <a:t>Hypotézy</a:t>
            </a:r>
          </a:p>
          <a:p>
            <a:endParaRPr lang="cs-CZ" dirty="0"/>
          </a:p>
          <a:p>
            <a:endParaRPr lang="cs-CZ" dirty="0"/>
          </a:p>
          <a:p>
            <a:endParaRPr lang="cs-CZ" dirty="0"/>
          </a:p>
          <a:p>
            <a:pPr>
              <a:buNone/>
            </a:pPr>
            <a:endParaRPr lang="cs-CZ" dirty="0"/>
          </a:p>
        </p:txBody>
      </p:sp>
      <p:sp>
        <p:nvSpPr>
          <p:cNvPr id="4" name="TextovéPole 3"/>
          <p:cNvSpPr txBox="1"/>
          <p:nvPr/>
        </p:nvSpPr>
        <p:spPr>
          <a:xfrm>
            <a:off x="6444208" y="5877272"/>
            <a:ext cx="2408032" cy="1015663"/>
          </a:xfrm>
          <a:prstGeom prst="rect">
            <a:avLst/>
          </a:prstGeom>
          <a:noFill/>
        </p:spPr>
        <p:txBody>
          <a:bodyPr wrap="none" rtlCol="0">
            <a:spAutoFit/>
          </a:bodyPr>
          <a:lstStyle/>
          <a:p>
            <a:endParaRPr lang="cs-CZ" sz="2000" i="1" dirty="0"/>
          </a:p>
          <a:p>
            <a:r>
              <a:rPr lang="cs-CZ" sz="2000" i="1" dirty="0"/>
              <a:t>Mareš, </a:t>
            </a:r>
            <a:r>
              <a:rPr lang="cs-CZ" sz="2000" i="1" dirty="0" err="1"/>
              <a:t>Rabušic</a:t>
            </a:r>
            <a:r>
              <a:rPr lang="cs-CZ" sz="2000" i="1" dirty="0"/>
              <a:t>, 2006</a:t>
            </a:r>
          </a:p>
          <a:p>
            <a:endParaRPr lang="cs-CZ" sz="2000" i="1" dirty="0"/>
          </a:p>
        </p:txBody>
      </p:sp>
    </p:spTree>
    <p:extLst>
      <p:ext uri="{BB962C8B-B14F-4D97-AF65-F5344CB8AC3E}">
        <p14:creationId xmlns:p14="http://schemas.microsoft.com/office/powerpoint/2010/main" val="635594716"/>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94122"/>
          </a:xfrm>
        </p:spPr>
        <p:txBody>
          <a:bodyPr/>
          <a:lstStyle/>
          <a:p>
            <a:r>
              <a:rPr lang="cs-CZ" dirty="0"/>
              <a:t>Příklad</a:t>
            </a:r>
          </a:p>
        </p:txBody>
      </p:sp>
      <p:sp>
        <p:nvSpPr>
          <p:cNvPr id="3" name="Zástupný symbol pro obsah 2"/>
          <p:cNvSpPr>
            <a:spLocks noGrp="1"/>
          </p:cNvSpPr>
          <p:nvPr>
            <p:ph sz="quarter" idx="1"/>
          </p:nvPr>
        </p:nvSpPr>
        <p:spPr>
          <a:xfrm>
            <a:off x="457200" y="1268760"/>
            <a:ext cx="8229600" cy="5246043"/>
          </a:xfrm>
        </p:spPr>
        <p:txBody>
          <a:bodyPr>
            <a:normAutofit fontScale="92500" lnSpcReduction="10000"/>
          </a:bodyPr>
          <a:lstStyle/>
          <a:p>
            <a:pPr algn="just">
              <a:buNone/>
            </a:pPr>
            <a:r>
              <a:rPr lang="cs-CZ" dirty="0">
                <a:latin typeface="Calibri" pitchFamily="34" charset="0"/>
                <a:cs typeface="Calibri" pitchFamily="34" charset="0"/>
              </a:rPr>
              <a:t>	</a:t>
            </a:r>
            <a:r>
              <a:rPr lang="cs-CZ" i="1" dirty="0">
                <a:latin typeface="Calibri" pitchFamily="34" charset="0"/>
                <a:cs typeface="Calibri" pitchFamily="34" charset="0"/>
              </a:rPr>
              <a:t>Představte si, že před zavedením školného si vás MŠMT pověřilo, abyste výzkumem zjistili postoje těch osob, kterých se to nejvíc dotkne, tedy studentů, resp. jejich rodin. Ministerstvo bude nejvíce zajímat, jak se postoje studentů/rodin ke školnému budou lišit:</a:t>
            </a:r>
          </a:p>
          <a:p>
            <a:pPr marL="971550" lvl="1" indent="-360000">
              <a:buFont typeface="+mj-lt"/>
              <a:buAutoNum type="alphaLcPeriod"/>
            </a:pPr>
            <a:r>
              <a:rPr lang="cs-CZ" dirty="0">
                <a:latin typeface="Calibri" pitchFamily="34" charset="0"/>
                <a:cs typeface="Calibri" pitchFamily="34" charset="0"/>
              </a:rPr>
              <a:t>Podle </a:t>
            </a:r>
            <a:r>
              <a:rPr lang="cs-CZ" dirty="0" err="1">
                <a:latin typeface="Calibri" pitchFamily="34" charset="0"/>
                <a:cs typeface="Calibri" pitchFamily="34" charset="0"/>
              </a:rPr>
              <a:t>socio</a:t>
            </a:r>
            <a:r>
              <a:rPr lang="cs-CZ" dirty="0">
                <a:latin typeface="Calibri" pitchFamily="34" charset="0"/>
                <a:cs typeface="Calibri" pitchFamily="34" charset="0"/>
              </a:rPr>
              <a:t>-ekonomického postavení rodiny dotazovaných;</a:t>
            </a:r>
          </a:p>
          <a:p>
            <a:pPr marL="971550" lvl="1" indent="-360000">
              <a:buFont typeface="+mj-lt"/>
              <a:buAutoNum type="alphaLcPeriod"/>
            </a:pPr>
            <a:r>
              <a:rPr lang="cs-CZ" dirty="0">
                <a:latin typeface="Calibri" pitchFamily="34" charset="0"/>
                <a:cs typeface="Calibri" pitchFamily="34" charset="0"/>
              </a:rPr>
              <a:t>Podle jejich politických postojů;</a:t>
            </a:r>
          </a:p>
          <a:p>
            <a:pPr marL="971550" lvl="1" indent="-360000">
              <a:buFont typeface="+mj-lt"/>
              <a:buAutoNum type="alphaLcPeriod"/>
            </a:pPr>
            <a:r>
              <a:rPr lang="cs-CZ" dirty="0">
                <a:latin typeface="Calibri" pitchFamily="34" charset="0"/>
                <a:cs typeface="Calibri" pitchFamily="34" charset="0"/>
              </a:rPr>
              <a:t>Podle dalších relevantních kritérií, které mohou mít vliv na postoje ke školnému (ministerstvo zde spoléhá na vaši odbornou erudici).</a:t>
            </a:r>
          </a:p>
          <a:p>
            <a:pPr marL="611550" lvl="1" indent="0" algn="ctr">
              <a:buNone/>
            </a:pPr>
            <a:endParaRPr lang="cs-CZ" b="1" dirty="0">
              <a:latin typeface="Calibri" pitchFamily="34" charset="0"/>
              <a:cs typeface="Calibri" pitchFamily="34" charset="0"/>
            </a:endParaRPr>
          </a:p>
          <a:p>
            <a:pPr marL="457200" lvl="1" indent="0">
              <a:buNone/>
            </a:pPr>
            <a:endParaRPr lang="cs-CZ" dirty="0">
              <a:latin typeface="Calibri" pitchFamily="34" charset="0"/>
              <a:cs typeface="Calibri" pitchFamily="34" charset="0"/>
            </a:endParaRPr>
          </a:p>
        </p:txBody>
      </p:sp>
    </p:spTree>
    <p:extLst>
      <p:ext uri="{BB962C8B-B14F-4D97-AF65-F5344CB8AC3E}">
        <p14:creationId xmlns:p14="http://schemas.microsoft.com/office/powerpoint/2010/main" val="3814873287"/>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Jmění">
  <a:themeElements>
    <a:clrScheme name="Jmění">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Jmění">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Jmění">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1788</TotalTime>
  <Words>1021</Words>
  <Application>Microsoft Office PowerPoint</Application>
  <PresentationFormat>Předvádění na obrazovce (4:3)</PresentationFormat>
  <Paragraphs>141</Paragraphs>
  <Slides>21</Slides>
  <Notes>0</Notes>
  <HiddenSlides>0</HiddenSlides>
  <MMClips>0</MMClips>
  <ScaleCrop>false</ScaleCrop>
  <HeadingPairs>
    <vt:vector size="6" baseType="variant">
      <vt:variant>
        <vt:lpstr>Použitá písma</vt:lpstr>
      </vt:variant>
      <vt:variant>
        <vt:i4>8</vt:i4>
      </vt:variant>
      <vt:variant>
        <vt:lpstr>Motiv</vt:lpstr>
      </vt:variant>
      <vt:variant>
        <vt:i4>2</vt:i4>
      </vt:variant>
      <vt:variant>
        <vt:lpstr>Nadpisy snímků</vt:lpstr>
      </vt:variant>
      <vt:variant>
        <vt:i4>21</vt:i4>
      </vt:variant>
    </vt:vector>
  </HeadingPairs>
  <TitlesOfParts>
    <vt:vector size="31" baseType="lpstr">
      <vt:lpstr>Arial</vt:lpstr>
      <vt:lpstr>Calibri</vt:lpstr>
      <vt:lpstr>Cambria</vt:lpstr>
      <vt:lpstr>Franklin Gothic Book</vt:lpstr>
      <vt:lpstr>Perpetua</vt:lpstr>
      <vt:lpstr>Symbol</vt:lpstr>
      <vt:lpstr>Times New Roman</vt:lpstr>
      <vt:lpstr>Wingdings 2</vt:lpstr>
      <vt:lpstr>Motiv sady Office</vt:lpstr>
      <vt:lpstr>Jmění</vt:lpstr>
      <vt:lpstr>Co je vědecký empirický výzkum</vt:lpstr>
      <vt:lpstr>Věda vs. zdravý rozum</vt:lpstr>
      <vt:lpstr>Co dělá vědu vědou?</vt:lpstr>
      <vt:lpstr> MODEL EMPIRICKÉ VĚDY </vt:lpstr>
      <vt:lpstr> MODEL EMPIRICKÉ VĚDY </vt:lpstr>
      <vt:lpstr>Volba a formulace teoreticko-metodologických východisek</vt:lpstr>
      <vt:lpstr>Na začátku výzkumu se musíme rozhodnout:</vt:lpstr>
      <vt:lpstr>Rozlišujeme:</vt:lpstr>
      <vt:lpstr>Příklad</vt:lpstr>
      <vt:lpstr>Jednotky výzkumu</vt:lpstr>
      <vt:lpstr>Testování vs. porozumění</vt:lpstr>
      <vt:lpstr>Návrh výzkumného projektu  </vt:lpstr>
      <vt:lpstr>Výzkumný projekt by měl obsahovat:</vt:lpstr>
      <vt:lpstr>Prezentace aplikace PowerPoint</vt:lpstr>
      <vt:lpstr>Prezentace aplikace PowerPoint</vt:lpstr>
      <vt:lpstr>Prezentace aplikace PowerPoint</vt:lpstr>
      <vt:lpstr>Typy proměnných</vt:lpstr>
      <vt:lpstr>Prezentace aplikace PowerPoint</vt:lpstr>
      <vt:lpstr> Zadání pro prezentaci referátu    </vt:lpstr>
      <vt:lpstr>Zdroje jsou </vt:lpstr>
      <vt:lpstr>Doporučená literatura</vt:lpstr>
    </vt:vector>
  </TitlesOfParts>
  <Company>su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katrnak</dc:creator>
  <cp:lastModifiedBy>Tomáš Katrňák</cp:lastModifiedBy>
  <cp:revision>143</cp:revision>
  <dcterms:created xsi:type="dcterms:W3CDTF">2010-11-11T11:06:05Z</dcterms:created>
  <dcterms:modified xsi:type="dcterms:W3CDTF">2020-04-06T08:58:40Z</dcterms:modified>
</cp:coreProperties>
</file>