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 id="2147483828" r:id="rId2"/>
  </p:sldMasterIdLst>
  <p:notesMasterIdLst>
    <p:notesMasterId r:id="rId18"/>
  </p:notesMasterIdLst>
  <p:sldIdLst>
    <p:sldId id="330" r:id="rId3"/>
    <p:sldId id="331" r:id="rId4"/>
    <p:sldId id="312" r:id="rId5"/>
    <p:sldId id="313" r:id="rId6"/>
    <p:sldId id="310" r:id="rId7"/>
    <p:sldId id="314" r:id="rId8"/>
    <p:sldId id="315" r:id="rId9"/>
    <p:sldId id="316" r:id="rId10"/>
    <p:sldId id="317" r:id="rId11"/>
    <p:sldId id="321" r:id="rId12"/>
    <p:sldId id="319" r:id="rId13"/>
    <p:sldId id="318" r:id="rId14"/>
    <p:sldId id="327" r:id="rId15"/>
    <p:sldId id="325" r:id="rId16"/>
    <p:sldId id="333" r:id="rId1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4660"/>
  </p:normalViewPr>
  <p:slideViewPr>
    <p:cSldViewPr>
      <p:cViewPr varScale="1">
        <p:scale>
          <a:sx n="68" d="100"/>
          <a:sy n="68" d="100"/>
        </p:scale>
        <p:origin x="1464"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7A2B0BAF-B718-4B38-91D8-51D662006D7D}" type="datetimeFigureOut">
              <a:rPr lang="cs-CZ"/>
              <a:pPr>
                <a:defRPr/>
              </a:pPr>
              <a:t>06.04.2020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CD98E882-E11E-4203-AB96-EDD54464CA27}"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836127360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cs-CZ"/>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cs-CZ"/>
          </a:p>
        </p:txBody>
      </p:sp>
      <p:sp>
        <p:nvSpPr>
          <p:cNvPr id="31746" name="Rectangle 2"/>
          <p:cNvSpPr>
            <a:spLocks noGrp="1" noChangeArrowheads="1"/>
          </p:cNvSpPr>
          <p:nvPr>
            <p:ph type="ctrTitle"/>
          </p:nvPr>
        </p:nvSpPr>
        <p:spPr>
          <a:xfrm>
            <a:off x="914400" y="1524000"/>
            <a:ext cx="7623175" cy="1752600"/>
          </a:xfrm>
        </p:spPr>
        <p:txBody>
          <a:bodyPr/>
          <a:lstStyle>
            <a:lvl1pPr>
              <a:defRPr sz="5000"/>
            </a:lvl1pPr>
          </a:lstStyle>
          <a:p>
            <a:pPr lvl="0"/>
            <a:r>
              <a:rPr lang="cs-CZ" altLang="en-US" noProof="0"/>
              <a:t>Klepnutím lze upravit styl předlohy nadpisů.</a:t>
            </a:r>
          </a:p>
        </p:txBody>
      </p:sp>
      <p:sp>
        <p:nvSpPr>
          <p:cNvPr id="3174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cs-CZ" altLang="en-US" noProof="0"/>
              <a:t>Klepnutím lze upravit styl předlohy podnadpisů.</a:t>
            </a:r>
          </a:p>
        </p:txBody>
      </p:sp>
      <p:sp>
        <p:nvSpPr>
          <p:cNvPr id="6" name="Rectangle 4"/>
          <p:cNvSpPr>
            <a:spLocks noGrp="1" noChangeArrowheads="1"/>
          </p:cNvSpPr>
          <p:nvPr>
            <p:ph type="dt" sz="half" idx="10"/>
          </p:nvPr>
        </p:nvSpPr>
        <p:spPr/>
        <p:txBody>
          <a:bodyPr/>
          <a:lstStyle>
            <a:lvl1pPr>
              <a:defRPr/>
            </a:lvl1pPr>
          </a:lstStyle>
          <a:p>
            <a:pPr>
              <a:defRPr/>
            </a:pPr>
            <a:endParaRPr lang="cs-CZ"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cs-CZ" altLang="en-US"/>
          </a:p>
        </p:txBody>
      </p:sp>
      <p:sp>
        <p:nvSpPr>
          <p:cNvPr id="8" name="Rectangle 6"/>
          <p:cNvSpPr>
            <a:spLocks noGrp="1" noChangeArrowheads="1"/>
          </p:cNvSpPr>
          <p:nvPr>
            <p:ph type="sldNum" sz="quarter" idx="12"/>
          </p:nvPr>
        </p:nvSpPr>
        <p:spPr/>
        <p:txBody>
          <a:bodyPr/>
          <a:lstStyle>
            <a:lvl1pPr>
              <a:defRPr/>
            </a:lvl1pPr>
          </a:lstStyle>
          <a:p>
            <a:pPr>
              <a:defRPr/>
            </a:pPr>
            <a:fld id="{0B5F935A-E5A0-445B-A54F-AEC11DA60232}" type="slidenum">
              <a:rPr lang="cs-CZ" altLang="en-US"/>
              <a:pPr>
                <a:defRPr/>
              </a:pPr>
              <a:t>‹#›</a:t>
            </a:fld>
            <a:endParaRPr lang="cs-CZ"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6"/>
          <p:cNvSpPr>
            <a:spLocks noGrp="1" noChangeArrowheads="1"/>
          </p:cNvSpPr>
          <p:nvPr>
            <p:ph type="sldNum" sz="quarter" idx="12"/>
          </p:nvPr>
        </p:nvSpPr>
        <p:spPr>
          <a:ln/>
        </p:spPr>
        <p:txBody>
          <a:bodyPr/>
          <a:lstStyle>
            <a:lvl1pPr>
              <a:defRPr/>
            </a:lvl1pPr>
          </a:lstStyle>
          <a:p>
            <a:pPr>
              <a:defRPr/>
            </a:pPr>
            <a:fld id="{ECB5E34E-E6B5-462C-BA85-30965322CD06}" type="slidenum">
              <a:rPr lang="cs-CZ" altLang="en-US"/>
              <a:pPr>
                <a:defRPr/>
              </a:pPr>
              <a:t>‹#›</a:t>
            </a:fld>
            <a:endParaRPr lang="cs-CZ"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7813"/>
            <a:ext cx="2057400" cy="5853112"/>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7813"/>
            <a:ext cx="6019800" cy="5853112"/>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6"/>
          <p:cNvSpPr>
            <a:spLocks noGrp="1" noChangeArrowheads="1"/>
          </p:cNvSpPr>
          <p:nvPr>
            <p:ph type="sldNum" sz="quarter" idx="12"/>
          </p:nvPr>
        </p:nvSpPr>
        <p:spPr>
          <a:ln/>
        </p:spPr>
        <p:txBody>
          <a:bodyPr/>
          <a:lstStyle>
            <a:lvl1pPr>
              <a:defRPr/>
            </a:lvl1pPr>
          </a:lstStyle>
          <a:p>
            <a:pPr>
              <a:defRPr/>
            </a:pPr>
            <a:fld id="{34508723-2941-4D90-8F89-12F12E0E518A}" type="slidenum">
              <a:rPr lang="cs-CZ" altLang="en-US"/>
              <a:pPr>
                <a:defRPr/>
              </a:pPr>
              <a:t>‹#›</a:t>
            </a:fld>
            <a:endParaRPr lang="cs-CZ"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7813"/>
            <a:ext cx="8229600" cy="1139825"/>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457200" y="1600200"/>
            <a:ext cx="4038600" cy="453072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3072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6"/>
          <p:cNvSpPr>
            <a:spLocks noGrp="1" noChangeArrowheads="1"/>
          </p:cNvSpPr>
          <p:nvPr>
            <p:ph type="sldNum" sz="quarter" idx="12"/>
          </p:nvPr>
        </p:nvSpPr>
        <p:spPr>
          <a:ln/>
        </p:spPr>
        <p:txBody>
          <a:bodyPr/>
          <a:lstStyle>
            <a:lvl1pPr>
              <a:defRPr/>
            </a:lvl1pPr>
          </a:lstStyle>
          <a:p>
            <a:pPr>
              <a:defRPr/>
            </a:pPr>
            <a:fld id="{08B01B4A-2A16-440D-8051-59FD620F3811}" type="slidenum">
              <a:rPr lang="cs-CZ" altLang="en-US"/>
              <a:pPr>
                <a:defRPr/>
              </a:pPr>
              <a:t>‹#›</a:t>
            </a:fld>
            <a:endParaRPr lang="cs-CZ"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2493C4-0913-479A-BECF-91630A83A37F}"/>
              </a:ext>
            </a:extLst>
          </p:cNvPr>
          <p:cNvSpPr>
            <a:spLocks noGrp="1"/>
          </p:cNvSpPr>
          <p:nvPr>
            <p:ph type="ctrTitle"/>
          </p:nvPr>
        </p:nvSpPr>
        <p:spPr>
          <a:xfrm>
            <a:off x="1143000" y="1122363"/>
            <a:ext cx="6858000" cy="2387600"/>
          </a:xfrm>
        </p:spPr>
        <p:txBody>
          <a:bodyPr anchor="b"/>
          <a:lstStyle>
            <a:lvl1pPr algn="ctr">
              <a:defRPr sz="4500"/>
            </a:lvl1pPr>
          </a:lstStyle>
          <a:p>
            <a:r>
              <a:rPr lang="cs-CZ"/>
              <a:t>Kliknutím lze upravit styl.</a:t>
            </a:r>
            <a:endParaRPr lang="fr-FR"/>
          </a:p>
        </p:txBody>
      </p:sp>
      <p:sp>
        <p:nvSpPr>
          <p:cNvPr id="3" name="Podnadpis 2">
            <a:extLst>
              <a:ext uri="{FF2B5EF4-FFF2-40B4-BE49-F238E27FC236}">
                <a16:creationId xmlns:a16="http://schemas.microsoft.com/office/drawing/2014/main" id="{D18D5271-14BD-4281-9D20-7B3371DCBC9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endParaRPr lang="fr-FR"/>
          </a:p>
        </p:txBody>
      </p:sp>
      <p:sp>
        <p:nvSpPr>
          <p:cNvPr id="4" name="Zástupný symbol pro datum 3">
            <a:extLst>
              <a:ext uri="{FF2B5EF4-FFF2-40B4-BE49-F238E27FC236}">
                <a16:creationId xmlns:a16="http://schemas.microsoft.com/office/drawing/2014/main" id="{F7A767EA-3CCF-4C25-90E9-61101614DDD4}"/>
              </a:ext>
            </a:extLst>
          </p:cNvPr>
          <p:cNvSpPr>
            <a:spLocks noGrp="1"/>
          </p:cNvSpPr>
          <p:nvPr>
            <p:ph type="dt" sz="half" idx="10"/>
          </p:nvPr>
        </p:nvSpPr>
        <p:spPr/>
        <p:txBody>
          <a:bodyPr/>
          <a:lstStyle/>
          <a:p>
            <a:pPr>
              <a:defRPr/>
            </a:pPr>
            <a:endParaRPr lang="cs-CZ" altLang="en-US"/>
          </a:p>
        </p:txBody>
      </p:sp>
      <p:sp>
        <p:nvSpPr>
          <p:cNvPr id="5" name="Zástupný symbol pro zápatí 4">
            <a:extLst>
              <a:ext uri="{FF2B5EF4-FFF2-40B4-BE49-F238E27FC236}">
                <a16:creationId xmlns:a16="http://schemas.microsoft.com/office/drawing/2014/main" id="{FEC14AAB-A762-48AD-B134-5F0232489E27}"/>
              </a:ext>
            </a:extLst>
          </p:cNvPr>
          <p:cNvSpPr>
            <a:spLocks noGrp="1"/>
          </p:cNvSpPr>
          <p:nvPr>
            <p:ph type="ftr" sz="quarter" idx="11"/>
          </p:nvPr>
        </p:nvSpPr>
        <p:spPr/>
        <p:txBody>
          <a:bodyPr/>
          <a:lstStyle/>
          <a:p>
            <a:pPr>
              <a:defRPr/>
            </a:pPr>
            <a:endParaRPr lang="cs-CZ" altLang="en-US"/>
          </a:p>
        </p:txBody>
      </p:sp>
      <p:sp>
        <p:nvSpPr>
          <p:cNvPr id="6" name="Zástupný symbol pro číslo snímku 5">
            <a:extLst>
              <a:ext uri="{FF2B5EF4-FFF2-40B4-BE49-F238E27FC236}">
                <a16:creationId xmlns:a16="http://schemas.microsoft.com/office/drawing/2014/main" id="{ECFD8360-77D6-47C0-9D3F-B778BB6192B3}"/>
              </a:ext>
            </a:extLst>
          </p:cNvPr>
          <p:cNvSpPr>
            <a:spLocks noGrp="1"/>
          </p:cNvSpPr>
          <p:nvPr>
            <p:ph type="sldNum" sz="quarter" idx="12"/>
          </p:nvPr>
        </p:nvSpPr>
        <p:spPr/>
        <p:txBody>
          <a:bodyPr/>
          <a:lstStyle/>
          <a:p>
            <a:pPr>
              <a:defRPr/>
            </a:pPr>
            <a:fld id="{0B5F935A-E5A0-445B-A54F-AEC11DA60232}" type="slidenum">
              <a:rPr lang="cs-CZ" altLang="en-US" smtClean="0"/>
              <a:pPr>
                <a:defRPr/>
              </a:pPr>
              <a:t>‹#›</a:t>
            </a:fld>
            <a:endParaRPr lang="cs-CZ" altLang="en-US"/>
          </a:p>
        </p:txBody>
      </p:sp>
    </p:spTree>
    <p:extLst>
      <p:ext uri="{BB962C8B-B14F-4D97-AF65-F5344CB8AC3E}">
        <p14:creationId xmlns:p14="http://schemas.microsoft.com/office/powerpoint/2010/main" val="31473124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5777FD-FF83-4162-BDA5-649718BD8457}"/>
              </a:ext>
            </a:extLst>
          </p:cNvPr>
          <p:cNvSpPr>
            <a:spLocks noGrp="1"/>
          </p:cNvSpPr>
          <p:nvPr>
            <p:ph type="title"/>
          </p:nvPr>
        </p:nvSpPr>
        <p:spPr/>
        <p:txBody>
          <a:bodyPr/>
          <a:lstStyle/>
          <a:p>
            <a:r>
              <a:rPr lang="cs-CZ"/>
              <a:t>Kliknutím lze upravit styl.</a:t>
            </a:r>
            <a:endParaRPr lang="fr-FR"/>
          </a:p>
        </p:txBody>
      </p:sp>
      <p:sp>
        <p:nvSpPr>
          <p:cNvPr id="3" name="Zástupný obsah 2">
            <a:extLst>
              <a:ext uri="{FF2B5EF4-FFF2-40B4-BE49-F238E27FC236}">
                <a16:creationId xmlns:a16="http://schemas.microsoft.com/office/drawing/2014/main" id="{4D508D28-D854-4F31-BBB8-85A55B43E6CE}"/>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fr-FR"/>
          </a:p>
        </p:txBody>
      </p:sp>
      <p:sp>
        <p:nvSpPr>
          <p:cNvPr id="4" name="Zástupný symbol pro datum 3">
            <a:extLst>
              <a:ext uri="{FF2B5EF4-FFF2-40B4-BE49-F238E27FC236}">
                <a16:creationId xmlns:a16="http://schemas.microsoft.com/office/drawing/2014/main" id="{A28B57F5-EC1F-43A4-811F-1BD947193374}"/>
              </a:ext>
            </a:extLst>
          </p:cNvPr>
          <p:cNvSpPr>
            <a:spLocks noGrp="1"/>
          </p:cNvSpPr>
          <p:nvPr>
            <p:ph type="dt" sz="half" idx="10"/>
          </p:nvPr>
        </p:nvSpPr>
        <p:spPr/>
        <p:txBody>
          <a:bodyPr/>
          <a:lstStyle/>
          <a:p>
            <a:pPr>
              <a:defRPr/>
            </a:pPr>
            <a:endParaRPr lang="cs-CZ" altLang="en-US"/>
          </a:p>
        </p:txBody>
      </p:sp>
      <p:sp>
        <p:nvSpPr>
          <p:cNvPr id="5" name="Zástupný symbol pro zápatí 4">
            <a:extLst>
              <a:ext uri="{FF2B5EF4-FFF2-40B4-BE49-F238E27FC236}">
                <a16:creationId xmlns:a16="http://schemas.microsoft.com/office/drawing/2014/main" id="{0708E06D-1D2D-4A7F-92C1-85EAA66AC62E}"/>
              </a:ext>
            </a:extLst>
          </p:cNvPr>
          <p:cNvSpPr>
            <a:spLocks noGrp="1"/>
          </p:cNvSpPr>
          <p:nvPr>
            <p:ph type="ftr" sz="quarter" idx="11"/>
          </p:nvPr>
        </p:nvSpPr>
        <p:spPr/>
        <p:txBody>
          <a:bodyPr/>
          <a:lstStyle/>
          <a:p>
            <a:pPr>
              <a:defRPr/>
            </a:pPr>
            <a:endParaRPr lang="cs-CZ" altLang="en-US"/>
          </a:p>
        </p:txBody>
      </p:sp>
      <p:sp>
        <p:nvSpPr>
          <p:cNvPr id="6" name="Zástupný symbol pro číslo snímku 5">
            <a:extLst>
              <a:ext uri="{FF2B5EF4-FFF2-40B4-BE49-F238E27FC236}">
                <a16:creationId xmlns:a16="http://schemas.microsoft.com/office/drawing/2014/main" id="{D9167716-B56B-4726-9787-D9E84F4E64FA}"/>
              </a:ext>
            </a:extLst>
          </p:cNvPr>
          <p:cNvSpPr>
            <a:spLocks noGrp="1"/>
          </p:cNvSpPr>
          <p:nvPr>
            <p:ph type="sldNum" sz="quarter" idx="12"/>
          </p:nvPr>
        </p:nvSpPr>
        <p:spPr/>
        <p:txBody>
          <a:bodyPr/>
          <a:lstStyle/>
          <a:p>
            <a:pPr>
              <a:defRPr/>
            </a:pPr>
            <a:fld id="{E9A3BAEF-EADA-4D29-9031-402B4988649B}" type="slidenum">
              <a:rPr lang="cs-CZ" altLang="en-US" smtClean="0"/>
              <a:pPr>
                <a:defRPr/>
              </a:pPr>
              <a:t>‹#›</a:t>
            </a:fld>
            <a:endParaRPr lang="cs-CZ" altLang="en-US"/>
          </a:p>
        </p:txBody>
      </p:sp>
    </p:spTree>
    <p:extLst>
      <p:ext uri="{BB962C8B-B14F-4D97-AF65-F5344CB8AC3E}">
        <p14:creationId xmlns:p14="http://schemas.microsoft.com/office/powerpoint/2010/main" val="36946972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3A8294-AA66-4E57-887D-909EFB5D8E38}"/>
              </a:ext>
            </a:extLst>
          </p:cNvPr>
          <p:cNvSpPr>
            <a:spLocks noGrp="1"/>
          </p:cNvSpPr>
          <p:nvPr>
            <p:ph type="title"/>
          </p:nvPr>
        </p:nvSpPr>
        <p:spPr>
          <a:xfrm>
            <a:off x="623888" y="1709739"/>
            <a:ext cx="7886700" cy="2852737"/>
          </a:xfrm>
        </p:spPr>
        <p:txBody>
          <a:bodyPr anchor="b"/>
          <a:lstStyle>
            <a:lvl1pPr>
              <a:defRPr sz="4500"/>
            </a:lvl1pPr>
          </a:lstStyle>
          <a:p>
            <a:r>
              <a:rPr lang="cs-CZ"/>
              <a:t>Kliknutím lze upravit styl.</a:t>
            </a:r>
            <a:endParaRPr lang="fr-FR"/>
          </a:p>
        </p:txBody>
      </p:sp>
      <p:sp>
        <p:nvSpPr>
          <p:cNvPr id="3" name="Zástupný text 2">
            <a:extLst>
              <a:ext uri="{FF2B5EF4-FFF2-40B4-BE49-F238E27FC236}">
                <a16:creationId xmlns:a16="http://schemas.microsoft.com/office/drawing/2014/main" id="{194A9E5F-A520-471D-87DF-77BD3B07F676}"/>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74D5E5B6-076E-4318-9D22-32A8C971DAFF}"/>
              </a:ext>
            </a:extLst>
          </p:cNvPr>
          <p:cNvSpPr>
            <a:spLocks noGrp="1"/>
          </p:cNvSpPr>
          <p:nvPr>
            <p:ph type="dt" sz="half" idx="10"/>
          </p:nvPr>
        </p:nvSpPr>
        <p:spPr/>
        <p:txBody>
          <a:bodyPr/>
          <a:lstStyle/>
          <a:p>
            <a:pPr>
              <a:defRPr/>
            </a:pPr>
            <a:endParaRPr lang="cs-CZ" altLang="en-US"/>
          </a:p>
        </p:txBody>
      </p:sp>
      <p:sp>
        <p:nvSpPr>
          <p:cNvPr id="5" name="Zástupný symbol pro zápatí 4">
            <a:extLst>
              <a:ext uri="{FF2B5EF4-FFF2-40B4-BE49-F238E27FC236}">
                <a16:creationId xmlns:a16="http://schemas.microsoft.com/office/drawing/2014/main" id="{62F2B20D-BFA9-4C97-BB66-87D179B0A89B}"/>
              </a:ext>
            </a:extLst>
          </p:cNvPr>
          <p:cNvSpPr>
            <a:spLocks noGrp="1"/>
          </p:cNvSpPr>
          <p:nvPr>
            <p:ph type="ftr" sz="quarter" idx="11"/>
          </p:nvPr>
        </p:nvSpPr>
        <p:spPr/>
        <p:txBody>
          <a:bodyPr/>
          <a:lstStyle/>
          <a:p>
            <a:pPr>
              <a:defRPr/>
            </a:pPr>
            <a:endParaRPr lang="cs-CZ" altLang="en-US"/>
          </a:p>
        </p:txBody>
      </p:sp>
      <p:sp>
        <p:nvSpPr>
          <p:cNvPr id="6" name="Zástupný symbol pro číslo snímku 5">
            <a:extLst>
              <a:ext uri="{FF2B5EF4-FFF2-40B4-BE49-F238E27FC236}">
                <a16:creationId xmlns:a16="http://schemas.microsoft.com/office/drawing/2014/main" id="{460319A2-97DD-418A-9F50-73D06D25A7A5}"/>
              </a:ext>
            </a:extLst>
          </p:cNvPr>
          <p:cNvSpPr>
            <a:spLocks noGrp="1"/>
          </p:cNvSpPr>
          <p:nvPr>
            <p:ph type="sldNum" sz="quarter" idx="12"/>
          </p:nvPr>
        </p:nvSpPr>
        <p:spPr/>
        <p:txBody>
          <a:bodyPr/>
          <a:lstStyle/>
          <a:p>
            <a:pPr>
              <a:defRPr/>
            </a:pPr>
            <a:fld id="{96206E04-951E-416E-81ED-B165242204BF}" type="slidenum">
              <a:rPr lang="cs-CZ" altLang="en-US" smtClean="0"/>
              <a:pPr>
                <a:defRPr/>
              </a:pPr>
              <a:t>‹#›</a:t>
            </a:fld>
            <a:endParaRPr lang="cs-CZ" altLang="en-US"/>
          </a:p>
        </p:txBody>
      </p:sp>
    </p:spTree>
    <p:extLst>
      <p:ext uri="{BB962C8B-B14F-4D97-AF65-F5344CB8AC3E}">
        <p14:creationId xmlns:p14="http://schemas.microsoft.com/office/powerpoint/2010/main" val="26641044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088459-B5E8-44E9-8AEC-7C24ADFF2902}"/>
              </a:ext>
            </a:extLst>
          </p:cNvPr>
          <p:cNvSpPr>
            <a:spLocks noGrp="1"/>
          </p:cNvSpPr>
          <p:nvPr>
            <p:ph type="title"/>
          </p:nvPr>
        </p:nvSpPr>
        <p:spPr/>
        <p:txBody>
          <a:bodyPr/>
          <a:lstStyle/>
          <a:p>
            <a:r>
              <a:rPr lang="cs-CZ"/>
              <a:t>Kliknutím lze upravit styl.</a:t>
            </a:r>
            <a:endParaRPr lang="fr-FR"/>
          </a:p>
        </p:txBody>
      </p:sp>
      <p:sp>
        <p:nvSpPr>
          <p:cNvPr id="3" name="Zástupný obsah 2">
            <a:extLst>
              <a:ext uri="{FF2B5EF4-FFF2-40B4-BE49-F238E27FC236}">
                <a16:creationId xmlns:a16="http://schemas.microsoft.com/office/drawing/2014/main" id="{193672EB-3102-4DF7-ADF7-2895EB296024}"/>
              </a:ext>
            </a:extLst>
          </p:cNvPr>
          <p:cNvSpPr>
            <a:spLocks noGrp="1"/>
          </p:cNvSpPr>
          <p:nvPr>
            <p:ph sz="half" idx="1"/>
          </p:nvPr>
        </p:nvSpPr>
        <p:spPr>
          <a:xfrm>
            <a:off x="6286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fr-FR"/>
          </a:p>
        </p:txBody>
      </p:sp>
      <p:sp>
        <p:nvSpPr>
          <p:cNvPr id="4" name="Zástupný obsah 3">
            <a:extLst>
              <a:ext uri="{FF2B5EF4-FFF2-40B4-BE49-F238E27FC236}">
                <a16:creationId xmlns:a16="http://schemas.microsoft.com/office/drawing/2014/main" id="{784FB52A-C674-4A9D-98D2-83E03EFF069F}"/>
              </a:ext>
            </a:extLst>
          </p:cNvPr>
          <p:cNvSpPr>
            <a:spLocks noGrp="1"/>
          </p:cNvSpPr>
          <p:nvPr>
            <p:ph sz="half" idx="2"/>
          </p:nvPr>
        </p:nvSpPr>
        <p:spPr>
          <a:xfrm>
            <a:off x="46291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fr-FR"/>
          </a:p>
        </p:txBody>
      </p:sp>
      <p:sp>
        <p:nvSpPr>
          <p:cNvPr id="5" name="Zástupný symbol pro datum 4">
            <a:extLst>
              <a:ext uri="{FF2B5EF4-FFF2-40B4-BE49-F238E27FC236}">
                <a16:creationId xmlns:a16="http://schemas.microsoft.com/office/drawing/2014/main" id="{828BD0F7-594A-43B5-BF64-50F67484D642}"/>
              </a:ext>
            </a:extLst>
          </p:cNvPr>
          <p:cNvSpPr>
            <a:spLocks noGrp="1"/>
          </p:cNvSpPr>
          <p:nvPr>
            <p:ph type="dt" sz="half" idx="10"/>
          </p:nvPr>
        </p:nvSpPr>
        <p:spPr/>
        <p:txBody>
          <a:bodyPr/>
          <a:lstStyle/>
          <a:p>
            <a:pPr>
              <a:defRPr/>
            </a:pPr>
            <a:endParaRPr lang="cs-CZ" altLang="en-US"/>
          </a:p>
        </p:txBody>
      </p:sp>
      <p:sp>
        <p:nvSpPr>
          <p:cNvPr id="6" name="Zástupný symbol pro zápatí 5">
            <a:extLst>
              <a:ext uri="{FF2B5EF4-FFF2-40B4-BE49-F238E27FC236}">
                <a16:creationId xmlns:a16="http://schemas.microsoft.com/office/drawing/2014/main" id="{6DACBCE2-2109-4EE9-8810-D57972CD706D}"/>
              </a:ext>
            </a:extLst>
          </p:cNvPr>
          <p:cNvSpPr>
            <a:spLocks noGrp="1"/>
          </p:cNvSpPr>
          <p:nvPr>
            <p:ph type="ftr" sz="quarter" idx="11"/>
          </p:nvPr>
        </p:nvSpPr>
        <p:spPr/>
        <p:txBody>
          <a:bodyPr/>
          <a:lstStyle/>
          <a:p>
            <a:pPr>
              <a:defRPr/>
            </a:pPr>
            <a:endParaRPr lang="cs-CZ" altLang="en-US"/>
          </a:p>
        </p:txBody>
      </p:sp>
      <p:sp>
        <p:nvSpPr>
          <p:cNvPr id="7" name="Zástupný symbol pro číslo snímku 6">
            <a:extLst>
              <a:ext uri="{FF2B5EF4-FFF2-40B4-BE49-F238E27FC236}">
                <a16:creationId xmlns:a16="http://schemas.microsoft.com/office/drawing/2014/main" id="{7914F6AF-F536-4B2F-B682-A6FD9A08CE9A}"/>
              </a:ext>
            </a:extLst>
          </p:cNvPr>
          <p:cNvSpPr>
            <a:spLocks noGrp="1"/>
          </p:cNvSpPr>
          <p:nvPr>
            <p:ph type="sldNum" sz="quarter" idx="12"/>
          </p:nvPr>
        </p:nvSpPr>
        <p:spPr/>
        <p:txBody>
          <a:bodyPr/>
          <a:lstStyle/>
          <a:p>
            <a:pPr>
              <a:defRPr/>
            </a:pPr>
            <a:fld id="{DFE383C2-9840-467B-B9A6-D441DB73EE11}" type="slidenum">
              <a:rPr lang="cs-CZ" altLang="en-US" smtClean="0"/>
              <a:pPr>
                <a:defRPr/>
              </a:pPr>
              <a:t>‹#›</a:t>
            </a:fld>
            <a:endParaRPr lang="cs-CZ" altLang="en-US"/>
          </a:p>
        </p:txBody>
      </p:sp>
    </p:spTree>
    <p:extLst>
      <p:ext uri="{BB962C8B-B14F-4D97-AF65-F5344CB8AC3E}">
        <p14:creationId xmlns:p14="http://schemas.microsoft.com/office/powerpoint/2010/main" val="3634891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AF7318-30C5-4F39-B78B-26994DD49D1D}"/>
              </a:ext>
            </a:extLst>
          </p:cNvPr>
          <p:cNvSpPr>
            <a:spLocks noGrp="1"/>
          </p:cNvSpPr>
          <p:nvPr>
            <p:ph type="title"/>
          </p:nvPr>
        </p:nvSpPr>
        <p:spPr>
          <a:xfrm>
            <a:off x="629841" y="365126"/>
            <a:ext cx="7886700" cy="1325563"/>
          </a:xfrm>
        </p:spPr>
        <p:txBody>
          <a:bodyPr/>
          <a:lstStyle/>
          <a:p>
            <a:r>
              <a:rPr lang="cs-CZ"/>
              <a:t>Kliknutím lze upravit styl.</a:t>
            </a:r>
            <a:endParaRPr lang="fr-FR"/>
          </a:p>
        </p:txBody>
      </p:sp>
      <p:sp>
        <p:nvSpPr>
          <p:cNvPr id="3" name="Zástupný text 2">
            <a:extLst>
              <a:ext uri="{FF2B5EF4-FFF2-40B4-BE49-F238E27FC236}">
                <a16:creationId xmlns:a16="http://schemas.microsoft.com/office/drawing/2014/main" id="{DCE64274-406F-452A-8FBE-EE1E08B0923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14718AE9-FAA1-4E86-B86A-131D29CE644D}"/>
              </a:ext>
            </a:extLst>
          </p:cNvPr>
          <p:cNvSpPr>
            <a:spLocks noGrp="1"/>
          </p:cNvSpPr>
          <p:nvPr>
            <p:ph sz="half" idx="2"/>
          </p:nvPr>
        </p:nvSpPr>
        <p:spPr>
          <a:xfrm>
            <a:off x="629842" y="2505075"/>
            <a:ext cx="3868340"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fr-FR"/>
          </a:p>
        </p:txBody>
      </p:sp>
      <p:sp>
        <p:nvSpPr>
          <p:cNvPr id="5" name="Zástupný text 4">
            <a:extLst>
              <a:ext uri="{FF2B5EF4-FFF2-40B4-BE49-F238E27FC236}">
                <a16:creationId xmlns:a16="http://schemas.microsoft.com/office/drawing/2014/main" id="{62A94261-0456-48F6-B6E4-BAD74391C81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4D306403-8AF3-45F1-BF62-A3AFB789F1B8}"/>
              </a:ext>
            </a:extLst>
          </p:cNvPr>
          <p:cNvSpPr>
            <a:spLocks noGrp="1"/>
          </p:cNvSpPr>
          <p:nvPr>
            <p:ph sz="quarter" idx="4"/>
          </p:nvPr>
        </p:nvSpPr>
        <p:spPr>
          <a:xfrm>
            <a:off x="4629150" y="2505075"/>
            <a:ext cx="3887391"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fr-FR"/>
          </a:p>
        </p:txBody>
      </p:sp>
      <p:sp>
        <p:nvSpPr>
          <p:cNvPr id="7" name="Zástupný symbol pro datum 6">
            <a:extLst>
              <a:ext uri="{FF2B5EF4-FFF2-40B4-BE49-F238E27FC236}">
                <a16:creationId xmlns:a16="http://schemas.microsoft.com/office/drawing/2014/main" id="{C0931440-6F4F-4C22-B91C-3351A4376AE4}"/>
              </a:ext>
            </a:extLst>
          </p:cNvPr>
          <p:cNvSpPr>
            <a:spLocks noGrp="1"/>
          </p:cNvSpPr>
          <p:nvPr>
            <p:ph type="dt" sz="half" idx="10"/>
          </p:nvPr>
        </p:nvSpPr>
        <p:spPr/>
        <p:txBody>
          <a:bodyPr/>
          <a:lstStyle/>
          <a:p>
            <a:pPr>
              <a:defRPr/>
            </a:pPr>
            <a:endParaRPr lang="cs-CZ" altLang="en-US"/>
          </a:p>
        </p:txBody>
      </p:sp>
      <p:sp>
        <p:nvSpPr>
          <p:cNvPr id="8" name="Zástupný symbol pro zápatí 7">
            <a:extLst>
              <a:ext uri="{FF2B5EF4-FFF2-40B4-BE49-F238E27FC236}">
                <a16:creationId xmlns:a16="http://schemas.microsoft.com/office/drawing/2014/main" id="{94FCC59E-5E34-4350-B997-EFB92D6A1B75}"/>
              </a:ext>
            </a:extLst>
          </p:cNvPr>
          <p:cNvSpPr>
            <a:spLocks noGrp="1"/>
          </p:cNvSpPr>
          <p:nvPr>
            <p:ph type="ftr" sz="quarter" idx="11"/>
          </p:nvPr>
        </p:nvSpPr>
        <p:spPr/>
        <p:txBody>
          <a:bodyPr/>
          <a:lstStyle/>
          <a:p>
            <a:pPr>
              <a:defRPr/>
            </a:pPr>
            <a:endParaRPr lang="cs-CZ" altLang="en-US"/>
          </a:p>
        </p:txBody>
      </p:sp>
      <p:sp>
        <p:nvSpPr>
          <p:cNvPr id="9" name="Zástupný symbol pro číslo snímku 8">
            <a:extLst>
              <a:ext uri="{FF2B5EF4-FFF2-40B4-BE49-F238E27FC236}">
                <a16:creationId xmlns:a16="http://schemas.microsoft.com/office/drawing/2014/main" id="{EC8090F8-D7B2-4863-816E-4F9106723B11}"/>
              </a:ext>
            </a:extLst>
          </p:cNvPr>
          <p:cNvSpPr>
            <a:spLocks noGrp="1"/>
          </p:cNvSpPr>
          <p:nvPr>
            <p:ph type="sldNum" sz="quarter" idx="12"/>
          </p:nvPr>
        </p:nvSpPr>
        <p:spPr/>
        <p:txBody>
          <a:bodyPr/>
          <a:lstStyle/>
          <a:p>
            <a:pPr>
              <a:defRPr/>
            </a:pPr>
            <a:fld id="{B117A74A-EBCC-4836-B2D7-22BF57751150}" type="slidenum">
              <a:rPr lang="cs-CZ" altLang="en-US" smtClean="0"/>
              <a:pPr>
                <a:defRPr/>
              </a:pPr>
              <a:t>‹#›</a:t>
            </a:fld>
            <a:endParaRPr lang="cs-CZ" altLang="en-US"/>
          </a:p>
        </p:txBody>
      </p:sp>
    </p:spTree>
    <p:extLst>
      <p:ext uri="{BB962C8B-B14F-4D97-AF65-F5344CB8AC3E}">
        <p14:creationId xmlns:p14="http://schemas.microsoft.com/office/powerpoint/2010/main" val="15853035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06718C-A6E4-43AB-AC5B-6D95A0F85AA9}"/>
              </a:ext>
            </a:extLst>
          </p:cNvPr>
          <p:cNvSpPr>
            <a:spLocks noGrp="1"/>
          </p:cNvSpPr>
          <p:nvPr>
            <p:ph type="title"/>
          </p:nvPr>
        </p:nvSpPr>
        <p:spPr/>
        <p:txBody>
          <a:bodyPr/>
          <a:lstStyle/>
          <a:p>
            <a:r>
              <a:rPr lang="cs-CZ"/>
              <a:t>Kliknutím lze upravit styl.</a:t>
            </a:r>
            <a:endParaRPr lang="fr-FR"/>
          </a:p>
        </p:txBody>
      </p:sp>
      <p:sp>
        <p:nvSpPr>
          <p:cNvPr id="3" name="Zástupný symbol pro datum 2">
            <a:extLst>
              <a:ext uri="{FF2B5EF4-FFF2-40B4-BE49-F238E27FC236}">
                <a16:creationId xmlns:a16="http://schemas.microsoft.com/office/drawing/2014/main" id="{C54E9675-C7A9-4397-A5E8-40BFFE06117A}"/>
              </a:ext>
            </a:extLst>
          </p:cNvPr>
          <p:cNvSpPr>
            <a:spLocks noGrp="1"/>
          </p:cNvSpPr>
          <p:nvPr>
            <p:ph type="dt" sz="half" idx="10"/>
          </p:nvPr>
        </p:nvSpPr>
        <p:spPr/>
        <p:txBody>
          <a:bodyPr/>
          <a:lstStyle/>
          <a:p>
            <a:pPr>
              <a:defRPr/>
            </a:pPr>
            <a:endParaRPr lang="cs-CZ" altLang="en-US"/>
          </a:p>
        </p:txBody>
      </p:sp>
      <p:sp>
        <p:nvSpPr>
          <p:cNvPr id="4" name="Zástupný symbol pro zápatí 3">
            <a:extLst>
              <a:ext uri="{FF2B5EF4-FFF2-40B4-BE49-F238E27FC236}">
                <a16:creationId xmlns:a16="http://schemas.microsoft.com/office/drawing/2014/main" id="{BF160FD2-6134-4AC0-AC5C-4F1143806259}"/>
              </a:ext>
            </a:extLst>
          </p:cNvPr>
          <p:cNvSpPr>
            <a:spLocks noGrp="1"/>
          </p:cNvSpPr>
          <p:nvPr>
            <p:ph type="ftr" sz="quarter" idx="11"/>
          </p:nvPr>
        </p:nvSpPr>
        <p:spPr/>
        <p:txBody>
          <a:bodyPr/>
          <a:lstStyle/>
          <a:p>
            <a:pPr>
              <a:defRPr/>
            </a:pPr>
            <a:endParaRPr lang="cs-CZ" altLang="en-US"/>
          </a:p>
        </p:txBody>
      </p:sp>
      <p:sp>
        <p:nvSpPr>
          <p:cNvPr id="5" name="Zástupný symbol pro číslo snímku 4">
            <a:extLst>
              <a:ext uri="{FF2B5EF4-FFF2-40B4-BE49-F238E27FC236}">
                <a16:creationId xmlns:a16="http://schemas.microsoft.com/office/drawing/2014/main" id="{E6E5CE33-7956-4168-8BD8-3C51F3EAA5FC}"/>
              </a:ext>
            </a:extLst>
          </p:cNvPr>
          <p:cNvSpPr>
            <a:spLocks noGrp="1"/>
          </p:cNvSpPr>
          <p:nvPr>
            <p:ph type="sldNum" sz="quarter" idx="12"/>
          </p:nvPr>
        </p:nvSpPr>
        <p:spPr/>
        <p:txBody>
          <a:bodyPr/>
          <a:lstStyle/>
          <a:p>
            <a:pPr>
              <a:defRPr/>
            </a:pPr>
            <a:fld id="{96206E04-951E-416E-81ED-B165242204BF}" type="slidenum">
              <a:rPr lang="cs-CZ" altLang="en-US" smtClean="0"/>
              <a:pPr>
                <a:defRPr/>
              </a:pPr>
              <a:t>‹#›</a:t>
            </a:fld>
            <a:endParaRPr lang="cs-CZ" altLang="en-US"/>
          </a:p>
        </p:txBody>
      </p:sp>
    </p:spTree>
    <p:extLst>
      <p:ext uri="{BB962C8B-B14F-4D97-AF65-F5344CB8AC3E}">
        <p14:creationId xmlns:p14="http://schemas.microsoft.com/office/powerpoint/2010/main" val="1918749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5DD1B932-8B40-46D2-89C8-24239321690D}"/>
              </a:ext>
            </a:extLst>
          </p:cNvPr>
          <p:cNvSpPr>
            <a:spLocks noGrp="1"/>
          </p:cNvSpPr>
          <p:nvPr>
            <p:ph type="dt" sz="half" idx="10"/>
          </p:nvPr>
        </p:nvSpPr>
        <p:spPr/>
        <p:txBody>
          <a:bodyPr/>
          <a:lstStyle/>
          <a:p>
            <a:pPr>
              <a:defRPr/>
            </a:pPr>
            <a:endParaRPr lang="cs-CZ" altLang="en-US"/>
          </a:p>
        </p:txBody>
      </p:sp>
      <p:sp>
        <p:nvSpPr>
          <p:cNvPr id="3" name="Zástupný symbol pro zápatí 2">
            <a:extLst>
              <a:ext uri="{FF2B5EF4-FFF2-40B4-BE49-F238E27FC236}">
                <a16:creationId xmlns:a16="http://schemas.microsoft.com/office/drawing/2014/main" id="{9E4C5180-5D76-4647-A832-492105C9F8A5}"/>
              </a:ext>
            </a:extLst>
          </p:cNvPr>
          <p:cNvSpPr>
            <a:spLocks noGrp="1"/>
          </p:cNvSpPr>
          <p:nvPr>
            <p:ph type="ftr" sz="quarter" idx="11"/>
          </p:nvPr>
        </p:nvSpPr>
        <p:spPr/>
        <p:txBody>
          <a:bodyPr/>
          <a:lstStyle/>
          <a:p>
            <a:pPr>
              <a:defRPr/>
            </a:pPr>
            <a:endParaRPr lang="cs-CZ" altLang="en-US"/>
          </a:p>
        </p:txBody>
      </p:sp>
      <p:sp>
        <p:nvSpPr>
          <p:cNvPr id="4" name="Zástupný symbol pro číslo snímku 3">
            <a:extLst>
              <a:ext uri="{FF2B5EF4-FFF2-40B4-BE49-F238E27FC236}">
                <a16:creationId xmlns:a16="http://schemas.microsoft.com/office/drawing/2014/main" id="{B6139FF0-313B-4A56-B515-4D98095EA534}"/>
              </a:ext>
            </a:extLst>
          </p:cNvPr>
          <p:cNvSpPr>
            <a:spLocks noGrp="1"/>
          </p:cNvSpPr>
          <p:nvPr>
            <p:ph type="sldNum" sz="quarter" idx="12"/>
          </p:nvPr>
        </p:nvSpPr>
        <p:spPr/>
        <p:txBody>
          <a:bodyPr/>
          <a:lstStyle/>
          <a:p>
            <a:pPr>
              <a:defRPr/>
            </a:pPr>
            <a:fld id="{6923F7F5-1D22-48AB-8CAB-EA38790F4DE8}" type="slidenum">
              <a:rPr lang="cs-CZ" altLang="en-US" smtClean="0"/>
              <a:pPr>
                <a:defRPr/>
              </a:pPr>
              <a:t>‹#›</a:t>
            </a:fld>
            <a:endParaRPr lang="cs-CZ" altLang="en-US"/>
          </a:p>
        </p:txBody>
      </p:sp>
    </p:spTree>
    <p:extLst>
      <p:ext uri="{BB962C8B-B14F-4D97-AF65-F5344CB8AC3E}">
        <p14:creationId xmlns:p14="http://schemas.microsoft.com/office/powerpoint/2010/main" val="2643477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6"/>
          <p:cNvSpPr>
            <a:spLocks noGrp="1" noChangeArrowheads="1"/>
          </p:cNvSpPr>
          <p:nvPr>
            <p:ph type="sldNum" sz="quarter" idx="12"/>
          </p:nvPr>
        </p:nvSpPr>
        <p:spPr>
          <a:ln/>
        </p:spPr>
        <p:txBody>
          <a:bodyPr/>
          <a:lstStyle>
            <a:lvl1pPr>
              <a:defRPr/>
            </a:lvl1pPr>
          </a:lstStyle>
          <a:p>
            <a:pPr>
              <a:defRPr/>
            </a:pPr>
            <a:fld id="{E9A3BAEF-EADA-4D29-9031-402B4988649B}" type="slidenum">
              <a:rPr lang="cs-CZ" altLang="en-US"/>
              <a:pPr>
                <a:defRPr/>
              </a:pPr>
              <a:t>‹#›</a:t>
            </a:fld>
            <a:endParaRPr lang="cs-CZ"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965E1A-92D5-4273-A570-241311F84AA3}"/>
              </a:ext>
            </a:extLst>
          </p:cNvPr>
          <p:cNvSpPr>
            <a:spLocks noGrp="1"/>
          </p:cNvSpPr>
          <p:nvPr>
            <p:ph type="title"/>
          </p:nvPr>
        </p:nvSpPr>
        <p:spPr>
          <a:xfrm>
            <a:off x="629841" y="457200"/>
            <a:ext cx="2949178" cy="1600200"/>
          </a:xfrm>
        </p:spPr>
        <p:txBody>
          <a:bodyPr anchor="b"/>
          <a:lstStyle>
            <a:lvl1pPr>
              <a:defRPr sz="2400"/>
            </a:lvl1pPr>
          </a:lstStyle>
          <a:p>
            <a:r>
              <a:rPr lang="cs-CZ"/>
              <a:t>Kliknutím lze upravit styl.</a:t>
            </a:r>
            <a:endParaRPr lang="fr-FR"/>
          </a:p>
        </p:txBody>
      </p:sp>
      <p:sp>
        <p:nvSpPr>
          <p:cNvPr id="3" name="Zástupný obsah 2">
            <a:extLst>
              <a:ext uri="{FF2B5EF4-FFF2-40B4-BE49-F238E27FC236}">
                <a16:creationId xmlns:a16="http://schemas.microsoft.com/office/drawing/2014/main" id="{C4B7D189-6DD4-4EE3-9D42-6464CA9D47C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fr-FR"/>
          </a:p>
        </p:txBody>
      </p:sp>
      <p:sp>
        <p:nvSpPr>
          <p:cNvPr id="4" name="Zástupný text 3">
            <a:extLst>
              <a:ext uri="{FF2B5EF4-FFF2-40B4-BE49-F238E27FC236}">
                <a16:creationId xmlns:a16="http://schemas.microsoft.com/office/drawing/2014/main" id="{E191B3CC-32E8-482F-91A1-FD080138662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91CEA05-BEBE-42FE-B5EA-3A7970887029}"/>
              </a:ext>
            </a:extLst>
          </p:cNvPr>
          <p:cNvSpPr>
            <a:spLocks noGrp="1"/>
          </p:cNvSpPr>
          <p:nvPr>
            <p:ph type="dt" sz="half" idx="10"/>
          </p:nvPr>
        </p:nvSpPr>
        <p:spPr/>
        <p:txBody>
          <a:bodyPr/>
          <a:lstStyle/>
          <a:p>
            <a:pPr>
              <a:defRPr/>
            </a:pPr>
            <a:endParaRPr lang="cs-CZ" altLang="en-US"/>
          </a:p>
        </p:txBody>
      </p:sp>
      <p:sp>
        <p:nvSpPr>
          <p:cNvPr id="6" name="Zástupný symbol pro zápatí 5">
            <a:extLst>
              <a:ext uri="{FF2B5EF4-FFF2-40B4-BE49-F238E27FC236}">
                <a16:creationId xmlns:a16="http://schemas.microsoft.com/office/drawing/2014/main" id="{9118BF0A-8314-4616-8ABE-CA671660519E}"/>
              </a:ext>
            </a:extLst>
          </p:cNvPr>
          <p:cNvSpPr>
            <a:spLocks noGrp="1"/>
          </p:cNvSpPr>
          <p:nvPr>
            <p:ph type="ftr" sz="quarter" idx="11"/>
          </p:nvPr>
        </p:nvSpPr>
        <p:spPr/>
        <p:txBody>
          <a:bodyPr/>
          <a:lstStyle/>
          <a:p>
            <a:pPr>
              <a:defRPr/>
            </a:pPr>
            <a:endParaRPr lang="cs-CZ" altLang="en-US"/>
          </a:p>
        </p:txBody>
      </p:sp>
      <p:sp>
        <p:nvSpPr>
          <p:cNvPr id="7" name="Zástupný symbol pro číslo snímku 6">
            <a:extLst>
              <a:ext uri="{FF2B5EF4-FFF2-40B4-BE49-F238E27FC236}">
                <a16:creationId xmlns:a16="http://schemas.microsoft.com/office/drawing/2014/main" id="{BFE1308C-E9E9-4925-B607-F22DD8570179}"/>
              </a:ext>
            </a:extLst>
          </p:cNvPr>
          <p:cNvSpPr>
            <a:spLocks noGrp="1"/>
          </p:cNvSpPr>
          <p:nvPr>
            <p:ph type="sldNum" sz="quarter" idx="12"/>
          </p:nvPr>
        </p:nvSpPr>
        <p:spPr/>
        <p:txBody>
          <a:bodyPr/>
          <a:lstStyle/>
          <a:p>
            <a:pPr>
              <a:defRPr/>
            </a:pPr>
            <a:fld id="{435D8763-E318-429D-8B20-77A65439391C}" type="slidenum">
              <a:rPr lang="cs-CZ" altLang="en-US" smtClean="0"/>
              <a:pPr>
                <a:defRPr/>
              </a:pPr>
              <a:t>‹#›</a:t>
            </a:fld>
            <a:endParaRPr lang="cs-CZ" altLang="en-US"/>
          </a:p>
        </p:txBody>
      </p:sp>
    </p:spTree>
    <p:extLst>
      <p:ext uri="{BB962C8B-B14F-4D97-AF65-F5344CB8AC3E}">
        <p14:creationId xmlns:p14="http://schemas.microsoft.com/office/powerpoint/2010/main" val="3028234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011E39-24C9-4709-AE3C-C3EBCC484832}"/>
              </a:ext>
            </a:extLst>
          </p:cNvPr>
          <p:cNvSpPr>
            <a:spLocks noGrp="1"/>
          </p:cNvSpPr>
          <p:nvPr>
            <p:ph type="title"/>
          </p:nvPr>
        </p:nvSpPr>
        <p:spPr>
          <a:xfrm>
            <a:off x="629841" y="457200"/>
            <a:ext cx="2949178" cy="1600200"/>
          </a:xfrm>
        </p:spPr>
        <p:txBody>
          <a:bodyPr anchor="b"/>
          <a:lstStyle>
            <a:lvl1pPr>
              <a:defRPr sz="2400"/>
            </a:lvl1pPr>
          </a:lstStyle>
          <a:p>
            <a:r>
              <a:rPr lang="cs-CZ"/>
              <a:t>Kliknutím lze upravit styl.</a:t>
            </a:r>
            <a:endParaRPr lang="fr-FR"/>
          </a:p>
        </p:txBody>
      </p:sp>
      <p:sp>
        <p:nvSpPr>
          <p:cNvPr id="3" name="Zástupný symbol obrázku 2">
            <a:extLst>
              <a:ext uri="{FF2B5EF4-FFF2-40B4-BE49-F238E27FC236}">
                <a16:creationId xmlns:a16="http://schemas.microsoft.com/office/drawing/2014/main" id="{CD2321CB-55D5-4ADE-886D-1F0DF0A892F5}"/>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Zástupný text 3">
            <a:extLst>
              <a:ext uri="{FF2B5EF4-FFF2-40B4-BE49-F238E27FC236}">
                <a16:creationId xmlns:a16="http://schemas.microsoft.com/office/drawing/2014/main" id="{8EC5D3D0-EAAE-4360-96D2-E773488B7B7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6C8F10E-4963-443C-9745-7760EFD34AFA}"/>
              </a:ext>
            </a:extLst>
          </p:cNvPr>
          <p:cNvSpPr>
            <a:spLocks noGrp="1"/>
          </p:cNvSpPr>
          <p:nvPr>
            <p:ph type="dt" sz="half" idx="10"/>
          </p:nvPr>
        </p:nvSpPr>
        <p:spPr/>
        <p:txBody>
          <a:bodyPr/>
          <a:lstStyle/>
          <a:p>
            <a:pPr>
              <a:defRPr/>
            </a:pPr>
            <a:endParaRPr lang="cs-CZ" altLang="en-US"/>
          </a:p>
        </p:txBody>
      </p:sp>
      <p:sp>
        <p:nvSpPr>
          <p:cNvPr id="6" name="Zástupný symbol pro zápatí 5">
            <a:extLst>
              <a:ext uri="{FF2B5EF4-FFF2-40B4-BE49-F238E27FC236}">
                <a16:creationId xmlns:a16="http://schemas.microsoft.com/office/drawing/2014/main" id="{2BFD4F38-1655-45B8-A168-777A042B625D}"/>
              </a:ext>
            </a:extLst>
          </p:cNvPr>
          <p:cNvSpPr>
            <a:spLocks noGrp="1"/>
          </p:cNvSpPr>
          <p:nvPr>
            <p:ph type="ftr" sz="quarter" idx="11"/>
          </p:nvPr>
        </p:nvSpPr>
        <p:spPr/>
        <p:txBody>
          <a:bodyPr/>
          <a:lstStyle/>
          <a:p>
            <a:pPr>
              <a:defRPr/>
            </a:pPr>
            <a:endParaRPr lang="cs-CZ" altLang="en-US"/>
          </a:p>
        </p:txBody>
      </p:sp>
      <p:sp>
        <p:nvSpPr>
          <p:cNvPr id="7" name="Zástupný symbol pro číslo snímku 6">
            <a:extLst>
              <a:ext uri="{FF2B5EF4-FFF2-40B4-BE49-F238E27FC236}">
                <a16:creationId xmlns:a16="http://schemas.microsoft.com/office/drawing/2014/main" id="{80D3B53B-A388-4A72-9FFE-2A07630C40C3}"/>
              </a:ext>
            </a:extLst>
          </p:cNvPr>
          <p:cNvSpPr>
            <a:spLocks noGrp="1"/>
          </p:cNvSpPr>
          <p:nvPr>
            <p:ph type="sldNum" sz="quarter" idx="12"/>
          </p:nvPr>
        </p:nvSpPr>
        <p:spPr/>
        <p:txBody>
          <a:bodyPr/>
          <a:lstStyle/>
          <a:p>
            <a:pPr>
              <a:defRPr/>
            </a:pPr>
            <a:fld id="{8C18B3D9-DEC2-4043-BA98-D2EBA145DD25}" type="slidenum">
              <a:rPr lang="cs-CZ" altLang="en-US" smtClean="0"/>
              <a:pPr>
                <a:defRPr/>
              </a:pPr>
              <a:t>‹#›</a:t>
            </a:fld>
            <a:endParaRPr lang="cs-CZ" altLang="en-US"/>
          </a:p>
        </p:txBody>
      </p:sp>
    </p:spTree>
    <p:extLst>
      <p:ext uri="{BB962C8B-B14F-4D97-AF65-F5344CB8AC3E}">
        <p14:creationId xmlns:p14="http://schemas.microsoft.com/office/powerpoint/2010/main" val="41610215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D81D86-7ADE-4AB3-8B96-3AA65A1159E3}"/>
              </a:ext>
            </a:extLst>
          </p:cNvPr>
          <p:cNvSpPr>
            <a:spLocks noGrp="1"/>
          </p:cNvSpPr>
          <p:nvPr>
            <p:ph type="title"/>
          </p:nvPr>
        </p:nvSpPr>
        <p:spPr/>
        <p:txBody>
          <a:bodyPr/>
          <a:lstStyle/>
          <a:p>
            <a:r>
              <a:rPr lang="cs-CZ"/>
              <a:t>Kliknutím lze upravit styl.</a:t>
            </a:r>
            <a:endParaRPr lang="fr-FR"/>
          </a:p>
        </p:txBody>
      </p:sp>
      <p:sp>
        <p:nvSpPr>
          <p:cNvPr id="3" name="Zástupný symbol pro svislý text 2">
            <a:extLst>
              <a:ext uri="{FF2B5EF4-FFF2-40B4-BE49-F238E27FC236}">
                <a16:creationId xmlns:a16="http://schemas.microsoft.com/office/drawing/2014/main" id="{60A7D70E-EE08-4938-8869-073FA4DDA6B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fr-FR"/>
          </a:p>
        </p:txBody>
      </p:sp>
      <p:sp>
        <p:nvSpPr>
          <p:cNvPr id="4" name="Zástupný symbol pro datum 3">
            <a:extLst>
              <a:ext uri="{FF2B5EF4-FFF2-40B4-BE49-F238E27FC236}">
                <a16:creationId xmlns:a16="http://schemas.microsoft.com/office/drawing/2014/main" id="{27A01D8B-ECF9-4E01-B556-01CEB7E42010}"/>
              </a:ext>
            </a:extLst>
          </p:cNvPr>
          <p:cNvSpPr>
            <a:spLocks noGrp="1"/>
          </p:cNvSpPr>
          <p:nvPr>
            <p:ph type="dt" sz="half" idx="10"/>
          </p:nvPr>
        </p:nvSpPr>
        <p:spPr/>
        <p:txBody>
          <a:bodyPr/>
          <a:lstStyle/>
          <a:p>
            <a:pPr>
              <a:defRPr/>
            </a:pPr>
            <a:endParaRPr lang="cs-CZ" altLang="en-US"/>
          </a:p>
        </p:txBody>
      </p:sp>
      <p:sp>
        <p:nvSpPr>
          <p:cNvPr id="5" name="Zástupný symbol pro zápatí 4">
            <a:extLst>
              <a:ext uri="{FF2B5EF4-FFF2-40B4-BE49-F238E27FC236}">
                <a16:creationId xmlns:a16="http://schemas.microsoft.com/office/drawing/2014/main" id="{76607872-3F4F-475E-A6B3-203368E77BEC}"/>
              </a:ext>
            </a:extLst>
          </p:cNvPr>
          <p:cNvSpPr>
            <a:spLocks noGrp="1"/>
          </p:cNvSpPr>
          <p:nvPr>
            <p:ph type="ftr" sz="quarter" idx="11"/>
          </p:nvPr>
        </p:nvSpPr>
        <p:spPr/>
        <p:txBody>
          <a:bodyPr/>
          <a:lstStyle/>
          <a:p>
            <a:pPr>
              <a:defRPr/>
            </a:pPr>
            <a:endParaRPr lang="cs-CZ" altLang="en-US"/>
          </a:p>
        </p:txBody>
      </p:sp>
      <p:sp>
        <p:nvSpPr>
          <p:cNvPr id="6" name="Zástupný symbol pro číslo snímku 5">
            <a:extLst>
              <a:ext uri="{FF2B5EF4-FFF2-40B4-BE49-F238E27FC236}">
                <a16:creationId xmlns:a16="http://schemas.microsoft.com/office/drawing/2014/main" id="{E55C276C-17A8-476F-9F3A-54BB624E192F}"/>
              </a:ext>
            </a:extLst>
          </p:cNvPr>
          <p:cNvSpPr>
            <a:spLocks noGrp="1"/>
          </p:cNvSpPr>
          <p:nvPr>
            <p:ph type="sldNum" sz="quarter" idx="12"/>
          </p:nvPr>
        </p:nvSpPr>
        <p:spPr/>
        <p:txBody>
          <a:bodyPr/>
          <a:lstStyle/>
          <a:p>
            <a:pPr>
              <a:defRPr/>
            </a:pPr>
            <a:fld id="{ECB5E34E-E6B5-462C-BA85-30965322CD06}" type="slidenum">
              <a:rPr lang="cs-CZ" altLang="en-US" smtClean="0"/>
              <a:pPr>
                <a:defRPr/>
              </a:pPr>
              <a:t>‹#›</a:t>
            </a:fld>
            <a:endParaRPr lang="cs-CZ" altLang="en-US"/>
          </a:p>
        </p:txBody>
      </p:sp>
    </p:spTree>
    <p:extLst>
      <p:ext uri="{BB962C8B-B14F-4D97-AF65-F5344CB8AC3E}">
        <p14:creationId xmlns:p14="http://schemas.microsoft.com/office/powerpoint/2010/main" val="42625906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F577E6B7-304C-48F6-8758-E5AA1DC8229D}"/>
              </a:ext>
            </a:extLst>
          </p:cNvPr>
          <p:cNvSpPr>
            <a:spLocks noGrp="1"/>
          </p:cNvSpPr>
          <p:nvPr>
            <p:ph type="title" orient="vert"/>
          </p:nvPr>
        </p:nvSpPr>
        <p:spPr>
          <a:xfrm>
            <a:off x="6543675" y="365125"/>
            <a:ext cx="1971675" cy="5811838"/>
          </a:xfrm>
        </p:spPr>
        <p:txBody>
          <a:bodyPr vert="eaVert"/>
          <a:lstStyle/>
          <a:p>
            <a:r>
              <a:rPr lang="cs-CZ"/>
              <a:t>Kliknutím lze upravit styl.</a:t>
            </a:r>
            <a:endParaRPr lang="fr-FR"/>
          </a:p>
        </p:txBody>
      </p:sp>
      <p:sp>
        <p:nvSpPr>
          <p:cNvPr id="3" name="Zástupný symbol pro svislý text 2">
            <a:extLst>
              <a:ext uri="{FF2B5EF4-FFF2-40B4-BE49-F238E27FC236}">
                <a16:creationId xmlns:a16="http://schemas.microsoft.com/office/drawing/2014/main" id="{4B5FE2C0-9AF4-4392-A1B9-700D8C3B339C}"/>
              </a:ext>
            </a:extLst>
          </p:cNvPr>
          <p:cNvSpPr>
            <a:spLocks noGrp="1"/>
          </p:cNvSpPr>
          <p:nvPr>
            <p:ph type="body" orient="vert" idx="1"/>
          </p:nvPr>
        </p:nvSpPr>
        <p:spPr>
          <a:xfrm>
            <a:off x="628650" y="365125"/>
            <a:ext cx="5800725"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fr-FR"/>
          </a:p>
        </p:txBody>
      </p:sp>
      <p:sp>
        <p:nvSpPr>
          <p:cNvPr id="4" name="Zástupný symbol pro datum 3">
            <a:extLst>
              <a:ext uri="{FF2B5EF4-FFF2-40B4-BE49-F238E27FC236}">
                <a16:creationId xmlns:a16="http://schemas.microsoft.com/office/drawing/2014/main" id="{115345C5-0570-4624-9327-AA5BEB5B6ACC}"/>
              </a:ext>
            </a:extLst>
          </p:cNvPr>
          <p:cNvSpPr>
            <a:spLocks noGrp="1"/>
          </p:cNvSpPr>
          <p:nvPr>
            <p:ph type="dt" sz="half" idx="10"/>
          </p:nvPr>
        </p:nvSpPr>
        <p:spPr/>
        <p:txBody>
          <a:bodyPr/>
          <a:lstStyle/>
          <a:p>
            <a:pPr>
              <a:defRPr/>
            </a:pPr>
            <a:endParaRPr lang="cs-CZ" altLang="en-US"/>
          </a:p>
        </p:txBody>
      </p:sp>
      <p:sp>
        <p:nvSpPr>
          <p:cNvPr id="5" name="Zástupný symbol pro zápatí 4">
            <a:extLst>
              <a:ext uri="{FF2B5EF4-FFF2-40B4-BE49-F238E27FC236}">
                <a16:creationId xmlns:a16="http://schemas.microsoft.com/office/drawing/2014/main" id="{F1144CFC-91FE-48CE-B6CD-BE9020BAE247}"/>
              </a:ext>
            </a:extLst>
          </p:cNvPr>
          <p:cNvSpPr>
            <a:spLocks noGrp="1"/>
          </p:cNvSpPr>
          <p:nvPr>
            <p:ph type="ftr" sz="quarter" idx="11"/>
          </p:nvPr>
        </p:nvSpPr>
        <p:spPr/>
        <p:txBody>
          <a:bodyPr/>
          <a:lstStyle/>
          <a:p>
            <a:pPr>
              <a:defRPr/>
            </a:pPr>
            <a:endParaRPr lang="cs-CZ" altLang="en-US"/>
          </a:p>
        </p:txBody>
      </p:sp>
      <p:sp>
        <p:nvSpPr>
          <p:cNvPr id="6" name="Zástupný symbol pro číslo snímku 5">
            <a:extLst>
              <a:ext uri="{FF2B5EF4-FFF2-40B4-BE49-F238E27FC236}">
                <a16:creationId xmlns:a16="http://schemas.microsoft.com/office/drawing/2014/main" id="{177BFE2F-BE65-4DD3-B768-2ECA0C1992FB}"/>
              </a:ext>
            </a:extLst>
          </p:cNvPr>
          <p:cNvSpPr>
            <a:spLocks noGrp="1"/>
          </p:cNvSpPr>
          <p:nvPr>
            <p:ph type="sldNum" sz="quarter" idx="12"/>
          </p:nvPr>
        </p:nvSpPr>
        <p:spPr/>
        <p:txBody>
          <a:bodyPr/>
          <a:lstStyle/>
          <a:p>
            <a:pPr>
              <a:defRPr/>
            </a:pPr>
            <a:fld id="{34508723-2941-4D90-8F89-12F12E0E518A}" type="slidenum">
              <a:rPr lang="cs-CZ" altLang="en-US" smtClean="0"/>
              <a:pPr>
                <a:defRPr/>
              </a:pPr>
              <a:t>‹#›</a:t>
            </a:fld>
            <a:endParaRPr lang="cs-CZ" altLang="en-US"/>
          </a:p>
        </p:txBody>
      </p:sp>
    </p:spTree>
    <p:extLst>
      <p:ext uri="{BB962C8B-B14F-4D97-AF65-F5344CB8AC3E}">
        <p14:creationId xmlns:p14="http://schemas.microsoft.com/office/powerpoint/2010/main" val="1479004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6"/>
          <p:cNvSpPr>
            <a:spLocks noGrp="1" noChangeArrowheads="1"/>
          </p:cNvSpPr>
          <p:nvPr>
            <p:ph type="sldNum" sz="quarter" idx="12"/>
          </p:nvPr>
        </p:nvSpPr>
        <p:spPr>
          <a:ln/>
        </p:spPr>
        <p:txBody>
          <a:bodyPr/>
          <a:lstStyle>
            <a:lvl1pPr>
              <a:defRPr/>
            </a:lvl1pPr>
          </a:lstStyle>
          <a:p>
            <a:pPr>
              <a:defRPr/>
            </a:pPr>
            <a:fld id="{84D5B8A3-95CD-4F94-816E-0CA3F012D21E}" type="slidenum">
              <a:rPr lang="cs-CZ" altLang="en-US"/>
              <a:pPr>
                <a:defRPr/>
              </a:pPr>
              <a:t>‹#›</a:t>
            </a:fld>
            <a:endParaRPr lang="cs-CZ"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6"/>
          <p:cNvSpPr>
            <a:spLocks noGrp="1" noChangeArrowheads="1"/>
          </p:cNvSpPr>
          <p:nvPr>
            <p:ph type="sldNum" sz="quarter" idx="12"/>
          </p:nvPr>
        </p:nvSpPr>
        <p:spPr>
          <a:ln/>
        </p:spPr>
        <p:txBody>
          <a:bodyPr/>
          <a:lstStyle>
            <a:lvl1pPr>
              <a:defRPr/>
            </a:lvl1pPr>
          </a:lstStyle>
          <a:p>
            <a:pPr>
              <a:defRPr/>
            </a:pPr>
            <a:fld id="{DFE383C2-9840-467B-B9A6-D441DB73EE11}" type="slidenum">
              <a:rPr lang="cs-CZ" altLang="en-US"/>
              <a:pPr>
                <a:defRPr/>
              </a:pPr>
              <a:t>‹#›</a:t>
            </a:fld>
            <a:endParaRPr lang="cs-CZ"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9" name="Rectangle 6"/>
          <p:cNvSpPr>
            <a:spLocks noGrp="1" noChangeArrowheads="1"/>
          </p:cNvSpPr>
          <p:nvPr>
            <p:ph type="sldNum" sz="quarter" idx="12"/>
          </p:nvPr>
        </p:nvSpPr>
        <p:spPr>
          <a:ln/>
        </p:spPr>
        <p:txBody>
          <a:bodyPr/>
          <a:lstStyle>
            <a:lvl1pPr>
              <a:defRPr/>
            </a:lvl1pPr>
          </a:lstStyle>
          <a:p>
            <a:pPr>
              <a:defRPr/>
            </a:pPr>
            <a:fld id="{B117A74A-EBCC-4836-B2D7-22BF57751150}" type="slidenum">
              <a:rPr lang="cs-CZ" altLang="en-US"/>
              <a:pPr>
                <a:defRPr/>
              </a:pPr>
              <a:t>‹#›</a:t>
            </a:fld>
            <a:endParaRPr lang="cs-CZ"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5" name="Rectangle 6"/>
          <p:cNvSpPr>
            <a:spLocks noGrp="1" noChangeArrowheads="1"/>
          </p:cNvSpPr>
          <p:nvPr>
            <p:ph type="sldNum" sz="quarter" idx="12"/>
          </p:nvPr>
        </p:nvSpPr>
        <p:spPr>
          <a:ln/>
        </p:spPr>
        <p:txBody>
          <a:bodyPr/>
          <a:lstStyle>
            <a:lvl1pPr>
              <a:defRPr/>
            </a:lvl1pPr>
          </a:lstStyle>
          <a:p>
            <a:pPr>
              <a:defRPr/>
            </a:pPr>
            <a:fld id="{406C5BE8-931D-460B-ABC2-1931E571880C}" type="slidenum">
              <a:rPr lang="cs-CZ" altLang="en-US"/>
              <a:pPr>
                <a:defRPr/>
              </a:pPr>
              <a:t>‹#›</a:t>
            </a:fld>
            <a:endParaRPr lang="cs-CZ"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4" name="Rectangle 6"/>
          <p:cNvSpPr>
            <a:spLocks noGrp="1" noChangeArrowheads="1"/>
          </p:cNvSpPr>
          <p:nvPr>
            <p:ph type="sldNum" sz="quarter" idx="12"/>
          </p:nvPr>
        </p:nvSpPr>
        <p:spPr>
          <a:ln/>
        </p:spPr>
        <p:txBody>
          <a:bodyPr/>
          <a:lstStyle>
            <a:lvl1pPr>
              <a:defRPr/>
            </a:lvl1pPr>
          </a:lstStyle>
          <a:p>
            <a:pPr>
              <a:defRPr/>
            </a:pPr>
            <a:fld id="{6923F7F5-1D22-48AB-8CAB-EA38790F4DE8}" type="slidenum">
              <a:rPr lang="cs-CZ" altLang="en-US"/>
              <a:pPr>
                <a:defRPr/>
              </a:pPr>
              <a:t>‹#›</a:t>
            </a:fld>
            <a:endParaRPr lang="cs-CZ"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6"/>
          <p:cNvSpPr>
            <a:spLocks noGrp="1" noChangeArrowheads="1"/>
          </p:cNvSpPr>
          <p:nvPr>
            <p:ph type="sldNum" sz="quarter" idx="12"/>
          </p:nvPr>
        </p:nvSpPr>
        <p:spPr>
          <a:ln/>
        </p:spPr>
        <p:txBody>
          <a:bodyPr/>
          <a:lstStyle>
            <a:lvl1pPr>
              <a:defRPr/>
            </a:lvl1pPr>
          </a:lstStyle>
          <a:p>
            <a:pPr>
              <a:defRPr/>
            </a:pPr>
            <a:fld id="{435D8763-E318-429D-8B20-77A65439391C}" type="slidenum">
              <a:rPr lang="cs-CZ" altLang="en-US"/>
              <a:pPr>
                <a:defRPr/>
              </a:pPr>
              <a:t>‹#›</a:t>
            </a:fld>
            <a:endParaRPr lang="cs-CZ"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6"/>
          <p:cNvSpPr>
            <a:spLocks noGrp="1" noChangeArrowheads="1"/>
          </p:cNvSpPr>
          <p:nvPr>
            <p:ph type="sldNum" sz="quarter" idx="12"/>
          </p:nvPr>
        </p:nvSpPr>
        <p:spPr>
          <a:ln/>
        </p:spPr>
        <p:txBody>
          <a:bodyPr/>
          <a:lstStyle>
            <a:lvl1pPr>
              <a:defRPr/>
            </a:lvl1pPr>
          </a:lstStyle>
          <a:p>
            <a:pPr>
              <a:defRPr/>
            </a:pPr>
            <a:fld id="{8C18B3D9-DEC2-4043-BA98-D2EBA145DD25}" type="slidenum">
              <a:rPr lang="cs-CZ" altLang="en-US"/>
              <a:pPr>
                <a:defRPr/>
              </a:pPr>
              <a:t>‹#›</a:t>
            </a:fld>
            <a:endParaRPr lang="cs-CZ"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ltLang="en-US"/>
              <a:t>Klepnutím lze upravit styl předlohy nadpisů.</a:t>
            </a:r>
          </a:p>
        </p:txBody>
      </p:sp>
      <p:sp>
        <p:nvSpPr>
          <p:cNvPr id="102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ltLang="en-US"/>
              <a:t>Klepnutím lze upravit styly předlohy textu.</a:t>
            </a:r>
          </a:p>
          <a:p>
            <a:pPr lvl="1"/>
            <a:r>
              <a:rPr lang="cs-CZ" altLang="en-US"/>
              <a:t>Druhá úroveň</a:t>
            </a:r>
          </a:p>
          <a:p>
            <a:pPr lvl="2"/>
            <a:r>
              <a:rPr lang="cs-CZ" altLang="en-US"/>
              <a:t>Třetí úroveň</a:t>
            </a:r>
          </a:p>
          <a:p>
            <a:pPr lvl="3"/>
            <a:r>
              <a:rPr lang="cs-CZ" altLang="en-US"/>
              <a:t>Čtvrtá úroveň</a:t>
            </a:r>
          </a:p>
          <a:p>
            <a:pPr lvl="4"/>
            <a:r>
              <a:rPr lang="cs-CZ" altLang="en-US"/>
              <a:t>Pátá úroveň</a:t>
            </a:r>
          </a:p>
        </p:txBody>
      </p:sp>
      <p:sp>
        <p:nvSpPr>
          <p:cNvPr id="30724" name="Rectangle 4"/>
          <p:cNvSpPr>
            <a:spLocks noGrp="1" noChangeArrowheads="1"/>
          </p:cNvSpPr>
          <p:nvPr>
            <p:ph type="dt" sz="half" idx="2"/>
          </p:nvPr>
        </p:nvSpPr>
        <p:spPr bwMode="auto">
          <a:xfrm>
            <a:off x="457200" y="6243638"/>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atin typeface="+mj-lt"/>
              </a:defRPr>
            </a:lvl1pPr>
          </a:lstStyle>
          <a:p>
            <a:pPr>
              <a:defRPr/>
            </a:pPr>
            <a:endParaRPr lang="cs-CZ" altLang="en-US"/>
          </a:p>
        </p:txBody>
      </p:sp>
      <p:sp>
        <p:nvSpPr>
          <p:cNvPr id="30725" name="Rectangle 5"/>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pPr>
              <a:defRPr/>
            </a:pPr>
            <a:endParaRPr lang="cs-CZ" altLang="en-US"/>
          </a:p>
        </p:txBody>
      </p:sp>
      <p:sp>
        <p:nvSpPr>
          <p:cNvPr id="30726" name="Rectangle 6"/>
          <p:cNvSpPr>
            <a:spLocks noGrp="1" noChangeArrowheads="1"/>
          </p:cNvSpPr>
          <p:nvPr>
            <p:ph type="sldNum" sz="quarter" idx="4"/>
          </p:nvPr>
        </p:nvSpPr>
        <p:spPr bwMode="auto">
          <a:xfrm>
            <a:off x="6553200" y="6243638"/>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pPr>
              <a:defRPr/>
            </a:pPr>
            <a:fld id="{96206E04-951E-416E-81ED-B165242204BF}" type="slidenum">
              <a:rPr lang="cs-CZ" altLang="en-US"/>
              <a:pPr>
                <a:defRPr/>
              </a:pPr>
              <a:t>‹#›</a:t>
            </a:fld>
            <a:endParaRPr lang="cs-CZ" altLang="en-US"/>
          </a:p>
        </p:txBody>
      </p:sp>
      <p:sp>
        <p:nvSpPr>
          <p:cNvPr id="1031" name="Freeform 7"/>
          <p:cNvSpPr>
            <a:spLocks noChangeArrowheads="1"/>
          </p:cNvSpPr>
          <p:nvPr/>
        </p:nvSpPr>
        <p:spPr bwMode="auto">
          <a:xfrm>
            <a:off x="381000" y="228600"/>
            <a:ext cx="8229600" cy="609600"/>
          </a:xfrm>
          <a:custGeom>
            <a:avLst/>
            <a:gdLst>
              <a:gd name="T0" fmla="*/ 0 w 1000"/>
              <a:gd name="T1" fmla="*/ 371612160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cs-CZ"/>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cs-CZ"/>
          </a:p>
        </p:txBody>
      </p:sp>
    </p:spTree>
  </p:cSld>
  <p:clrMap bg1="lt1" tx1="dk1" bg2="lt2" tx2="dk2" accent1="accent1" accent2="accent2" accent3="accent3" accent4="accent4" accent5="accent5" accent6="accent6" hlink="hlink" folHlink="folHlink"/>
  <p:sldLayoutIdLst>
    <p:sldLayoutId id="2147483827"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 id="2147483826" r:id="rId12"/>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E2633793-63C5-4661-894A-22EBA6C9277F}"/>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a:t>Kliknutím lze upravit styl.</a:t>
            </a:r>
            <a:endParaRPr lang="fr-FR"/>
          </a:p>
        </p:txBody>
      </p:sp>
      <p:sp>
        <p:nvSpPr>
          <p:cNvPr id="3" name="Zástupný text 2">
            <a:extLst>
              <a:ext uri="{FF2B5EF4-FFF2-40B4-BE49-F238E27FC236}">
                <a16:creationId xmlns:a16="http://schemas.microsoft.com/office/drawing/2014/main" id="{D6D041FF-8D8D-4CD3-A5CA-BC478BE2283A}"/>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fr-FR"/>
          </a:p>
        </p:txBody>
      </p:sp>
      <p:sp>
        <p:nvSpPr>
          <p:cNvPr id="4" name="Zástupný symbol pro datum 3">
            <a:extLst>
              <a:ext uri="{FF2B5EF4-FFF2-40B4-BE49-F238E27FC236}">
                <a16:creationId xmlns:a16="http://schemas.microsoft.com/office/drawing/2014/main" id="{6AD3CD87-62D0-4B78-A37E-6F052F8BDD1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cs-CZ" altLang="en-US"/>
          </a:p>
        </p:txBody>
      </p:sp>
      <p:sp>
        <p:nvSpPr>
          <p:cNvPr id="5" name="Zástupný symbol pro zápatí 4">
            <a:extLst>
              <a:ext uri="{FF2B5EF4-FFF2-40B4-BE49-F238E27FC236}">
                <a16:creationId xmlns:a16="http://schemas.microsoft.com/office/drawing/2014/main" id="{F268BF62-D2A2-49D1-B7AE-8B35E37A31A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cs-CZ" altLang="en-US"/>
          </a:p>
        </p:txBody>
      </p:sp>
      <p:sp>
        <p:nvSpPr>
          <p:cNvPr id="6" name="Zástupný symbol pro číslo snímku 5">
            <a:extLst>
              <a:ext uri="{FF2B5EF4-FFF2-40B4-BE49-F238E27FC236}">
                <a16:creationId xmlns:a16="http://schemas.microsoft.com/office/drawing/2014/main" id="{40E834DC-3AB8-487E-B3DB-2EAD654A5A0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96206E04-951E-416E-81ED-B165242204BF}" type="slidenum">
              <a:rPr lang="cs-CZ" altLang="en-US" smtClean="0"/>
              <a:pPr>
                <a:defRPr/>
              </a:pPr>
              <a:t>‹#›</a:t>
            </a:fld>
            <a:endParaRPr lang="cs-CZ" altLang="en-US"/>
          </a:p>
        </p:txBody>
      </p:sp>
    </p:spTree>
    <p:extLst>
      <p:ext uri="{BB962C8B-B14F-4D97-AF65-F5344CB8AC3E}">
        <p14:creationId xmlns:p14="http://schemas.microsoft.com/office/powerpoint/2010/main" val="388841881"/>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Hlavní výzkumné strategie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288" y="2276475"/>
            <a:ext cx="8445500" cy="1143000"/>
          </a:xfrm>
        </p:spPr>
        <p:txBody>
          <a:bodyPr rtlCol="0">
            <a:normAutofit fontScale="90000"/>
          </a:bodyPr>
          <a:lstStyle/>
          <a:p>
            <a:pPr algn="ctr" eaLnBrk="1" fontAlgn="auto" hangingPunct="1">
              <a:spcAft>
                <a:spcPts val="0"/>
              </a:spcAft>
              <a:defRPr/>
            </a:pPr>
            <a:r>
              <a:rPr lang="cs-CZ" b="1" dirty="0"/>
              <a:t>Koncepty a jejich operacionalizace:</a:t>
            </a:r>
            <a:br>
              <a:rPr lang="cs-CZ" b="1" dirty="0"/>
            </a:br>
            <a:r>
              <a:rPr lang="cs-CZ" b="1" dirty="0"/>
              <a:t>indikátory, proměnné</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cs-CZ" altLang="cs-CZ"/>
              <a:t>Transformace informací</a:t>
            </a:r>
          </a:p>
        </p:txBody>
      </p:sp>
      <p:sp>
        <p:nvSpPr>
          <p:cNvPr id="14339" name="Rectangle 3"/>
          <p:cNvSpPr>
            <a:spLocks noGrp="1" noChangeArrowheads="1"/>
          </p:cNvSpPr>
          <p:nvPr>
            <p:ph type="body" idx="1"/>
          </p:nvPr>
        </p:nvSpPr>
        <p:spPr/>
        <p:txBody>
          <a:bodyPr/>
          <a:lstStyle/>
          <a:p>
            <a:pPr marL="400050" indent="-400050" eaLnBrk="1" hangingPunct="1">
              <a:lnSpc>
                <a:spcPct val="90000"/>
              </a:lnSpc>
            </a:pPr>
            <a:r>
              <a:rPr lang="cs-CZ" altLang="cs-CZ" sz="2600" dirty="0"/>
              <a:t>Kvantitativní výzkum vyžaduje </a:t>
            </a:r>
            <a:r>
              <a:rPr lang="cs-CZ" altLang="cs-CZ" sz="2600" b="1" dirty="0"/>
              <a:t>vysokou standardizaci</a:t>
            </a:r>
            <a:r>
              <a:rPr lang="cs-CZ" altLang="cs-CZ" sz="2600" dirty="0"/>
              <a:t> (tj. transformaci) informací, která výzkumu většinou zajišťuje </a:t>
            </a:r>
            <a:r>
              <a:rPr lang="cs-CZ" altLang="cs-CZ" sz="2600" b="1" dirty="0"/>
              <a:t>vysokou reliabilitu</a:t>
            </a:r>
            <a:r>
              <a:rPr lang="cs-CZ" altLang="cs-CZ" sz="2600" dirty="0"/>
              <a:t> (spolehlivost, schopnost opakovaně přinášet stejný výsledek za jinak stejných okolností) ale tato standardizace vede nutně k redukci informací </a:t>
            </a:r>
            <a:br>
              <a:rPr lang="cs-CZ" altLang="cs-CZ" sz="2600" dirty="0"/>
            </a:br>
            <a:r>
              <a:rPr lang="cs-CZ" altLang="cs-CZ" sz="2600" dirty="0"/>
              <a:t>o objektu studia a k následné </a:t>
            </a:r>
            <a:r>
              <a:rPr lang="cs-CZ" altLang="cs-CZ" sz="2600" b="1" dirty="0"/>
              <a:t>nižší validitě</a:t>
            </a:r>
            <a:r>
              <a:rPr lang="cs-CZ" altLang="cs-CZ" sz="2600" dirty="0"/>
              <a:t> (měříme skutečně to, co jsme zamýšleli měřit?)</a:t>
            </a:r>
          </a:p>
          <a:p>
            <a:pPr marL="400050" indent="-400050" eaLnBrk="1" hangingPunct="1">
              <a:lnSpc>
                <a:spcPct val="90000"/>
              </a:lnSpc>
            </a:pPr>
            <a:r>
              <a:rPr lang="cs-CZ" altLang="cs-CZ" sz="2600" dirty="0"/>
              <a:t>Kvalitativní výzkum využívá pouze slabou standardizaci výzkumu, proto má </a:t>
            </a:r>
            <a:r>
              <a:rPr lang="cs-CZ" altLang="cs-CZ" sz="2600" b="1" dirty="0"/>
              <a:t>nižší reliabilitu</a:t>
            </a:r>
            <a:r>
              <a:rPr lang="cs-CZ" altLang="cs-CZ" sz="2600" dirty="0"/>
              <a:t> ale naopak </a:t>
            </a:r>
            <a:r>
              <a:rPr lang="cs-CZ" altLang="cs-CZ" sz="2600" b="1" dirty="0"/>
              <a:t>vyšší validitu</a:t>
            </a:r>
            <a:r>
              <a:rPr lang="cs-CZ" altLang="cs-CZ" sz="2600" dirty="0"/>
              <a:t> (nevynucuje tolik konkrétní formu odpovědí)</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dirty="0"/>
              <a:t>Operacionalizace a indikátor</a:t>
            </a:r>
          </a:p>
        </p:txBody>
      </p:sp>
      <p:sp>
        <p:nvSpPr>
          <p:cNvPr id="15363" name="Rectangle 3"/>
          <p:cNvSpPr>
            <a:spLocks noGrp="1" noChangeArrowheads="1"/>
          </p:cNvSpPr>
          <p:nvPr>
            <p:ph type="body" idx="1"/>
          </p:nvPr>
        </p:nvSpPr>
        <p:spPr>
          <a:xfrm>
            <a:off x="395536" y="1268760"/>
            <a:ext cx="8229600" cy="4530725"/>
          </a:xfrm>
        </p:spPr>
        <p:txBody>
          <a:bodyPr/>
          <a:lstStyle/>
          <a:p>
            <a:pPr eaLnBrk="1" hangingPunct="1">
              <a:lnSpc>
                <a:spcPct val="80000"/>
              </a:lnSpc>
              <a:buFont typeface="Wingdings" pitchFamily="2" charset="2"/>
              <a:buNone/>
            </a:pPr>
            <a:r>
              <a:rPr lang="cs-CZ" sz="2600" b="1" dirty="0"/>
              <a:t>Operacionalizace</a:t>
            </a:r>
            <a:r>
              <a:rPr lang="cs-CZ" sz="2600" dirty="0"/>
              <a:t> je procedurou převedení pojmů z teoretického do výzkumného jazyka. Operacionální definice = překlad teoretického pojmu do observačního jazyka. Operacionalizovat pojem/jev znamená najít jeho empirické krytí.</a:t>
            </a:r>
          </a:p>
          <a:p>
            <a:pPr eaLnBrk="1" hangingPunct="1">
              <a:lnSpc>
                <a:spcPct val="80000"/>
              </a:lnSpc>
              <a:buFont typeface="Wingdings" pitchFamily="2" charset="2"/>
              <a:buNone/>
            </a:pPr>
            <a:endParaRPr lang="cs-CZ" sz="2600" dirty="0"/>
          </a:p>
          <a:p>
            <a:pPr eaLnBrk="1" hangingPunct="1">
              <a:lnSpc>
                <a:spcPct val="80000"/>
              </a:lnSpc>
              <a:buFont typeface="Wingdings" pitchFamily="2" charset="2"/>
              <a:buNone/>
            </a:pPr>
            <a:r>
              <a:rPr lang="cs-CZ" sz="2600" b="1" dirty="0"/>
              <a:t>Indikátor</a:t>
            </a:r>
            <a:r>
              <a:rPr lang="cs-CZ" sz="2600" dirty="0"/>
              <a:t> reprezentuje studovaný fenomén, neboť </a:t>
            </a:r>
          </a:p>
          <a:p>
            <a:pPr eaLnBrk="1" hangingPunct="1">
              <a:lnSpc>
                <a:spcPct val="80000"/>
              </a:lnSpc>
              <a:buNone/>
            </a:pPr>
            <a:r>
              <a:rPr lang="cs-CZ" sz="2600" dirty="0"/>
              <a:t>(nejen) v sociálních vědách často pozorujeme </a:t>
            </a:r>
            <a:br>
              <a:rPr lang="cs-CZ" sz="2600" dirty="0"/>
            </a:br>
            <a:r>
              <a:rPr lang="cs-CZ" sz="2600" dirty="0"/>
              <a:t>a měříme nepřímo. </a:t>
            </a:r>
          </a:p>
          <a:p>
            <a:pPr eaLnBrk="1" hangingPunct="1">
              <a:lnSpc>
                <a:spcPct val="80000"/>
              </a:lnSpc>
              <a:buNone/>
            </a:pPr>
            <a:r>
              <a:rPr lang="cs-CZ" sz="2600" dirty="0"/>
              <a:t>	</a:t>
            </a:r>
            <a:r>
              <a:rPr lang="cs-CZ" sz="2400" i="1" dirty="0"/>
              <a:t>Příklad: teplota – rtuť na teploměru, věk – odpověď </a:t>
            </a:r>
            <a:br>
              <a:rPr lang="cs-CZ" sz="2400" i="1" dirty="0"/>
            </a:br>
            <a:r>
              <a:rPr lang="cs-CZ" sz="2400" i="1" dirty="0"/>
              <a:t>v dotazníku na věk). </a:t>
            </a:r>
          </a:p>
          <a:p>
            <a:pPr eaLnBrk="1" hangingPunct="1">
              <a:lnSpc>
                <a:spcPct val="80000"/>
              </a:lnSpc>
              <a:buNone/>
            </a:pPr>
            <a:r>
              <a:rPr lang="cs-CZ" sz="2600" dirty="0"/>
              <a:t>Vzdálenost mezi indikátorem a jevem může být velká – riziko zkreslení je pak značné (jak je možné např. empiricky uchopit globalizaci?) </a:t>
            </a:r>
          </a:p>
          <a:p>
            <a:pPr>
              <a:lnSpc>
                <a:spcPct val="80000"/>
              </a:lnSpc>
            </a:pPr>
            <a:endParaRPr lang="cs-CZ" sz="2600"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r>
              <a:rPr lang="cs-CZ">
                <a:solidFill>
                  <a:schemeClr val="tx1"/>
                </a:solidFill>
              </a:rPr>
              <a:t>Příklad operacionalizace proměnných</a:t>
            </a:r>
          </a:p>
        </p:txBody>
      </p:sp>
      <p:graphicFrame>
        <p:nvGraphicFramePr>
          <p:cNvPr id="4" name="Zástupný symbol pro obsah 3"/>
          <p:cNvGraphicFramePr>
            <a:graphicFrameLocks noGrp="1"/>
          </p:cNvGraphicFramePr>
          <p:nvPr>
            <p:ph sz="quarter" idx="1"/>
            <p:extLst>
              <p:ext uri="{D42A27DB-BD31-4B8C-83A1-F6EECF244321}">
                <p14:modId xmlns:p14="http://schemas.microsoft.com/office/powerpoint/2010/main" val="1083797549"/>
              </p:ext>
            </p:extLst>
          </p:nvPr>
        </p:nvGraphicFramePr>
        <p:xfrm>
          <a:off x="785813" y="2143125"/>
          <a:ext cx="7772400" cy="3114675"/>
        </p:xfrm>
        <a:graphic>
          <a:graphicData uri="http://schemas.openxmlformats.org/drawingml/2006/table">
            <a:tbl>
              <a:tblPr/>
              <a:tblGrid>
                <a:gridCol w="25908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dirty="0">
                          <a:ln>
                            <a:noFill/>
                          </a:ln>
                          <a:solidFill>
                            <a:schemeClr val="tx1"/>
                          </a:solidFill>
                          <a:effectLst/>
                          <a:latin typeface="Calibri" pitchFamily="34" charset="0"/>
                          <a:ea typeface="Calibri" pitchFamily="34" charset="0"/>
                          <a:cs typeface="Calibri" pitchFamily="34" charset="0"/>
                        </a:rPr>
                        <a:t>vlastnost/proměnná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Calibri" pitchFamily="34" charset="0"/>
                          <a:ea typeface="Calibri" pitchFamily="34" charset="0"/>
                          <a:cs typeface="Calibri" pitchFamily="34" charset="0"/>
                        </a:rPr>
                        <a:t>znak/ukazatel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Calibri" pitchFamily="34" charset="0"/>
                          <a:ea typeface="Calibri" pitchFamily="34" charset="0"/>
                          <a:cs typeface="Calibri" pitchFamily="34" charset="0"/>
                        </a:rPr>
                        <a:t>varianty znaku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rgbClr val="336666"/>
                          </a:solidFill>
                          <a:effectLst/>
                          <a:latin typeface="Calibri" pitchFamily="34" charset="0"/>
                          <a:ea typeface="Calibri" pitchFamily="34" charset="0"/>
                          <a:cs typeface="Calibri" pitchFamily="34" charset="0"/>
                        </a:rPr>
                        <a:t>věk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cs-CZ" sz="1800" b="0" i="0" u="none" strike="noStrike" cap="none" normalizeH="0" baseline="0">
                          <a:ln>
                            <a:noFill/>
                          </a:ln>
                          <a:solidFill>
                            <a:srgbClr val="336666"/>
                          </a:solidFill>
                          <a:effectLst/>
                          <a:latin typeface="Calibri" pitchFamily="34" charset="0"/>
                          <a:ea typeface="Calibri" pitchFamily="34" charset="0"/>
                          <a:cs typeface="Calibri" pitchFamily="34" charset="0"/>
                        </a:rPr>
                        <a:t> rok narození</a:t>
                      </a:r>
                    </a:p>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cs-CZ" sz="1800" b="0" i="0" u="none" strike="noStrike" cap="none" normalizeH="0" baseline="0">
                        <a:ln>
                          <a:noFill/>
                        </a:ln>
                        <a:solidFill>
                          <a:srgbClr val="336666"/>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cs-CZ" sz="1800" b="0" i="0" u="none" strike="noStrike" cap="none" normalizeH="0" baseline="0">
                          <a:ln>
                            <a:noFill/>
                          </a:ln>
                          <a:solidFill>
                            <a:srgbClr val="336666"/>
                          </a:solidFill>
                          <a:effectLst/>
                          <a:latin typeface="Calibri" pitchFamily="34" charset="0"/>
                          <a:ea typeface="Calibri" pitchFamily="34" charset="0"/>
                          <a:cs typeface="Calibri" pitchFamily="34" charset="0"/>
                        </a:rPr>
                        <a:t> věk v době šetření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dirty="0">
                          <a:ln>
                            <a:noFill/>
                          </a:ln>
                          <a:solidFill>
                            <a:srgbClr val="336666"/>
                          </a:solidFill>
                          <a:effectLst/>
                          <a:latin typeface="Calibri" pitchFamily="34" charset="0"/>
                          <a:ea typeface="Calibri" pitchFamily="34" charset="0"/>
                          <a:cs typeface="Calibri" pitchFamily="34" charset="0"/>
                        </a:rPr>
                        <a:t>1989</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rgbClr val="336666"/>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dirty="0">
                          <a:ln>
                            <a:noFill/>
                          </a:ln>
                          <a:solidFill>
                            <a:srgbClr val="336666"/>
                          </a:solidFill>
                          <a:effectLst/>
                          <a:latin typeface="Calibri" pitchFamily="34" charset="0"/>
                          <a:ea typeface="Calibri" pitchFamily="34" charset="0"/>
                          <a:cs typeface="Calibri" pitchFamily="34" charset="0"/>
                        </a:rPr>
                        <a:t>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rgbClr val="336666"/>
                          </a:solidFill>
                          <a:effectLst/>
                          <a:latin typeface="Calibri" pitchFamily="34" charset="0"/>
                          <a:ea typeface="Calibri" pitchFamily="34" charset="0"/>
                          <a:cs typeface="Calibri" pitchFamily="34" charset="0"/>
                        </a:rPr>
                        <a:t>vzdělání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rgbClr val="336666"/>
                          </a:solidFill>
                          <a:effectLst/>
                          <a:latin typeface="Calibri" pitchFamily="34" charset="0"/>
                          <a:ea typeface="Calibri" pitchFamily="34" charset="0"/>
                          <a:cs typeface="Calibri" pitchFamily="34" charset="0"/>
                        </a:rPr>
                        <a:t>stupeň dosaženého vzdělání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cs-CZ" sz="1800" b="0" i="0" u="none" strike="noStrike" cap="none" normalizeH="0" baseline="0">
                          <a:ln>
                            <a:noFill/>
                          </a:ln>
                          <a:solidFill>
                            <a:srgbClr val="336666"/>
                          </a:solidFill>
                          <a:effectLst/>
                          <a:latin typeface="Calibri" pitchFamily="34" charset="0"/>
                          <a:ea typeface="Calibri" pitchFamily="34" charset="0"/>
                          <a:cs typeface="Calibri" pitchFamily="34" charset="0"/>
                        </a:rPr>
                        <a:t>ZŠ</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cs-CZ" sz="1800" b="0" i="0" u="none" strike="noStrike" cap="none" normalizeH="0" baseline="0">
                          <a:ln>
                            <a:noFill/>
                          </a:ln>
                          <a:solidFill>
                            <a:srgbClr val="336666"/>
                          </a:solidFill>
                          <a:effectLst/>
                          <a:latin typeface="Calibri" pitchFamily="34" charset="0"/>
                          <a:ea typeface="Calibri" pitchFamily="34" charset="0"/>
                          <a:cs typeface="Calibri" pitchFamily="34" charset="0"/>
                        </a:rPr>
                        <a:t>vyučen/a</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cs-CZ" sz="1800" b="0" i="0" u="none" strike="noStrike" cap="none" normalizeH="0" baseline="0">
                          <a:ln>
                            <a:noFill/>
                          </a:ln>
                          <a:solidFill>
                            <a:srgbClr val="336666"/>
                          </a:solidFill>
                          <a:effectLst/>
                          <a:latin typeface="Calibri" pitchFamily="34" charset="0"/>
                          <a:ea typeface="Calibri" pitchFamily="34" charset="0"/>
                          <a:cs typeface="Calibri" pitchFamily="34" charset="0"/>
                        </a:rPr>
                        <a:t>SŠ s maturitou</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cs-CZ" sz="1800" b="0" i="0" u="none" strike="noStrike" cap="none" normalizeH="0" baseline="0">
                          <a:ln>
                            <a:noFill/>
                          </a:ln>
                          <a:solidFill>
                            <a:srgbClr val="336666"/>
                          </a:solidFill>
                          <a:effectLst/>
                          <a:latin typeface="Calibri" pitchFamily="34" charset="0"/>
                          <a:ea typeface="Calibri" pitchFamily="34" charset="0"/>
                          <a:cs typeface="Calibri" pitchFamily="34" charset="0"/>
                        </a:rPr>
                        <a:t>VŠ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dirty="0">
                          <a:ln>
                            <a:noFill/>
                          </a:ln>
                          <a:solidFill>
                            <a:srgbClr val="336666"/>
                          </a:solidFill>
                          <a:effectLst/>
                          <a:latin typeface="Calibri" pitchFamily="34" charset="0"/>
                          <a:ea typeface="Calibri" pitchFamily="34" charset="0"/>
                          <a:cs typeface="Calibri" pitchFamily="34" charset="0"/>
                        </a:rPr>
                        <a:t>studijní zátěž</a:t>
                      </a:r>
                    </a:p>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dirty="0">
                          <a:ln>
                            <a:noFill/>
                          </a:ln>
                          <a:solidFill>
                            <a:srgbClr val="336666"/>
                          </a:solidFill>
                          <a:effectLst/>
                          <a:latin typeface="Calibri" pitchFamily="34" charset="0"/>
                          <a:ea typeface="Calibri" pitchFamily="34" charset="0"/>
                          <a:cs typeface="Calibri" pitchFamily="34" charset="0"/>
                        </a:rPr>
                        <a:t>postoje ke školnému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rgbClr val="FF0000"/>
                          </a:solidFill>
                          <a:effectLst/>
                          <a:latin typeface="Calibri" pitchFamily="34" charset="0"/>
                          <a:ea typeface="Calibri" pitchFamily="34" charset="0"/>
                          <a:cs typeface="Calibri" pitchFamily="34"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a:ln>
                            <a:noFill/>
                          </a:ln>
                          <a:solidFill>
                            <a:srgbClr val="FF0000"/>
                          </a:solidFill>
                          <a:effectLst/>
                          <a:latin typeface="Calibri" pitchFamily="34" charset="0"/>
                          <a:ea typeface="Calibri" pitchFamily="34" charset="0"/>
                          <a:cs typeface="Calibri" pitchFamily="34" charset="0"/>
                        </a:rPr>
                        <a:t>???</a:t>
                      </a:r>
                      <a:r>
                        <a:rPr kumimoji="0" lang="cs-CZ" sz="1800" b="1" i="1" u="none" strike="noStrike" cap="none" normalizeH="0" baseline="0">
                          <a:ln>
                            <a:noFill/>
                          </a:ln>
                          <a:solidFill>
                            <a:srgbClr val="FF0000"/>
                          </a:solidFill>
                          <a:effectLst/>
                          <a:latin typeface="Calibri" pitchFamily="34" charset="0"/>
                          <a:ea typeface="Calibri" pitchFamily="34" charset="0"/>
                          <a:cs typeface="Calibri"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dirty="0">
                          <a:ln>
                            <a:noFill/>
                          </a:ln>
                          <a:solidFill>
                            <a:srgbClr val="FF0000"/>
                          </a:solidFill>
                          <a:effectLst/>
                          <a:latin typeface="Calibri" pitchFamily="34" charset="0"/>
                          <a:ea typeface="Calibri" pitchFamily="34" charset="0"/>
                          <a:cs typeface="Calibri" pitchFamily="34" charset="0"/>
                        </a:rPr>
                        <a:t>???</a:t>
                      </a:r>
                      <a:r>
                        <a:rPr kumimoji="0" lang="cs-CZ" sz="1800" b="1" i="1" u="none" strike="noStrike" cap="none" normalizeH="0" baseline="0" dirty="0">
                          <a:ln>
                            <a:noFill/>
                          </a:ln>
                          <a:solidFill>
                            <a:srgbClr val="FF0000"/>
                          </a:solidFill>
                          <a:effectLst/>
                          <a:latin typeface="Calibri" pitchFamily="34" charset="0"/>
                          <a:ea typeface="Calibri" pitchFamily="34" charset="0"/>
                          <a:cs typeface="Calibri" pitchFamily="34" charset="0"/>
                        </a:rPr>
                        <a:t> </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dirty="0">
                          <a:ln>
                            <a:noFill/>
                          </a:ln>
                          <a:solidFill>
                            <a:srgbClr val="FF0000"/>
                          </a:solidFill>
                          <a:effectLst/>
                          <a:latin typeface="Calibri" pitchFamily="34" charset="0"/>
                          <a:ea typeface="Calibri" pitchFamily="34" charset="0"/>
                          <a:cs typeface="Calibri" pitchFamily="34" charset="0"/>
                        </a:rPr>
                        <a:t>???</a:t>
                      </a:r>
                      <a:r>
                        <a:rPr kumimoji="0" lang="cs-CZ" sz="1800" b="1" i="1" u="none" strike="noStrike" cap="none" normalizeH="0" baseline="0" dirty="0">
                          <a:ln>
                            <a:noFill/>
                          </a:ln>
                          <a:solidFill>
                            <a:srgbClr val="FF0000"/>
                          </a:solidFill>
                          <a:effectLst/>
                          <a:latin typeface="Calibri" pitchFamily="34" charset="0"/>
                          <a:ea typeface="Calibri" pitchFamily="34" charset="0"/>
                          <a:cs typeface="Calibri" pitchFamily="34" charset="0"/>
                        </a:rPr>
                        <a:t> </a:t>
                      </a:r>
                      <a:endParaRPr kumimoji="0" lang="cs-CZ" sz="1800" b="0" i="0" u="none" strike="noStrike" cap="none" normalizeH="0" baseline="0" dirty="0">
                        <a:ln>
                          <a:noFill/>
                        </a:ln>
                        <a:solidFill>
                          <a:srgbClr val="336666"/>
                        </a:solidFill>
                        <a:effectLst/>
                        <a:latin typeface="Calibri" pitchFamily="34" charset="0"/>
                        <a:ea typeface="Calibri" pitchFamily="34" charset="0"/>
                        <a:cs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26"/>
          <p:cNvSpPr>
            <a:spLocks noGrp="1" noChangeArrowheads="1"/>
          </p:cNvSpPr>
          <p:nvPr>
            <p:ph type="title"/>
          </p:nvPr>
        </p:nvSpPr>
        <p:spPr/>
        <p:txBody>
          <a:bodyPr/>
          <a:lstStyle/>
          <a:p>
            <a:r>
              <a:rPr lang="cs-CZ" dirty="0"/>
              <a:t>Proces operacionalizace </a:t>
            </a:r>
          </a:p>
        </p:txBody>
      </p:sp>
      <p:sp>
        <p:nvSpPr>
          <p:cNvPr id="21507" name="Rectangle 1027"/>
          <p:cNvSpPr>
            <a:spLocks noGrp="1" noChangeArrowheads="1"/>
          </p:cNvSpPr>
          <p:nvPr>
            <p:ph type="body" idx="1"/>
          </p:nvPr>
        </p:nvSpPr>
        <p:spPr>
          <a:xfrm>
            <a:off x="685800" y="2286000"/>
            <a:ext cx="7772400" cy="3429000"/>
          </a:xfrm>
        </p:spPr>
        <p:txBody>
          <a:bodyPr/>
          <a:lstStyle/>
          <a:p>
            <a:pPr>
              <a:buFont typeface="Arial" charset="0"/>
              <a:buNone/>
            </a:pPr>
            <a:r>
              <a:rPr lang="cs-CZ" sz="2800" dirty="0"/>
              <a:t>Pojem:          socio-ekonomické postavení </a:t>
            </a:r>
          </a:p>
          <a:p>
            <a:pPr>
              <a:buFont typeface="Arial" charset="0"/>
              <a:buNone/>
            </a:pPr>
            <a:endParaRPr lang="cs-CZ" sz="2800" dirty="0"/>
          </a:p>
          <a:p>
            <a:pPr>
              <a:buFont typeface="Arial" charset="0"/>
              <a:buNone/>
            </a:pPr>
            <a:r>
              <a:rPr lang="cs-CZ" sz="2400" dirty="0"/>
              <a:t>Dimenze:        ekonomická			  sociální                          </a:t>
            </a:r>
          </a:p>
          <a:p>
            <a:pPr>
              <a:buFont typeface="Arial" charset="0"/>
              <a:buNone/>
            </a:pPr>
            <a:endParaRPr lang="cs-CZ" sz="2000" dirty="0"/>
          </a:p>
          <a:p>
            <a:pPr>
              <a:buFont typeface="Arial" charset="0"/>
              <a:buNone/>
            </a:pPr>
            <a:r>
              <a:rPr lang="cs-CZ" sz="2000" dirty="0" err="1"/>
              <a:t>Subdimenze</a:t>
            </a:r>
            <a:r>
              <a:rPr lang="cs-CZ" sz="2000" dirty="0"/>
              <a:t>:	příjem	vlastnictví	 vzdělání         zaměstnání</a:t>
            </a:r>
          </a:p>
          <a:p>
            <a:pPr>
              <a:buFont typeface="Arial" charset="0"/>
              <a:buNone/>
            </a:pPr>
            <a:r>
              <a:rPr lang="cs-CZ" sz="2000" dirty="0"/>
              <a:t>				.		     .		     .</a:t>
            </a:r>
          </a:p>
          <a:p>
            <a:pPr>
              <a:buFont typeface="Arial" charset="0"/>
              <a:buNone/>
            </a:pPr>
            <a:r>
              <a:rPr lang="cs-CZ" sz="1800" dirty="0"/>
              <a:t>Další </a:t>
            </a:r>
            <a:r>
              <a:rPr lang="cs-CZ" sz="1800" dirty="0" err="1"/>
              <a:t>subdimenze</a:t>
            </a:r>
            <a:r>
              <a:rPr lang="cs-CZ" sz="1800" dirty="0"/>
              <a:t>:	.		      .		      .</a:t>
            </a:r>
          </a:p>
          <a:p>
            <a:pPr>
              <a:buFont typeface="Arial" charset="0"/>
              <a:buNone/>
            </a:pPr>
            <a:r>
              <a:rPr lang="cs-CZ" sz="1800" dirty="0"/>
              <a:t>				.		      .		      .</a:t>
            </a:r>
          </a:p>
        </p:txBody>
      </p:sp>
      <p:cxnSp>
        <p:nvCxnSpPr>
          <p:cNvPr id="5" name="Přímá spojovací šipka 4"/>
          <p:cNvCxnSpPr/>
          <p:nvPr/>
        </p:nvCxnSpPr>
        <p:spPr>
          <a:xfrm flipH="1">
            <a:off x="3276600" y="2852738"/>
            <a:ext cx="2016125" cy="5048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Přímá spojovací šipka 6"/>
          <p:cNvCxnSpPr/>
          <p:nvPr/>
        </p:nvCxnSpPr>
        <p:spPr>
          <a:xfrm>
            <a:off x="5292725" y="2852738"/>
            <a:ext cx="1366838" cy="5048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Přímá spojovací šipka 8"/>
          <p:cNvCxnSpPr/>
          <p:nvPr/>
        </p:nvCxnSpPr>
        <p:spPr>
          <a:xfrm flipH="1">
            <a:off x="2987675" y="3789363"/>
            <a:ext cx="431800" cy="2873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Přímá spojovací šipka 10"/>
          <p:cNvCxnSpPr/>
          <p:nvPr/>
        </p:nvCxnSpPr>
        <p:spPr>
          <a:xfrm>
            <a:off x="3635375" y="3789363"/>
            <a:ext cx="360363" cy="2873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Přímá spojovací šipka 12"/>
          <p:cNvCxnSpPr/>
          <p:nvPr/>
        </p:nvCxnSpPr>
        <p:spPr>
          <a:xfrm flipH="1">
            <a:off x="6011863" y="3789363"/>
            <a:ext cx="792162" cy="2873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Přímá spojovací šipka 14"/>
          <p:cNvCxnSpPr/>
          <p:nvPr/>
        </p:nvCxnSpPr>
        <p:spPr>
          <a:xfrm>
            <a:off x="7092950" y="3789363"/>
            <a:ext cx="647700" cy="3603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b="1" dirty="0">
                <a:latin typeface="Garamond" panose="02020404030301010803" pitchFamily="18" charset="0"/>
              </a:rPr>
              <a:t>Cvičení – vraťme se k příkladu</a:t>
            </a:r>
          </a:p>
        </p:txBody>
      </p:sp>
      <p:sp>
        <p:nvSpPr>
          <p:cNvPr id="3" name="Zástupný symbol pro obsah 2"/>
          <p:cNvSpPr>
            <a:spLocks noGrp="1"/>
          </p:cNvSpPr>
          <p:nvPr>
            <p:ph idx="1"/>
          </p:nvPr>
        </p:nvSpPr>
        <p:spPr>
          <a:xfrm>
            <a:off x="471979" y="1276436"/>
            <a:ext cx="8229600" cy="5534075"/>
          </a:xfrm>
        </p:spPr>
        <p:txBody>
          <a:bodyPr>
            <a:normAutofit/>
          </a:bodyPr>
          <a:lstStyle/>
          <a:p>
            <a:pPr algn="just">
              <a:buNone/>
            </a:pPr>
            <a:r>
              <a:rPr lang="cs-CZ" dirty="0">
                <a:latin typeface="Calibri" pitchFamily="34" charset="0"/>
                <a:cs typeface="Calibri" pitchFamily="34" charset="0"/>
              </a:rPr>
              <a:t>	</a:t>
            </a:r>
            <a:r>
              <a:rPr lang="cs-CZ" sz="2800" i="1" dirty="0">
                <a:latin typeface="Calibri" pitchFamily="34" charset="0"/>
                <a:cs typeface="Calibri" pitchFamily="34" charset="0"/>
              </a:rPr>
              <a:t>Představte si, že před zavedením školného si vás MŠMT pověřilo, abyste výzkumem zjistili postoje těch osob, kterých se to nejvíc dotkne, tedy studentů, resp. jejich rodin. Ministerstvo bude nejvíce zajímat, jak se postoje studentů/rodin ke školnému budou lišit:</a:t>
            </a:r>
          </a:p>
          <a:p>
            <a:pPr marL="971550" lvl="1" indent="-360000">
              <a:buFont typeface="+mj-lt"/>
              <a:buAutoNum type="alphaLcPeriod"/>
            </a:pPr>
            <a:r>
              <a:rPr lang="cs-CZ" sz="2400" dirty="0">
                <a:latin typeface="Calibri" pitchFamily="34" charset="0"/>
                <a:cs typeface="Calibri" pitchFamily="34" charset="0"/>
              </a:rPr>
              <a:t>Podle </a:t>
            </a:r>
            <a:r>
              <a:rPr lang="cs-CZ" sz="2400" dirty="0" err="1">
                <a:latin typeface="Calibri" pitchFamily="34" charset="0"/>
                <a:cs typeface="Calibri" pitchFamily="34" charset="0"/>
              </a:rPr>
              <a:t>socio</a:t>
            </a:r>
            <a:r>
              <a:rPr lang="cs-CZ" sz="2400" dirty="0">
                <a:latin typeface="Calibri" pitchFamily="34" charset="0"/>
                <a:cs typeface="Calibri" pitchFamily="34" charset="0"/>
              </a:rPr>
              <a:t>-ekonomického postavení rodiny dotazovaných;</a:t>
            </a:r>
          </a:p>
          <a:p>
            <a:pPr marL="971550" lvl="1" indent="-360000">
              <a:buFont typeface="+mj-lt"/>
              <a:buAutoNum type="alphaLcPeriod"/>
            </a:pPr>
            <a:r>
              <a:rPr lang="cs-CZ" sz="2400" dirty="0">
                <a:latin typeface="Calibri" pitchFamily="34" charset="0"/>
                <a:cs typeface="Calibri" pitchFamily="34" charset="0"/>
              </a:rPr>
              <a:t>Podle jejich politických postojů;</a:t>
            </a:r>
          </a:p>
          <a:p>
            <a:pPr marL="971550" lvl="1" indent="-360000">
              <a:buFont typeface="+mj-lt"/>
              <a:buAutoNum type="alphaLcPeriod"/>
            </a:pPr>
            <a:r>
              <a:rPr lang="cs-CZ" sz="2400" dirty="0">
                <a:latin typeface="Calibri" pitchFamily="34" charset="0"/>
                <a:cs typeface="Calibri" pitchFamily="34" charset="0"/>
              </a:rPr>
              <a:t>Podle dalších relevantních kritérií, které mohou mít vliv na postoje ke školnému (ministerstvo zde spoléhá na vaši odbornou erudici).</a:t>
            </a:r>
          </a:p>
          <a:p>
            <a:pPr marL="288000" lvl="1" indent="0">
              <a:buNone/>
            </a:pPr>
            <a:r>
              <a:rPr lang="cs-CZ" sz="2800" b="1" dirty="0">
                <a:solidFill>
                  <a:srgbClr val="FF0000"/>
                </a:solidFill>
                <a:latin typeface="Calibri" pitchFamily="34" charset="0"/>
                <a:cs typeface="Calibri" pitchFamily="34" charset="0"/>
              </a:rPr>
              <a:t>→ </a:t>
            </a:r>
            <a:r>
              <a:rPr lang="cs-CZ" sz="2800" b="1" dirty="0">
                <a:latin typeface="Calibri" pitchFamily="34" charset="0"/>
                <a:cs typeface="Calibri" pitchFamily="34" charset="0"/>
              </a:rPr>
              <a:t>Navrhněte operacionalizaci, tedy odpovídající indikátory pro a., b., c. (</a:t>
            </a:r>
            <a:r>
              <a:rPr lang="cs-CZ" sz="2800" b="1" dirty="0"/>
              <a:t>alespoň 3 za každý zvlášť)</a:t>
            </a:r>
            <a:r>
              <a:rPr lang="cs-CZ" sz="2800" b="1" dirty="0">
                <a:cs typeface="Calibri" pitchFamily="34" charset="0"/>
              </a:rPr>
              <a:t>!</a:t>
            </a:r>
          </a:p>
          <a:p>
            <a:pPr marL="457200" lvl="1" indent="0">
              <a:buNone/>
            </a:pPr>
            <a:endParaRPr lang="cs-CZ" dirty="0">
              <a:latin typeface="Calibri" pitchFamily="34" charset="0"/>
              <a:cs typeface="Calibri" pitchFamily="34" charset="0"/>
            </a:endParaRPr>
          </a:p>
        </p:txBody>
      </p:sp>
    </p:spTree>
    <p:extLst>
      <p:ext uri="{BB962C8B-B14F-4D97-AF65-F5344CB8AC3E}">
        <p14:creationId xmlns:p14="http://schemas.microsoft.com/office/powerpoint/2010/main" val="388360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eaLnBrk="1" hangingPunct="1"/>
            <a:r>
              <a:rPr lang="cs-CZ" altLang="cs-CZ"/>
              <a:t>Základní vzorce výzkumu</a:t>
            </a:r>
          </a:p>
        </p:txBody>
      </p:sp>
      <p:sp>
        <p:nvSpPr>
          <p:cNvPr id="6147" name="Rectangle 3"/>
          <p:cNvSpPr>
            <a:spLocks noGrp="1" noChangeArrowheads="1"/>
          </p:cNvSpPr>
          <p:nvPr>
            <p:ph type="body" idx="1"/>
          </p:nvPr>
        </p:nvSpPr>
        <p:spPr/>
        <p:txBody>
          <a:bodyPr/>
          <a:lstStyle/>
          <a:p>
            <a:pPr marL="571500" indent="-571500" eaLnBrk="1" hangingPunct="1">
              <a:lnSpc>
                <a:spcPct val="90000"/>
              </a:lnSpc>
              <a:buFont typeface="Wingdings" pitchFamily="2" charset="2"/>
              <a:buAutoNum type="arabicParenR"/>
            </a:pPr>
            <a:r>
              <a:rPr lang="cs-CZ" altLang="cs-CZ" sz="2100" b="1" dirty="0"/>
              <a:t>Kvantitativní</a:t>
            </a:r>
          </a:p>
          <a:p>
            <a:pPr marL="571500" indent="-571500" eaLnBrk="1" hangingPunct="1">
              <a:lnSpc>
                <a:spcPct val="90000"/>
              </a:lnSpc>
              <a:buFont typeface="Wingdings" pitchFamily="2" charset="2"/>
              <a:buAutoNum type="arabicParenR"/>
            </a:pPr>
            <a:r>
              <a:rPr lang="cs-CZ" altLang="cs-CZ" sz="2100" b="1" dirty="0"/>
              <a:t>Kvalitativní</a:t>
            </a:r>
          </a:p>
          <a:p>
            <a:pPr marL="571500" indent="-571500" eaLnBrk="1" hangingPunct="1">
              <a:lnSpc>
                <a:spcPct val="90000"/>
              </a:lnSpc>
              <a:buFont typeface="Wingdings" pitchFamily="2" charset="2"/>
              <a:buNone/>
            </a:pPr>
            <a:r>
              <a:rPr lang="cs-CZ" altLang="cs-CZ" sz="2100" dirty="0"/>
              <a:t>Obecně se liší zejména v: </a:t>
            </a:r>
          </a:p>
          <a:p>
            <a:pPr marL="571500" indent="-571500" eaLnBrk="1" hangingPunct="1">
              <a:lnSpc>
                <a:spcPct val="90000"/>
              </a:lnSpc>
              <a:buFont typeface="Wingdings" pitchFamily="2" charset="2"/>
              <a:buChar char="§"/>
            </a:pPr>
            <a:r>
              <a:rPr lang="cs-CZ" altLang="cs-CZ" sz="2100" dirty="0"/>
              <a:t>obecných cílech, </a:t>
            </a:r>
          </a:p>
          <a:p>
            <a:pPr marL="571500" indent="-571500" eaLnBrk="1" hangingPunct="1">
              <a:lnSpc>
                <a:spcPct val="90000"/>
              </a:lnSpc>
              <a:buFont typeface="Wingdings" pitchFamily="2" charset="2"/>
              <a:buChar char="§"/>
            </a:pPr>
            <a:r>
              <a:rPr lang="cs-CZ" altLang="cs-CZ" sz="2100" dirty="0"/>
              <a:t>logice postupu, </a:t>
            </a:r>
          </a:p>
          <a:p>
            <a:pPr marL="571500" indent="-571500" eaLnBrk="1" hangingPunct="1">
              <a:lnSpc>
                <a:spcPct val="90000"/>
              </a:lnSpc>
              <a:buFont typeface="Wingdings" pitchFamily="2" charset="2"/>
              <a:buChar char="§"/>
            </a:pPr>
            <a:r>
              <a:rPr lang="cs-CZ" altLang="cs-CZ" sz="2100" dirty="0"/>
              <a:t>vztahu k sociální realitě, </a:t>
            </a:r>
          </a:p>
          <a:p>
            <a:pPr marL="571500" indent="-571500" eaLnBrk="1" hangingPunct="1">
              <a:lnSpc>
                <a:spcPct val="90000"/>
              </a:lnSpc>
              <a:buFont typeface="Wingdings" pitchFamily="2" charset="2"/>
              <a:buChar char="§"/>
            </a:pPr>
            <a:r>
              <a:rPr lang="cs-CZ" altLang="cs-CZ" sz="2100" dirty="0"/>
              <a:t>míře redukce informací, </a:t>
            </a:r>
          </a:p>
          <a:p>
            <a:pPr marL="571500" indent="-571500" eaLnBrk="1" hangingPunct="1">
              <a:lnSpc>
                <a:spcPct val="90000"/>
              </a:lnSpc>
              <a:buFont typeface="Wingdings" pitchFamily="2" charset="2"/>
              <a:buChar char="§"/>
            </a:pPr>
            <a:r>
              <a:rPr lang="cs-CZ" altLang="cs-CZ" sz="2100" dirty="0"/>
              <a:t>transformaci informací, </a:t>
            </a:r>
          </a:p>
          <a:p>
            <a:pPr marL="571500" indent="-571500" eaLnBrk="1" hangingPunct="1">
              <a:lnSpc>
                <a:spcPct val="90000"/>
              </a:lnSpc>
              <a:buFont typeface="Wingdings" pitchFamily="2" charset="2"/>
              <a:buChar char="§"/>
            </a:pPr>
            <a:r>
              <a:rPr lang="cs-CZ" altLang="cs-CZ" sz="2100" dirty="0"/>
              <a:t>fázích výzkumu</a:t>
            </a:r>
          </a:p>
          <a:p>
            <a:pPr marL="571500" indent="-571500" eaLnBrk="1" hangingPunct="1">
              <a:lnSpc>
                <a:spcPct val="90000"/>
              </a:lnSpc>
              <a:buFont typeface="Wingdings" pitchFamily="2" charset="2"/>
              <a:buChar char="§"/>
            </a:pPr>
            <a:r>
              <a:rPr lang="cs-CZ" altLang="cs-CZ" sz="2100" dirty="0"/>
              <a:t>logice výběru zkoumaného vzorku,</a:t>
            </a:r>
          </a:p>
          <a:p>
            <a:pPr marL="571500" indent="-571500" eaLnBrk="1" hangingPunct="1">
              <a:lnSpc>
                <a:spcPct val="90000"/>
              </a:lnSpc>
              <a:buFont typeface="Wingdings" pitchFamily="2" charset="2"/>
              <a:buChar char="§"/>
            </a:pPr>
            <a:r>
              <a:rPr lang="cs-CZ" altLang="cs-CZ" sz="2100" dirty="0"/>
              <a:t>technikách sběru dat.</a:t>
            </a:r>
          </a:p>
        </p:txBody>
      </p:sp>
      <p:sp>
        <p:nvSpPr>
          <p:cNvPr id="4" name="TextovéPole 3"/>
          <p:cNvSpPr txBox="1"/>
          <p:nvPr/>
        </p:nvSpPr>
        <p:spPr>
          <a:xfrm>
            <a:off x="683568" y="5733256"/>
            <a:ext cx="6122189" cy="646331"/>
          </a:xfrm>
          <a:prstGeom prst="rect">
            <a:avLst/>
          </a:prstGeom>
          <a:noFill/>
        </p:spPr>
        <p:txBody>
          <a:bodyPr wrap="none" rtlCol="0">
            <a:spAutoFit/>
          </a:bodyPr>
          <a:lstStyle/>
          <a:p>
            <a:r>
              <a:rPr lang="cs-CZ" altLang="cs-CZ" i="1" u="sng" dirty="0"/>
              <a:t>Otázka:</a:t>
            </a:r>
            <a:r>
              <a:rPr lang="cs-CZ" altLang="cs-CZ" dirty="0"/>
              <a:t> Popište, jak se tyto dva metodologické vzorce liší </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altLang="cs-CZ" dirty="0"/>
              <a:t>Obecné cíle</a:t>
            </a:r>
          </a:p>
        </p:txBody>
      </p:sp>
      <p:sp>
        <p:nvSpPr>
          <p:cNvPr id="7171" name="Rectangle 3"/>
          <p:cNvSpPr>
            <a:spLocks noGrp="1" noChangeArrowheads="1"/>
          </p:cNvSpPr>
          <p:nvPr>
            <p:ph type="body" idx="1"/>
          </p:nvPr>
        </p:nvSpPr>
        <p:spPr/>
        <p:txBody>
          <a:bodyPr/>
          <a:lstStyle/>
          <a:p>
            <a:pPr eaLnBrk="1" hangingPunct="1"/>
            <a:r>
              <a:rPr lang="cs-CZ" altLang="cs-CZ" dirty="0"/>
              <a:t>Cílem kvantitativního výzkumu je testování hypotéz, tj. ověření nebo vyvrácení výroku </a:t>
            </a:r>
            <a:br>
              <a:rPr lang="cs-CZ" altLang="cs-CZ" dirty="0"/>
            </a:br>
            <a:r>
              <a:rPr lang="cs-CZ" altLang="cs-CZ" dirty="0"/>
              <a:t>o vztahu dvou nebo více proměnných, odvozeného z existující teorie.</a:t>
            </a:r>
          </a:p>
          <a:p>
            <a:pPr eaLnBrk="1" hangingPunct="1">
              <a:buFont typeface="Wingdings" pitchFamily="2" charset="2"/>
              <a:buNone/>
            </a:pPr>
            <a:endParaRPr lang="cs-CZ" altLang="cs-CZ" dirty="0"/>
          </a:p>
          <a:p>
            <a:pPr eaLnBrk="1" hangingPunct="1"/>
            <a:r>
              <a:rPr lang="cs-CZ" altLang="cs-CZ" dirty="0"/>
              <a:t>Cílem kvalitativního výzkumu je vytváření nových hypotéz, nového porozumění nebo odkrytí významu málo známého jevu, případně vytváření teorie o něm.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altLang="cs-CZ" dirty="0"/>
              <a:t>Logika postupu </a:t>
            </a:r>
          </a:p>
        </p:txBody>
      </p:sp>
      <p:sp>
        <p:nvSpPr>
          <p:cNvPr id="8195" name="Rectangle 3"/>
          <p:cNvSpPr>
            <a:spLocks noGrp="1" noChangeArrowheads="1"/>
          </p:cNvSpPr>
          <p:nvPr>
            <p:ph type="body" idx="1"/>
          </p:nvPr>
        </p:nvSpPr>
        <p:spPr/>
        <p:txBody>
          <a:bodyPr/>
          <a:lstStyle/>
          <a:p>
            <a:pPr eaLnBrk="1" hangingPunct="1"/>
            <a:r>
              <a:rPr lang="cs-CZ" altLang="cs-CZ" dirty="0"/>
              <a:t>Kvantitativní výzkum od začátku pracuje s většími počty případů, ale ty jsou zákonitě méně podrobně analyzovány; je to vlastně testování hypotéz, je tedy spojen s dedukcí.</a:t>
            </a:r>
          </a:p>
          <a:p>
            <a:pPr eaLnBrk="1" hangingPunct="1">
              <a:buFont typeface="Wingdings" pitchFamily="2" charset="2"/>
              <a:buNone/>
            </a:pPr>
            <a:endParaRPr lang="cs-CZ" altLang="cs-CZ" dirty="0"/>
          </a:p>
          <a:p>
            <a:pPr eaLnBrk="1" hangingPunct="1"/>
            <a:r>
              <a:rPr lang="cs-CZ" altLang="cs-CZ" dirty="0"/>
              <a:t>Kvalitativní výzkum postupuje od detailně zpracovaného konkrétního případu (či několika takových případů), který potom generalizuje, je spojen s indukcí.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defRPr/>
            </a:pPr>
            <a:r>
              <a:rPr lang="cs-CZ" dirty="0">
                <a:latin typeface="+mn-lt"/>
              </a:rPr>
              <a:t>Verifikace vs. tvorba teorie</a:t>
            </a:r>
            <a:endParaRPr lang="en-GB" dirty="0">
              <a:latin typeface="+mn-lt"/>
            </a:endParaRPr>
          </a:p>
        </p:txBody>
      </p:sp>
      <p:pic>
        <p:nvPicPr>
          <p:cNvPr id="9219" name="Picture 6"/>
          <p:cNvPicPr>
            <a:picLocks noChangeAspect="1" noChangeArrowheads="1"/>
          </p:cNvPicPr>
          <p:nvPr/>
        </p:nvPicPr>
        <p:blipFill>
          <a:blip r:embed="rId2" cstate="print"/>
          <a:srcRect/>
          <a:stretch>
            <a:fillRect/>
          </a:stretch>
        </p:blipFill>
        <p:spPr bwMode="auto">
          <a:xfrm>
            <a:off x="2117725" y="1412875"/>
            <a:ext cx="4975225" cy="5445125"/>
          </a:xfrm>
          <a:prstGeom prst="rect">
            <a:avLst/>
          </a:prstGeom>
          <a:noFill/>
          <a:ln w="9525">
            <a:noFill/>
            <a:miter lim="800000"/>
            <a:headEnd/>
            <a:tailEnd/>
          </a:ln>
        </p:spPr>
      </p:pic>
      <p:sp>
        <p:nvSpPr>
          <p:cNvPr id="9220" name="TextovéPole 5"/>
          <p:cNvSpPr txBox="1">
            <a:spLocks noChangeArrowheads="1"/>
          </p:cNvSpPr>
          <p:nvPr/>
        </p:nvSpPr>
        <p:spPr bwMode="auto">
          <a:xfrm>
            <a:off x="-6350" y="6326188"/>
            <a:ext cx="3786188" cy="307975"/>
          </a:xfrm>
          <a:prstGeom prst="rect">
            <a:avLst/>
          </a:prstGeom>
          <a:noFill/>
          <a:ln w="9525">
            <a:noFill/>
            <a:miter lim="800000"/>
            <a:headEnd/>
            <a:tailEnd/>
          </a:ln>
        </p:spPr>
        <p:txBody>
          <a:bodyPr>
            <a:spAutoFit/>
          </a:bodyPr>
          <a:lstStyle/>
          <a:p>
            <a:r>
              <a:rPr lang="cs-CZ" sz="1400" b="1">
                <a:latin typeface="Calibri" pitchFamily="34" charset="0"/>
                <a:cs typeface="Arial" charset="0"/>
              </a:rPr>
              <a:t>Logika výzkumného procesu  (de Vaus 1996: 21)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cs-CZ" altLang="cs-CZ" dirty="0"/>
              <a:t>Redukce informací I.</a:t>
            </a:r>
          </a:p>
        </p:txBody>
      </p:sp>
      <p:sp>
        <p:nvSpPr>
          <p:cNvPr id="10243" name="Rectangle 3"/>
          <p:cNvSpPr>
            <a:spLocks noGrp="1" noChangeArrowheads="1"/>
          </p:cNvSpPr>
          <p:nvPr>
            <p:ph type="body" idx="1"/>
          </p:nvPr>
        </p:nvSpPr>
        <p:spPr/>
        <p:txBody>
          <a:bodyPr/>
          <a:lstStyle/>
          <a:p>
            <a:pPr marL="571500" indent="-571500" eaLnBrk="1" hangingPunct="1">
              <a:buFont typeface="Wingdings" pitchFamily="2" charset="2"/>
              <a:buNone/>
            </a:pPr>
            <a:r>
              <a:rPr lang="cs-CZ" altLang="cs-CZ" dirty="0"/>
              <a:t>Pro </a:t>
            </a:r>
            <a:r>
              <a:rPr lang="cs-CZ" altLang="cs-CZ" b="1" dirty="0"/>
              <a:t>kvantitativní</a:t>
            </a:r>
            <a:r>
              <a:rPr lang="cs-CZ" altLang="cs-CZ" dirty="0"/>
              <a:t> výzkum jsou charakteristické:</a:t>
            </a:r>
          </a:p>
          <a:p>
            <a:pPr marL="571500" indent="-571500" eaLnBrk="1" hangingPunct="1">
              <a:buFont typeface="Wingdings" pitchFamily="2" charset="2"/>
              <a:buAutoNum type="arabicParenR"/>
            </a:pPr>
            <a:r>
              <a:rPr lang="cs-CZ" altLang="cs-CZ" dirty="0"/>
              <a:t>Sběr a analýza omezeného rozsahu informací o velkém množství jednotek</a:t>
            </a:r>
          </a:p>
          <a:p>
            <a:pPr marL="571500" indent="-571500" eaLnBrk="1" hangingPunct="1">
              <a:buFont typeface="Wingdings" pitchFamily="2" charset="2"/>
              <a:buAutoNum type="arabicParenR"/>
            </a:pPr>
            <a:r>
              <a:rPr lang="cs-CZ" altLang="cs-CZ" dirty="0"/>
              <a:t>Menší počet pozorovaných proměnných </a:t>
            </a:r>
            <a:br>
              <a:rPr lang="cs-CZ" altLang="cs-CZ" dirty="0"/>
            </a:br>
            <a:r>
              <a:rPr lang="cs-CZ" altLang="cs-CZ" dirty="0"/>
              <a:t>i menší počet sledovaných vztahů mezi těmito proměnnými</a:t>
            </a:r>
          </a:p>
          <a:p>
            <a:pPr marL="571500" indent="-571500" eaLnBrk="1" hangingPunct="1">
              <a:buFont typeface="Wingdings" pitchFamily="2" charset="2"/>
              <a:buAutoNum type="arabicParenR"/>
            </a:pPr>
            <a:r>
              <a:rPr lang="cs-CZ" altLang="cs-CZ" dirty="0"/>
              <a:t>Zobecnění výsledků výzkumu na „populaci“ je většinou velmi snadná a validita tohoto zobecnění je matematicky měřitelná</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cs-CZ" altLang="cs-CZ" dirty="0"/>
              <a:t>Redukce informací II.</a:t>
            </a:r>
          </a:p>
        </p:txBody>
      </p:sp>
      <p:sp>
        <p:nvSpPr>
          <p:cNvPr id="11267" name="Rectangle 3"/>
          <p:cNvSpPr>
            <a:spLocks noGrp="1" noChangeArrowheads="1"/>
          </p:cNvSpPr>
          <p:nvPr>
            <p:ph type="body" idx="1"/>
          </p:nvPr>
        </p:nvSpPr>
        <p:spPr/>
        <p:txBody>
          <a:bodyPr/>
          <a:lstStyle/>
          <a:p>
            <a:pPr marL="571500" indent="-571500" eaLnBrk="1" hangingPunct="1">
              <a:buFont typeface="Wingdings" pitchFamily="2" charset="2"/>
              <a:buNone/>
            </a:pPr>
            <a:r>
              <a:rPr lang="cs-CZ" altLang="cs-CZ"/>
              <a:t>Pro </a:t>
            </a:r>
            <a:r>
              <a:rPr lang="cs-CZ" altLang="cs-CZ" b="1"/>
              <a:t>kvalitativní</a:t>
            </a:r>
            <a:r>
              <a:rPr lang="cs-CZ" altLang="cs-CZ"/>
              <a:t> výzkum jsou charakteristické:</a:t>
            </a:r>
          </a:p>
          <a:p>
            <a:pPr marL="571500" indent="-571500" eaLnBrk="1" hangingPunct="1">
              <a:buFont typeface="Wingdings" pitchFamily="2" charset="2"/>
              <a:buAutoNum type="arabicParenR"/>
            </a:pPr>
            <a:r>
              <a:rPr lang="cs-CZ" altLang="cs-CZ"/>
              <a:t>Sběr a analýza velkého množství informací o malém počtu jedinců</a:t>
            </a:r>
          </a:p>
          <a:p>
            <a:pPr marL="571500" indent="-571500" eaLnBrk="1" hangingPunct="1">
              <a:buFont typeface="Wingdings" pitchFamily="2" charset="2"/>
              <a:buAutoNum type="arabicParenR"/>
            </a:pPr>
            <a:r>
              <a:rPr lang="cs-CZ" altLang="cs-CZ"/>
              <a:t>Důraz na sledování spíše velkého množství proměnných na úkor silné redukce počtu sledovaných jedinců</a:t>
            </a:r>
          </a:p>
          <a:p>
            <a:pPr marL="571500" indent="-571500" eaLnBrk="1" hangingPunct="1">
              <a:buFont typeface="Wingdings" pitchFamily="2" charset="2"/>
              <a:buAutoNum type="arabicParenR"/>
            </a:pPr>
            <a:r>
              <a:rPr lang="cs-CZ" altLang="cs-CZ"/>
              <a:t>Zobecnění výsledků výzkumu na populaci je velmi obtížná, někdy nemožná</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cs-CZ" altLang="cs-CZ"/>
              <a:t>Fáze výzkumu</a:t>
            </a:r>
          </a:p>
        </p:txBody>
      </p:sp>
      <p:sp>
        <p:nvSpPr>
          <p:cNvPr id="12291" name="Rectangle 4"/>
          <p:cNvSpPr>
            <a:spLocks noGrp="1" noChangeArrowheads="1"/>
          </p:cNvSpPr>
          <p:nvPr>
            <p:ph type="body" sz="half" idx="1"/>
          </p:nvPr>
        </p:nvSpPr>
        <p:spPr/>
        <p:txBody>
          <a:bodyPr/>
          <a:lstStyle/>
          <a:p>
            <a:pPr eaLnBrk="1" hangingPunct="1">
              <a:lnSpc>
                <a:spcPct val="90000"/>
              </a:lnSpc>
              <a:buFont typeface="Wingdings" pitchFamily="2" charset="2"/>
              <a:buNone/>
            </a:pPr>
            <a:r>
              <a:rPr lang="cs-CZ" altLang="cs-CZ" sz="2600" b="1"/>
              <a:t>Kvantitativní výzkum</a:t>
            </a:r>
          </a:p>
          <a:p>
            <a:pPr eaLnBrk="1" hangingPunct="1">
              <a:lnSpc>
                <a:spcPct val="90000"/>
              </a:lnSpc>
            </a:pPr>
            <a:r>
              <a:rPr lang="cs-CZ" altLang="cs-CZ" sz="2600"/>
              <a:t>Teorie</a:t>
            </a:r>
          </a:p>
          <a:p>
            <a:pPr eaLnBrk="1" hangingPunct="1">
              <a:lnSpc>
                <a:spcPct val="90000"/>
              </a:lnSpc>
            </a:pPr>
            <a:r>
              <a:rPr lang="cs-CZ" altLang="cs-CZ" sz="2600"/>
              <a:t>Pracovní hypotézy</a:t>
            </a:r>
          </a:p>
          <a:p>
            <a:pPr eaLnBrk="1" hangingPunct="1">
              <a:lnSpc>
                <a:spcPct val="90000"/>
              </a:lnSpc>
            </a:pPr>
            <a:r>
              <a:rPr lang="cs-CZ" altLang="cs-CZ" sz="2600"/>
              <a:t>Konstrukce vzorku</a:t>
            </a:r>
          </a:p>
          <a:p>
            <a:pPr eaLnBrk="1" hangingPunct="1">
              <a:lnSpc>
                <a:spcPct val="90000"/>
              </a:lnSpc>
            </a:pPr>
            <a:r>
              <a:rPr lang="cs-CZ" altLang="cs-CZ" sz="2600"/>
              <a:t>Sběr dat</a:t>
            </a:r>
          </a:p>
          <a:p>
            <a:pPr eaLnBrk="1" hangingPunct="1">
              <a:lnSpc>
                <a:spcPct val="90000"/>
              </a:lnSpc>
            </a:pPr>
            <a:r>
              <a:rPr lang="cs-CZ" altLang="cs-CZ" sz="2600"/>
              <a:t>Analýza dat</a:t>
            </a:r>
          </a:p>
          <a:p>
            <a:pPr eaLnBrk="1" hangingPunct="1">
              <a:lnSpc>
                <a:spcPct val="90000"/>
              </a:lnSpc>
              <a:buFont typeface="Wingdings" pitchFamily="2" charset="2"/>
              <a:buNone/>
            </a:pPr>
            <a:r>
              <a:rPr lang="cs-CZ" altLang="cs-CZ" sz="2600"/>
              <a:t>=</a:t>
            </a:r>
            <a:r>
              <a:rPr lang="en-US" altLang="cs-CZ" sz="2600"/>
              <a:t>&gt;</a:t>
            </a:r>
            <a:endParaRPr lang="cs-CZ" altLang="cs-CZ" sz="2600"/>
          </a:p>
          <a:p>
            <a:pPr eaLnBrk="1" hangingPunct="1">
              <a:lnSpc>
                <a:spcPct val="90000"/>
              </a:lnSpc>
            </a:pPr>
            <a:r>
              <a:rPr lang="cs-CZ" altLang="cs-CZ" sz="2600"/>
              <a:t>Otestované hypotézy, ověřená nebo zdokonalená teorie</a:t>
            </a:r>
          </a:p>
        </p:txBody>
      </p:sp>
      <p:sp>
        <p:nvSpPr>
          <p:cNvPr id="12292" name="Rectangle 5"/>
          <p:cNvSpPr>
            <a:spLocks noGrp="1" noChangeArrowheads="1"/>
          </p:cNvSpPr>
          <p:nvPr>
            <p:ph type="body" sz="half" idx="2"/>
          </p:nvPr>
        </p:nvSpPr>
        <p:spPr/>
        <p:txBody>
          <a:bodyPr/>
          <a:lstStyle/>
          <a:p>
            <a:pPr eaLnBrk="1" hangingPunct="1">
              <a:lnSpc>
                <a:spcPct val="90000"/>
              </a:lnSpc>
              <a:buFont typeface="Wingdings" pitchFamily="2" charset="2"/>
              <a:buNone/>
            </a:pPr>
            <a:r>
              <a:rPr lang="cs-CZ" altLang="cs-CZ" sz="2600" b="1"/>
              <a:t>Kvalitativní výzkum</a:t>
            </a:r>
            <a:endParaRPr lang="en-US" altLang="cs-CZ" sz="2600" b="1"/>
          </a:p>
          <a:p>
            <a:pPr eaLnBrk="1" hangingPunct="1">
              <a:lnSpc>
                <a:spcPct val="90000"/>
              </a:lnSpc>
            </a:pPr>
            <a:r>
              <a:rPr lang="cs-CZ" altLang="cs-CZ" sz="2600"/>
              <a:t>Sociální problém, námět výzkumu</a:t>
            </a:r>
          </a:p>
          <a:p>
            <a:pPr eaLnBrk="1" hangingPunct="1">
              <a:lnSpc>
                <a:spcPct val="90000"/>
              </a:lnSpc>
            </a:pPr>
            <a:r>
              <a:rPr lang="cs-CZ" altLang="cs-CZ" sz="2600"/>
              <a:t>Terénní výzkum (souběžné a průběžné vytváření vzorku, sběr dat, jejich analýza a interpretace)</a:t>
            </a:r>
          </a:p>
          <a:p>
            <a:pPr eaLnBrk="1" hangingPunct="1">
              <a:lnSpc>
                <a:spcPct val="90000"/>
              </a:lnSpc>
              <a:buFont typeface="Wingdings" pitchFamily="2" charset="2"/>
              <a:buNone/>
            </a:pPr>
            <a:r>
              <a:rPr lang="cs-CZ" altLang="cs-CZ" sz="2600"/>
              <a:t>=&gt;</a:t>
            </a:r>
          </a:p>
          <a:p>
            <a:pPr eaLnBrk="1" hangingPunct="1">
              <a:lnSpc>
                <a:spcPct val="90000"/>
              </a:lnSpc>
            </a:pPr>
            <a:r>
              <a:rPr lang="cs-CZ" altLang="cs-CZ" sz="2600"/>
              <a:t>Nové hypotézy či teorie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altLang="cs-CZ"/>
              <a:t>Techniky sběru dat</a:t>
            </a:r>
          </a:p>
        </p:txBody>
      </p:sp>
      <p:sp>
        <p:nvSpPr>
          <p:cNvPr id="13315" name="Rectangle 4"/>
          <p:cNvSpPr>
            <a:spLocks noGrp="1" noChangeArrowheads="1"/>
          </p:cNvSpPr>
          <p:nvPr>
            <p:ph type="body" sz="half" idx="1"/>
          </p:nvPr>
        </p:nvSpPr>
        <p:spPr/>
        <p:txBody>
          <a:bodyPr/>
          <a:lstStyle/>
          <a:p>
            <a:pPr eaLnBrk="1" hangingPunct="1">
              <a:buFont typeface="Wingdings" pitchFamily="2" charset="2"/>
              <a:buNone/>
            </a:pPr>
            <a:r>
              <a:rPr lang="cs-CZ" altLang="cs-CZ" sz="2600" b="1" dirty="0"/>
              <a:t>Kvantitativní výzkum</a:t>
            </a:r>
          </a:p>
          <a:p>
            <a:pPr eaLnBrk="1" hangingPunct="1"/>
            <a:r>
              <a:rPr lang="cs-CZ" altLang="cs-CZ" sz="2600" dirty="0"/>
              <a:t>Dotazník</a:t>
            </a:r>
          </a:p>
          <a:p>
            <a:pPr eaLnBrk="1" hangingPunct="1"/>
            <a:r>
              <a:rPr lang="cs-CZ" altLang="cs-CZ" sz="2600" dirty="0"/>
              <a:t>Strukturovaný rozhovor</a:t>
            </a:r>
          </a:p>
          <a:p>
            <a:pPr eaLnBrk="1" hangingPunct="1"/>
            <a:r>
              <a:rPr lang="cs-CZ" altLang="cs-CZ" sz="2600" dirty="0"/>
              <a:t>Obsahová analýza médií či jiných veřejných zdrojů</a:t>
            </a:r>
          </a:p>
          <a:p>
            <a:pPr eaLnBrk="1" hangingPunct="1">
              <a:buFont typeface="Wingdings" pitchFamily="2" charset="2"/>
              <a:buNone/>
            </a:pPr>
            <a:endParaRPr lang="cs-CZ" altLang="cs-CZ" sz="2600" dirty="0"/>
          </a:p>
        </p:txBody>
      </p:sp>
      <p:sp>
        <p:nvSpPr>
          <p:cNvPr id="13316" name="Rectangle 5"/>
          <p:cNvSpPr>
            <a:spLocks noGrp="1" noChangeArrowheads="1"/>
          </p:cNvSpPr>
          <p:nvPr>
            <p:ph type="body" sz="half" idx="2"/>
          </p:nvPr>
        </p:nvSpPr>
        <p:spPr/>
        <p:txBody>
          <a:bodyPr/>
          <a:lstStyle/>
          <a:p>
            <a:pPr eaLnBrk="1" hangingPunct="1">
              <a:buFont typeface="Wingdings" pitchFamily="2" charset="2"/>
              <a:buNone/>
            </a:pPr>
            <a:r>
              <a:rPr lang="cs-CZ" altLang="cs-CZ" sz="2600" b="1" dirty="0"/>
              <a:t>Kvalitativní výzkum</a:t>
            </a:r>
          </a:p>
          <a:p>
            <a:pPr eaLnBrk="1" hangingPunct="1"/>
            <a:r>
              <a:rPr lang="cs-CZ" altLang="cs-CZ" sz="2600" dirty="0"/>
              <a:t>Zúčastněné pozorování</a:t>
            </a:r>
          </a:p>
          <a:p>
            <a:pPr eaLnBrk="1" hangingPunct="1"/>
            <a:r>
              <a:rPr lang="cs-CZ" altLang="cs-CZ" sz="2600" dirty="0"/>
              <a:t>Nestandardizovaný (hloubkový) rozhovor</a:t>
            </a:r>
          </a:p>
          <a:p>
            <a:pPr eaLnBrk="1" hangingPunct="1"/>
            <a:r>
              <a:rPr lang="cs-CZ" altLang="cs-CZ" sz="2600" dirty="0"/>
              <a:t>Analýza dokumentů či jiných textů</a:t>
            </a:r>
          </a:p>
        </p:txBody>
      </p:sp>
    </p:spTree>
  </p:cSld>
  <p:clrMapOvr>
    <a:masterClrMapping/>
  </p:clrMapOvr>
</p:sld>
</file>

<file path=ppt/theme/theme1.xml><?xml version="1.0" encoding="utf-8"?>
<a:theme xmlns:a="http://schemas.openxmlformats.org/drawingml/2006/main" name="Hrany">
  <a:themeElements>
    <a:clrScheme name="Hrany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Hrany">
      <a:majorFont>
        <a:latin typeface="Garamond"/>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Hrany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Hrany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Hrany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Hrany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Hrany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Hrany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Hrany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Hrany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Hrany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2293</TotalTime>
  <Words>754</Words>
  <Application>Microsoft Office PowerPoint</Application>
  <PresentationFormat>Předvádění na obrazovce (4:3)</PresentationFormat>
  <Paragraphs>106</Paragraphs>
  <Slides>15</Slides>
  <Notes>0</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15</vt:i4>
      </vt:variant>
    </vt:vector>
  </HeadingPairs>
  <TitlesOfParts>
    <vt:vector size="22" baseType="lpstr">
      <vt:lpstr>Arial</vt:lpstr>
      <vt:lpstr>Calibri</vt:lpstr>
      <vt:lpstr>Calibri Light</vt:lpstr>
      <vt:lpstr>Garamond</vt:lpstr>
      <vt:lpstr>Wingdings</vt:lpstr>
      <vt:lpstr>Hrany</vt:lpstr>
      <vt:lpstr>Motiv Office</vt:lpstr>
      <vt:lpstr>Hlavní výzkumné strategie</vt:lpstr>
      <vt:lpstr>Základní vzorce výzkumu</vt:lpstr>
      <vt:lpstr>Obecné cíle</vt:lpstr>
      <vt:lpstr>Logika postupu </vt:lpstr>
      <vt:lpstr>Verifikace vs. tvorba teorie</vt:lpstr>
      <vt:lpstr>Redukce informací I.</vt:lpstr>
      <vt:lpstr>Redukce informací II.</vt:lpstr>
      <vt:lpstr>Fáze výzkumu</vt:lpstr>
      <vt:lpstr>Techniky sběru dat</vt:lpstr>
      <vt:lpstr>Koncepty a jejich operacionalizace: indikátory, proměnné</vt:lpstr>
      <vt:lpstr>Transformace informací</vt:lpstr>
      <vt:lpstr>Operacionalizace a indikátor</vt:lpstr>
      <vt:lpstr>Příklad operacionalizace proměnných</vt:lpstr>
      <vt:lpstr>Proces operacionalizace </vt:lpstr>
      <vt:lpstr>Cvičení – vraťme se k příkladu</vt:lpstr>
    </vt:vector>
  </TitlesOfParts>
  <Company>Leeshenh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SOCIOLOGIE</dc:title>
  <dc:creator>LF</dc:creator>
  <cp:lastModifiedBy>Tomáš Katrňák</cp:lastModifiedBy>
  <cp:revision>224</cp:revision>
  <dcterms:created xsi:type="dcterms:W3CDTF">2009-02-08T16:02:26Z</dcterms:created>
  <dcterms:modified xsi:type="dcterms:W3CDTF">2020-04-06T11:53:30Z</dcterms:modified>
</cp:coreProperties>
</file>