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98" r:id="rId1"/>
  </p:sldMasterIdLst>
  <p:notesMasterIdLst>
    <p:notesMasterId r:id="rId23"/>
  </p:notesMasterIdLst>
  <p:handoutMasterIdLst>
    <p:handoutMasterId r:id="rId24"/>
  </p:handoutMasterIdLst>
  <p:sldIdLst>
    <p:sldId id="700" r:id="rId2"/>
    <p:sldId id="795" r:id="rId3"/>
    <p:sldId id="814" r:id="rId4"/>
    <p:sldId id="816" r:id="rId5"/>
    <p:sldId id="749" r:id="rId6"/>
    <p:sldId id="765" r:id="rId7"/>
    <p:sldId id="782" r:id="rId8"/>
    <p:sldId id="773" r:id="rId9"/>
    <p:sldId id="772" r:id="rId10"/>
    <p:sldId id="829" r:id="rId11"/>
    <p:sldId id="826" r:id="rId12"/>
    <p:sldId id="840" r:id="rId13"/>
    <p:sldId id="841" r:id="rId14"/>
    <p:sldId id="842" r:id="rId15"/>
    <p:sldId id="843" r:id="rId16"/>
    <p:sldId id="844" r:id="rId17"/>
    <p:sldId id="845" r:id="rId18"/>
    <p:sldId id="827" r:id="rId19"/>
    <p:sldId id="828" r:id="rId20"/>
    <p:sldId id="818" r:id="rId21"/>
    <p:sldId id="811" r:id="rId22"/>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FFFFCC"/>
    <a:srgbClr val="FFCCFF"/>
    <a:srgbClr val="9900FF"/>
    <a:srgbClr val="CC0000"/>
    <a:srgbClr val="336699"/>
    <a:srgbClr val="00808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494" autoAdjust="0"/>
  </p:normalViewPr>
  <p:slideViewPr>
    <p:cSldViewPr>
      <p:cViewPr varScale="1">
        <p:scale>
          <a:sx n="69" d="100"/>
          <a:sy n="69" d="100"/>
        </p:scale>
        <p:origin x="524"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2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5-01T21:28:15.855" idx="16">
    <p:pos x="10" y="10"/>
    <p:text>Kontrola ex-post je kontrola následná a je prováděna až po realizaci dané činnosti. V jejím rámci je hodnoceno, zda byly prostředky vynaloženy 
 v souladu se schválenou dokumentací a platnými zákony. Zde však narážíme na problém časového zpoždění. V případě zjištění pochybení lze jejich důsledky zpětně pouze velmi obtížně odstranit. Navíc se většinou tato kontrola zaměřuje na formální stránky procesů a nehodnotí, zda nasměrování prostředků do určité oblasti bylo racionální a efektivní. 
Tato otázka by se měla řešit v rámci ex-ante kontroly, kterou též můžeme označit jako ex-ante evaluaci. Cílem ex-ante evaluace je umožnit rozhodnout politikům a představitelům veřejné správy, které akce (výdajové programy, veřejné zakázky apod.) by měly být veřejným sektorem provedeny. Musíme si zde opět uvědomit, že prostředky společnosti jsou omezené, zatímco její potřeby nikoliv. Politik či byrokrat má před sebou vždy velké množství možností (výdajových aktivit), kam nasměrovat zdroje. Ty však vždy nemohou zajistit realizaci všech navrhovaných výdajových aktivit. Je tedy nutné provést rozhodnutí a realizovat pouze část z navrhovaných variant. Volba by v ideálním případě měla zohledňovat poměr přínosů a nákladů a neměla by být prováděna „od oka“ či být ovlivněna parciálními zájmy nebo i korupcí.</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20-05-01T21:36:28.868" idx="17">
    <p:pos x="10" y="10"/>
    <p:text>Třetím parametrem kontrolního systému je, kdo má kontrolní činnost provádět. Obecně se akceptuje, že kontrola by měla být prováděna jak instiucionální, tak i laická. Pod pojmem laická je chápána kontrola veřejností, tedy občany, organizacemi občanské společnosti apod. V rámci institucionální kontroly se jedná o organizace, které jsou buď přímo součástí veřejné správy nebo jsou na ní formálně nezávislé. V prvním případě hovoříme 
 o kontrole vnitřní, která by měla zajistit především formální správnost prováděných operací. V druhém případě se jedná o kontrolu speciální nezávislou auditní institucí, která může vykonávat kontrolu ve všech organizacích, které spravují veřejné prostředky, a své výsledky předkládá zákonodárnému sboru a také veřejnosti. Podrobněji je tato problematika rozepsána v kapitole 2 na příkladu českého kontrolního systému.</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20-04-15T17:13:29.435" idx="2">
    <p:pos x="877" y="3663"/>
    <p:text>„Celkový trh veřejných zakázek lze definovat jako celkový objem finančních prostředků, které zadavatelé vynaložili na nákupy či investice do služeb, dodávek či stavebních prací (tj. včetně zakázek malého rozsahu a zakázek realizovaných na základě zákonných výjimek).
objem zakázek evidovaných MMR (v Informačním systému o veřejných zakázkách - ISVZ) tvoří pouze část celkového trhu – jedná se o  veřejné zakázky realizované v režimu zákona a uveřejněné ve Věstníku veřejných zakázek.“ (Výroční zpráva o stavu veřejných zakázek v České republice za rok 2017, 2018)
Věstník veřejných zakázek https://www.vestnikverejnychzakazek.cz/, ten je součástí ISVZ http://www.isvz.cz/ISVZ/Podpora/ISVZ.aspx</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E6DE69-45E6-4083-8BC8-C5926BB5EE11}"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cs-CZ"/>
        </a:p>
      </dgm:t>
    </dgm:pt>
    <dgm:pt modelId="{870C3AE8-612A-4C91-97C2-D91B6E146998}">
      <dgm:prSet phldrT="[Text]" custT="1"/>
      <dgm:spPr/>
      <dgm:t>
        <a:bodyPr/>
        <a:lstStyle/>
        <a:p>
          <a:r>
            <a:rPr lang="cs-CZ" sz="900" b="0" dirty="0" smtClean="0">
              <a:solidFill>
                <a:schemeClr val="tx1"/>
              </a:solidFill>
            </a:rPr>
            <a:t>Identifikace problému a plánování</a:t>
          </a:r>
          <a:endParaRPr lang="cs-CZ" sz="900" b="0" dirty="0">
            <a:solidFill>
              <a:schemeClr val="tx1"/>
            </a:solidFill>
          </a:endParaRPr>
        </a:p>
      </dgm:t>
    </dgm:pt>
    <dgm:pt modelId="{B28FB6AF-0C35-44ED-836C-6F3C6F3DD88B}" type="parTrans" cxnId="{C9C2525A-EB84-4BB4-B7BE-AA013534A5CD}">
      <dgm:prSet/>
      <dgm:spPr/>
      <dgm:t>
        <a:bodyPr/>
        <a:lstStyle/>
        <a:p>
          <a:endParaRPr lang="cs-CZ" sz="900" b="0">
            <a:solidFill>
              <a:schemeClr val="tx1"/>
            </a:solidFill>
          </a:endParaRPr>
        </a:p>
      </dgm:t>
    </dgm:pt>
    <dgm:pt modelId="{0CAC0D82-E046-45F8-A915-9B6F47DEDF9B}" type="sibTrans" cxnId="{C9C2525A-EB84-4BB4-B7BE-AA013534A5CD}">
      <dgm:prSet custT="1"/>
      <dgm:spPr/>
      <dgm:t>
        <a:bodyPr/>
        <a:lstStyle/>
        <a:p>
          <a:endParaRPr lang="cs-CZ" sz="900" b="0">
            <a:solidFill>
              <a:schemeClr val="tx1"/>
            </a:solidFill>
          </a:endParaRPr>
        </a:p>
      </dgm:t>
    </dgm:pt>
    <dgm:pt modelId="{B46E1BFF-9D0E-49C1-B9FA-B305A10DC910}">
      <dgm:prSet phldrT="[Text]" custT="1"/>
      <dgm:spPr/>
      <dgm:t>
        <a:bodyPr/>
        <a:lstStyle/>
        <a:p>
          <a:r>
            <a:rPr lang="cs-CZ" sz="900" b="0" dirty="0" smtClean="0">
              <a:solidFill>
                <a:schemeClr val="tx1"/>
              </a:solidFill>
            </a:rPr>
            <a:t>Příprava veřejné zakázky</a:t>
          </a:r>
          <a:endParaRPr lang="cs-CZ" sz="900" b="0" dirty="0">
            <a:solidFill>
              <a:schemeClr val="tx1"/>
            </a:solidFill>
          </a:endParaRPr>
        </a:p>
      </dgm:t>
    </dgm:pt>
    <dgm:pt modelId="{90272982-A39E-4712-B0CF-565C96B25162}" type="parTrans" cxnId="{22AE1FA5-D91B-447F-946E-ECB916DB5888}">
      <dgm:prSet/>
      <dgm:spPr/>
      <dgm:t>
        <a:bodyPr/>
        <a:lstStyle/>
        <a:p>
          <a:endParaRPr lang="cs-CZ" sz="900" b="0">
            <a:solidFill>
              <a:schemeClr val="tx1"/>
            </a:solidFill>
          </a:endParaRPr>
        </a:p>
      </dgm:t>
    </dgm:pt>
    <dgm:pt modelId="{8AB6298F-2E68-4FFB-94AE-D4E178F62308}" type="sibTrans" cxnId="{22AE1FA5-D91B-447F-946E-ECB916DB5888}">
      <dgm:prSet custT="1"/>
      <dgm:spPr/>
      <dgm:t>
        <a:bodyPr/>
        <a:lstStyle/>
        <a:p>
          <a:endParaRPr lang="cs-CZ" sz="900" b="0">
            <a:solidFill>
              <a:schemeClr val="tx1"/>
            </a:solidFill>
          </a:endParaRPr>
        </a:p>
      </dgm:t>
    </dgm:pt>
    <dgm:pt modelId="{BA01CEF4-71BB-4658-822F-71FEDF2B942F}">
      <dgm:prSet phldrT="[Text]" custT="1"/>
      <dgm:spPr/>
      <dgm:t>
        <a:bodyPr/>
        <a:lstStyle/>
        <a:p>
          <a:r>
            <a:rPr lang="cs-CZ" sz="900" b="0" dirty="0" smtClean="0">
              <a:solidFill>
                <a:schemeClr val="tx1"/>
              </a:solidFill>
            </a:rPr>
            <a:t>Zadání a vyhodnocení VZ</a:t>
          </a:r>
          <a:endParaRPr lang="cs-CZ" sz="900" b="0" dirty="0">
            <a:solidFill>
              <a:schemeClr val="tx1"/>
            </a:solidFill>
          </a:endParaRPr>
        </a:p>
      </dgm:t>
    </dgm:pt>
    <dgm:pt modelId="{343F8D10-4388-4EE3-8870-FF74EC1FAAEA}" type="parTrans" cxnId="{8B938CFB-8C3E-4DD3-894B-DCF311DC330F}">
      <dgm:prSet/>
      <dgm:spPr/>
      <dgm:t>
        <a:bodyPr/>
        <a:lstStyle/>
        <a:p>
          <a:endParaRPr lang="cs-CZ" sz="900" b="0">
            <a:solidFill>
              <a:schemeClr val="tx1"/>
            </a:solidFill>
          </a:endParaRPr>
        </a:p>
      </dgm:t>
    </dgm:pt>
    <dgm:pt modelId="{2438476E-FEA0-4664-89DF-71354F0CBDDE}" type="sibTrans" cxnId="{8B938CFB-8C3E-4DD3-894B-DCF311DC330F}">
      <dgm:prSet custT="1"/>
      <dgm:spPr/>
      <dgm:t>
        <a:bodyPr/>
        <a:lstStyle/>
        <a:p>
          <a:endParaRPr lang="cs-CZ" sz="900" b="0">
            <a:solidFill>
              <a:schemeClr val="tx1"/>
            </a:solidFill>
          </a:endParaRPr>
        </a:p>
      </dgm:t>
    </dgm:pt>
    <dgm:pt modelId="{F603D8EA-BCD4-4DC6-96CC-E76107C9A90F}">
      <dgm:prSet phldrT="[Text]" custT="1"/>
      <dgm:spPr/>
      <dgm:t>
        <a:bodyPr/>
        <a:lstStyle/>
        <a:p>
          <a:r>
            <a:rPr lang="cs-CZ" sz="900" b="0" dirty="0" smtClean="0">
              <a:solidFill>
                <a:schemeClr val="tx1"/>
              </a:solidFill>
            </a:rPr>
            <a:t>Realizace VZ</a:t>
          </a:r>
          <a:endParaRPr lang="cs-CZ" sz="900" b="0" dirty="0">
            <a:solidFill>
              <a:schemeClr val="tx1"/>
            </a:solidFill>
          </a:endParaRPr>
        </a:p>
      </dgm:t>
    </dgm:pt>
    <dgm:pt modelId="{74C43EBD-A8EF-4442-A435-F49E51F6EAAE}" type="parTrans" cxnId="{78F6005B-F97E-4CC1-B8F1-10C77CC0F642}">
      <dgm:prSet/>
      <dgm:spPr/>
      <dgm:t>
        <a:bodyPr/>
        <a:lstStyle/>
        <a:p>
          <a:endParaRPr lang="cs-CZ" sz="900" b="0">
            <a:solidFill>
              <a:schemeClr val="tx1"/>
            </a:solidFill>
          </a:endParaRPr>
        </a:p>
      </dgm:t>
    </dgm:pt>
    <dgm:pt modelId="{C15791B2-360A-40E0-9E74-56217D72D5D0}" type="sibTrans" cxnId="{78F6005B-F97E-4CC1-B8F1-10C77CC0F642}">
      <dgm:prSet custT="1"/>
      <dgm:spPr/>
      <dgm:t>
        <a:bodyPr/>
        <a:lstStyle/>
        <a:p>
          <a:endParaRPr lang="cs-CZ" sz="900" b="0">
            <a:solidFill>
              <a:schemeClr val="tx1"/>
            </a:solidFill>
          </a:endParaRPr>
        </a:p>
      </dgm:t>
    </dgm:pt>
    <dgm:pt modelId="{E79FD2E1-9132-4C63-A07F-403C085A5A98}">
      <dgm:prSet phldrT="[Text]" custT="1"/>
      <dgm:spPr/>
      <dgm:t>
        <a:bodyPr/>
        <a:lstStyle/>
        <a:p>
          <a:r>
            <a:rPr lang="cs-CZ" sz="900" b="0" dirty="0" smtClean="0">
              <a:solidFill>
                <a:schemeClr val="tx1"/>
              </a:solidFill>
            </a:rPr>
            <a:t>Vyhodnocení výsledků</a:t>
          </a:r>
          <a:endParaRPr lang="cs-CZ" sz="900" b="0" dirty="0">
            <a:solidFill>
              <a:schemeClr val="tx1"/>
            </a:solidFill>
          </a:endParaRPr>
        </a:p>
      </dgm:t>
    </dgm:pt>
    <dgm:pt modelId="{B71B8C0D-47E9-459A-83F1-42FEAFD5D737}" type="parTrans" cxnId="{7761F3B6-5436-43EC-AE3C-91348C760322}">
      <dgm:prSet/>
      <dgm:spPr/>
      <dgm:t>
        <a:bodyPr/>
        <a:lstStyle/>
        <a:p>
          <a:endParaRPr lang="cs-CZ" sz="900" b="0">
            <a:solidFill>
              <a:schemeClr val="tx1"/>
            </a:solidFill>
          </a:endParaRPr>
        </a:p>
      </dgm:t>
    </dgm:pt>
    <dgm:pt modelId="{0E7589F2-8B81-480F-BF45-BC54563C52E8}" type="sibTrans" cxnId="{7761F3B6-5436-43EC-AE3C-91348C760322}">
      <dgm:prSet custT="1"/>
      <dgm:spPr/>
      <dgm:t>
        <a:bodyPr/>
        <a:lstStyle/>
        <a:p>
          <a:endParaRPr lang="cs-CZ" sz="900" b="0">
            <a:solidFill>
              <a:schemeClr val="tx1"/>
            </a:solidFill>
          </a:endParaRPr>
        </a:p>
      </dgm:t>
    </dgm:pt>
    <dgm:pt modelId="{9D01A425-6FA5-4AF7-8645-F80DDE9A5C5D}">
      <dgm:prSet phldrT="[Text]" custT="1"/>
      <dgm:spPr/>
      <dgm:t>
        <a:bodyPr/>
        <a:lstStyle/>
        <a:p>
          <a:r>
            <a:rPr lang="cs-CZ" sz="900" b="0" dirty="0" smtClean="0">
              <a:solidFill>
                <a:schemeClr val="tx1"/>
              </a:solidFill>
            </a:rPr>
            <a:t>Rozhodnutí o intervenci</a:t>
          </a:r>
          <a:endParaRPr lang="cs-CZ" sz="900" b="0" dirty="0">
            <a:solidFill>
              <a:schemeClr val="tx1"/>
            </a:solidFill>
          </a:endParaRPr>
        </a:p>
      </dgm:t>
    </dgm:pt>
    <dgm:pt modelId="{6DB8AB60-4F1E-42DE-873E-F8AFAD1125D8}" type="parTrans" cxnId="{F18D03CE-83AD-4096-9E39-1C852667CA93}">
      <dgm:prSet/>
      <dgm:spPr/>
      <dgm:t>
        <a:bodyPr/>
        <a:lstStyle/>
        <a:p>
          <a:endParaRPr lang="cs-CZ" sz="900" b="0">
            <a:solidFill>
              <a:schemeClr val="tx1"/>
            </a:solidFill>
          </a:endParaRPr>
        </a:p>
      </dgm:t>
    </dgm:pt>
    <dgm:pt modelId="{969B5DD5-AFF4-4CC6-B93D-4C07E65C677A}" type="sibTrans" cxnId="{F18D03CE-83AD-4096-9E39-1C852667CA93}">
      <dgm:prSet custT="1"/>
      <dgm:spPr/>
      <dgm:t>
        <a:bodyPr/>
        <a:lstStyle/>
        <a:p>
          <a:endParaRPr lang="cs-CZ" sz="900" b="0">
            <a:solidFill>
              <a:schemeClr val="tx1"/>
            </a:solidFill>
          </a:endParaRPr>
        </a:p>
      </dgm:t>
    </dgm:pt>
    <dgm:pt modelId="{F1E6E1DD-AF27-44B0-9391-5FAFE2E5713A}">
      <dgm:prSet phldrT="[Text]" custT="1"/>
      <dgm:spPr/>
      <dgm:t>
        <a:bodyPr/>
        <a:lstStyle/>
        <a:p>
          <a:r>
            <a:rPr lang="cs-CZ" sz="900" b="0" dirty="0" smtClean="0">
              <a:solidFill>
                <a:schemeClr val="tx1"/>
              </a:solidFill>
            </a:rPr>
            <a:t>Monitorování výstupů</a:t>
          </a:r>
          <a:endParaRPr lang="cs-CZ" sz="900" b="0" dirty="0">
            <a:solidFill>
              <a:schemeClr val="tx1"/>
            </a:solidFill>
          </a:endParaRPr>
        </a:p>
      </dgm:t>
    </dgm:pt>
    <dgm:pt modelId="{D561CD79-23FC-4779-96E8-DB1882ABC8FA}" type="parTrans" cxnId="{AFF39F62-3C5B-42E0-BE06-8AF86A6618AD}">
      <dgm:prSet/>
      <dgm:spPr/>
      <dgm:t>
        <a:bodyPr/>
        <a:lstStyle/>
        <a:p>
          <a:endParaRPr lang="cs-CZ" sz="900" b="0">
            <a:solidFill>
              <a:schemeClr val="tx1"/>
            </a:solidFill>
          </a:endParaRPr>
        </a:p>
      </dgm:t>
    </dgm:pt>
    <dgm:pt modelId="{CE826260-22E2-4AD7-BACF-FCFA46669D87}" type="sibTrans" cxnId="{AFF39F62-3C5B-42E0-BE06-8AF86A6618AD}">
      <dgm:prSet custT="1"/>
      <dgm:spPr/>
      <dgm:t>
        <a:bodyPr/>
        <a:lstStyle/>
        <a:p>
          <a:endParaRPr lang="cs-CZ" sz="900" b="0">
            <a:solidFill>
              <a:schemeClr val="tx1"/>
            </a:solidFill>
          </a:endParaRPr>
        </a:p>
      </dgm:t>
    </dgm:pt>
    <dgm:pt modelId="{96B50D71-0C27-405A-8A52-8BF5AAA7CF67}" type="pres">
      <dgm:prSet presAssocID="{98E6DE69-45E6-4083-8BC8-C5926BB5EE11}" presName="cycle" presStyleCnt="0">
        <dgm:presLayoutVars>
          <dgm:dir/>
          <dgm:resizeHandles val="exact"/>
        </dgm:presLayoutVars>
      </dgm:prSet>
      <dgm:spPr/>
      <dgm:t>
        <a:bodyPr/>
        <a:lstStyle/>
        <a:p>
          <a:endParaRPr lang="cs-CZ"/>
        </a:p>
      </dgm:t>
    </dgm:pt>
    <dgm:pt modelId="{3345D26B-9CC1-4BD7-824E-CFF81403765B}" type="pres">
      <dgm:prSet presAssocID="{870C3AE8-612A-4C91-97C2-D91B6E146998}" presName="node" presStyleLbl="node1" presStyleIdx="0" presStyleCnt="7">
        <dgm:presLayoutVars>
          <dgm:bulletEnabled val="1"/>
        </dgm:presLayoutVars>
      </dgm:prSet>
      <dgm:spPr/>
      <dgm:t>
        <a:bodyPr/>
        <a:lstStyle/>
        <a:p>
          <a:endParaRPr lang="cs-CZ"/>
        </a:p>
      </dgm:t>
    </dgm:pt>
    <dgm:pt modelId="{C1C62892-EF91-4A2F-97A9-DB5B40591827}" type="pres">
      <dgm:prSet presAssocID="{0CAC0D82-E046-45F8-A915-9B6F47DEDF9B}" presName="sibTrans" presStyleLbl="sibTrans2D1" presStyleIdx="0" presStyleCnt="7"/>
      <dgm:spPr/>
      <dgm:t>
        <a:bodyPr/>
        <a:lstStyle/>
        <a:p>
          <a:endParaRPr lang="cs-CZ"/>
        </a:p>
      </dgm:t>
    </dgm:pt>
    <dgm:pt modelId="{16A40DBD-DA8F-4B89-8B48-16A1F0FA8EF3}" type="pres">
      <dgm:prSet presAssocID="{0CAC0D82-E046-45F8-A915-9B6F47DEDF9B}" presName="connectorText" presStyleLbl="sibTrans2D1" presStyleIdx="0" presStyleCnt="7"/>
      <dgm:spPr/>
      <dgm:t>
        <a:bodyPr/>
        <a:lstStyle/>
        <a:p>
          <a:endParaRPr lang="cs-CZ"/>
        </a:p>
      </dgm:t>
    </dgm:pt>
    <dgm:pt modelId="{C29EEC15-18C7-48E7-92B7-DFC3E343FE18}" type="pres">
      <dgm:prSet presAssocID="{9D01A425-6FA5-4AF7-8645-F80DDE9A5C5D}" presName="node" presStyleLbl="node1" presStyleIdx="1" presStyleCnt="7">
        <dgm:presLayoutVars>
          <dgm:bulletEnabled val="1"/>
        </dgm:presLayoutVars>
      </dgm:prSet>
      <dgm:spPr/>
      <dgm:t>
        <a:bodyPr/>
        <a:lstStyle/>
        <a:p>
          <a:endParaRPr lang="cs-CZ"/>
        </a:p>
      </dgm:t>
    </dgm:pt>
    <dgm:pt modelId="{9914646C-6C70-4EBB-91D0-217C4C95E513}" type="pres">
      <dgm:prSet presAssocID="{969B5DD5-AFF4-4CC6-B93D-4C07E65C677A}" presName="sibTrans" presStyleLbl="sibTrans2D1" presStyleIdx="1" presStyleCnt="7"/>
      <dgm:spPr/>
      <dgm:t>
        <a:bodyPr/>
        <a:lstStyle/>
        <a:p>
          <a:endParaRPr lang="cs-CZ"/>
        </a:p>
      </dgm:t>
    </dgm:pt>
    <dgm:pt modelId="{F0C06562-EC89-4955-883C-43DDA1272A59}" type="pres">
      <dgm:prSet presAssocID="{969B5DD5-AFF4-4CC6-B93D-4C07E65C677A}" presName="connectorText" presStyleLbl="sibTrans2D1" presStyleIdx="1" presStyleCnt="7"/>
      <dgm:spPr/>
      <dgm:t>
        <a:bodyPr/>
        <a:lstStyle/>
        <a:p>
          <a:endParaRPr lang="cs-CZ"/>
        </a:p>
      </dgm:t>
    </dgm:pt>
    <dgm:pt modelId="{B852E01D-535A-4DE0-95CE-A725D2B1867F}" type="pres">
      <dgm:prSet presAssocID="{B46E1BFF-9D0E-49C1-B9FA-B305A10DC910}" presName="node" presStyleLbl="node1" presStyleIdx="2" presStyleCnt="7">
        <dgm:presLayoutVars>
          <dgm:bulletEnabled val="1"/>
        </dgm:presLayoutVars>
      </dgm:prSet>
      <dgm:spPr/>
      <dgm:t>
        <a:bodyPr/>
        <a:lstStyle/>
        <a:p>
          <a:endParaRPr lang="cs-CZ"/>
        </a:p>
      </dgm:t>
    </dgm:pt>
    <dgm:pt modelId="{20A0CB1C-DA59-49AD-9D56-2F8AA7ACB9A2}" type="pres">
      <dgm:prSet presAssocID="{8AB6298F-2E68-4FFB-94AE-D4E178F62308}" presName="sibTrans" presStyleLbl="sibTrans2D1" presStyleIdx="2" presStyleCnt="7"/>
      <dgm:spPr/>
      <dgm:t>
        <a:bodyPr/>
        <a:lstStyle/>
        <a:p>
          <a:endParaRPr lang="cs-CZ"/>
        </a:p>
      </dgm:t>
    </dgm:pt>
    <dgm:pt modelId="{03E4E24F-232B-4B2E-A1B5-246A4D841CF7}" type="pres">
      <dgm:prSet presAssocID="{8AB6298F-2E68-4FFB-94AE-D4E178F62308}" presName="connectorText" presStyleLbl="sibTrans2D1" presStyleIdx="2" presStyleCnt="7"/>
      <dgm:spPr/>
      <dgm:t>
        <a:bodyPr/>
        <a:lstStyle/>
        <a:p>
          <a:endParaRPr lang="cs-CZ"/>
        </a:p>
      </dgm:t>
    </dgm:pt>
    <dgm:pt modelId="{C93B8E09-2097-4828-AC4E-25CA2BF65B1A}" type="pres">
      <dgm:prSet presAssocID="{BA01CEF4-71BB-4658-822F-71FEDF2B942F}" presName="node" presStyleLbl="node1" presStyleIdx="3" presStyleCnt="7">
        <dgm:presLayoutVars>
          <dgm:bulletEnabled val="1"/>
        </dgm:presLayoutVars>
      </dgm:prSet>
      <dgm:spPr/>
      <dgm:t>
        <a:bodyPr/>
        <a:lstStyle/>
        <a:p>
          <a:endParaRPr lang="cs-CZ"/>
        </a:p>
      </dgm:t>
    </dgm:pt>
    <dgm:pt modelId="{E2C5273A-8DB7-439C-8963-B5FA50B7C0AE}" type="pres">
      <dgm:prSet presAssocID="{2438476E-FEA0-4664-89DF-71354F0CBDDE}" presName="sibTrans" presStyleLbl="sibTrans2D1" presStyleIdx="3" presStyleCnt="7"/>
      <dgm:spPr/>
      <dgm:t>
        <a:bodyPr/>
        <a:lstStyle/>
        <a:p>
          <a:endParaRPr lang="cs-CZ"/>
        </a:p>
      </dgm:t>
    </dgm:pt>
    <dgm:pt modelId="{0FB9D3B5-051B-44C7-A41E-1EEC54616042}" type="pres">
      <dgm:prSet presAssocID="{2438476E-FEA0-4664-89DF-71354F0CBDDE}" presName="connectorText" presStyleLbl="sibTrans2D1" presStyleIdx="3" presStyleCnt="7"/>
      <dgm:spPr/>
      <dgm:t>
        <a:bodyPr/>
        <a:lstStyle/>
        <a:p>
          <a:endParaRPr lang="cs-CZ"/>
        </a:p>
      </dgm:t>
    </dgm:pt>
    <dgm:pt modelId="{9D51A001-0340-452E-9C35-63A00BE04AFF}" type="pres">
      <dgm:prSet presAssocID="{F603D8EA-BCD4-4DC6-96CC-E76107C9A90F}" presName="node" presStyleLbl="node1" presStyleIdx="4" presStyleCnt="7">
        <dgm:presLayoutVars>
          <dgm:bulletEnabled val="1"/>
        </dgm:presLayoutVars>
      </dgm:prSet>
      <dgm:spPr/>
      <dgm:t>
        <a:bodyPr/>
        <a:lstStyle/>
        <a:p>
          <a:endParaRPr lang="cs-CZ"/>
        </a:p>
      </dgm:t>
    </dgm:pt>
    <dgm:pt modelId="{038AECA0-8520-4262-8313-79F1F1060DB6}" type="pres">
      <dgm:prSet presAssocID="{C15791B2-360A-40E0-9E74-56217D72D5D0}" presName="sibTrans" presStyleLbl="sibTrans2D1" presStyleIdx="4" presStyleCnt="7"/>
      <dgm:spPr/>
      <dgm:t>
        <a:bodyPr/>
        <a:lstStyle/>
        <a:p>
          <a:endParaRPr lang="cs-CZ"/>
        </a:p>
      </dgm:t>
    </dgm:pt>
    <dgm:pt modelId="{7B4D7661-79A3-423F-8191-D53C36C7DAE2}" type="pres">
      <dgm:prSet presAssocID="{C15791B2-360A-40E0-9E74-56217D72D5D0}" presName="connectorText" presStyleLbl="sibTrans2D1" presStyleIdx="4" presStyleCnt="7"/>
      <dgm:spPr/>
      <dgm:t>
        <a:bodyPr/>
        <a:lstStyle/>
        <a:p>
          <a:endParaRPr lang="cs-CZ"/>
        </a:p>
      </dgm:t>
    </dgm:pt>
    <dgm:pt modelId="{AD4B6D9B-D256-4B89-9721-0BDE3E98B9B3}" type="pres">
      <dgm:prSet presAssocID="{F1E6E1DD-AF27-44B0-9391-5FAFE2E5713A}" presName="node" presStyleLbl="node1" presStyleIdx="5" presStyleCnt="7">
        <dgm:presLayoutVars>
          <dgm:bulletEnabled val="1"/>
        </dgm:presLayoutVars>
      </dgm:prSet>
      <dgm:spPr/>
      <dgm:t>
        <a:bodyPr/>
        <a:lstStyle/>
        <a:p>
          <a:endParaRPr lang="cs-CZ"/>
        </a:p>
      </dgm:t>
    </dgm:pt>
    <dgm:pt modelId="{F8F1804B-12A9-47B2-876A-294D2D2B698C}" type="pres">
      <dgm:prSet presAssocID="{CE826260-22E2-4AD7-BACF-FCFA46669D87}" presName="sibTrans" presStyleLbl="sibTrans2D1" presStyleIdx="5" presStyleCnt="7"/>
      <dgm:spPr/>
      <dgm:t>
        <a:bodyPr/>
        <a:lstStyle/>
        <a:p>
          <a:endParaRPr lang="cs-CZ"/>
        </a:p>
      </dgm:t>
    </dgm:pt>
    <dgm:pt modelId="{4A06B975-D9D9-4453-AE3D-C18C46BC0096}" type="pres">
      <dgm:prSet presAssocID="{CE826260-22E2-4AD7-BACF-FCFA46669D87}" presName="connectorText" presStyleLbl="sibTrans2D1" presStyleIdx="5" presStyleCnt="7"/>
      <dgm:spPr/>
      <dgm:t>
        <a:bodyPr/>
        <a:lstStyle/>
        <a:p>
          <a:endParaRPr lang="cs-CZ"/>
        </a:p>
      </dgm:t>
    </dgm:pt>
    <dgm:pt modelId="{C87E5825-1134-4CEE-9C52-856A00F30304}" type="pres">
      <dgm:prSet presAssocID="{E79FD2E1-9132-4C63-A07F-403C085A5A98}" presName="node" presStyleLbl="node1" presStyleIdx="6" presStyleCnt="7">
        <dgm:presLayoutVars>
          <dgm:bulletEnabled val="1"/>
        </dgm:presLayoutVars>
      </dgm:prSet>
      <dgm:spPr/>
      <dgm:t>
        <a:bodyPr/>
        <a:lstStyle/>
        <a:p>
          <a:endParaRPr lang="cs-CZ"/>
        </a:p>
      </dgm:t>
    </dgm:pt>
    <dgm:pt modelId="{2E06B68D-EB2C-4974-82D1-F8D1347A31B4}" type="pres">
      <dgm:prSet presAssocID="{0E7589F2-8B81-480F-BF45-BC54563C52E8}" presName="sibTrans" presStyleLbl="sibTrans2D1" presStyleIdx="6" presStyleCnt="7"/>
      <dgm:spPr/>
      <dgm:t>
        <a:bodyPr/>
        <a:lstStyle/>
        <a:p>
          <a:endParaRPr lang="cs-CZ"/>
        </a:p>
      </dgm:t>
    </dgm:pt>
    <dgm:pt modelId="{8396F3C1-CEBC-462F-90DD-1C0177261AC7}" type="pres">
      <dgm:prSet presAssocID="{0E7589F2-8B81-480F-BF45-BC54563C52E8}" presName="connectorText" presStyleLbl="sibTrans2D1" presStyleIdx="6" presStyleCnt="7"/>
      <dgm:spPr/>
      <dgm:t>
        <a:bodyPr/>
        <a:lstStyle/>
        <a:p>
          <a:endParaRPr lang="cs-CZ"/>
        </a:p>
      </dgm:t>
    </dgm:pt>
  </dgm:ptLst>
  <dgm:cxnLst>
    <dgm:cxn modelId="{7761F3B6-5436-43EC-AE3C-91348C760322}" srcId="{98E6DE69-45E6-4083-8BC8-C5926BB5EE11}" destId="{E79FD2E1-9132-4C63-A07F-403C085A5A98}" srcOrd="6" destOrd="0" parTransId="{B71B8C0D-47E9-459A-83F1-42FEAFD5D737}" sibTransId="{0E7589F2-8B81-480F-BF45-BC54563C52E8}"/>
    <dgm:cxn modelId="{CEC7B419-5EDE-44FE-87B0-705C91A1DC43}" type="presOf" srcId="{0CAC0D82-E046-45F8-A915-9B6F47DEDF9B}" destId="{C1C62892-EF91-4A2F-97A9-DB5B40591827}" srcOrd="0" destOrd="0" presId="urn:microsoft.com/office/officeart/2005/8/layout/cycle2"/>
    <dgm:cxn modelId="{8B938CFB-8C3E-4DD3-894B-DCF311DC330F}" srcId="{98E6DE69-45E6-4083-8BC8-C5926BB5EE11}" destId="{BA01CEF4-71BB-4658-822F-71FEDF2B942F}" srcOrd="3" destOrd="0" parTransId="{343F8D10-4388-4EE3-8870-FF74EC1FAAEA}" sibTransId="{2438476E-FEA0-4664-89DF-71354F0CBDDE}"/>
    <dgm:cxn modelId="{0550390E-9562-403D-82A0-B29B56A6F316}" type="presOf" srcId="{9D01A425-6FA5-4AF7-8645-F80DDE9A5C5D}" destId="{C29EEC15-18C7-48E7-92B7-DFC3E343FE18}" srcOrd="0" destOrd="0" presId="urn:microsoft.com/office/officeart/2005/8/layout/cycle2"/>
    <dgm:cxn modelId="{1669937E-6CD4-4CBE-AB77-A137486E11B5}" type="presOf" srcId="{2438476E-FEA0-4664-89DF-71354F0CBDDE}" destId="{0FB9D3B5-051B-44C7-A41E-1EEC54616042}" srcOrd="1" destOrd="0" presId="urn:microsoft.com/office/officeart/2005/8/layout/cycle2"/>
    <dgm:cxn modelId="{22AE1FA5-D91B-447F-946E-ECB916DB5888}" srcId="{98E6DE69-45E6-4083-8BC8-C5926BB5EE11}" destId="{B46E1BFF-9D0E-49C1-B9FA-B305A10DC910}" srcOrd="2" destOrd="0" parTransId="{90272982-A39E-4712-B0CF-565C96B25162}" sibTransId="{8AB6298F-2E68-4FFB-94AE-D4E178F62308}"/>
    <dgm:cxn modelId="{B0D4CF51-77BB-4751-AA56-DBD6200429AC}" type="presOf" srcId="{98E6DE69-45E6-4083-8BC8-C5926BB5EE11}" destId="{96B50D71-0C27-405A-8A52-8BF5AAA7CF67}" srcOrd="0" destOrd="0" presId="urn:microsoft.com/office/officeart/2005/8/layout/cycle2"/>
    <dgm:cxn modelId="{C3B259FA-8273-4DFA-9BB7-31F45A67816B}" type="presOf" srcId="{0E7589F2-8B81-480F-BF45-BC54563C52E8}" destId="{2E06B68D-EB2C-4974-82D1-F8D1347A31B4}" srcOrd="0" destOrd="0" presId="urn:microsoft.com/office/officeart/2005/8/layout/cycle2"/>
    <dgm:cxn modelId="{473B27E4-8D42-44FE-AA07-5BC33FFA9D3D}" type="presOf" srcId="{2438476E-FEA0-4664-89DF-71354F0CBDDE}" destId="{E2C5273A-8DB7-439C-8963-B5FA50B7C0AE}" srcOrd="0" destOrd="0" presId="urn:microsoft.com/office/officeart/2005/8/layout/cycle2"/>
    <dgm:cxn modelId="{C9C2525A-EB84-4BB4-B7BE-AA013534A5CD}" srcId="{98E6DE69-45E6-4083-8BC8-C5926BB5EE11}" destId="{870C3AE8-612A-4C91-97C2-D91B6E146998}" srcOrd="0" destOrd="0" parTransId="{B28FB6AF-0C35-44ED-836C-6F3C6F3DD88B}" sibTransId="{0CAC0D82-E046-45F8-A915-9B6F47DEDF9B}"/>
    <dgm:cxn modelId="{5EABA3FF-D051-4C5E-9BAE-75371C19452F}" type="presOf" srcId="{E79FD2E1-9132-4C63-A07F-403C085A5A98}" destId="{C87E5825-1134-4CEE-9C52-856A00F30304}" srcOrd="0" destOrd="0" presId="urn:microsoft.com/office/officeart/2005/8/layout/cycle2"/>
    <dgm:cxn modelId="{2CC4F083-AEE9-42F2-BA6A-BB2F009EECD7}" type="presOf" srcId="{870C3AE8-612A-4C91-97C2-D91B6E146998}" destId="{3345D26B-9CC1-4BD7-824E-CFF81403765B}" srcOrd="0" destOrd="0" presId="urn:microsoft.com/office/officeart/2005/8/layout/cycle2"/>
    <dgm:cxn modelId="{6A2ADBB4-AC3A-4EE7-9395-479D49B846BA}" type="presOf" srcId="{BA01CEF4-71BB-4658-822F-71FEDF2B942F}" destId="{C93B8E09-2097-4828-AC4E-25CA2BF65B1A}" srcOrd="0" destOrd="0" presId="urn:microsoft.com/office/officeart/2005/8/layout/cycle2"/>
    <dgm:cxn modelId="{0EE11FC8-80FF-4454-BCDD-849836EB60A4}" type="presOf" srcId="{969B5DD5-AFF4-4CC6-B93D-4C07E65C677A}" destId="{F0C06562-EC89-4955-883C-43DDA1272A59}" srcOrd="1" destOrd="0" presId="urn:microsoft.com/office/officeart/2005/8/layout/cycle2"/>
    <dgm:cxn modelId="{F18D03CE-83AD-4096-9E39-1C852667CA93}" srcId="{98E6DE69-45E6-4083-8BC8-C5926BB5EE11}" destId="{9D01A425-6FA5-4AF7-8645-F80DDE9A5C5D}" srcOrd="1" destOrd="0" parTransId="{6DB8AB60-4F1E-42DE-873E-F8AFAD1125D8}" sibTransId="{969B5DD5-AFF4-4CC6-B93D-4C07E65C677A}"/>
    <dgm:cxn modelId="{D2FD17F3-719B-4C89-AA73-12F88A3F9A8D}" type="presOf" srcId="{B46E1BFF-9D0E-49C1-B9FA-B305A10DC910}" destId="{B852E01D-535A-4DE0-95CE-A725D2B1867F}" srcOrd="0" destOrd="0" presId="urn:microsoft.com/office/officeart/2005/8/layout/cycle2"/>
    <dgm:cxn modelId="{1B1725E0-35F8-4605-8D86-B2FAC4D5A06E}" type="presOf" srcId="{969B5DD5-AFF4-4CC6-B93D-4C07E65C677A}" destId="{9914646C-6C70-4EBB-91D0-217C4C95E513}" srcOrd="0" destOrd="0" presId="urn:microsoft.com/office/officeart/2005/8/layout/cycle2"/>
    <dgm:cxn modelId="{2A74C7CB-1795-433A-9CA4-9680702F0E37}" type="presOf" srcId="{CE826260-22E2-4AD7-BACF-FCFA46669D87}" destId="{4A06B975-D9D9-4453-AE3D-C18C46BC0096}" srcOrd="1" destOrd="0" presId="urn:microsoft.com/office/officeart/2005/8/layout/cycle2"/>
    <dgm:cxn modelId="{78F6005B-F97E-4CC1-B8F1-10C77CC0F642}" srcId="{98E6DE69-45E6-4083-8BC8-C5926BB5EE11}" destId="{F603D8EA-BCD4-4DC6-96CC-E76107C9A90F}" srcOrd="4" destOrd="0" parTransId="{74C43EBD-A8EF-4442-A435-F49E51F6EAAE}" sibTransId="{C15791B2-360A-40E0-9E74-56217D72D5D0}"/>
    <dgm:cxn modelId="{54041748-5722-4114-9B5C-ED41AD75E77D}" type="presOf" srcId="{F1E6E1DD-AF27-44B0-9391-5FAFE2E5713A}" destId="{AD4B6D9B-D256-4B89-9721-0BDE3E98B9B3}" srcOrd="0" destOrd="0" presId="urn:microsoft.com/office/officeart/2005/8/layout/cycle2"/>
    <dgm:cxn modelId="{73250862-87D9-483D-9807-D344B505961C}" type="presOf" srcId="{0CAC0D82-E046-45F8-A915-9B6F47DEDF9B}" destId="{16A40DBD-DA8F-4B89-8B48-16A1F0FA8EF3}" srcOrd="1" destOrd="0" presId="urn:microsoft.com/office/officeart/2005/8/layout/cycle2"/>
    <dgm:cxn modelId="{B97B740C-91B1-4FD6-91D7-62D5B21E80F0}" type="presOf" srcId="{CE826260-22E2-4AD7-BACF-FCFA46669D87}" destId="{F8F1804B-12A9-47B2-876A-294D2D2B698C}" srcOrd="0" destOrd="0" presId="urn:microsoft.com/office/officeart/2005/8/layout/cycle2"/>
    <dgm:cxn modelId="{C8C14949-993E-4FE8-8103-04F7A595039A}" type="presOf" srcId="{F603D8EA-BCD4-4DC6-96CC-E76107C9A90F}" destId="{9D51A001-0340-452E-9C35-63A00BE04AFF}" srcOrd="0" destOrd="0" presId="urn:microsoft.com/office/officeart/2005/8/layout/cycle2"/>
    <dgm:cxn modelId="{BC3E5F95-4144-4518-8A63-E46EF800BF9E}" type="presOf" srcId="{8AB6298F-2E68-4FFB-94AE-D4E178F62308}" destId="{20A0CB1C-DA59-49AD-9D56-2F8AA7ACB9A2}" srcOrd="0" destOrd="0" presId="urn:microsoft.com/office/officeart/2005/8/layout/cycle2"/>
    <dgm:cxn modelId="{E9888D1B-FAF2-4157-A79B-9F800FDF3449}" type="presOf" srcId="{0E7589F2-8B81-480F-BF45-BC54563C52E8}" destId="{8396F3C1-CEBC-462F-90DD-1C0177261AC7}" srcOrd="1" destOrd="0" presId="urn:microsoft.com/office/officeart/2005/8/layout/cycle2"/>
    <dgm:cxn modelId="{AE43E201-B9EF-4155-A102-8D19D54F8864}" type="presOf" srcId="{C15791B2-360A-40E0-9E74-56217D72D5D0}" destId="{038AECA0-8520-4262-8313-79F1F1060DB6}" srcOrd="0" destOrd="0" presId="urn:microsoft.com/office/officeart/2005/8/layout/cycle2"/>
    <dgm:cxn modelId="{AFF39F62-3C5B-42E0-BE06-8AF86A6618AD}" srcId="{98E6DE69-45E6-4083-8BC8-C5926BB5EE11}" destId="{F1E6E1DD-AF27-44B0-9391-5FAFE2E5713A}" srcOrd="5" destOrd="0" parTransId="{D561CD79-23FC-4779-96E8-DB1882ABC8FA}" sibTransId="{CE826260-22E2-4AD7-BACF-FCFA46669D87}"/>
    <dgm:cxn modelId="{2EBB884D-F34D-4FD1-B589-4A06B5B3C4D8}" type="presOf" srcId="{C15791B2-360A-40E0-9E74-56217D72D5D0}" destId="{7B4D7661-79A3-423F-8191-D53C36C7DAE2}" srcOrd="1" destOrd="0" presId="urn:microsoft.com/office/officeart/2005/8/layout/cycle2"/>
    <dgm:cxn modelId="{2CAC73DD-9A4A-4AD3-BFC1-4858880967FA}" type="presOf" srcId="{8AB6298F-2E68-4FFB-94AE-D4E178F62308}" destId="{03E4E24F-232B-4B2E-A1B5-246A4D841CF7}" srcOrd="1" destOrd="0" presId="urn:microsoft.com/office/officeart/2005/8/layout/cycle2"/>
    <dgm:cxn modelId="{5DDE87F9-5FC7-4675-95EA-FEB2B249944E}" type="presParOf" srcId="{96B50D71-0C27-405A-8A52-8BF5AAA7CF67}" destId="{3345D26B-9CC1-4BD7-824E-CFF81403765B}" srcOrd="0" destOrd="0" presId="urn:microsoft.com/office/officeart/2005/8/layout/cycle2"/>
    <dgm:cxn modelId="{5C2BF48C-18E8-4A13-AE70-129B94204614}" type="presParOf" srcId="{96B50D71-0C27-405A-8A52-8BF5AAA7CF67}" destId="{C1C62892-EF91-4A2F-97A9-DB5B40591827}" srcOrd="1" destOrd="0" presId="urn:microsoft.com/office/officeart/2005/8/layout/cycle2"/>
    <dgm:cxn modelId="{D4232C29-F156-40FA-84F6-C6BBFCC3C263}" type="presParOf" srcId="{C1C62892-EF91-4A2F-97A9-DB5B40591827}" destId="{16A40DBD-DA8F-4B89-8B48-16A1F0FA8EF3}" srcOrd="0" destOrd="0" presId="urn:microsoft.com/office/officeart/2005/8/layout/cycle2"/>
    <dgm:cxn modelId="{E2F36A9A-09B0-427B-B021-9854EA6CE6F5}" type="presParOf" srcId="{96B50D71-0C27-405A-8A52-8BF5AAA7CF67}" destId="{C29EEC15-18C7-48E7-92B7-DFC3E343FE18}" srcOrd="2" destOrd="0" presId="urn:microsoft.com/office/officeart/2005/8/layout/cycle2"/>
    <dgm:cxn modelId="{76239A9D-B61B-413A-8DEB-F734CB4034E2}" type="presParOf" srcId="{96B50D71-0C27-405A-8A52-8BF5AAA7CF67}" destId="{9914646C-6C70-4EBB-91D0-217C4C95E513}" srcOrd="3" destOrd="0" presId="urn:microsoft.com/office/officeart/2005/8/layout/cycle2"/>
    <dgm:cxn modelId="{C56F20FA-D1EF-4B56-B252-D3ACD86D08FD}" type="presParOf" srcId="{9914646C-6C70-4EBB-91D0-217C4C95E513}" destId="{F0C06562-EC89-4955-883C-43DDA1272A59}" srcOrd="0" destOrd="0" presId="urn:microsoft.com/office/officeart/2005/8/layout/cycle2"/>
    <dgm:cxn modelId="{638FC634-6D05-444C-99AB-D4BAB9018673}" type="presParOf" srcId="{96B50D71-0C27-405A-8A52-8BF5AAA7CF67}" destId="{B852E01D-535A-4DE0-95CE-A725D2B1867F}" srcOrd="4" destOrd="0" presId="urn:microsoft.com/office/officeart/2005/8/layout/cycle2"/>
    <dgm:cxn modelId="{0F2FA614-2E1E-46EC-9BFB-2CF8A497C5C5}" type="presParOf" srcId="{96B50D71-0C27-405A-8A52-8BF5AAA7CF67}" destId="{20A0CB1C-DA59-49AD-9D56-2F8AA7ACB9A2}" srcOrd="5" destOrd="0" presId="urn:microsoft.com/office/officeart/2005/8/layout/cycle2"/>
    <dgm:cxn modelId="{2344C121-76B7-45B7-B1E3-767C7AFDC73F}" type="presParOf" srcId="{20A0CB1C-DA59-49AD-9D56-2F8AA7ACB9A2}" destId="{03E4E24F-232B-4B2E-A1B5-246A4D841CF7}" srcOrd="0" destOrd="0" presId="urn:microsoft.com/office/officeart/2005/8/layout/cycle2"/>
    <dgm:cxn modelId="{2365BD41-8E76-4A3F-8709-EA9EBA29773F}" type="presParOf" srcId="{96B50D71-0C27-405A-8A52-8BF5AAA7CF67}" destId="{C93B8E09-2097-4828-AC4E-25CA2BF65B1A}" srcOrd="6" destOrd="0" presId="urn:microsoft.com/office/officeart/2005/8/layout/cycle2"/>
    <dgm:cxn modelId="{4A4D6364-245D-4D97-9CCF-150653F40AA4}" type="presParOf" srcId="{96B50D71-0C27-405A-8A52-8BF5AAA7CF67}" destId="{E2C5273A-8DB7-439C-8963-B5FA50B7C0AE}" srcOrd="7" destOrd="0" presId="urn:microsoft.com/office/officeart/2005/8/layout/cycle2"/>
    <dgm:cxn modelId="{5732D426-827B-429E-A0F6-183CA7943B54}" type="presParOf" srcId="{E2C5273A-8DB7-439C-8963-B5FA50B7C0AE}" destId="{0FB9D3B5-051B-44C7-A41E-1EEC54616042}" srcOrd="0" destOrd="0" presId="urn:microsoft.com/office/officeart/2005/8/layout/cycle2"/>
    <dgm:cxn modelId="{44B1BE90-2AB7-4293-8943-BA23F218B0B9}" type="presParOf" srcId="{96B50D71-0C27-405A-8A52-8BF5AAA7CF67}" destId="{9D51A001-0340-452E-9C35-63A00BE04AFF}" srcOrd="8" destOrd="0" presId="urn:microsoft.com/office/officeart/2005/8/layout/cycle2"/>
    <dgm:cxn modelId="{2003078A-14E9-4908-918F-D4BE74237E22}" type="presParOf" srcId="{96B50D71-0C27-405A-8A52-8BF5AAA7CF67}" destId="{038AECA0-8520-4262-8313-79F1F1060DB6}" srcOrd="9" destOrd="0" presId="urn:microsoft.com/office/officeart/2005/8/layout/cycle2"/>
    <dgm:cxn modelId="{71C896DD-4D5B-464C-906D-564297310CB9}" type="presParOf" srcId="{038AECA0-8520-4262-8313-79F1F1060DB6}" destId="{7B4D7661-79A3-423F-8191-D53C36C7DAE2}" srcOrd="0" destOrd="0" presId="urn:microsoft.com/office/officeart/2005/8/layout/cycle2"/>
    <dgm:cxn modelId="{1EF56991-BA93-4388-9492-3850B502B244}" type="presParOf" srcId="{96B50D71-0C27-405A-8A52-8BF5AAA7CF67}" destId="{AD4B6D9B-D256-4B89-9721-0BDE3E98B9B3}" srcOrd="10" destOrd="0" presId="urn:microsoft.com/office/officeart/2005/8/layout/cycle2"/>
    <dgm:cxn modelId="{E4CF9BF2-A630-4127-8CD6-61D2EB31FB62}" type="presParOf" srcId="{96B50D71-0C27-405A-8A52-8BF5AAA7CF67}" destId="{F8F1804B-12A9-47B2-876A-294D2D2B698C}" srcOrd="11" destOrd="0" presId="urn:microsoft.com/office/officeart/2005/8/layout/cycle2"/>
    <dgm:cxn modelId="{BC72C228-4E11-4A1D-9E76-C7DE10FEADAF}" type="presParOf" srcId="{F8F1804B-12A9-47B2-876A-294D2D2B698C}" destId="{4A06B975-D9D9-4453-AE3D-C18C46BC0096}" srcOrd="0" destOrd="0" presId="urn:microsoft.com/office/officeart/2005/8/layout/cycle2"/>
    <dgm:cxn modelId="{1749F977-C00F-4155-A152-030DB9F537C4}" type="presParOf" srcId="{96B50D71-0C27-405A-8A52-8BF5AAA7CF67}" destId="{C87E5825-1134-4CEE-9C52-856A00F30304}" srcOrd="12" destOrd="0" presId="urn:microsoft.com/office/officeart/2005/8/layout/cycle2"/>
    <dgm:cxn modelId="{C44820CA-7C81-4101-8E70-FDC3ED038D39}" type="presParOf" srcId="{96B50D71-0C27-405A-8A52-8BF5AAA7CF67}" destId="{2E06B68D-EB2C-4974-82D1-F8D1347A31B4}" srcOrd="13" destOrd="0" presId="urn:microsoft.com/office/officeart/2005/8/layout/cycle2"/>
    <dgm:cxn modelId="{DFD5761D-DB21-4F4E-96C0-7EE2FD94C3E2}" type="presParOf" srcId="{2E06B68D-EB2C-4974-82D1-F8D1347A31B4}" destId="{8396F3C1-CEBC-462F-90DD-1C0177261AC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45D26B-9CC1-4BD7-824E-CFF81403765B}">
      <dsp:nvSpPr>
        <dsp:cNvPr id="0" name=""/>
        <dsp:cNvSpPr/>
      </dsp:nvSpPr>
      <dsp:spPr>
        <a:xfrm>
          <a:off x="1440284" y="264823"/>
          <a:ext cx="853231" cy="85323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cs-CZ" sz="900" b="0" kern="1200" dirty="0" smtClean="0">
              <a:solidFill>
                <a:schemeClr val="tx1"/>
              </a:solidFill>
            </a:rPr>
            <a:t>Identifikace problému a plánování</a:t>
          </a:r>
          <a:endParaRPr lang="cs-CZ" sz="900" b="0" kern="1200" dirty="0">
            <a:solidFill>
              <a:schemeClr val="tx1"/>
            </a:solidFill>
          </a:endParaRPr>
        </a:p>
      </dsp:txBody>
      <dsp:txXfrm>
        <a:off x="1565237" y="389776"/>
        <a:ext cx="603325" cy="603325"/>
      </dsp:txXfrm>
    </dsp:sp>
    <dsp:sp modelId="{C1C62892-EF91-4A2F-97A9-DB5B40591827}">
      <dsp:nvSpPr>
        <dsp:cNvPr id="0" name=""/>
        <dsp:cNvSpPr/>
      </dsp:nvSpPr>
      <dsp:spPr>
        <a:xfrm rot="1542857">
          <a:off x="2324838" y="822583"/>
          <a:ext cx="226739" cy="2879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b="0" kern="1200">
            <a:solidFill>
              <a:schemeClr val="tx1"/>
            </a:solidFill>
          </a:endParaRPr>
        </a:p>
      </dsp:txBody>
      <dsp:txXfrm>
        <a:off x="2328206" y="865419"/>
        <a:ext cx="158717" cy="172779"/>
      </dsp:txXfrm>
    </dsp:sp>
    <dsp:sp modelId="{C29EEC15-18C7-48E7-92B7-DFC3E343FE18}">
      <dsp:nvSpPr>
        <dsp:cNvPr id="0" name=""/>
        <dsp:cNvSpPr/>
      </dsp:nvSpPr>
      <dsp:spPr>
        <a:xfrm>
          <a:off x="2594463" y="820646"/>
          <a:ext cx="853231" cy="85323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cs-CZ" sz="900" b="0" kern="1200" dirty="0" smtClean="0">
              <a:solidFill>
                <a:schemeClr val="tx1"/>
              </a:solidFill>
            </a:rPr>
            <a:t>Rozhodnutí o intervenci</a:t>
          </a:r>
          <a:endParaRPr lang="cs-CZ" sz="900" b="0" kern="1200" dirty="0">
            <a:solidFill>
              <a:schemeClr val="tx1"/>
            </a:solidFill>
          </a:endParaRPr>
        </a:p>
      </dsp:txBody>
      <dsp:txXfrm>
        <a:off x="2719416" y="945599"/>
        <a:ext cx="603325" cy="603325"/>
      </dsp:txXfrm>
    </dsp:sp>
    <dsp:sp modelId="{9914646C-6C70-4EBB-91D0-217C4C95E513}">
      <dsp:nvSpPr>
        <dsp:cNvPr id="0" name=""/>
        <dsp:cNvSpPr/>
      </dsp:nvSpPr>
      <dsp:spPr>
        <a:xfrm rot="4628571">
          <a:off x="3048811" y="1721485"/>
          <a:ext cx="226739" cy="2879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b="0" kern="1200">
            <a:solidFill>
              <a:schemeClr val="tx1"/>
            </a:solidFill>
          </a:endParaRPr>
        </a:p>
      </dsp:txBody>
      <dsp:txXfrm>
        <a:off x="3075254" y="1745920"/>
        <a:ext cx="158717" cy="172779"/>
      </dsp:txXfrm>
    </dsp:sp>
    <dsp:sp modelId="{B852E01D-535A-4DE0-95CE-A725D2B1867F}">
      <dsp:nvSpPr>
        <dsp:cNvPr id="0" name=""/>
        <dsp:cNvSpPr/>
      </dsp:nvSpPr>
      <dsp:spPr>
        <a:xfrm>
          <a:off x="2879522" y="2069571"/>
          <a:ext cx="853231" cy="85323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cs-CZ" sz="900" b="0" kern="1200" dirty="0" smtClean="0">
              <a:solidFill>
                <a:schemeClr val="tx1"/>
              </a:solidFill>
            </a:rPr>
            <a:t>Příprava veřejné zakázky</a:t>
          </a:r>
          <a:endParaRPr lang="cs-CZ" sz="900" b="0" kern="1200" dirty="0">
            <a:solidFill>
              <a:schemeClr val="tx1"/>
            </a:solidFill>
          </a:endParaRPr>
        </a:p>
      </dsp:txBody>
      <dsp:txXfrm>
        <a:off x="3004475" y="2194524"/>
        <a:ext cx="603325" cy="603325"/>
      </dsp:txXfrm>
    </dsp:sp>
    <dsp:sp modelId="{20A0CB1C-DA59-49AD-9D56-2F8AA7ACB9A2}">
      <dsp:nvSpPr>
        <dsp:cNvPr id="0" name=""/>
        <dsp:cNvSpPr/>
      </dsp:nvSpPr>
      <dsp:spPr>
        <a:xfrm rot="7714286">
          <a:off x="2797411" y="2847967"/>
          <a:ext cx="226739" cy="2879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b="0" kern="1200">
            <a:solidFill>
              <a:schemeClr val="tx1"/>
            </a:solidFill>
          </a:endParaRPr>
        </a:p>
      </dsp:txBody>
      <dsp:txXfrm rot="10800000">
        <a:off x="2852628" y="2878969"/>
        <a:ext cx="158717" cy="172779"/>
      </dsp:txXfrm>
    </dsp:sp>
    <dsp:sp modelId="{C93B8E09-2097-4828-AC4E-25CA2BF65B1A}">
      <dsp:nvSpPr>
        <dsp:cNvPr id="0" name=""/>
        <dsp:cNvSpPr/>
      </dsp:nvSpPr>
      <dsp:spPr>
        <a:xfrm>
          <a:off x="2080805" y="3071131"/>
          <a:ext cx="853231" cy="85323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cs-CZ" sz="900" b="0" kern="1200" dirty="0" smtClean="0">
              <a:solidFill>
                <a:schemeClr val="tx1"/>
              </a:solidFill>
            </a:rPr>
            <a:t>Zadání a vyhodnocení VZ</a:t>
          </a:r>
          <a:endParaRPr lang="cs-CZ" sz="900" b="0" kern="1200" dirty="0">
            <a:solidFill>
              <a:schemeClr val="tx1"/>
            </a:solidFill>
          </a:endParaRPr>
        </a:p>
      </dsp:txBody>
      <dsp:txXfrm>
        <a:off x="2205758" y="3196084"/>
        <a:ext cx="603325" cy="603325"/>
      </dsp:txXfrm>
    </dsp:sp>
    <dsp:sp modelId="{E2C5273A-8DB7-439C-8963-B5FA50B7C0AE}">
      <dsp:nvSpPr>
        <dsp:cNvPr id="0" name=""/>
        <dsp:cNvSpPr/>
      </dsp:nvSpPr>
      <dsp:spPr>
        <a:xfrm rot="10800000">
          <a:off x="1759947" y="3353764"/>
          <a:ext cx="226739" cy="2879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b="0" kern="1200">
            <a:solidFill>
              <a:schemeClr val="tx1"/>
            </a:solidFill>
          </a:endParaRPr>
        </a:p>
      </dsp:txBody>
      <dsp:txXfrm rot="10800000">
        <a:off x="1827969" y="3411357"/>
        <a:ext cx="158717" cy="172779"/>
      </dsp:txXfrm>
    </dsp:sp>
    <dsp:sp modelId="{9D51A001-0340-452E-9C35-63A00BE04AFF}">
      <dsp:nvSpPr>
        <dsp:cNvPr id="0" name=""/>
        <dsp:cNvSpPr/>
      </dsp:nvSpPr>
      <dsp:spPr>
        <a:xfrm>
          <a:off x="799762" y="3071131"/>
          <a:ext cx="853231" cy="85323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cs-CZ" sz="900" b="0" kern="1200" dirty="0" smtClean="0">
              <a:solidFill>
                <a:schemeClr val="tx1"/>
              </a:solidFill>
            </a:rPr>
            <a:t>Realizace VZ</a:t>
          </a:r>
          <a:endParaRPr lang="cs-CZ" sz="900" b="0" kern="1200" dirty="0">
            <a:solidFill>
              <a:schemeClr val="tx1"/>
            </a:solidFill>
          </a:endParaRPr>
        </a:p>
      </dsp:txBody>
      <dsp:txXfrm>
        <a:off x="924715" y="3196084"/>
        <a:ext cx="603325" cy="603325"/>
      </dsp:txXfrm>
    </dsp:sp>
    <dsp:sp modelId="{038AECA0-8520-4262-8313-79F1F1060DB6}">
      <dsp:nvSpPr>
        <dsp:cNvPr id="0" name=""/>
        <dsp:cNvSpPr/>
      </dsp:nvSpPr>
      <dsp:spPr>
        <a:xfrm rot="13885714">
          <a:off x="717650" y="2858001"/>
          <a:ext cx="226739" cy="2879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b="0" kern="1200">
            <a:solidFill>
              <a:schemeClr val="tx1"/>
            </a:solidFill>
          </a:endParaRPr>
        </a:p>
      </dsp:txBody>
      <dsp:txXfrm rot="10800000">
        <a:off x="772867" y="2942185"/>
        <a:ext cx="158717" cy="172779"/>
      </dsp:txXfrm>
    </dsp:sp>
    <dsp:sp modelId="{AD4B6D9B-D256-4B89-9721-0BDE3E98B9B3}">
      <dsp:nvSpPr>
        <dsp:cNvPr id="0" name=""/>
        <dsp:cNvSpPr/>
      </dsp:nvSpPr>
      <dsp:spPr>
        <a:xfrm>
          <a:off x="1045" y="2069571"/>
          <a:ext cx="853231" cy="85323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cs-CZ" sz="900" b="0" kern="1200" dirty="0" smtClean="0">
              <a:solidFill>
                <a:schemeClr val="tx1"/>
              </a:solidFill>
            </a:rPr>
            <a:t>Monitorování výstupů</a:t>
          </a:r>
          <a:endParaRPr lang="cs-CZ" sz="900" b="0" kern="1200" dirty="0">
            <a:solidFill>
              <a:schemeClr val="tx1"/>
            </a:solidFill>
          </a:endParaRPr>
        </a:p>
      </dsp:txBody>
      <dsp:txXfrm>
        <a:off x="125998" y="2194524"/>
        <a:ext cx="603325" cy="603325"/>
      </dsp:txXfrm>
    </dsp:sp>
    <dsp:sp modelId="{F8F1804B-12A9-47B2-876A-294D2D2B698C}">
      <dsp:nvSpPr>
        <dsp:cNvPr id="0" name=""/>
        <dsp:cNvSpPr/>
      </dsp:nvSpPr>
      <dsp:spPr>
        <a:xfrm rot="16971429">
          <a:off x="455392" y="1733998"/>
          <a:ext cx="226739" cy="2879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b="0" kern="1200">
            <a:solidFill>
              <a:schemeClr val="tx1"/>
            </a:solidFill>
          </a:endParaRPr>
        </a:p>
      </dsp:txBody>
      <dsp:txXfrm>
        <a:off x="481835" y="1824749"/>
        <a:ext cx="158717" cy="172779"/>
      </dsp:txXfrm>
    </dsp:sp>
    <dsp:sp modelId="{C87E5825-1134-4CEE-9C52-856A00F30304}">
      <dsp:nvSpPr>
        <dsp:cNvPr id="0" name=""/>
        <dsp:cNvSpPr/>
      </dsp:nvSpPr>
      <dsp:spPr>
        <a:xfrm>
          <a:off x="286104" y="820646"/>
          <a:ext cx="853231" cy="85323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cs-CZ" sz="900" b="0" kern="1200" dirty="0" smtClean="0">
              <a:solidFill>
                <a:schemeClr val="tx1"/>
              </a:solidFill>
            </a:rPr>
            <a:t>Vyhodnocení výsledků</a:t>
          </a:r>
          <a:endParaRPr lang="cs-CZ" sz="900" b="0" kern="1200" dirty="0">
            <a:solidFill>
              <a:schemeClr val="tx1"/>
            </a:solidFill>
          </a:endParaRPr>
        </a:p>
      </dsp:txBody>
      <dsp:txXfrm>
        <a:off x="411057" y="945599"/>
        <a:ext cx="603325" cy="603325"/>
      </dsp:txXfrm>
    </dsp:sp>
    <dsp:sp modelId="{2E06B68D-EB2C-4974-82D1-F8D1347A31B4}">
      <dsp:nvSpPr>
        <dsp:cNvPr id="0" name=""/>
        <dsp:cNvSpPr/>
      </dsp:nvSpPr>
      <dsp:spPr>
        <a:xfrm rot="20057143">
          <a:off x="1170658" y="828152"/>
          <a:ext cx="226739" cy="2879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b="0" kern="1200">
            <a:solidFill>
              <a:schemeClr val="tx1"/>
            </a:solidFill>
          </a:endParaRPr>
        </a:p>
      </dsp:txBody>
      <dsp:txXfrm>
        <a:off x="1174026" y="900502"/>
        <a:ext cx="158717" cy="172779"/>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pitchFamily="18" charset="0"/>
              </a:defRPr>
            </a:lvl1pPr>
          </a:lstStyle>
          <a:p>
            <a:pPr>
              <a:defRPr/>
            </a:pPr>
            <a:endParaRPr lang="cs-CZ"/>
          </a:p>
        </p:txBody>
      </p:sp>
      <p:sp>
        <p:nvSpPr>
          <p:cNvPr id="17411"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cs-CZ"/>
          </a:p>
        </p:txBody>
      </p:sp>
      <p:sp>
        <p:nvSpPr>
          <p:cNvPr id="1741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pitchFamily="18" charset="0"/>
              </a:defRPr>
            </a:lvl1pPr>
          </a:lstStyle>
          <a:p>
            <a:pPr>
              <a:defRPr/>
            </a:pPr>
            <a:endParaRPr lang="cs-CZ"/>
          </a:p>
        </p:txBody>
      </p:sp>
      <p:sp>
        <p:nvSpPr>
          <p:cNvPr id="17413"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pPr>
              <a:defRPr/>
            </a:pPr>
            <a:fld id="{28E1B813-E982-4FBE-ACB1-22A674B31DEE}"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pitchFamily="18" charset="0"/>
              </a:defRPr>
            </a:lvl1pPr>
          </a:lstStyle>
          <a:p>
            <a:pPr>
              <a:defRPr/>
            </a:pPr>
            <a:endParaRPr lang="cs-CZ"/>
          </a:p>
        </p:txBody>
      </p:sp>
      <p:sp>
        <p:nvSpPr>
          <p:cNvPr id="15363"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cs-CZ"/>
          </a:p>
        </p:txBody>
      </p:sp>
      <p:sp>
        <p:nvSpPr>
          <p:cNvPr id="12292"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536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pitchFamily="18" charset="0"/>
              </a:defRPr>
            </a:lvl1pPr>
          </a:lstStyle>
          <a:p>
            <a:pPr>
              <a:defRPr/>
            </a:pPr>
            <a:endParaRPr lang="cs-CZ"/>
          </a:p>
        </p:txBody>
      </p:sp>
      <p:sp>
        <p:nvSpPr>
          <p:cNvPr id="15367"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pPr>
              <a:defRPr/>
            </a:pPr>
            <a:fld id="{18DD34CF-9A0E-4B23-9A85-B511904B1E67}"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7C7F0F-92C1-4389-B71F-E6F6DDC4FB8F}" type="slidenum">
              <a:rPr lang="cs-CZ" altLang="cs-CZ" smtClean="0">
                <a:latin typeface="Times New Roman" panose="02020603050405020304" pitchFamily="18" charset="0"/>
              </a:rPr>
              <a:pPr/>
              <a:t>1</a:t>
            </a:fld>
            <a:endParaRPr lang="cs-CZ" altLang="cs-CZ" smtClean="0">
              <a:latin typeface="Times New Roman" panose="02020603050405020304" pitchFamily="18" charset="0"/>
            </a:endParaRPr>
          </a:p>
        </p:txBody>
      </p:sp>
      <p:sp>
        <p:nvSpPr>
          <p:cNvPr id="15363" name="Rectangle 4098"/>
          <p:cNvSpPr>
            <a:spLocks noGrp="1" noRot="1" noChangeAspect="1" noChangeArrowheads="1" noTextEdit="1"/>
          </p:cNvSpPr>
          <p:nvPr>
            <p:ph type="sldImg"/>
          </p:nvPr>
        </p:nvSpPr>
        <p:spPr>
          <a:xfrm>
            <a:off x="917575" y="744538"/>
            <a:ext cx="4962525" cy="3722687"/>
          </a:xfrm>
          <a:ln/>
        </p:spPr>
      </p:sp>
      <p:sp>
        <p:nvSpPr>
          <p:cNvPr id="15364" name="Rectangle 4099"/>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79292B14-1278-464C-B1A3-C0F458346B32}" type="slidenum">
              <a:rPr kumimoji="0" lang="cs-CZ" altLang="cs-CZ" smtClean="0">
                <a:latin typeface="Times New Roman" panose="02020603050405020304" pitchFamily="18" charset="0"/>
              </a:rPr>
              <a:pPr>
                <a:spcBef>
                  <a:spcPct val="0"/>
                </a:spcBef>
              </a:pPr>
              <a:t>5</a:t>
            </a:fld>
            <a:endParaRPr kumimoji="0" lang="cs-CZ" altLang="cs-CZ" smtClean="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xfrm>
            <a:off x="917575" y="744538"/>
            <a:ext cx="4962525" cy="3722687"/>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ChangeArrowheads="1" noTextEdit="1"/>
          </p:cNvSpPr>
          <p:nvPr>
            <p:ph type="sldImg"/>
          </p:nvPr>
        </p:nvSpPr>
        <p:spPr>
          <a:xfrm>
            <a:off x="917575" y="744538"/>
            <a:ext cx="4962525" cy="3722687"/>
          </a:xfrm>
          <a:ln/>
        </p:spPr>
      </p:sp>
      <p:sp>
        <p:nvSpPr>
          <p:cNvPr id="3686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3686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F393AC37-4EA6-418C-9D07-2768D47167D8}" type="slidenum">
              <a:rPr kumimoji="0" lang="cs-CZ" altLang="cs-CZ" smtClean="0">
                <a:latin typeface="Times New Roman" panose="02020603050405020304" pitchFamily="18" charset="0"/>
              </a:rPr>
              <a:pPr>
                <a:spcBef>
                  <a:spcPct val="0"/>
                </a:spcBef>
              </a:pPr>
              <a:t>6</a:t>
            </a:fld>
            <a:endParaRPr kumimoji="0" lang="cs-CZ" altLang="cs-CZ" smtClean="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Rectangle 6"/>
          <p:cNvSpPr/>
          <p:nvPr/>
        </p:nvSpPr>
        <p:spPr>
          <a:xfrm>
            <a:off x="0" y="0"/>
            <a:ext cx="9144000" cy="457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7"/>
          <p:cNvCxnSpPr/>
          <p:nvPr/>
        </p:nvCxnSpPr>
        <p:spPr>
          <a:xfrm flipV="1">
            <a:off x="6289675" y="5264150"/>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342900" y="4960137"/>
            <a:ext cx="5829300" cy="1463040"/>
          </a:xfrm>
        </p:spPr>
        <p:txBody>
          <a:bodyPr/>
          <a:lstStyle>
            <a:lvl1pPr algn="r">
              <a:defRPr sz="4400" spc="200" baseline="0"/>
            </a:lvl1pPr>
          </a:lstStyle>
          <a:p>
            <a:r>
              <a:rPr lang="cs-CZ" smtClean="0"/>
              <a:t>Kliknutím lze upravit styl.</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cs-CZ" smtClean="0"/>
              <a:t>Kliknutím můžete upravit styl předlohy.</a:t>
            </a:r>
            <a:endParaRPr lang="en-US" dirty="0"/>
          </a:p>
        </p:txBody>
      </p:sp>
      <p:sp>
        <p:nvSpPr>
          <p:cNvPr id="6" name="Date Placeholder 3"/>
          <p:cNvSpPr>
            <a:spLocks noGrp="1"/>
          </p:cNvSpPr>
          <p:nvPr>
            <p:ph type="dt" sz="half" idx="10"/>
          </p:nvPr>
        </p:nvSpPr>
        <p:spPr/>
        <p:txBody>
          <a:bodyPr/>
          <a:lstStyle>
            <a:lvl1pPr algn="l">
              <a:defRPr/>
            </a:lvl1pPr>
          </a:lstStyle>
          <a:p>
            <a:pPr>
              <a:defRPr/>
            </a:pPr>
            <a:fld id="{7FCCEB78-DF79-4691-82D0-605846F21BCD}" type="datetime1">
              <a:rPr lang="cs-CZ"/>
              <a:pPr>
                <a:defRPr/>
              </a:pPr>
              <a:t>12.05.2020</a:t>
            </a:fld>
            <a:endParaRPr lang="cs-CZ" altLang="en-US"/>
          </a:p>
        </p:txBody>
      </p:sp>
      <p:sp>
        <p:nvSpPr>
          <p:cNvPr id="7" name="Footer Placeholder 4"/>
          <p:cNvSpPr>
            <a:spLocks noGrp="1"/>
          </p:cNvSpPr>
          <p:nvPr>
            <p:ph type="ftr" sz="quarter" idx="11"/>
          </p:nvPr>
        </p:nvSpPr>
        <p:spPr/>
        <p:txBody>
          <a:bodyPr/>
          <a:lstStyle>
            <a:lvl1pPr>
              <a:defRPr/>
            </a:lvl1pPr>
          </a:lstStyle>
          <a:p>
            <a:pPr>
              <a:defRPr/>
            </a:pPr>
            <a:endParaRPr lang="cs-CZ" altLang="en-US"/>
          </a:p>
        </p:txBody>
      </p:sp>
      <p:sp>
        <p:nvSpPr>
          <p:cNvPr id="8" name="Slide Number Placeholder 5"/>
          <p:cNvSpPr>
            <a:spLocks noGrp="1"/>
          </p:cNvSpPr>
          <p:nvPr>
            <p:ph type="sldNum" sz="quarter" idx="12"/>
          </p:nvPr>
        </p:nvSpPr>
        <p:spPr/>
        <p:txBody>
          <a:bodyPr/>
          <a:lstStyle>
            <a:lvl1pPr>
              <a:defRPr/>
            </a:lvl1pPr>
          </a:lstStyle>
          <a:p>
            <a:pPr>
              <a:defRPr/>
            </a:pPr>
            <a:fld id="{F06ECD08-7673-406E-843C-6FEFF9EBB641}" type="slidenum">
              <a:rPr lang="cs-CZ" altLang="en-US"/>
              <a:pPr>
                <a:defRPr/>
              </a:pPr>
              <a:t>‹#›</a:t>
            </a:fld>
            <a:endParaRPr lang="cs-CZ" altLang="en-US"/>
          </a:p>
        </p:txBody>
      </p:sp>
    </p:spTree>
    <p:extLst>
      <p:ext uri="{BB962C8B-B14F-4D97-AF65-F5344CB8AC3E}">
        <p14:creationId xmlns:p14="http://schemas.microsoft.com/office/powerpoint/2010/main" val="3765214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04960452-0EEF-48D3-8D05-A0635653B54B}" type="datetime1">
              <a:rPr lang="cs-CZ"/>
              <a:pPr>
                <a:defRPr/>
              </a:pPr>
              <a:t>12.05.2020</a:t>
            </a:fld>
            <a:endParaRPr lang="cs-CZ" altLang="en-US"/>
          </a:p>
        </p:txBody>
      </p:sp>
      <p:sp>
        <p:nvSpPr>
          <p:cNvPr id="5" name="Footer Placeholder 4"/>
          <p:cNvSpPr>
            <a:spLocks noGrp="1"/>
          </p:cNvSpPr>
          <p:nvPr>
            <p:ph type="ftr" sz="quarter" idx="11"/>
          </p:nvPr>
        </p:nvSpPr>
        <p:spPr/>
        <p:txBody>
          <a:bodyPr/>
          <a:lstStyle>
            <a:lvl1pPr>
              <a:defRPr/>
            </a:lvl1pPr>
          </a:lstStyle>
          <a:p>
            <a:pPr>
              <a:defRPr/>
            </a:pPr>
            <a:endParaRPr lang="cs-CZ" altLang="en-US"/>
          </a:p>
        </p:txBody>
      </p:sp>
      <p:sp>
        <p:nvSpPr>
          <p:cNvPr id="6" name="Slide Number Placeholder 5"/>
          <p:cNvSpPr>
            <a:spLocks noGrp="1"/>
          </p:cNvSpPr>
          <p:nvPr>
            <p:ph type="sldNum" sz="quarter" idx="12"/>
          </p:nvPr>
        </p:nvSpPr>
        <p:spPr/>
        <p:txBody>
          <a:bodyPr/>
          <a:lstStyle>
            <a:lvl1pPr>
              <a:defRPr/>
            </a:lvl1pPr>
          </a:lstStyle>
          <a:p>
            <a:pPr>
              <a:defRPr/>
            </a:pPr>
            <a:fld id="{8415C3C0-8451-451D-B69F-712A5E45A767}" type="slidenum">
              <a:rPr lang="cs-CZ" altLang="en-US"/>
              <a:pPr>
                <a:defRPr/>
              </a:pPr>
              <a:t>‹#›</a:t>
            </a:fld>
            <a:endParaRPr lang="cs-CZ" altLang="en-US"/>
          </a:p>
        </p:txBody>
      </p:sp>
    </p:spTree>
    <p:extLst>
      <p:ext uri="{BB962C8B-B14F-4D97-AF65-F5344CB8AC3E}">
        <p14:creationId xmlns:p14="http://schemas.microsoft.com/office/powerpoint/2010/main" val="471303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cxnSp>
        <p:nvCxnSpPr>
          <p:cNvPr id="4" name="Straight Connector 6"/>
          <p:cNvCxnSpPr/>
          <p:nvPr/>
        </p:nvCxnSpPr>
        <p:spPr>
          <a:xfrm rot="5400000" flipV="1">
            <a:off x="7543800" y="173038"/>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cs-CZ" smtClean="0"/>
              <a:t>Kliknutím lze upravit styl.</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fld id="{8575E191-3C18-4B8B-9AB1-DEDA50046098}" type="datetime1">
              <a:rPr lang="cs-CZ"/>
              <a:pPr>
                <a:defRPr/>
              </a:pPr>
              <a:t>12.05.2020</a:t>
            </a:fld>
            <a:endParaRPr lang="cs-CZ" altLang="en-US"/>
          </a:p>
        </p:txBody>
      </p:sp>
      <p:sp>
        <p:nvSpPr>
          <p:cNvPr id="6" name="Footer Placeholder 4"/>
          <p:cNvSpPr>
            <a:spLocks noGrp="1"/>
          </p:cNvSpPr>
          <p:nvPr>
            <p:ph type="ftr" sz="quarter" idx="11"/>
          </p:nvPr>
        </p:nvSpPr>
        <p:spPr/>
        <p:txBody>
          <a:bodyPr/>
          <a:lstStyle>
            <a:lvl1pPr>
              <a:defRPr/>
            </a:lvl1pPr>
          </a:lstStyle>
          <a:p>
            <a:pPr>
              <a:defRPr/>
            </a:pPr>
            <a:endParaRPr lang="cs-CZ" altLang="en-US"/>
          </a:p>
        </p:txBody>
      </p:sp>
      <p:sp>
        <p:nvSpPr>
          <p:cNvPr id="7" name="Slide Number Placeholder 5"/>
          <p:cNvSpPr>
            <a:spLocks noGrp="1"/>
          </p:cNvSpPr>
          <p:nvPr>
            <p:ph type="sldNum" sz="quarter" idx="12"/>
          </p:nvPr>
        </p:nvSpPr>
        <p:spPr/>
        <p:txBody>
          <a:bodyPr/>
          <a:lstStyle>
            <a:lvl1pPr>
              <a:defRPr/>
            </a:lvl1pPr>
          </a:lstStyle>
          <a:p>
            <a:pPr>
              <a:defRPr/>
            </a:pPr>
            <a:fld id="{9FB912C5-E16E-491F-B761-DD4138563AD3}" type="slidenum">
              <a:rPr lang="cs-CZ" altLang="en-US"/>
              <a:pPr>
                <a:defRPr/>
              </a:pPr>
              <a:t>‹#›</a:t>
            </a:fld>
            <a:endParaRPr lang="cs-CZ" altLang="en-US"/>
          </a:p>
        </p:txBody>
      </p:sp>
    </p:spTree>
    <p:extLst>
      <p:ext uri="{BB962C8B-B14F-4D97-AF65-F5344CB8AC3E}">
        <p14:creationId xmlns:p14="http://schemas.microsoft.com/office/powerpoint/2010/main" val="3498849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9E349A15-EF92-4C8F-9FEF-BB0507B1196C}" type="datetime1">
              <a:rPr lang="cs-CZ"/>
              <a:pPr>
                <a:defRPr/>
              </a:pPr>
              <a:t>12.05.2020</a:t>
            </a:fld>
            <a:endParaRPr lang="cs-CZ" altLang="en-US"/>
          </a:p>
        </p:txBody>
      </p:sp>
      <p:sp>
        <p:nvSpPr>
          <p:cNvPr id="5" name="Footer Placeholder 4"/>
          <p:cNvSpPr>
            <a:spLocks noGrp="1"/>
          </p:cNvSpPr>
          <p:nvPr>
            <p:ph type="ftr" sz="quarter" idx="11"/>
          </p:nvPr>
        </p:nvSpPr>
        <p:spPr/>
        <p:txBody>
          <a:bodyPr/>
          <a:lstStyle>
            <a:lvl1pPr>
              <a:defRPr/>
            </a:lvl1pPr>
          </a:lstStyle>
          <a:p>
            <a:pPr>
              <a:defRPr/>
            </a:pPr>
            <a:endParaRPr lang="cs-CZ" altLang="en-US"/>
          </a:p>
        </p:txBody>
      </p:sp>
      <p:sp>
        <p:nvSpPr>
          <p:cNvPr id="6" name="Slide Number Placeholder 5"/>
          <p:cNvSpPr>
            <a:spLocks noGrp="1"/>
          </p:cNvSpPr>
          <p:nvPr>
            <p:ph type="sldNum" sz="quarter" idx="12"/>
          </p:nvPr>
        </p:nvSpPr>
        <p:spPr/>
        <p:txBody>
          <a:bodyPr/>
          <a:lstStyle>
            <a:lvl1pPr>
              <a:defRPr/>
            </a:lvl1pPr>
          </a:lstStyle>
          <a:p>
            <a:pPr>
              <a:defRPr/>
            </a:pPr>
            <a:fld id="{C1DF9FF7-F67F-4EB3-A348-C14623C4751A}" type="slidenum">
              <a:rPr lang="cs-CZ" altLang="en-US"/>
              <a:pPr>
                <a:defRPr/>
              </a:pPr>
              <a:t>‹#›</a:t>
            </a:fld>
            <a:endParaRPr lang="cs-CZ" altLang="en-US"/>
          </a:p>
        </p:txBody>
      </p:sp>
    </p:spTree>
    <p:extLst>
      <p:ext uri="{BB962C8B-B14F-4D97-AF65-F5344CB8AC3E}">
        <p14:creationId xmlns:p14="http://schemas.microsoft.com/office/powerpoint/2010/main" val="399615510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0"/>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7"/>
          <p:cNvCxnSpPr/>
          <p:nvPr/>
        </p:nvCxnSpPr>
        <p:spPr>
          <a:xfrm flipV="1">
            <a:off x="6289675" y="5264150"/>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7"/>
            <a:ext cx="5829300" cy="1463040"/>
          </a:xfrm>
        </p:spPr>
        <p:txBody>
          <a:bodyPr/>
          <a:lstStyle>
            <a:lvl1pPr algn="r">
              <a:defRPr sz="4400" b="0" spc="200" baseline="0"/>
            </a:lvl1pPr>
          </a:lstStyle>
          <a:p>
            <a:r>
              <a:rPr lang="cs-CZ" smtClean="0"/>
              <a:t>Kliknutím lze upravit styl.</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cs-CZ" smtClean="0"/>
              <a:t>Upravte styly předlohy textu.</a:t>
            </a:r>
          </a:p>
        </p:txBody>
      </p:sp>
      <p:sp>
        <p:nvSpPr>
          <p:cNvPr id="6" name="Date Placeholder 3"/>
          <p:cNvSpPr>
            <a:spLocks noGrp="1"/>
          </p:cNvSpPr>
          <p:nvPr>
            <p:ph type="dt" sz="half" idx="10"/>
          </p:nvPr>
        </p:nvSpPr>
        <p:spPr/>
        <p:txBody>
          <a:bodyPr/>
          <a:lstStyle>
            <a:lvl1pPr>
              <a:defRPr/>
            </a:lvl1pPr>
          </a:lstStyle>
          <a:p>
            <a:pPr>
              <a:defRPr/>
            </a:pPr>
            <a:fld id="{7CC27AF4-9CAF-4282-88F7-C4D729B718F6}" type="datetime1">
              <a:rPr lang="cs-CZ"/>
              <a:pPr>
                <a:defRPr/>
              </a:pPr>
              <a:t>12.05.2020</a:t>
            </a:fld>
            <a:endParaRPr lang="cs-CZ" altLang="en-US"/>
          </a:p>
        </p:txBody>
      </p:sp>
      <p:sp>
        <p:nvSpPr>
          <p:cNvPr id="7" name="Footer Placeholder 4"/>
          <p:cNvSpPr>
            <a:spLocks noGrp="1"/>
          </p:cNvSpPr>
          <p:nvPr>
            <p:ph type="ftr" sz="quarter" idx="11"/>
          </p:nvPr>
        </p:nvSpPr>
        <p:spPr/>
        <p:txBody>
          <a:bodyPr/>
          <a:lstStyle>
            <a:lvl1pPr>
              <a:defRPr/>
            </a:lvl1pPr>
          </a:lstStyle>
          <a:p>
            <a:pPr>
              <a:defRPr/>
            </a:pPr>
            <a:endParaRPr lang="cs-CZ" altLang="en-US"/>
          </a:p>
        </p:txBody>
      </p:sp>
      <p:sp>
        <p:nvSpPr>
          <p:cNvPr id="8" name="Slide Number Placeholder 5"/>
          <p:cNvSpPr>
            <a:spLocks noGrp="1"/>
          </p:cNvSpPr>
          <p:nvPr>
            <p:ph type="sldNum" sz="quarter" idx="12"/>
          </p:nvPr>
        </p:nvSpPr>
        <p:spPr/>
        <p:txBody>
          <a:bodyPr/>
          <a:lstStyle>
            <a:lvl1pPr>
              <a:defRPr/>
            </a:lvl1pPr>
          </a:lstStyle>
          <a:p>
            <a:pPr>
              <a:defRPr/>
            </a:pPr>
            <a:fld id="{911B6110-C780-47CC-AC30-742B4BBF224E}" type="slidenum">
              <a:rPr lang="cs-CZ" altLang="en-US"/>
              <a:pPr>
                <a:defRPr/>
              </a:pPr>
              <a:t>‹#›</a:t>
            </a:fld>
            <a:endParaRPr lang="cs-CZ" altLang="en-US"/>
          </a:p>
        </p:txBody>
      </p:sp>
    </p:spTree>
    <p:extLst>
      <p:ext uri="{BB962C8B-B14F-4D97-AF65-F5344CB8AC3E}">
        <p14:creationId xmlns:p14="http://schemas.microsoft.com/office/powerpoint/2010/main" val="786718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fld id="{83903AC9-DE46-4599-9521-F1A8A3A9FF5F}" type="datetime1">
              <a:rPr lang="cs-CZ"/>
              <a:pPr>
                <a:defRPr/>
              </a:pPr>
              <a:t>12.05.2020</a:t>
            </a:fld>
            <a:endParaRPr lang="cs-CZ" altLang="en-US"/>
          </a:p>
        </p:txBody>
      </p:sp>
      <p:sp>
        <p:nvSpPr>
          <p:cNvPr id="6" name="Footer Placeholder 4"/>
          <p:cNvSpPr>
            <a:spLocks noGrp="1"/>
          </p:cNvSpPr>
          <p:nvPr>
            <p:ph type="ftr" sz="quarter" idx="11"/>
          </p:nvPr>
        </p:nvSpPr>
        <p:spPr/>
        <p:txBody>
          <a:bodyPr/>
          <a:lstStyle>
            <a:lvl1pPr>
              <a:defRPr/>
            </a:lvl1pPr>
          </a:lstStyle>
          <a:p>
            <a:pPr>
              <a:defRPr/>
            </a:pPr>
            <a:endParaRPr lang="cs-CZ" altLang="en-US"/>
          </a:p>
        </p:txBody>
      </p:sp>
      <p:sp>
        <p:nvSpPr>
          <p:cNvPr id="7" name="Slide Number Placeholder 5"/>
          <p:cNvSpPr>
            <a:spLocks noGrp="1"/>
          </p:cNvSpPr>
          <p:nvPr>
            <p:ph type="sldNum" sz="quarter" idx="12"/>
          </p:nvPr>
        </p:nvSpPr>
        <p:spPr/>
        <p:txBody>
          <a:bodyPr/>
          <a:lstStyle>
            <a:lvl1pPr>
              <a:defRPr/>
            </a:lvl1pPr>
          </a:lstStyle>
          <a:p>
            <a:pPr>
              <a:defRPr/>
            </a:pPr>
            <a:fld id="{CAA87D38-E89D-4FAC-8D18-678824A5AE70}" type="slidenum">
              <a:rPr lang="cs-CZ" altLang="en-US"/>
              <a:pPr>
                <a:defRPr/>
              </a:pPr>
              <a:t>‹#›</a:t>
            </a:fld>
            <a:endParaRPr lang="cs-CZ" altLang="en-US"/>
          </a:p>
        </p:txBody>
      </p:sp>
    </p:spTree>
    <p:extLst>
      <p:ext uri="{BB962C8B-B14F-4D97-AF65-F5344CB8AC3E}">
        <p14:creationId xmlns:p14="http://schemas.microsoft.com/office/powerpoint/2010/main" val="796019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768096" y="2967788"/>
            <a:ext cx="3566160" cy="33415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4491990" y="2967788"/>
            <a:ext cx="3566160" cy="33415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3"/>
          <p:cNvSpPr>
            <a:spLocks noGrp="1"/>
          </p:cNvSpPr>
          <p:nvPr>
            <p:ph type="dt" sz="half" idx="10"/>
          </p:nvPr>
        </p:nvSpPr>
        <p:spPr/>
        <p:txBody>
          <a:bodyPr/>
          <a:lstStyle>
            <a:lvl1pPr>
              <a:defRPr/>
            </a:lvl1pPr>
          </a:lstStyle>
          <a:p>
            <a:pPr>
              <a:defRPr/>
            </a:pPr>
            <a:fld id="{A747D655-42AD-466F-81A3-59C2E5DEDD4F}" type="datetime1">
              <a:rPr lang="cs-CZ"/>
              <a:pPr>
                <a:defRPr/>
              </a:pPr>
              <a:t>12.05.2020</a:t>
            </a:fld>
            <a:endParaRPr lang="cs-CZ" altLang="en-US"/>
          </a:p>
        </p:txBody>
      </p:sp>
      <p:sp>
        <p:nvSpPr>
          <p:cNvPr id="8" name="Footer Placeholder 4"/>
          <p:cNvSpPr>
            <a:spLocks noGrp="1"/>
          </p:cNvSpPr>
          <p:nvPr>
            <p:ph type="ftr" sz="quarter" idx="11"/>
          </p:nvPr>
        </p:nvSpPr>
        <p:spPr/>
        <p:txBody>
          <a:bodyPr/>
          <a:lstStyle>
            <a:lvl1pPr>
              <a:defRPr/>
            </a:lvl1pPr>
          </a:lstStyle>
          <a:p>
            <a:pPr>
              <a:defRPr/>
            </a:pPr>
            <a:endParaRPr lang="cs-CZ" altLang="en-US"/>
          </a:p>
        </p:txBody>
      </p:sp>
      <p:sp>
        <p:nvSpPr>
          <p:cNvPr id="9" name="Slide Number Placeholder 5"/>
          <p:cNvSpPr>
            <a:spLocks noGrp="1"/>
          </p:cNvSpPr>
          <p:nvPr>
            <p:ph type="sldNum" sz="quarter" idx="12"/>
          </p:nvPr>
        </p:nvSpPr>
        <p:spPr/>
        <p:txBody>
          <a:bodyPr/>
          <a:lstStyle>
            <a:lvl1pPr>
              <a:defRPr/>
            </a:lvl1pPr>
          </a:lstStyle>
          <a:p>
            <a:pPr>
              <a:defRPr/>
            </a:pPr>
            <a:fld id="{3E50C889-0A5C-484E-BE81-13E9502A1546}" type="slidenum">
              <a:rPr lang="cs-CZ" altLang="en-US"/>
              <a:pPr>
                <a:defRPr/>
              </a:pPr>
              <a:t>‹#›</a:t>
            </a:fld>
            <a:endParaRPr lang="cs-CZ" altLang="en-US"/>
          </a:p>
        </p:txBody>
      </p:sp>
    </p:spTree>
    <p:extLst>
      <p:ext uri="{BB962C8B-B14F-4D97-AF65-F5344CB8AC3E}">
        <p14:creationId xmlns:p14="http://schemas.microsoft.com/office/powerpoint/2010/main" val="73645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fld id="{23282F8C-B74B-4EF2-88F4-8D58B4836355}" type="datetime1">
              <a:rPr lang="cs-CZ"/>
              <a:pPr>
                <a:defRPr/>
              </a:pPr>
              <a:t>12.05.2020</a:t>
            </a:fld>
            <a:endParaRPr lang="cs-CZ" altLang="en-US"/>
          </a:p>
        </p:txBody>
      </p:sp>
      <p:sp>
        <p:nvSpPr>
          <p:cNvPr id="4" name="Footer Placeholder 4"/>
          <p:cNvSpPr>
            <a:spLocks noGrp="1"/>
          </p:cNvSpPr>
          <p:nvPr>
            <p:ph type="ftr" sz="quarter" idx="11"/>
          </p:nvPr>
        </p:nvSpPr>
        <p:spPr/>
        <p:txBody>
          <a:bodyPr/>
          <a:lstStyle>
            <a:lvl1pPr>
              <a:defRPr/>
            </a:lvl1pPr>
          </a:lstStyle>
          <a:p>
            <a:pPr>
              <a:defRPr/>
            </a:pPr>
            <a:endParaRPr lang="cs-CZ" altLang="en-US"/>
          </a:p>
        </p:txBody>
      </p:sp>
      <p:sp>
        <p:nvSpPr>
          <p:cNvPr id="5" name="Slide Number Placeholder 5"/>
          <p:cNvSpPr>
            <a:spLocks noGrp="1"/>
          </p:cNvSpPr>
          <p:nvPr>
            <p:ph type="sldNum" sz="quarter" idx="12"/>
          </p:nvPr>
        </p:nvSpPr>
        <p:spPr/>
        <p:txBody>
          <a:bodyPr/>
          <a:lstStyle>
            <a:lvl1pPr>
              <a:defRPr/>
            </a:lvl1pPr>
          </a:lstStyle>
          <a:p>
            <a:pPr>
              <a:defRPr/>
            </a:pPr>
            <a:fld id="{67CAF2BB-AFBD-440E-9849-55B4C6E6A322}" type="slidenum">
              <a:rPr lang="cs-CZ" altLang="en-US"/>
              <a:pPr>
                <a:defRPr/>
              </a:pPr>
              <a:t>‹#›</a:t>
            </a:fld>
            <a:endParaRPr lang="cs-CZ" altLang="en-US"/>
          </a:p>
        </p:txBody>
      </p:sp>
    </p:spTree>
    <p:extLst>
      <p:ext uri="{BB962C8B-B14F-4D97-AF65-F5344CB8AC3E}">
        <p14:creationId xmlns:p14="http://schemas.microsoft.com/office/powerpoint/2010/main" val="25806843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4822D3DA-0417-44AF-8ED7-9427C1A816D2}" type="datetime1">
              <a:rPr lang="cs-CZ"/>
              <a:pPr>
                <a:defRPr/>
              </a:pPr>
              <a:t>12.05.2020</a:t>
            </a:fld>
            <a:endParaRPr lang="cs-CZ" altLang="en-US"/>
          </a:p>
        </p:txBody>
      </p:sp>
      <p:sp>
        <p:nvSpPr>
          <p:cNvPr id="3" name="Footer Placeholder 2"/>
          <p:cNvSpPr>
            <a:spLocks noGrp="1"/>
          </p:cNvSpPr>
          <p:nvPr>
            <p:ph type="ftr" sz="quarter" idx="11"/>
          </p:nvPr>
        </p:nvSpPr>
        <p:spPr/>
        <p:txBody>
          <a:bodyPr/>
          <a:lstStyle>
            <a:lvl1pPr>
              <a:defRPr/>
            </a:lvl1pPr>
          </a:lstStyle>
          <a:p>
            <a:pPr>
              <a:defRPr/>
            </a:pPr>
            <a:endParaRPr lang="cs-CZ" altLang="en-US"/>
          </a:p>
        </p:txBody>
      </p:sp>
      <p:sp>
        <p:nvSpPr>
          <p:cNvPr id="4" name="Slide Number Placeholder 3"/>
          <p:cNvSpPr>
            <a:spLocks noGrp="1"/>
          </p:cNvSpPr>
          <p:nvPr>
            <p:ph type="sldNum" sz="quarter" idx="12"/>
          </p:nvPr>
        </p:nvSpPr>
        <p:spPr/>
        <p:txBody>
          <a:bodyPr/>
          <a:lstStyle>
            <a:lvl1pPr>
              <a:defRPr/>
            </a:lvl1pPr>
          </a:lstStyle>
          <a:p>
            <a:pPr>
              <a:defRPr/>
            </a:pPr>
            <a:fld id="{BE46F93D-3697-4E41-9BBC-584320F0E9A7}" type="slidenum">
              <a:rPr lang="cs-CZ" altLang="en-US"/>
              <a:pPr>
                <a:defRPr/>
              </a:pPr>
              <a:t>‹#›</a:t>
            </a:fld>
            <a:endParaRPr lang="cs-CZ" altLang="en-US"/>
          </a:p>
        </p:txBody>
      </p:sp>
    </p:spTree>
    <p:extLst>
      <p:ext uri="{BB962C8B-B14F-4D97-AF65-F5344CB8AC3E}">
        <p14:creationId xmlns:p14="http://schemas.microsoft.com/office/powerpoint/2010/main" val="76772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cs-CZ" smtClean="0"/>
              <a:t>Kliknutím lze upravit styl.</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cs-CZ" smtClean="0"/>
              <a:t>Upravte styly předlohy textu.</a:t>
            </a:r>
          </a:p>
        </p:txBody>
      </p:sp>
      <p:sp>
        <p:nvSpPr>
          <p:cNvPr id="5" name="Date Placeholder 3"/>
          <p:cNvSpPr>
            <a:spLocks noGrp="1"/>
          </p:cNvSpPr>
          <p:nvPr>
            <p:ph type="dt" sz="half" idx="10"/>
          </p:nvPr>
        </p:nvSpPr>
        <p:spPr/>
        <p:txBody>
          <a:bodyPr/>
          <a:lstStyle>
            <a:lvl1pPr>
              <a:defRPr/>
            </a:lvl1pPr>
          </a:lstStyle>
          <a:p>
            <a:pPr>
              <a:defRPr/>
            </a:pPr>
            <a:fld id="{C2BB7CFD-3780-42DF-9A20-538107E3E84D}" type="datetime1">
              <a:rPr lang="cs-CZ"/>
              <a:pPr>
                <a:defRPr/>
              </a:pPr>
              <a:t>12.05.2020</a:t>
            </a:fld>
            <a:endParaRPr lang="cs-CZ" altLang="en-US"/>
          </a:p>
        </p:txBody>
      </p:sp>
      <p:sp>
        <p:nvSpPr>
          <p:cNvPr id="6" name="Footer Placeholder 4"/>
          <p:cNvSpPr>
            <a:spLocks noGrp="1"/>
          </p:cNvSpPr>
          <p:nvPr>
            <p:ph type="ftr" sz="quarter" idx="11"/>
          </p:nvPr>
        </p:nvSpPr>
        <p:spPr/>
        <p:txBody>
          <a:bodyPr/>
          <a:lstStyle>
            <a:lvl1pPr>
              <a:defRPr/>
            </a:lvl1pPr>
          </a:lstStyle>
          <a:p>
            <a:pPr>
              <a:defRPr/>
            </a:pPr>
            <a:endParaRPr lang="cs-CZ" altLang="en-US"/>
          </a:p>
        </p:txBody>
      </p:sp>
      <p:sp>
        <p:nvSpPr>
          <p:cNvPr id="7" name="Slide Number Placeholder 5"/>
          <p:cNvSpPr>
            <a:spLocks noGrp="1"/>
          </p:cNvSpPr>
          <p:nvPr>
            <p:ph type="sldNum" sz="quarter" idx="12"/>
          </p:nvPr>
        </p:nvSpPr>
        <p:spPr/>
        <p:txBody>
          <a:bodyPr/>
          <a:lstStyle>
            <a:lvl1pPr>
              <a:defRPr/>
            </a:lvl1pPr>
          </a:lstStyle>
          <a:p>
            <a:pPr>
              <a:defRPr/>
            </a:pPr>
            <a:fld id="{DAF403EF-FCD9-46C8-9FFF-6549D5946A26}" type="slidenum">
              <a:rPr lang="cs-CZ" altLang="en-US"/>
              <a:pPr>
                <a:defRPr/>
              </a:pPr>
              <a:t>‹#›</a:t>
            </a:fld>
            <a:endParaRPr lang="cs-CZ" altLang="en-US"/>
          </a:p>
        </p:txBody>
      </p:sp>
    </p:spTree>
    <p:extLst>
      <p:ext uri="{BB962C8B-B14F-4D97-AF65-F5344CB8AC3E}">
        <p14:creationId xmlns:p14="http://schemas.microsoft.com/office/powerpoint/2010/main" val="1959037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cxnSp>
        <p:nvCxnSpPr>
          <p:cNvPr id="5" name="Straight Connector 8"/>
          <p:cNvCxnSpPr/>
          <p:nvPr/>
        </p:nvCxnSpPr>
        <p:spPr>
          <a:xfrm flipV="1">
            <a:off x="6289675" y="5264150"/>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8"/>
            <a:ext cx="5829300" cy="1463040"/>
          </a:xfrm>
        </p:spPr>
        <p:txBody>
          <a:bodyPr/>
          <a:lstStyle>
            <a:lvl1pPr algn="r">
              <a:defRPr sz="4400" spc="200" baseline="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cs-CZ" noProof="0" smtClean="0"/>
              <a:t>Kliknutím na ikonu přidáte obrázek.</a:t>
            </a:r>
            <a:endParaRPr lang="en-US" noProof="0"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Upravte styly předlohy textu.</a:t>
            </a:r>
          </a:p>
        </p:txBody>
      </p:sp>
      <p:sp>
        <p:nvSpPr>
          <p:cNvPr id="6" name="Date Placeholder 4"/>
          <p:cNvSpPr>
            <a:spLocks noGrp="1"/>
          </p:cNvSpPr>
          <p:nvPr>
            <p:ph type="dt" sz="half" idx="10"/>
          </p:nvPr>
        </p:nvSpPr>
        <p:spPr/>
        <p:txBody>
          <a:bodyPr/>
          <a:lstStyle>
            <a:lvl1pPr>
              <a:defRPr/>
            </a:lvl1pPr>
          </a:lstStyle>
          <a:p>
            <a:pPr>
              <a:defRPr/>
            </a:pPr>
            <a:fld id="{7C04B9BB-C63C-4C6C-A043-B5DCA9453D1E}" type="datetime1">
              <a:rPr lang="cs-CZ"/>
              <a:pPr>
                <a:defRPr/>
              </a:pPr>
              <a:t>12.05.2020</a:t>
            </a:fld>
            <a:endParaRPr lang="cs-CZ" altLang="en-US"/>
          </a:p>
        </p:txBody>
      </p:sp>
      <p:sp>
        <p:nvSpPr>
          <p:cNvPr id="7" name="Footer Placeholder 5"/>
          <p:cNvSpPr>
            <a:spLocks noGrp="1"/>
          </p:cNvSpPr>
          <p:nvPr>
            <p:ph type="ftr" sz="quarter" idx="11"/>
          </p:nvPr>
        </p:nvSpPr>
        <p:spPr/>
        <p:txBody>
          <a:bodyPr/>
          <a:lstStyle>
            <a:lvl1pPr>
              <a:defRPr/>
            </a:lvl1pPr>
          </a:lstStyle>
          <a:p>
            <a:pPr>
              <a:defRPr/>
            </a:pPr>
            <a:endParaRPr lang="cs-CZ" altLang="en-US"/>
          </a:p>
        </p:txBody>
      </p:sp>
      <p:sp>
        <p:nvSpPr>
          <p:cNvPr id="8" name="Slide Number Placeholder 6"/>
          <p:cNvSpPr>
            <a:spLocks noGrp="1"/>
          </p:cNvSpPr>
          <p:nvPr>
            <p:ph type="sldNum" sz="quarter" idx="12"/>
          </p:nvPr>
        </p:nvSpPr>
        <p:spPr/>
        <p:txBody>
          <a:bodyPr/>
          <a:lstStyle>
            <a:lvl1pPr>
              <a:defRPr/>
            </a:lvl1pPr>
          </a:lstStyle>
          <a:p>
            <a:pPr>
              <a:defRPr/>
            </a:pPr>
            <a:fld id="{0557B610-D962-46EE-8302-7AC81D0F6AF3}" type="slidenum">
              <a:rPr lang="cs-CZ" altLang="en-US"/>
              <a:pPr>
                <a:defRPr/>
              </a:pPr>
              <a:t>‹#›</a:t>
            </a:fld>
            <a:endParaRPr lang="cs-CZ" altLang="en-US"/>
          </a:p>
        </p:txBody>
      </p:sp>
    </p:spTree>
    <p:extLst>
      <p:ext uri="{BB962C8B-B14F-4D97-AF65-F5344CB8AC3E}">
        <p14:creationId xmlns:p14="http://schemas.microsoft.com/office/powerpoint/2010/main" val="1116525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350" y="585788"/>
            <a:ext cx="7289800" cy="149860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1027" name="Text Placeholder 2"/>
          <p:cNvSpPr>
            <a:spLocks noGrp="1"/>
          </p:cNvSpPr>
          <p:nvPr>
            <p:ph type="body" idx="1"/>
          </p:nvPr>
        </p:nvSpPr>
        <p:spPr bwMode="auto">
          <a:xfrm>
            <a:off x="768350" y="2286000"/>
            <a:ext cx="7289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cs-CZ" altLang="cs-CZ" smtClean="0"/>
              <a:t>Upravte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768350" y="6470650"/>
            <a:ext cx="1616075" cy="274638"/>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pPr>
              <a:defRPr/>
            </a:pPr>
            <a:fld id="{8E17F832-1AF0-4D2F-99DB-6B2F8EACF111}" type="datetime1">
              <a:rPr lang="cs-CZ"/>
              <a:pPr>
                <a:defRPr/>
              </a:pPr>
              <a:t>12.05.2020</a:t>
            </a:fld>
            <a:endParaRPr lang="cs-CZ" altLang="en-US"/>
          </a:p>
        </p:txBody>
      </p:sp>
      <p:sp>
        <p:nvSpPr>
          <p:cNvPr id="5" name="Footer Placeholder 4"/>
          <p:cNvSpPr>
            <a:spLocks noGrp="1"/>
          </p:cNvSpPr>
          <p:nvPr>
            <p:ph type="ftr" sz="quarter" idx="3"/>
          </p:nvPr>
        </p:nvSpPr>
        <p:spPr>
          <a:xfrm>
            <a:off x="3632200" y="6470650"/>
            <a:ext cx="4425950" cy="274638"/>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pPr>
              <a:defRPr/>
            </a:pPr>
            <a:endParaRPr lang="cs-CZ" altLang="en-US"/>
          </a:p>
        </p:txBody>
      </p:sp>
      <p:sp>
        <p:nvSpPr>
          <p:cNvPr id="6" name="Slide Number Placeholder 5"/>
          <p:cNvSpPr>
            <a:spLocks noGrp="1"/>
          </p:cNvSpPr>
          <p:nvPr>
            <p:ph type="sldNum" sz="quarter" idx="4"/>
          </p:nvPr>
        </p:nvSpPr>
        <p:spPr>
          <a:xfrm>
            <a:off x="8128000" y="6470650"/>
            <a:ext cx="730250" cy="274638"/>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pPr>
              <a:defRPr/>
            </a:pPr>
            <a:fld id="{96B780FD-62FE-4C4B-8DE4-AC243733A4DA}" type="slidenum">
              <a:rPr lang="cs-CZ" altLang="en-US"/>
              <a:pPr>
                <a:defRPr/>
              </a:pPr>
              <a:t>‹#›</a:t>
            </a:fld>
            <a:endParaRPr lang="cs-CZ" altLang="en-US"/>
          </a:p>
        </p:txBody>
      </p:sp>
      <p:cxnSp>
        <p:nvCxnSpPr>
          <p:cNvPr id="7" name="Straight Connector 6"/>
          <p:cNvCxnSpPr/>
          <p:nvPr/>
        </p:nvCxnSpPr>
        <p:spPr>
          <a:xfrm flipV="1">
            <a:off x="571500" y="827088"/>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515" r:id="rId1"/>
    <p:sldLayoutId id="2147484509" r:id="rId2"/>
    <p:sldLayoutId id="2147484516" r:id="rId3"/>
    <p:sldLayoutId id="2147484510" r:id="rId4"/>
    <p:sldLayoutId id="2147484511" r:id="rId5"/>
    <p:sldLayoutId id="2147484512" r:id="rId6"/>
    <p:sldLayoutId id="2147484517" r:id="rId7"/>
    <p:sldLayoutId id="2147484513" r:id="rId8"/>
    <p:sldLayoutId id="2147484518" r:id="rId9"/>
    <p:sldLayoutId id="2147484514" r:id="rId10"/>
    <p:sldLayoutId id="2147484519" r:id="rId11"/>
  </p:sldLayoutIdLst>
  <p:hf hdr="0" ftr="0" dt="0"/>
  <p:txStyles>
    <p:titleStyle>
      <a:lvl1pPr algn="l" defTabSz="912813" rtl="0" eaLnBrk="0" fontAlgn="base" hangingPunct="0">
        <a:lnSpc>
          <a:spcPct val="80000"/>
        </a:lnSpc>
        <a:spcBef>
          <a:spcPct val="0"/>
        </a:spcBef>
        <a:spcAft>
          <a:spcPct val="0"/>
        </a:spcAft>
        <a:defRPr sz="4400" kern="1200" cap="all" spc="100">
          <a:solidFill>
            <a:srgbClr val="474233"/>
          </a:solidFill>
          <a:latin typeface="+mj-lt"/>
          <a:ea typeface="+mj-ea"/>
          <a:cs typeface="+mj-cs"/>
        </a:defRPr>
      </a:lvl1pPr>
      <a:lvl2pPr algn="l" defTabSz="912813" rtl="0" eaLnBrk="0" fontAlgn="base" hangingPunct="0">
        <a:lnSpc>
          <a:spcPct val="80000"/>
        </a:lnSpc>
        <a:spcBef>
          <a:spcPct val="0"/>
        </a:spcBef>
        <a:spcAft>
          <a:spcPct val="0"/>
        </a:spcAft>
        <a:defRPr sz="4400">
          <a:solidFill>
            <a:srgbClr val="474233"/>
          </a:solidFill>
          <a:latin typeface="Tw Cen MT Condensed" panose="020B0606020104020203" pitchFamily="34" charset="-18"/>
        </a:defRPr>
      </a:lvl2pPr>
      <a:lvl3pPr algn="l" defTabSz="912813" rtl="0" eaLnBrk="0" fontAlgn="base" hangingPunct="0">
        <a:lnSpc>
          <a:spcPct val="80000"/>
        </a:lnSpc>
        <a:spcBef>
          <a:spcPct val="0"/>
        </a:spcBef>
        <a:spcAft>
          <a:spcPct val="0"/>
        </a:spcAft>
        <a:defRPr sz="4400">
          <a:solidFill>
            <a:srgbClr val="474233"/>
          </a:solidFill>
          <a:latin typeface="Tw Cen MT Condensed" panose="020B0606020104020203" pitchFamily="34" charset="-18"/>
        </a:defRPr>
      </a:lvl3pPr>
      <a:lvl4pPr algn="l" defTabSz="912813" rtl="0" eaLnBrk="0" fontAlgn="base" hangingPunct="0">
        <a:lnSpc>
          <a:spcPct val="80000"/>
        </a:lnSpc>
        <a:spcBef>
          <a:spcPct val="0"/>
        </a:spcBef>
        <a:spcAft>
          <a:spcPct val="0"/>
        </a:spcAft>
        <a:defRPr sz="4400">
          <a:solidFill>
            <a:srgbClr val="474233"/>
          </a:solidFill>
          <a:latin typeface="Tw Cen MT Condensed" panose="020B0606020104020203" pitchFamily="34" charset="-18"/>
        </a:defRPr>
      </a:lvl4pPr>
      <a:lvl5pPr algn="l" defTabSz="912813" rtl="0" eaLnBrk="0" fontAlgn="base" hangingPunct="0">
        <a:lnSpc>
          <a:spcPct val="80000"/>
        </a:lnSpc>
        <a:spcBef>
          <a:spcPct val="0"/>
        </a:spcBef>
        <a:spcAft>
          <a:spcPct val="0"/>
        </a:spcAft>
        <a:defRPr sz="4400">
          <a:solidFill>
            <a:srgbClr val="474233"/>
          </a:solidFill>
          <a:latin typeface="Tw Cen MT Condensed" panose="020B0606020104020203" pitchFamily="34" charset="-18"/>
        </a:defRPr>
      </a:lvl5pPr>
      <a:lvl6pPr marL="457200" algn="l" defTabSz="912813" rtl="0" fontAlgn="base">
        <a:lnSpc>
          <a:spcPct val="80000"/>
        </a:lnSpc>
        <a:spcBef>
          <a:spcPct val="0"/>
        </a:spcBef>
        <a:spcAft>
          <a:spcPct val="0"/>
        </a:spcAft>
        <a:defRPr sz="4400">
          <a:solidFill>
            <a:srgbClr val="474233"/>
          </a:solidFill>
          <a:latin typeface="Tw Cen MT Condensed" panose="020B0606020104020203" pitchFamily="34" charset="-18"/>
        </a:defRPr>
      </a:lvl6pPr>
      <a:lvl7pPr marL="914400" algn="l" defTabSz="912813" rtl="0" fontAlgn="base">
        <a:lnSpc>
          <a:spcPct val="80000"/>
        </a:lnSpc>
        <a:spcBef>
          <a:spcPct val="0"/>
        </a:spcBef>
        <a:spcAft>
          <a:spcPct val="0"/>
        </a:spcAft>
        <a:defRPr sz="4400">
          <a:solidFill>
            <a:srgbClr val="474233"/>
          </a:solidFill>
          <a:latin typeface="Tw Cen MT Condensed" panose="020B0606020104020203" pitchFamily="34" charset="-18"/>
        </a:defRPr>
      </a:lvl7pPr>
      <a:lvl8pPr marL="1371600" algn="l" defTabSz="912813" rtl="0" fontAlgn="base">
        <a:lnSpc>
          <a:spcPct val="80000"/>
        </a:lnSpc>
        <a:spcBef>
          <a:spcPct val="0"/>
        </a:spcBef>
        <a:spcAft>
          <a:spcPct val="0"/>
        </a:spcAft>
        <a:defRPr sz="4400">
          <a:solidFill>
            <a:srgbClr val="474233"/>
          </a:solidFill>
          <a:latin typeface="Tw Cen MT Condensed" panose="020B0606020104020203" pitchFamily="34" charset="-18"/>
        </a:defRPr>
      </a:lvl8pPr>
      <a:lvl9pPr marL="1828800" algn="l" defTabSz="912813" rtl="0" fontAlgn="base">
        <a:lnSpc>
          <a:spcPct val="80000"/>
        </a:lnSpc>
        <a:spcBef>
          <a:spcPct val="0"/>
        </a:spcBef>
        <a:spcAft>
          <a:spcPct val="0"/>
        </a:spcAft>
        <a:defRPr sz="4400">
          <a:solidFill>
            <a:srgbClr val="474233"/>
          </a:solidFill>
          <a:latin typeface="Tw Cen MT Condensed" panose="020B0606020104020203" pitchFamily="34" charset="-18"/>
        </a:defRPr>
      </a:lvl9pPr>
    </p:titleStyle>
    <p:bodyStyle>
      <a:lvl1pPr marL="90488" indent="-90488" algn="l" defTabSz="912813" rtl="0" eaLnBrk="0" fontAlgn="base" hangingPunct="0">
        <a:lnSpc>
          <a:spcPct val="90000"/>
        </a:lnSpc>
        <a:spcBef>
          <a:spcPts val="1200"/>
        </a:spcBef>
        <a:spcAft>
          <a:spcPts val="200"/>
        </a:spcAft>
        <a:buClr>
          <a:schemeClr val="accent2"/>
        </a:buClr>
        <a:buSzPct val="100000"/>
        <a:buFont typeface="Tw Cen MT" panose="020B0602020104020603" pitchFamily="34" charset="-18"/>
        <a:buChar char=" "/>
        <a:defRPr sz="2000" kern="1200">
          <a:solidFill>
            <a:schemeClr val="tx1"/>
          </a:solidFill>
          <a:latin typeface="+mn-lt"/>
          <a:ea typeface="+mn-ea"/>
          <a:cs typeface="+mn-cs"/>
        </a:defRPr>
      </a:lvl1pPr>
      <a:lvl2pPr marL="265113" indent="-136525" algn="l" defTabSz="912813" rtl="0" eaLnBrk="0" fontAlgn="base" hangingPunct="0">
        <a:lnSpc>
          <a:spcPct val="90000"/>
        </a:lnSpc>
        <a:spcBef>
          <a:spcPts val="200"/>
        </a:spcBef>
        <a:spcAft>
          <a:spcPts val="400"/>
        </a:spcAft>
        <a:buClr>
          <a:schemeClr val="accent2"/>
        </a:buClr>
        <a:buFont typeface="Wingdings 3" panose="05040102010807070707" pitchFamily="18" charset="2"/>
        <a:buChar char=""/>
        <a:defRPr sz="1600" kern="1200">
          <a:solidFill>
            <a:schemeClr val="tx1"/>
          </a:solidFill>
          <a:latin typeface="+mn-lt"/>
          <a:ea typeface="+mn-ea"/>
          <a:cs typeface="+mn-cs"/>
        </a:defRPr>
      </a:lvl2pPr>
      <a:lvl3pPr marL="447675" indent="-136525" algn="l" defTabSz="912813" rtl="0" eaLnBrk="0" fontAlgn="base" hangingPunct="0">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3pPr>
      <a:lvl4pPr marL="593725" indent="-136525" algn="l" defTabSz="912813" rtl="0" eaLnBrk="0" fontAlgn="base" hangingPunct="0">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4pPr>
      <a:lvl5pPr marL="776288" indent="-136525" algn="l" defTabSz="912813" rtl="0" eaLnBrk="0" fontAlgn="base" hangingPunct="0">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novinky.cz/krimi/clanek/policie-nasla-pri-prohlidce-u-rafaje-doma-dva-miliony-40279147" TargetMode="External"/><Relationship Id="rId2" Type="http://schemas.openxmlformats.org/officeDocument/2006/relationships/hyperlink" Target="https://www.transparency.cz/za-provereni-zakazky-uradem-pro-ochranu-hospodarske-souteze-se-bude-dal-platit-10-tisic-ti-se-snazi-o-zmenu/"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s://www.transparency.cz/petr-rafaj-ctk/"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nalus.usoud.cz/Search/GetText.aspx?sz=Pl-7-19"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rekonstrukcestatu.cz/"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mlouvy.gov.c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42900" y="4959350"/>
            <a:ext cx="5829300" cy="1463675"/>
          </a:xfrm>
        </p:spPr>
        <p:txBody>
          <a:bodyPr/>
          <a:lstStyle/>
          <a:p>
            <a:pPr algn="ctr" defTabSz="914377" eaLnBrk="1" fontAlgn="auto" hangingPunct="1">
              <a:spcAft>
                <a:spcPts val="0"/>
              </a:spcAft>
              <a:defRPr/>
            </a:pPr>
            <a:r>
              <a:rPr lang="cs-CZ" altLang="cs-CZ" sz="4600" b="1" dirty="0" smtClean="0">
                <a:solidFill>
                  <a:schemeClr val="tx1">
                    <a:lumMod val="90000"/>
                    <a:lumOff val="10000"/>
                  </a:schemeClr>
                </a:solidFill>
              </a:rPr>
              <a:t>   VEŘEJNÁ KONTROLA </a:t>
            </a:r>
            <a:br>
              <a:rPr lang="cs-CZ" altLang="cs-CZ" sz="4600" b="1" dirty="0" smtClean="0">
                <a:solidFill>
                  <a:schemeClr val="tx1">
                    <a:lumMod val="90000"/>
                    <a:lumOff val="10000"/>
                  </a:schemeClr>
                </a:solidFill>
              </a:rPr>
            </a:br>
            <a:endParaRPr lang="cs-CZ" altLang="cs-CZ" sz="4600" b="1" dirty="0" smtClean="0">
              <a:solidFill>
                <a:schemeClr val="tx1">
                  <a:lumMod val="90000"/>
                  <a:lumOff val="10000"/>
                </a:schemeClr>
              </a:solidFill>
            </a:endParaRPr>
          </a:p>
        </p:txBody>
      </p:sp>
      <p:sp>
        <p:nvSpPr>
          <p:cNvPr id="5124" name="Rectangle 2"/>
          <p:cNvSpPr>
            <a:spLocks noGrp="1" noChangeArrowheads="1"/>
          </p:cNvSpPr>
          <p:nvPr>
            <p:ph type="subTitle" idx="1"/>
          </p:nvPr>
        </p:nvSpPr>
        <p:spPr>
          <a:xfrm>
            <a:off x="1066800" y="3352800"/>
            <a:ext cx="7696200" cy="2286000"/>
          </a:xfrm>
        </p:spPr>
        <p:txBody>
          <a:bodyPr rtlCol="0"/>
          <a:lstStyle/>
          <a:p>
            <a:pPr algn="ctr" defTabSz="914377" eaLnBrk="1" fontAlgn="auto" hangingPunct="1">
              <a:buFont typeface="Tw Cen MT" panose="020B0602020104020603" pitchFamily="34" charset="0"/>
              <a:buNone/>
              <a:defRPr/>
            </a:pPr>
            <a:endParaRPr lang="cs-CZ" altLang="cs-CZ" sz="2400" i="1" dirty="0" smtClean="0"/>
          </a:p>
        </p:txBody>
      </p:sp>
      <p:sp>
        <p:nvSpPr>
          <p:cNvPr id="14340" name="Rectangle 6"/>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7CFD10-03B9-4FD1-B518-EBB4637F1709}" type="slidenum">
              <a:rPr lang="cs-CZ" altLang="en-US" smtClean="0">
                <a:latin typeface="Garamond" panose="02020404030301010803" pitchFamily="18" charset="0"/>
              </a:rPr>
              <a:pPr/>
              <a:t>1</a:t>
            </a:fld>
            <a:endParaRPr lang="cs-CZ" altLang="en-US" smtClean="0">
              <a:latin typeface="Garamond" panose="02020404030301010803" pitchFamily="18" charset="0"/>
            </a:endParaRPr>
          </a:p>
        </p:txBody>
      </p:sp>
      <p:sp>
        <p:nvSpPr>
          <p:cNvPr id="5" name="Rectangle 3"/>
          <p:cNvSpPr txBox="1">
            <a:spLocks noChangeArrowheads="1"/>
          </p:cNvSpPr>
          <p:nvPr/>
        </p:nvSpPr>
        <p:spPr>
          <a:xfrm>
            <a:off x="4538663" y="533400"/>
            <a:ext cx="3954462" cy="1257300"/>
          </a:xfrm>
          <a:prstGeom prst="rect">
            <a:avLst/>
          </a:prstGeom>
        </p:spPr>
        <p:txBody>
          <a:bodyPr lIns="45720" rIns="45720">
            <a:normAutofit fontScale="62500" lnSpcReduction="20000"/>
          </a:bodyPr>
          <a:lst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a:lstStyle>
          <a:p>
            <a:pPr marL="0" indent="0" fontAlgn="auto">
              <a:buFont typeface="Tw Cen MT" panose="020B0602020104020603" pitchFamily="34" charset="0"/>
              <a:buNone/>
              <a:defRPr/>
            </a:pPr>
            <a:r>
              <a:rPr lang="cs-CZ" altLang="cs-CZ" sz="2700" dirty="0" smtClean="0">
                <a:solidFill>
                  <a:srgbClr val="CC0000"/>
                </a:solidFill>
              </a:rPr>
              <a:t>Dvě základní lži při kontrole:</a:t>
            </a:r>
          </a:p>
          <a:p>
            <a:pPr marL="0" indent="0" fontAlgn="auto">
              <a:defRPr/>
            </a:pPr>
            <a:r>
              <a:rPr lang="cs-CZ" altLang="cs-CZ" sz="2700" dirty="0" smtClean="0"/>
              <a:t>Kontrolující: „Nepřišli jsme kontrolovat, ale pomoci odhalit rezervy k úsporám.“</a:t>
            </a:r>
          </a:p>
          <a:p>
            <a:pPr marL="0" indent="0" fontAlgn="auto">
              <a:defRPr/>
            </a:pPr>
            <a:r>
              <a:rPr lang="cs-CZ" altLang="cs-CZ" sz="2700" dirty="0" smtClean="0"/>
              <a:t>Kontrolovaný: „To jsme rádi, že jste přišli.“</a:t>
            </a:r>
            <a:endParaRPr lang="cs-CZ" altLang="cs-CZ" sz="27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solidFill>
                  <a:srgbClr val="FF0000"/>
                </a:solidFill>
              </a:rPr>
              <a:t>P</a:t>
            </a:r>
            <a:r>
              <a:rPr lang="cs-CZ" dirty="0" smtClean="0"/>
              <a:t>řípadová studie Veřejných zakázek</a:t>
            </a:r>
            <a:endParaRPr lang="cs-CZ" dirty="0">
              <a:solidFill>
                <a:srgbClr val="FF0000"/>
              </a:solidFill>
            </a:endParaRPr>
          </a:p>
        </p:txBody>
      </p:sp>
      <p:sp>
        <p:nvSpPr>
          <p:cNvPr id="24579" name="Zástupný symbol pro obsah 2"/>
          <p:cNvSpPr>
            <a:spLocks noGrp="1"/>
          </p:cNvSpPr>
          <p:nvPr>
            <p:ph idx="1"/>
          </p:nvPr>
        </p:nvSpPr>
        <p:spPr/>
        <p:txBody>
          <a:bodyPr/>
          <a:lstStyle/>
          <a:p>
            <a:r>
              <a:rPr lang="cs-CZ" altLang="cs-CZ" smtClean="0"/>
              <a:t> Podle zprávy OECD mapující úplatkářství (2014) je nadpoloviční většina úplatkářských trestných činů spojena se zadáváním veřejných zakázek, přičemž v průměru výše úplatku představuje téměř 11 % z celkové hodnoty transakce a kolem 35 % zisků. </a:t>
            </a:r>
          </a:p>
        </p:txBody>
      </p:sp>
      <p:sp>
        <p:nvSpPr>
          <p:cNvPr id="4" name="Zástupný symbol pro číslo snímku 3"/>
          <p:cNvSpPr>
            <a:spLocks noGrp="1"/>
          </p:cNvSpPr>
          <p:nvPr>
            <p:ph type="sldNum" sz="quarter" idx="12"/>
          </p:nvPr>
        </p:nvSpPr>
        <p:spPr/>
        <p:txBody>
          <a:bodyPr/>
          <a:lstStyle/>
          <a:p>
            <a:pPr>
              <a:defRPr/>
            </a:pPr>
            <a:fld id="{B2869D78-FD3F-44B0-898D-BC63D202B6B8}" type="slidenum">
              <a:rPr lang="cs-CZ" altLang="en-US" smtClean="0"/>
              <a:pPr>
                <a:defRPr/>
              </a:pPr>
              <a:t>10</a:t>
            </a:fld>
            <a:endParaRPr lang="cs-CZ" altLang="en-US"/>
          </a:p>
        </p:txBody>
      </p:sp>
      <p:pic>
        <p:nvPicPr>
          <p:cNvPr id="24581" name="Obrázek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23204" y="3505199"/>
            <a:ext cx="4915922" cy="280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pPr>
              <a:defRPr/>
            </a:pPr>
            <a:r>
              <a:rPr lang="cs-CZ" dirty="0">
                <a:solidFill>
                  <a:srgbClr val="FF0000"/>
                </a:solidFill>
              </a:rPr>
              <a:t>V</a:t>
            </a:r>
            <a:r>
              <a:rPr lang="cs-CZ" dirty="0"/>
              <a:t>eřejné zakázky</a:t>
            </a:r>
          </a:p>
        </p:txBody>
      </p:sp>
      <p:sp>
        <p:nvSpPr>
          <p:cNvPr id="6" name="Zástupný symbol pro obsah 5"/>
          <p:cNvSpPr>
            <a:spLocks noGrp="1"/>
          </p:cNvSpPr>
          <p:nvPr>
            <p:ph idx="1"/>
          </p:nvPr>
        </p:nvSpPr>
        <p:spPr/>
        <p:txBody>
          <a:bodyPr>
            <a:normAutofit fontScale="92500" lnSpcReduction="20000"/>
          </a:bodyPr>
          <a:lstStyle/>
          <a:p>
            <a:pPr>
              <a:defRPr/>
            </a:pPr>
            <a:r>
              <a:rPr lang="cs-CZ" dirty="0" smtClean="0"/>
              <a:t>Veřejná zakázka = veřejný výdaj =&gt; alokační efektivnost </a:t>
            </a:r>
          </a:p>
          <a:p>
            <a:pPr>
              <a:defRPr/>
            </a:pPr>
            <a:r>
              <a:rPr lang="cs-CZ" dirty="0" smtClean="0"/>
              <a:t>Hodnota veřejných zakázek tvoří cca 12 % HDP</a:t>
            </a:r>
          </a:p>
          <a:p>
            <a:pPr>
              <a:defRPr/>
            </a:pPr>
            <a:r>
              <a:rPr lang="cs-CZ" dirty="0" smtClean="0"/>
              <a:t>Trh veřejných zakázek tvořil v roce 2018 cca 624 mld. Kč, z toho přes 500 mld. Kč vynaložili veřejní zadavatelé. </a:t>
            </a:r>
          </a:p>
          <a:p>
            <a:pPr>
              <a:defRPr/>
            </a:pPr>
            <a:r>
              <a:rPr lang="cs-CZ" dirty="0" smtClean="0"/>
              <a:t>Veřejní zadavatelé za veřejné zakázky utratili zhruba 1/5 veřejných výdajů.  </a:t>
            </a:r>
          </a:p>
          <a:p>
            <a:pPr>
              <a:defRPr/>
            </a:pPr>
            <a:r>
              <a:rPr lang="cs-CZ" i="1" dirty="0">
                <a:solidFill>
                  <a:srgbClr val="0070C0"/>
                </a:solidFill>
              </a:rPr>
              <a:t>„Současně patří veřejné zakázky z hlediska korupčního rizika k nejvíce ohroženým oblastem veřejného financování. Kromě objemu transakcí a příslušných finančních zájmů narůstá riziko korupce i díky složitosti procesu, úzké spolupráci mezi státní a soukromou sférou a množství zúčastněných stran. Podle Zprávy OECD o zahraniční korupci (2014) se veřejné zakázky podílejí více než polovinou na všech korupčních případech (následuje celní odbavení, upřednostnění jedné ze stran, zvýhodněný daňový režim, povolovací řízení, prodej důvěrných informací a prodej víz).“ </a:t>
            </a:r>
            <a:r>
              <a:rPr lang="cs-CZ" i="1" dirty="0"/>
              <a:t>(</a:t>
            </a:r>
            <a:r>
              <a:rPr lang="cs-CZ" i="1" dirty="0" err="1"/>
              <a:t>Transparency</a:t>
            </a:r>
            <a:r>
              <a:rPr lang="cs-CZ" i="1" dirty="0"/>
              <a:t> International, online)</a:t>
            </a:r>
            <a:endParaRPr lang="cs-CZ" dirty="0" smtClean="0"/>
          </a:p>
          <a:p>
            <a:pPr>
              <a:defRPr/>
            </a:pPr>
            <a:endParaRPr lang="cs-CZ" dirty="0" smtClean="0"/>
          </a:p>
          <a:p>
            <a:pPr>
              <a:defRPr/>
            </a:pPr>
            <a:endParaRPr lang="cs-CZ" dirty="0"/>
          </a:p>
        </p:txBody>
      </p:sp>
      <p:pic>
        <p:nvPicPr>
          <p:cNvPr id="25604" name="Zvuk 9">
            <a:hlinkClick r:id="" action="ppaction://media"/>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77275" y="55340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140922"/>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68350" y="1600200"/>
            <a:ext cx="7289800" cy="4708525"/>
          </a:xfrm>
        </p:spPr>
        <p:txBody>
          <a:bodyPr/>
          <a:lstStyle/>
          <a:p>
            <a:pPr marL="201613" indent="-201613">
              <a:buFont typeface="Wingdings" panose="05000000000000000000" pitchFamily="2" charset="2"/>
              <a:buChar char="§"/>
            </a:pPr>
            <a:r>
              <a:rPr lang="cs-CZ" altLang="cs-CZ" sz="1300" dirty="0" smtClean="0"/>
              <a:t>Ústředním orgánem státní správy ČR s pravomocemi v oblasti ochrany hospodářské soutěže, dohledu nad zadáváním veřejných zakázek, monitoringu a koordinace veřejné podpory, kontroly zneužití významné tržní síly a vykonává působnost vyplývající ze zákona o platebním styku. Úřad je řízen předsedou, jmenovaným prezidentem republiky na šestileté funkční období.</a:t>
            </a:r>
            <a:endParaRPr lang="cs-CZ" altLang="en-US" sz="1300" dirty="0" smtClean="0"/>
          </a:p>
          <a:p>
            <a:pPr marL="201613" indent="-201613">
              <a:buFont typeface="Wingdings" panose="05000000000000000000" pitchFamily="2" charset="2"/>
              <a:buChar char="§"/>
            </a:pPr>
            <a:r>
              <a:rPr lang="cs-CZ" altLang="en-US" sz="2700" dirty="0" smtClean="0"/>
              <a:t>Historie</a:t>
            </a:r>
          </a:p>
          <a:p>
            <a:pPr lvl="1">
              <a:buFont typeface="Arial" panose="020B0604020202020204" pitchFamily="34" charset="0"/>
              <a:buChar char="•"/>
            </a:pPr>
            <a:r>
              <a:rPr lang="cs-CZ" altLang="en-US" sz="2200" dirty="0" smtClean="0"/>
              <a:t>1991 zřízen Český úřad pro hospodářskou soutěž</a:t>
            </a:r>
          </a:p>
          <a:p>
            <a:pPr lvl="1">
              <a:buFont typeface="Arial" panose="020B0604020202020204" pitchFamily="34" charset="0"/>
              <a:buChar char="•"/>
            </a:pPr>
            <a:r>
              <a:rPr lang="cs-CZ" altLang="en-US" sz="2200" dirty="0" smtClean="0"/>
              <a:t>1992-1995 Ministerstvo pro hospodářskou soutěž</a:t>
            </a:r>
          </a:p>
          <a:p>
            <a:pPr lvl="1">
              <a:buFont typeface="Arial" panose="020B0604020202020204" pitchFamily="34" charset="0"/>
              <a:buChar char="•"/>
            </a:pPr>
            <a:r>
              <a:rPr lang="cs-CZ" altLang="en-US" sz="2200" dirty="0" smtClean="0"/>
              <a:t>1996 Úřad pro ochranu hospodářské soutěže</a:t>
            </a:r>
          </a:p>
          <a:p>
            <a:endParaRPr lang="en-GB" dirty="0"/>
          </a:p>
        </p:txBody>
      </p:sp>
      <p:sp>
        <p:nvSpPr>
          <p:cNvPr id="4" name="Zástupný symbol pro číslo snímku 3"/>
          <p:cNvSpPr>
            <a:spLocks noGrp="1"/>
          </p:cNvSpPr>
          <p:nvPr>
            <p:ph type="sldNum" sz="quarter" idx="12"/>
          </p:nvPr>
        </p:nvSpPr>
        <p:spPr/>
        <p:txBody>
          <a:bodyPr/>
          <a:lstStyle/>
          <a:p>
            <a:pPr>
              <a:defRPr/>
            </a:pPr>
            <a:fld id="{C1DF9FF7-F67F-4EB3-A348-C14623C4751A}" type="slidenum">
              <a:rPr lang="cs-CZ" altLang="en-US" smtClean="0"/>
              <a:pPr>
                <a:defRPr/>
              </a:pPr>
              <a:t>12</a:t>
            </a:fld>
            <a:endParaRPr lang="cs-CZ" altLang="en-US"/>
          </a:p>
        </p:txBody>
      </p:sp>
      <p:sp>
        <p:nvSpPr>
          <p:cNvPr id="5" name="Podnadpis 1"/>
          <p:cNvSpPr>
            <a:spLocks noGrp="1"/>
          </p:cNvSpPr>
          <p:nvPr>
            <p:ph type="title"/>
          </p:nvPr>
        </p:nvSpPr>
        <p:spPr>
          <a:xfrm>
            <a:off x="768350" y="228600"/>
            <a:ext cx="7289800" cy="1498600"/>
          </a:xfrm>
        </p:spPr>
        <p:txBody>
          <a:bodyPr/>
          <a:lstStyle/>
          <a:p>
            <a:pPr>
              <a:lnSpc>
                <a:spcPct val="80000"/>
              </a:lnSpc>
              <a:spcBef>
                <a:spcPct val="0"/>
              </a:spcBef>
              <a:spcAft>
                <a:spcPct val="0"/>
              </a:spcAft>
              <a:defRPr/>
            </a:pPr>
            <a:r>
              <a:rPr lang="cs-CZ" altLang="en-US" sz="4400" b="0" cap="all" spc="100" dirty="0">
                <a:solidFill>
                  <a:srgbClr val="FF0000"/>
                </a:solidFill>
                <a:latin typeface="+mj-lt"/>
                <a:ea typeface="+mj-ea"/>
                <a:cs typeface="+mj-cs"/>
              </a:rPr>
              <a:t>Ú</a:t>
            </a:r>
            <a:r>
              <a:rPr lang="cs-CZ" altLang="en-US" sz="4400" b="0" cap="all" spc="100" dirty="0">
                <a:solidFill>
                  <a:srgbClr val="474233"/>
                </a:solidFill>
                <a:latin typeface="+mj-lt"/>
                <a:ea typeface="+mj-ea"/>
                <a:cs typeface="+mj-cs"/>
              </a:rPr>
              <a:t>řad pro ochranu hospodářské soutěže (ÚOHS)</a:t>
            </a:r>
          </a:p>
        </p:txBody>
      </p:sp>
      <p:pic>
        <p:nvPicPr>
          <p:cNvPr id="6" name="Picture 2" descr="I:\610 - Tiskové oddělení\fotky-knizka\Barák\Fro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4191000"/>
            <a:ext cx="3679825" cy="220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O:\Fotoarchiv UOHS\budova\budova_Ústavního_soudu\KIF_053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191000"/>
            <a:ext cx="2987675" cy="224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7923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P</a:t>
            </a:r>
            <a:r>
              <a:rPr lang="cs-CZ" dirty="0"/>
              <a:t>ůsobnost a organizace ÚOHS II</a:t>
            </a:r>
            <a:br>
              <a:rPr lang="cs-CZ" dirty="0"/>
            </a:br>
            <a:endParaRPr lang="en-GB" dirty="0"/>
          </a:p>
        </p:txBody>
      </p:sp>
      <p:sp>
        <p:nvSpPr>
          <p:cNvPr id="3" name="Zástupný symbol pro obsah 2"/>
          <p:cNvSpPr>
            <a:spLocks noGrp="1"/>
          </p:cNvSpPr>
          <p:nvPr>
            <p:ph idx="1"/>
          </p:nvPr>
        </p:nvSpPr>
        <p:spPr>
          <a:xfrm>
            <a:off x="768350" y="1676400"/>
            <a:ext cx="7289800" cy="4022725"/>
          </a:xfrm>
        </p:spPr>
        <p:txBody>
          <a:bodyPr/>
          <a:lstStyle/>
          <a:p>
            <a:pPr marL="0" indent="0">
              <a:buFont typeface="Wingdings" panose="05000000000000000000" pitchFamily="2" charset="2"/>
              <a:buChar char="§"/>
            </a:pPr>
            <a:r>
              <a:rPr lang="cs-CZ" altLang="en-US" sz="2200" b="0" dirty="0" smtClean="0"/>
              <a:t>ústřední orgán státní správy (další ÚOSS – ČTU (ČESKÝ TELEKOMUNIKAČNÍ , ERÚ – ENERGETICKÝ REGULAČNÍ, ÚOOÚ- PRO OCHRANU OSOBNÍCH ÚDAJŮ, ČSÚ…)</a:t>
            </a:r>
          </a:p>
          <a:p>
            <a:pPr marL="0" indent="0">
              <a:buFont typeface="Wingdings" panose="05000000000000000000" pitchFamily="2" charset="2"/>
              <a:buChar char="§"/>
            </a:pPr>
            <a:r>
              <a:rPr lang="cs-CZ" altLang="en-US" sz="2200" dirty="0" smtClean="0"/>
              <a:t>nezávislý</a:t>
            </a:r>
            <a:r>
              <a:rPr lang="cs-CZ" altLang="en-US" sz="2200" b="0" dirty="0" smtClean="0"/>
              <a:t> - nepodléhá žádnému ministerstvu</a:t>
            </a:r>
          </a:p>
          <a:p>
            <a:pPr marL="0" indent="0">
              <a:buFont typeface="Wingdings" panose="05000000000000000000" pitchFamily="2" charset="2"/>
              <a:buChar char="§"/>
            </a:pPr>
            <a:r>
              <a:rPr lang="cs-CZ" altLang="en-US" sz="2200" dirty="0" smtClean="0"/>
              <a:t>zákon č. 273/1996 Sb.</a:t>
            </a:r>
            <a:r>
              <a:rPr lang="cs-CZ" altLang="en-US" sz="2200" b="0" dirty="0" smtClean="0"/>
              <a:t>, o působnosti Úřadu pro ochranu hospodářské soutěže, podpora a ochrana HS proti jejímu nedovolenému omezování</a:t>
            </a:r>
          </a:p>
          <a:p>
            <a:pPr marL="0" indent="0">
              <a:buFont typeface="Wingdings" panose="05000000000000000000" pitchFamily="2" charset="2"/>
              <a:buChar char="§"/>
            </a:pPr>
            <a:r>
              <a:rPr lang="cs-CZ" altLang="en-US" sz="2200" b="0" dirty="0" smtClean="0"/>
              <a:t>předseda Úřadu (6 let, jmenován prezidentem na návrh vlády, max. 2 mandáty), 3 místopředsedové</a:t>
            </a:r>
          </a:p>
          <a:p>
            <a:pPr marL="0" indent="0">
              <a:buFont typeface="Wingdings" panose="05000000000000000000" pitchFamily="2" charset="2"/>
              <a:buChar char="§"/>
            </a:pPr>
            <a:r>
              <a:rPr lang="cs-CZ" altLang="en-US" sz="2200" dirty="0" smtClean="0"/>
              <a:t>Dle zákona o působnosti Úřad:</a:t>
            </a:r>
          </a:p>
          <a:p>
            <a:pPr lvl="1"/>
            <a:r>
              <a:rPr lang="cs-CZ" altLang="en-US" sz="2200" dirty="0" smtClean="0"/>
              <a:t>vytváří podmínky pro podporu a ochranu hospodářské soutěže</a:t>
            </a:r>
          </a:p>
          <a:p>
            <a:pPr lvl="1"/>
            <a:r>
              <a:rPr lang="cs-CZ" altLang="en-US" sz="2200" dirty="0" smtClean="0"/>
              <a:t>vykonává dozor nad zadáváním veřejných zakázek</a:t>
            </a:r>
          </a:p>
          <a:p>
            <a:pPr lvl="1"/>
            <a:r>
              <a:rPr lang="cs-CZ" altLang="en-US" sz="2200" dirty="0" smtClean="0"/>
              <a:t>vykonává další působnosti stanovené zvláštními zákony</a:t>
            </a:r>
          </a:p>
          <a:p>
            <a:endParaRPr lang="en-GB" dirty="0"/>
          </a:p>
        </p:txBody>
      </p:sp>
      <p:sp>
        <p:nvSpPr>
          <p:cNvPr id="4" name="Zástupný symbol pro číslo snímku 3"/>
          <p:cNvSpPr>
            <a:spLocks noGrp="1"/>
          </p:cNvSpPr>
          <p:nvPr>
            <p:ph type="sldNum" sz="quarter" idx="12"/>
          </p:nvPr>
        </p:nvSpPr>
        <p:spPr/>
        <p:txBody>
          <a:bodyPr/>
          <a:lstStyle/>
          <a:p>
            <a:pPr>
              <a:defRPr/>
            </a:pPr>
            <a:fld id="{C1DF9FF7-F67F-4EB3-A348-C14623C4751A}" type="slidenum">
              <a:rPr lang="cs-CZ" altLang="en-US" smtClean="0"/>
              <a:pPr>
                <a:defRPr/>
              </a:pPr>
              <a:t>13</a:t>
            </a:fld>
            <a:endParaRPr lang="cs-CZ" altLang="en-US"/>
          </a:p>
        </p:txBody>
      </p:sp>
    </p:spTree>
    <p:extLst>
      <p:ext uri="{BB962C8B-B14F-4D97-AF65-F5344CB8AC3E}">
        <p14:creationId xmlns:p14="http://schemas.microsoft.com/office/powerpoint/2010/main" val="80472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8350" y="585788"/>
            <a:ext cx="7289800" cy="862012"/>
          </a:xfrm>
        </p:spPr>
        <p:txBody>
          <a:bodyPr/>
          <a:lstStyle/>
          <a:p>
            <a:r>
              <a:rPr lang="cs-CZ" dirty="0">
                <a:solidFill>
                  <a:srgbClr val="FF0000"/>
                </a:solidFill>
              </a:rPr>
              <a:t>S</a:t>
            </a:r>
            <a:r>
              <a:rPr lang="cs-CZ" dirty="0"/>
              <a:t>právní proces a soudní přezkum </a:t>
            </a:r>
            <a:r>
              <a:rPr lang="cs-CZ" dirty="0" smtClean="0"/>
              <a:t>I</a:t>
            </a:r>
            <a:endParaRPr lang="en-GB" dirty="0"/>
          </a:p>
        </p:txBody>
      </p:sp>
      <p:sp>
        <p:nvSpPr>
          <p:cNvPr id="3" name="Zástupný symbol pro obsah 2"/>
          <p:cNvSpPr>
            <a:spLocks noGrp="1"/>
          </p:cNvSpPr>
          <p:nvPr>
            <p:ph idx="1"/>
          </p:nvPr>
        </p:nvSpPr>
        <p:spPr/>
        <p:txBody>
          <a:bodyPr/>
          <a:lstStyle/>
          <a:p>
            <a:pPr>
              <a:defRPr/>
            </a:pPr>
            <a:r>
              <a:rPr lang="cs-CZ" sz="2250" dirty="0"/>
              <a:t>Správní řízení dle správního řádu (č. 500/2004 Sb.)</a:t>
            </a:r>
          </a:p>
          <a:p>
            <a:pPr lvl="1">
              <a:defRPr/>
            </a:pPr>
            <a:r>
              <a:rPr lang="cs-CZ" sz="2025" dirty="0"/>
              <a:t>dvoustupňové</a:t>
            </a:r>
          </a:p>
          <a:p>
            <a:pPr lvl="1">
              <a:defRPr/>
            </a:pPr>
            <a:r>
              <a:rPr lang="cs-CZ" sz="2025" dirty="0"/>
              <a:t>rozklad k předsedovi Úřadu</a:t>
            </a:r>
          </a:p>
          <a:p>
            <a:pPr>
              <a:defRPr/>
            </a:pPr>
            <a:endParaRPr lang="cs-CZ" dirty="0"/>
          </a:p>
          <a:p>
            <a:pPr>
              <a:defRPr/>
            </a:pPr>
            <a:r>
              <a:rPr lang="cs-CZ" sz="2250" dirty="0"/>
              <a:t>Soudní přezkum</a:t>
            </a:r>
          </a:p>
          <a:p>
            <a:pPr lvl="1">
              <a:defRPr/>
            </a:pPr>
            <a:r>
              <a:rPr lang="cs-CZ" sz="2025" dirty="0"/>
              <a:t>žaloba ke Krajskému soudu v Brně</a:t>
            </a:r>
          </a:p>
          <a:p>
            <a:pPr lvl="1">
              <a:defRPr/>
            </a:pPr>
            <a:r>
              <a:rPr lang="cs-CZ" sz="2025" dirty="0"/>
              <a:t>mimořádný opravný prostředek – kasační stížnost k NSS</a:t>
            </a:r>
          </a:p>
          <a:p>
            <a:endParaRPr lang="en-GB" dirty="0"/>
          </a:p>
        </p:txBody>
      </p:sp>
      <p:sp>
        <p:nvSpPr>
          <p:cNvPr id="4" name="Zástupný symbol pro číslo snímku 3"/>
          <p:cNvSpPr>
            <a:spLocks noGrp="1"/>
          </p:cNvSpPr>
          <p:nvPr>
            <p:ph type="sldNum" sz="quarter" idx="12"/>
          </p:nvPr>
        </p:nvSpPr>
        <p:spPr/>
        <p:txBody>
          <a:bodyPr/>
          <a:lstStyle/>
          <a:p>
            <a:pPr>
              <a:defRPr/>
            </a:pPr>
            <a:fld id="{C1DF9FF7-F67F-4EB3-A348-C14623C4751A}" type="slidenum">
              <a:rPr lang="cs-CZ" altLang="en-US" smtClean="0"/>
              <a:pPr>
                <a:defRPr/>
              </a:pPr>
              <a:t>14</a:t>
            </a:fld>
            <a:endParaRPr lang="cs-CZ" altLang="en-US"/>
          </a:p>
        </p:txBody>
      </p:sp>
    </p:spTree>
    <p:extLst>
      <p:ext uri="{BB962C8B-B14F-4D97-AF65-F5344CB8AC3E}">
        <p14:creationId xmlns:p14="http://schemas.microsoft.com/office/powerpoint/2010/main" val="3967186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8350" y="585788"/>
            <a:ext cx="7289800" cy="1074273"/>
          </a:xfrm>
        </p:spPr>
        <p:txBody>
          <a:bodyPr/>
          <a:lstStyle/>
          <a:p>
            <a:r>
              <a:rPr lang="cs-CZ" dirty="0" smtClean="0">
                <a:solidFill>
                  <a:srgbClr val="FF0000"/>
                </a:solidFill>
              </a:rPr>
              <a:t>S</a:t>
            </a:r>
            <a:r>
              <a:rPr lang="cs-CZ" dirty="0" smtClean="0"/>
              <a:t>právní proces a soudní přezkum II</a:t>
            </a:r>
            <a:endParaRPr lang="en-GB" dirty="0"/>
          </a:p>
        </p:txBody>
      </p:sp>
      <p:sp>
        <p:nvSpPr>
          <p:cNvPr id="4" name="Zástupný symbol pro číslo snímku 3"/>
          <p:cNvSpPr>
            <a:spLocks noGrp="1"/>
          </p:cNvSpPr>
          <p:nvPr>
            <p:ph type="sldNum" sz="quarter" idx="12"/>
          </p:nvPr>
        </p:nvSpPr>
        <p:spPr/>
        <p:txBody>
          <a:bodyPr/>
          <a:lstStyle/>
          <a:p>
            <a:pPr>
              <a:defRPr/>
            </a:pPr>
            <a:fld id="{C1DF9FF7-F67F-4EB3-A348-C14623C4751A}" type="slidenum">
              <a:rPr lang="cs-CZ" altLang="en-US" smtClean="0"/>
              <a:pPr>
                <a:defRPr/>
              </a:pPr>
              <a:t>15</a:t>
            </a:fld>
            <a:endParaRPr lang="cs-CZ" altLang="en-US"/>
          </a:p>
        </p:txBody>
      </p:sp>
      <p:sp>
        <p:nvSpPr>
          <p:cNvPr id="5" name="Obdélník 4"/>
          <p:cNvSpPr/>
          <p:nvPr/>
        </p:nvSpPr>
        <p:spPr>
          <a:xfrm>
            <a:off x="967451" y="1687476"/>
            <a:ext cx="1822525" cy="567008"/>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cs-CZ" dirty="0"/>
              <a:t>I. stupeň ÚOHS</a:t>
            </a:r>
          </a:p>
        </p:txBody>
      </p:sp>
      <p:sp>
        <p:nvSpPr>
          <p:cNvPr id="6" name="Obdélník 5"/>
          <p:cNvSpPr/>
          <p:nvPr/>
        </p:nvSpPr>
        <p:spPr>
          <a:xfrm>
            <a:off x="2263469" y="2659490"/>
            <a:ext cx="1903526" cy="648009"/>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cs-CZ" dirty="0"/>
              <a:t>II. stupeň – předseda ÚOHS</a:t>
            </a:r>
          </a:p>
        </p:txBody>
      </p:sp>
      <p:sp>
        <p:nvSpPr>
          <p:cNvPr id="7" name="Obdélník 6"/>
          <p:cNvSpPr/>
          <p:nvPr/>
        </p:nvSpPr>
        <p:spPr>
          <a:xfrm>
            <a:off x="3883491" y="3834005"/>
            <a:ext cx="1984527" cy="648009"/>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cs-CZ" dirty="0"/>
              <a:t>KS Brno</a:t>
            </a:r>
          </a:p>
        </p:txBody>
      </p:sp>
      <p:sp>
        <p:nvSpPr>
          <p:cNvPr id="8" name="Obdélník 7"/>
          <p:cNvSpPr/>
          <p:nvPr/>
        </p:nvSpPr>
        <p:spPr>
          <a:xfrm>
            <a:off x="5463012" y="5089430"/>
            <a:ext cx="2106028" cy="688509"/>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cs-CZ" dirty="0"/>
              <a:t>NSS</a:t>
            </a:r>
          </a:p>
        </p:txBody>
      </p:sp>
      <p:cxnSp>
        <p:nvCxnSpPr>
          <p:cNvPr id="9" name="Pravoúhlá spojnice 8"/>
          <p:cNvCxnSpPr/>
          <p:nvPr/>
        </p:nvCxnSpPr>
        <p:spPr>
          <a:xfrm>
            <a:off x="1089025" y="2254250"/>
            <a:ext cx="1174750" cy="890588"/>
          </a:xfrm>
          <a:prstGeom prst="bentConnector3">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Pravoúhlá spojnice 9"/>
          <p:cNvCxnSpPr/>
          <p:nvPr/>
        </p:nvCxnSpPr>
        <p:spPr>
          <a:xfrm rot="16200000" flipH="1">
            <a:off x="3123407" y="3398044"/>
            <a:ext cx="850900" cy="668337"/>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Pravoúhlá spojnice 10"/>
          <p:cNvCxnSpPr/>
          <p:nvPr/>
        </p:nvCxnSpPr>
        <p:spPr>
          <a:xfrm rot="16200000" flipH="1">
            <a:off x="4692651" y="4664075"/>
            <a:ext cx="952500" cy="587375"/>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Pravoúhlá spojnice 11"/>
          <p:cNvCxnSpPr/>
          <p:nvPr/>
        </p:nvCxnSpPr>
        <p:spPr>
          <a:xfrm rot="16200000" flipV="1">
            <a:off x="2658269" y="2102644"/>
            <a:ext cx="687388" cy="425450"/>
          </a:xfrm>
          <a:prstGeom prst="bentConnector2">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3" name="Pravoúhlá spojnice 12"/>
          <p:cNvCxnSpPr/>
          <p:nvPr/>
        </p:nvCxnSpPr>
        <p:spPr>
          <a:xfrm rot="16200000" flipV="1">
            <a:off x="4167188" y="2982913"/>
            <a:ext cx="850900" cy="850900"/>
          </a:xfrm>
          <a:prstGeom prst="bentConnector2">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4" name="Pravoúhlá spojnice 13"/>
          <p:cNvCxnSpPr/>
          <p:nvPr/>
        </p:nvCxnSpPr>
        <p:spPr>
          <a:xfrm rot="16200000" flipV="1">
            <a:off x="5726113" y="4298950"/>
            <a:ext cx="931862" cy="649288"/>
          </a:xfrm>
          <a:prstGeom prst="bentConnector2">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5" name="TextovéPole 43"/>
          <p:cNvSpPr txBox="1">
            <a:spLocks noChangeArrowheads="1"/>
          </p:cNvSpPr>
          <p:nvPr/>
        </p:nvSpPr>
        <p:spPr bwMode="auto">
          <a:xfrm>
            <a:off x="563562" y="2516188"/>
            <a:ext cx="10414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dirty="0"/>
              <a:t>rozklad</a:t>
            </a:r>
          </a:p>
        </p:txBody>
      </p:sp>
      <p:sp>
        <p:nvSpPr>
          <p:cNvPr id="16" name="TextovéPole 45"/>
          <p:cNvSpPr txBox="1">
            <a:spLocks noChangeArrowheads="1"/>
          </p:cNvSpPr>
          <p:nvPr/>
        </p:nvSpPr>
        <p:spPr bwMode="auto">
          <a:xfrm>
            <a:off x="2116138" y="3568700"/>
            <a:ext cx="869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a:t>žaloba</a:t>
            </a:r>
          </a:p>
        </p:txBody>
      </p:sp>
      <p:sp>
        <p:nvSpPr>
          <p:cNvPr id="17" name="TextovéPole 46"/>
          <p:cNvSpPr txBox="1">
            <a:spLocks noChangeArrowheads="1"/>
          </p:cNvSpPr>
          <p:nvPr/>
        </p:nvSpPr>
        <p:spPr bwMode="auto">
          <a:xfrm>
            <a:off x="3549650" y="4792663"/>
            <a:ext cx="104298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a:t>kasační stížnost</a:t>
            </a:r>
          </a:p>
        </p:txBody>
      </p:sp>
      <p:sp>
        <p:nvSpPr>
          <p:cNvPr id="18" name="TextovéPole 47"/>
          <p:cNvSpPr txBox="1">
            <a:spLocks noChangeArrowheads="1"/>
          </p:cNvSpPr>
          <p:nvPr/>
        </p:nvSpPr>
        <p:spPr bwMode="auto">
          <a:xfrm>
            <a:off x="3241675" y="1985963"/>
            <a:ext cx="20193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a:solidFill>
                  <a:srgbClr val="FF0000"/>
                </a:solidFill>
              </a:rPr>
              <a:t>zrušeno a vráceno</a:t>
            </a:r>
          </a:p>
        </p:txBody>
      </p:sp>
      <p:sp>
        <p:nvSpPr>
          <p:cNvPr id="19" name="TextovéPole 48"/>
          <p:cNvSpPr txBox="1">
            <a:spLocks noChangeArrowheads="1"/>
          </p:cNvSpPr>
          <p:nvPr/>
        </p:nvSpPr>
        <p:spPr bwMode="auto">
          <a:xfrm>
            <a:off x="5183188" y="3162300"/>
            <a:ext cx="20177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a:solidFill>
                  <a:srgbClr val="FF0000"/>
                </a:solidFill>
              </a:rPr>
              <a:t>rozhodnutí ÚOHS zrušeno</a:t>
            </a:r>
          </a:p>
        </p:txBody>
      </p:sp>
    </p:spTree>
    <p:extLst>
      <p:ext uri="{BB962C8B-B14F-4D97-AF65-F5344CB8AC3E}">
        <p14:creationId xmlns:p14="http://schemas.microsoft.com/office/powerpoint/2010/main" val="1867410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8350" y="585788"/>
            <a:ext cx="7289800" cy="709612"/>
          </a:xfrm>
        </p:spPr>
        <p:txBody>
          <a:bodyPr/>
          <a:lstStyle/>
          <a:p>
            <a:r>
              <a:rPr lang="cs-CZ" dirty="0" smtClean="0">
                <a:solidFill>
                  <a:srgbClr val="FF0000"/>
                </a:solidFill>
              </a:rPr>
              <a:t>P</a:t>
            </a:r>
            <a:r>
              <a:rPr lang="cs-CZ" dirty="0" smtClean="0"/>
              <a:t>ůsobnost a organizace ÚOHS</a:t>
            </a:r>
            <a:endParaRPr lang="en-GB" dirty="0"/>
          </a:p>
        </p:txBody>
      </p:sp>
      <p:sp>
        <p:nvSpPr>
          <p:cNvPr id="3" name="Zástupný symbol pro obsah 2"/>
          <p:cNvSpPr>
            <a:spLocks noGrp="1"/>
          </p:cNvSpPr>
          <p:nvPr>
            <p:ph idx="1"/>
          </p:nvPr>
        </p:nvSpPr>
        <p:spPr>
          <a:xfrm>
            <a:off x="768350" y="1524000"/>
            <a:ext cx="7289800" cy="4784725"/>
          </a:xfrm>
        </p:spPr>
        <p:txBody>
          <a:bodyPr/>
          <a:lstStyle/>
          <a:p>
            <a:pPr marL="0" indent="0">
              <a:buFont typeface="Wingdings" panose="05000000000000000000" pitchFamily="2" charset="2"/>
              <a:buNone/>
            </a:pPr>
            <a:r>
              <a:rPr lang="cs-CZ" altLang="en-US" sz="3200" dirty="0" smtClean="0"/>
              <a:t>Předseda ÚOHS</a:t>
            </a:r>
          </a:p>
          <a:p>
            <a:pPr marL="0" indent="0">
              <a:buFont typeface="Wingdings" panose="05000000000000000000" pitchFamily="2" charset="2"/>
              <a:buChar char="§"/>
            </a:pPr>
            <a:r>
              <a:rPr lang="cs-CZ" altLang="en-US" sz="1800" dirty="0" smtClean="0"/>
              <a:t>Petr Rafaj (od 2009, v 2015 jmenován</a:t>
            </a:r>
            <a:br>
              <a:rPr lang="cs-CZ" altLang="en-US" sz="1800" dirty="0" smtClean="0"/>
            </a:br>
            <a:r>
              <a:rPr lang="cs-CZ" altLang="en-US" sz="1800" dirty="0" smtClean="0"/>
              <a:t> na druhé období)</a:t>
            </a:r>
          </a:p>
          <a:p>
            <a:pPr marL="0" indent="0">
              <a:buFont typeface="Wingdings" panose="05000000000000000000" pitchFamily="2" charset="2"/>
              <a:buChar char="§"/>
            </a:pPr>
            <a:endParaRPr lang="cs-CZ" altLang="en-US" sz="1800" dirty="0" smtClean="0"/>
          </a:p>
          <a:p>
            <a:pPr marL="0" indent="0">
              <a:buFont typeface="Wingdings" panose="05000000000000000000" pitchFamily="2" charset="2"/>
              <a:buChar char="§"/>
            </a:pPr>
            <a:endParaRPr lang="cs-CZ" altLang="en-US" sz="1800" dirty="0" smtClean="0"/>
          </a:p>
          <a:p>
            <a:pPr marL="0" indent="0">
              <a:buFont typeface="Wingdings" panose="05000000000000000000" pitchFamily="2" charset="2"/>
              <a:buChar char="§"/>
            </a:pPr>
            <a:r>
              <a:rPr lang="cs-CZ" altLang="en-US" dirty="0" err="1" smtClean="0"/>
              <a:t>Transparency</a:t>
            </a:r>
            <a:r>
              <a:rPr lang="cs-CZ" altLang="en-US" dirty="0" smtClean="0"/>
              <a:t> </a:t>
            </a:r>
            <a:r>
              <a:rPr lang="cs-CZ" altLang="en-US" dirty="0"/>
              <a:t>International </a:t>
            </a:r>
            <a:r>
              <a:rPr lang="cs-CZ" altLang="en-US" dirty="0">
                <a:hlinkClick r:id="rId2"/>
              </a:rPr>
              <a:t>dlouhodobě kritizuje</a:t>
            </a:r>
            <a:r>
              <a:rPr lang="cs-CZ" altLang="en-US" dirty="0"/>
              <a:t> chod Úřadu pro ochranu hospodářské soutěže (ÚOHS), a působení jeho předsedy Petra Rafaje. Činnost úřadu přímo ovlivňuje oblast veřejných zakázek a má být garantem ochrany hospodářské soutěže.</a:t>
            </a:r>
          </a:p>
          <a:p>
            <a:pPr marL="0" indent="0">
              <a:buFont typeface="Wingdings" panose="05000000000000000000" pitchFamily="2" charset="2"/>
              <a:buChar char="§"/>
            </a:pPr>
            <a:r>
              <a:rPr lang="cs-CZ" altLang="en-US" dirty="0"/>
              <a:t>Rafaj je spojován s několika závažnými korupčními kauzami. V rámci vyšetřování podezření z trestné činnosti mu dokonce policie zabavila hotovost v hodnotě přibližně </a:t>
            </a:r>
            <a:r>
              <a:rPr lang="cs-CZ" altLang="en-US" dirty="0">
                <a:hlinkClick r:id="rId3"/>
              </a:rPr>
              <a:t>2 milionů korun</a:t>
            </a:r>
            <a:r>
              <a:rPr lang="cs-CZ" altLang="en-US" dirty="0"/>
              <a:t>, protože nedokázal vysvětlit její původ. </a:t>
            </a:r>
          </a:p>
          <a:p>
            <a:pPr marL="0" indent="0">
              <a:buFont typeface="Wingdings" panose="05000000000000000000" pitchFamily="2" charset="2"/>
              <a:buChar char="§"/>
            </a:pPr>
            <a:endParaRPr lang="cs-CZ" altLang="en-US" sz="1800" dirty="0" smtClean="0"/>
          </a:p>
          <a:p>
            <a:endParaRPr lang="en-GB" dirty="0"/>
          </a:p>
        </p:txBody>
      </p:sp>
      <p:sp>
        <p:nvSpPr>
          <p:cNvPr id="4" name="Zástupný symbol pro číslo snímku 3"/>
          <p:cNvSpPr>
            <a:spLocks noGrp="1"/>
          </p:cNvSpPr>
          <p:nvPr>
            <p:ph type="sldNum" sz="quarter" idx="12"/>
          </p:nvPr>
        </p:nvSpPr>
        <p:spPr/>
        <p:txBody>
          <a:bodyPr/>
          <a:lstStyle/>
          <a:p>
            <a:pPr>
              <a:defRPr/>
            </a:pPr>
            <a:fld id="{C1DF9FF7-F67F-4EB3-A348-C14623C4751A}" type="slidenum">
              <a:rPr lang="cs-CZ" altLang="en-US" smtClean="0"/>
              <a:pPr>
                <a:defRPr/>
              </a:pPr>
              <a:t>16</a:t>
            </a:fld>
            <a:endParaRPr lang="cs-CZ" altLang="en-US"/>
          </a:p>
        </p:txBody>
      </p:sp>
      <p:pic>
        <p:nvPicPr>
          <p:cNvPr id="5" name="Obrázek 6" descr="https://www.transparency.cz/wp-content/uploads/2019/04/Petr-Rafaj-ČTK.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1004" y="1524000"/>
            <a:ext cx="318135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4572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5693" y="381000"/>
            <a:ext cx="7289800" cy="862012"/>
          </a:xfrm>
        </p:spPr>
        <p:txBody>
          <a:bodyPr>
            <a:normAutofit fontScale="90000"/>
          </a:bodyPr>
          <a:lstStyle/>
          <a:p>
            <a:r>
              <a:rPr lang="cs-CZ" dirty="0" smtClean="0">
                <a:solidFill>
                  <a:srgbClr val="FF0000"/>
                </a:solidFill>
              </a:rPr>
              <a:t>K</a:t>
            </a:r>
            <a:r>
              <a:rPr lang="cs-CZ" dirty="0" smtClean="0"/>
              <a:t>ontrola veřejných zakázek – příklad laické, občanské kontroly  </a:t>
            </a:r>
            <a:endParaRPr lang="en-GB" dirty="0"/>
          </a:p>
        </p:txBody>
      </p:sp>
      <p:sp>
        <p:nvSpPr>
          <p:cNvPr id="3" name="Zástupný symbol pro obsah 2"/>
          <p:cNvSpPr>
            <a:spLocks noGrp="1"/>
          </p:cNvSpPr>
          <p:nvPr>
            <p:ph idx="1"/>
          </p:nvPr>
        </p:nvSpPr>
        <p:spPr>
          <a:xfrm>
            <a:off x="761819" y="1447800"/>
            <a:ext cx="7289800" cy="4632325"/>
          </a:xfrm>
        </p:spPr>
        <p:txBody>
          <a:bodyPr/>
          <a:lstStyle/>
          <a:p>
            <a:pPr marL="201613" indent="-201613">
              <a:buFont typeface="Wingdings" panose="05000000000000000000" pitchFamily="2" charset="2"/>
              <a:buChar char="§"/>
            </a:pPr>
            <a:r>
              <a:rPr lang="cs-CZ" altLang="en-US" dirty="0" err="1" smtClean="0"/>
              <a:t>Transparency</a:t>
            </a:r>
            <a:r>
              <a:rPr lang="cs-CZ" altLang="en-US" dirty="0" smtClean="0"/>
              <a:t> International – nevládní nezisková organizace , jejímž posláním je mapovat stav korupce v ČR a svou činností aktivně přispívat k jejímu omezování. </a:t>
            </a:r>
          </a:p>
          <a:p>
            <a:pPr marL="201613" indent="-201613">
              <a:buFont typeface="Wingdings" panose="05000000000000000000" pitchFamily="2" charset="2"/>
              <a:buChar char="§"/>
            </a:pPr>
            <a:r>
              <a:rPr lang="cs-CZ" altLang="en-US" dirty="0" smtClean="0"/>
              <a:t>Zavedení poplatků za podnět (10.000 Kč) zrušil v 2019 </a:t>
            </a:r>
            <a:r>
              <a:rPr lang="cs-CZ" altLang="en-US" dirty="0" smtClean="0">
                <a:hlinkClick r:id="rId2"/>
              </a:rPr>
              <a:t>Ústavní soud</a:t>
            </a:r>
            <a:endParaRPr lang="cs-CZ" altLang="en-US" dirty="0" smtClean="0"/>
          </a:p>
          <a:p>
            <a:pPr marL="376238" lvl="1" indent="-201613">
              <a:buFont typeface="Wingdings" panose="05000000000000000000" pitchFamily="2" charset="2"/>
              <a:buChar char="§"/>
            </a:pPr>
            <a:r>
              <a:rPr lang="cs-CZ" dirty="0" smtClean="0"/>
              <a:t>(31) z principu právního státu vyplývají požadavky předvídatelnosti a bezrozpornosti práva a zákaz libovůle; současně platí zásada primátu jednotlivce před státem, kdy stát slouží všem občanům, a nikoliv občané státu.</a:t>
            </a:r>
          </a:p>
          <a:p>
            <a:pPr marL="376238" lvl="1" indent="-201613">
              <a:buFont typeface="Wingdings" panose="05000000000000000000" pitchFamily="2" charset="2"/>
              <a:buChar char="§"/>
            </a:pPr>
            <a:r>
              <a:rPr lang="cs-CZ" dirty="0" smtClean="0"/>
              <a:t>Požadavek jednoznačnosti zákona … platí o to více v případě, kdy zákon stanoví poplatkovou povinnost …, jak je tomu v nyní přezkoumávané věci. </a:t>
            </a:r>
          </a:p>
          <a:p>
            <a:pPr marL="376238" lvl="1" indent="-201613">
              <a:buFont typeface="Wingdings" panose="05000000000000000000" pitchFamily="2" charset="2"/>
              <a:buChar char="§"/>
            </a:pPr>
            <a:r>
              <a:rPr lang="cs-CZ" dirty="0" smtClean="0"/>
              <a:t>Z čl. 4 odst. 1 Listiny se totiž podává, že povinnosti mohou být ukládány toliko na základě zákona a v jeho mezích a jen při zachování základních práv a svobod. Tato poplatková povinnost proto musí být zákonem stanovena zcela jednoznačně, srozumitelně, konzistentně a předvídatelně.</a:t>
            </a:r>
            <a:endParaRPr lang="cs-CZ" altLang="en-US" dirty="0" smtClean="0"/>
          </a:p>
          <a:p>
            <a:pPr marL="376238" lvl="1" indent="-201613">
              <a:buFont typeface="Wingdings" panose="05000000000000000000" pitchFamily="2" charset="2"/>
              <a:buChar char="§"/>
            </a:pPr>
            <a:r>
              <a:rPr lang="cs-CZ" altLang="en-US" dirty="0" smtClean="0"/>
              <a:t>(42) Jak … (uvádí sám úřad ve výroční zprávě), počet jím prošetřených podnětů po zavedení poplatků výrazně klesl z počtu 1305 podnětů v roce 2016 na 93 podnětů proti v roce 2017. Bez ohledu na frekvenci samostatné kontrolní činnosti ze strany úřadů je pak možno podle Ústavního soudu konstatovat, že podněty jsou nenahraditelným informačním zdrojem pro činnost úřadu, neboť ani jeho sebelepší kontrolní činnost nemůže zdaleka nahradit zájem subjektů stojících mimo Úřad pro ochranu hospodářské soutěže</a:t>
            </a:r>
          </a:p>
          <a:p>
            <a:endParaRPr lang="cs-CZ" dirty="0"/>
          </a:p>
        </p:txBody>
      </p:sp>
      <p:sp>
        <p:nvSpPr>
          <p:cNvPr id="4" name="Zástupný symbol pro číslo snímku 3"/>
          <p:cNvSpPr>
            <a:spLocks noGrp="1"/>
          </p:cNvSpPr>
          <p:nvPr>
            <p:ph type="sldNum" sz="quarter" idx="12"/>
          </p:nvPr>
        </p:nvSpPr>
        <p:spPr/>
        <p:txBody>
          <a:bodyPr/>
          <a:lstStyle/>
          <a:p>
            <a:pPr>
              <a:defRPr/>
            </a:pPr>
            <a:fld id="{C1DF9FF7-F67F-4EB3-A348-C14623C4751A}" type="slidenum">
              <a:rPr lang="cs-CZ" altLang="en-US" smtClean="0"/>
              <a:pPr>
                <a:defRPr/>
              </a:pPr>
              <a:t>17</a:t>
            </a:fld>
            <a:endParaRPr lang="cs-CZ" altLang="en-US"/>
          </a:p>
        </p:txBody>
      </p:sp>
    </p:spTree>
    <p:extLst>
      <p:ext uri="{BB962C8B-B14F-4D97-AF65-F5344CB8AC3E}">
        <p14:creationId xmlns:p14="http://schemas.microsoft.com/office/powerpoint/2010/main" val="2870616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solidFill>
                  <a:srgbClr val="FF0000"/>
                </a:solidFill>
              </a:rPr>
              <a:t>E</a:t>
            </a:r>
            <a:r>
              <a:rPr lang="cs-CZ" dirty="0" smtClean="0"/>
              <a:t>fektivnost a veřejné zakázky</a:t>
            </a:r>
            <a:endParaRPr lang="cs-CZ" dirty="0">
              <a:solidFill>
                <a:srgbClr val="FF0000"/>
              </a:solidFill>
            </a:endParaRPr>
          </a:p>
        </p:txBody>
      </p:sp>
      <p:sp>
        <p:nvSpPr>
          <p:cNvPr id="3" name="Zástupný symbol pro obsah 2"/>
          <p:cNvSpPr>
            <a:spLocks noGrp="1"/>
          </p:cNvSpPr>
          <p:nvPr>
            <p:ph idx="1"/>
          </p:nvPr>
        </p:nvSpPr>
        <p:spPr/>
        <p:txBody>
          <a:bodyPr>
            <a:normAutofit/>
          </a:bodyPr>
          <a:lstStyle/>
          <a:p>
            <a:pPr>
              <a:lnSpc>
                <a:spcPct val="70000"/>
              </a:lnSpc>
            </a:pPr>
            <a:r>
              <a:rPr lang="cs-CZ" altLang="en-US" sz="1400" dirty="0" smtClean="0"/>
              <a:t>NKÚ, Auditní orgán MFČR (MMR – Výroční zpráva o stavu a vývoji veřejných zakázek v ČR..)</a:t>
            </a:r>
          </a:p>
          <a:p>
            <a:pPr>
              <a:lnSpc>
                <a:spcPct val="70000"/>
              </a:lnSpc>
            </a:pPr>
            <a:r>
              <a:rPr lang="cs-CZ" altLang="en-US" sz="1400" dirty="0" err="1" smtClean="0"/>
              <a:t>Economy</a:t>
            </a:r>
            <a:r>
              <a:rPr lang="cs-CZ" altLang="en-US" sz="1400" dirty="0" smtClean="0"/>
              <a:t>, </a:t>
            </a:r>
            <a:r>
              <a:rPr lang="cs-CZ" altLang="en-US" sz="1400" dirty="0" err="1" smtClean="0"/>
              <a:t>Efficiency</a:t>
            </a:r>
            <a:r>
              <a:rPr lang="cs-CZ" altLang="en-US" sz="1400" dirty="0" smtClean="0"/>
              <a:t>, </a:t>
            </a:r>
            <a:r>
              <a:rPr lang="cs-CZ" altLang="en-US" sz="1400" dirty="0" err="1" smtClean="0"/>
              <a:t>Effectiveness</a:t>
            </a:r>
            <a:endParaRPr lang="cs-CZ" altLang="en-US" sz="1400" dirty="0" smtClean="0"/>
          </a:p>
          <a:p>
            <a:pPr>
              <a:lnSpc>
                <a:spcPct val="70000"/>
              </a:lnSpc>
            </a:pPr>
            <a:r>
              <a:rPr lang="cs-CZ" altLang="en-US" sz="1400" dirty="0" smtClean="0"/>
              <a:t>V podstatě to dle Pavla (2013) znamená odpovědět si na dvě základní otázky.</a:t>
            </a:r>
          </a:p>
          <a:p>
            <a:pPr>
              <a:lnSpc>
                <a:spcPct val="70000"/>
              </a:lnSpc>
            </a:pPr>
            <a:r>
              <a:rPr lang="cs-CZ" altLang="en-US" sz="1400" dirty="0" smtClean="0">
                <a:solidFill>
                  <a:srgbClr val="FF0000"/>
                </a:solidFill>
              </a:rPr>
              <a:t>Jsou věci dělány správně? </a:t>
            </a:r>
          </a:p>
          <a:p>
            <a:pPr>
              <a:lnSpc>
                <a:spcPct val="70000"/>
              </a:lnSpc>
            </a:pPr>
            <a:r>
              <a:rPr lang="cs-CZ" altLang="en-US" sz="1400" dirty="0" smtClean="0">
                <a:solidFill>
                  <a:srgbClr val="FF0000"/>
                </a:solidFill>
              </a:rPr>
              <a:t>Jsou dělány správným způsobem? </a:t>
            </a:r>
          </a:p>
          <a:p>
            <a:pPr>
              <a:lnSpc>
                <a:spcPct val="70000"/>
              </a:lnSpc>
            </a:pPr>
            <a:r>
              <a:rPr lang="cs-CZ" altLang="en-US" sz="1400" dirty="0" smtClean="0"/>
              <a:t>Soukromý sektor má k dispozici ukazatel ziskovosti, prostřednictvím něhož získá velmi snadno odpověď na výše uvedené otázky. Veřejný sektor takový ukazatel nemá. Veřejným projektem (veřejnou zakázkou) zajišťuje statky a služby, které pak ale spotřebitelům nabízí bezplatně, nebo za sníženou cenu. </a:t>
            </a:r>
          </a:p>
          <a:p>
            <a:pPr>
              <a:lnSpc>
                <a:spcPct val="70000"/>
              </a:lnSpc>
            </a:pPr>
            <a:r>
              <a:rPr lang="cs-CZ" altLang="en-US" sz="1400" dirty="0" smtClean="0">
                <a:solidFill>
                  <a:srgbClr val="FF0000"/>
                </a:solidFill>
              </a:rPr>
              <a:t>Hospodárnost máme vyřešenou relativně snadno </a:t>
            </a:r>
            <a:r>
              <a:rPr lang="cs-CZ" altLang="en-US" sz="1400" dirty="0" smtClean="0"/>
              <a:t>– sledujeme, zda vstupy potřebné k realizaci projektu byly pořízeny v potřebné kvalitě za nejnižší cenu. To znamená, zda službu, nebo statek jsme zajistili co nejlevněji to šlo za předpokladu, že neutrpěla na kvalitě (potřebné, nutné úrovně – možno představit jako určitý standard). U VZ potřebnou kvalitu zakomponujeme do předmětu veřejné zakázky a následně prostřednictvím stanovení technických a kvalifikačních předpokladů ji zajistíme. Prověříme, zda toto splňují přijaté zakázky a pak jednoduše vybereme tu s nejnižší cenou – velmi snadno můžeme soutěžit na cenu. Poznámka: Zadavatel musí sám určit standard statku (služby) a popsat jej prostřednictvím technických podmínek.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solidFill>
                  <a:srgbClr val="FF0000"/>
                </a:solidFill>
              </a:rPr>
              <a:t>3</a:t>
            </a:r>
            <a:r>
              <a:rPr lang="cs-CZ" dirty="0" smtClean="0"/>
              <a:t>E pokračování.. </a:t>
            </a:r>
            <a:endParaRPr lang="cs-CZ" dirty="0"/>
          </a:p>
        </p:txBody>
      </p:sp>
      <p:sp>
        <p:nvSpPr>
          <p:cNvPr id="33795" name="Zástupný symbol pro obsah 2"/>
          <p:cNvSpPr>
            <a:spLocks noGrp="1"/>
          </p:cNvSpPr>
          <p:nvPr>
            <p:ph idx="1"/>
          </p:nvPr>
        </p:nvSpPr>
        <p:spPr/>
        <p:txBody>
          <a:bodyPr/>
          <a:lstStyle/>
          <a:p>
            <a:pPr algn="just"/>
            <a:r>
              <a:rPr lang="cs-CZ" altLang="cs-CZ" dirty="0" smtClean="0">
                <a:solidFill>
                  <a:srgbClr val="FF0000"/>
                </a:solidFill>
              </a:rPr>
              <a:t>Účelnost</a:t>
            </a:r>
            <a:r>
              <a:rPr lang="cs-CZ" altLang="cs-CZ" dirty="0" smtClean="0"/>
              <a:t> se posuzuje zda veřejný projekt splnil cíle respektive uspokojil potřeby, na které byl zaměřen. Poznámka: Cíle samozřejmě musíme definovat a tak, aby byly měřitelné. Příklad: Modernizací školy chceme dosáhnout energetickou úsporu. Možno měřit prostřednictvím kWh a tu následně vyjádřit v peněžních jednotkách. Následně mohu vybírat takovou variantu, která nejvíce uspokojí moji potřeba (znamená nejvyšší tepelnou úsporu). Zřejmě využiji pro hodnocení nákladů životního cyklu.</a:t>
            </a:r>
          </a:p>
          <a:p>
            <a:pPr algn="just"/>
            <a:r>
              <a:rPr lang="cs-CZ" altLang="cs-CZ" dirty="0" smtClean="0">
                <a:solidFill>
                  <a:srgbClr val="FF0000"/>
                </a:solidFill>
              </a:rPr>
              <a:t>Efektivnost</a:t>
            </a:r>
            <a:r>
              <a:rPr lang="cs-CZ" altLang="cs-CZ" dirty="0" smtClean="0"/>
              <a:t> – dává do vztahu přínosy projektu k jeho nákladům a posuzuje tedy náklady na jednotku výstupu, tzn. vyberu takovou variantu, kdy dosáhnu  ↑ rozsahu služby (statku) ↑ kvality statku (služby) a ↑ přínosů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defTabSz="914377" eaLnBrk="1" fontAlgn="auto" hangingPunct="1">
              <a:spcAft>
                <a:spcPts val="0"/>
              </a:spcAft>
              <a:defRPr/>
            </a:pPr>
            <a:r>
              <a:rPr lang="cs-CZ" dirty="0" smtClean="0">
                <a:solidFill>
                  <a:srgbClr val="FF0000"/>
                </a:solidFill>
              </a:rPr>
              <a:t>P</a:t>
            </a:r>
            <a:r>
              <a:rPr lang="cs-CZ" dirty="0" smtClean="0">
                <a:solidFill>
                  <a:schemeClr val="tx1">
                    <a:lumMod val="90000"/>
                    <a:lumOff val="10000"/>
                  </a:schemeClr>
                </a:solidFill>
              </a:rPr>
              <a:t>roč se věnovat kontrole veřejných výdajů? </a:t>
            </a:r>
            <a:endParaRPr lang="cs-CZ" dirty="0">
              <a:solidFill>
                <a:schemeClr val="tx1">
                  <a:lumMod val="90000"/>
                  <a:lumOff val="10000"/>
                </a:schemeClr>
              </a:solidFill>
            </a:endParaRPr>
          </a:p>
        </p:txBody>
      </p:sp>
      <p:sp>
        <p:nvSpPr>
          <p:cNvPr id="16387" name="Zástupný symbol pro obsah 2"/>
          <p:cNvSpPr>
            <a:spLocks noGrp="1"/>
          </p:cNvSpPr>
          <p:nvPr>
            <p:ph idx="1"/>
          </p:nvPr>
        </p:nvSpPr>
        <p:spPr/>
        <p:txBody>
          <a:bodyPr/>
          <a:lstStyle/>
          <a:p>
            <a:pPr eaLnBrk="1" hangingPunct="1">
              <a:lnSpc>
                <a:spcPct val="70000"/>
              </a:lnSpc>
            </a:pPr>
            <a:r>
              <a:rPr lang="cs-CZ" altLang="en-US" sz="1900" dirty="0" smtClean="0"/>
              <a:t>Veřejné rozpočty vyberou každý rok na daních a následně přerozdělí na výdajích téměř jednu polovinu hrubého domácího produktu</a:t>
            </a:r>
          </a:p>
          <a:p>
            <a:pPr eaLnBrk="1" hangingPunct="1">
              <a:lnSpc>
                <a:spcPct val="70000"/>
              </a:lnSpc>
            </a:pPr>
            <a:r>
              <a:rPr lang="cs-CZ" altLang="en-US" sz="1900" dirty="0" smtClean="0"/>
              <a:t>…stát je bezkonkurenčně největší „firmou“ v celé ekonomice…</a:t>
            </a:r>
          </a:p>
          <a:p>
            <a:pPr eaLnBrk="1" hangingPunct="1">
              <a:lnSpc>
                <a:spcPct val="70000"/>
              </a:lnSpc>
            </a:pPr>
            <a:r>
              <a:rPr lang="cs-CZ" altLang="en-US" sz="1900" dirty="0" smtClean="0"/>
              <a:t>X</a:t>
            </a:r>
          </a:p>
          <a:p>
            <a:pPr eaLnBrk="1" hangingPunct="1">
              <a:lnSpc>
                <a:spcPct val="70000"/>
              </a:lnSpc>
            </a:pPr>
            <a:r>
              <a:rPr lang="cs-CZ" altLang="en-US" sz="1900" i="1" dirty="0" smtClean="0"/>
              <a:t>„Není-li soukromá firma dostatečně transparentní, nemůže být úspěšná. Dříve či později ztratí důvěru svých zákazníků, dodavatelů či finančních trhů a bude poražena konkurencí. </a:t>
            </a:r>
          </a:p>
          <a:p>
            <a:pPr eaLnBrk="1" hangingPunct="1">
              <a:lnSpc>
                <a:spcPct val="70000"/>
              </a:lnSpc>
            </a:pPr>
            <a:r>
              <a:rPr lang="cs-CZ" altLang="en-US" sz="1900" i="1" dirty="0" smtClean="0"/>
              <a:t>Na rozdíl od soukromé firmy však stát utrácí nikoliv svoje, ale cizí peníze. </a:t>
            </a:r>
          </a:p>
          <a:p>
            <a:pPr eaLnBrk="1" hangingPunct="1">
              <a:lnSpc>
                <a:spcPct val="70000"/>
              </a:lnSpc>
            </a:pPr>
            <a:r>
              <a:rPr lang="cs-CZ" altLang="en-US" sz="1900" i="1" dirty="0" smtClean="0"/>
              <a:t>Státy většinou nekrachují ani v případě velmi problematického hospodaření. Vyměnit management státu (tedy politiky u moci) nelze tak snadno a pružně jako management soukromé firmy…</a:t>
            </a:r>
          </a:p>
          <a:p>
            <a:pPr eaLnBrk="1" hangingPunct="1">
              <a:lnSpc>
                <a:spcPct val="70000"/>
              </a:lnSpc>
            </a:pPr>
            <a:r>
              <a:rPr lang="cs-CZ" altLang="en-US" sz="1900" i="1" dirty="0" smtClean="0"/>
              <a:t>V případě špatného hospodaření státu je „ztráta“ rozložena na všechny daňové poplatníky. „ (</a:t>
            </a:r>
            <a:r>
              <a:rPr lang="cs-CZ" altLang="en-US" sz="1900" i="1" dirty="0" err="1" smtClean="0"/>
              <a:t>Transparency</a:t>
            </a:r>
            <a:r>
              <a:rPr lang="cs-CZ" altLang="en-US" sz="1900" i="1" dirty="0" smtClean="0"/>
              <a:t> International)</a:t>
            </a:r>
          </a:p>
        </p:txBody>
      </p:sp>
      <p:sp>
        <p:nvSpPr>
          <p:cNvPr id="4" name="Zástupný symbol pro číslo snímku 3"/>
          <p:cNvSpPr>
            <a:spLocks noGrp="1"/>
          </p:cNvSpPr>
          <p:nvPr>
            <p:ph type="sldNum" sz="quarter" idx="12"/>
          </p:nvPr>
        </p:nvSpPr>
        <p:spPr/>
        <p:txBody>
          <a:bodyPr/>
          <a:lstStyle/>
          <a:p>
            <a:pPr>
              <a:defRPr/>
            </a:pPr>
            <a:fld id="{E5640012-C8EE-4E25-95BA-0A7FEB8BF3A1}" type="slidenum">
              <a:rPr lang="cs-CZ" altLang="en-US"/>
              <a:pPr>
                <a:defRPr/>
              </a:pPr>
              <a:t>2</a:t>
            </a:fld>
            <a:endParaRPr lang="cs-CZ"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74700" y="236538"/>
            <a:ext cx="7289800" cy="1498600"/>
          </a:xfrm>
        </p:spPr>
        <p:txBody>
          <a:bodyPr/>
          <a:lstStyle/>
          <a:p>
            <a:pPr>
              <a:defRPr/>
            </a:pPr>
            <a:r>
              <a:rPr lang="cs-CZ" dirty="0" smtClean="0">
                <a:solidFill>
                  <a:srgbClr val="FF0000"/>
                </a:solidFill>
              </a:rPr>
              <a:t>Ži</a:t>
            </a:r>
            <a:r>
              <a:rPr lang="cs-CZ" dirty="0" smtClean="0"/>
              <a:t>votní cyklus veřejných zakázek v modelu 3E</a:t>
            </a:r>
            <a:endParaRPr lang="cs-CZ" dirty="0"/>
          </a:p>
        </p:txBody>
      </p:sp>
      <p:sp>
        <p:nvSpPr>
          <p:cNvPr id="34819" name="Zástupný symbol pro obsah 45"/>
          <p:cNvSpPr>
            <a:spLocks noGrp="1"/>
          </p:cNvSpPr>
          <p:nvPr>
            <p:ph idx="1"/>
          </p:nvPr>
        </p:nvSpPr>
        <p:spPr>
          <a:xfrm>
            <a:off x="809625" y="6132513"/>
            <a:ext cx="7289800" cy="568325"/>
          </a:xfrm>
        </p:spPr>
        <p:txBody>
          <a:bodyPr/>
          <a:lstStyle/>
          <a:p>
            <a:r>
              <a:rPr lang="cs-CZ" altLang="cs-CZ" smtClean="0"/>
              <a:t>Kabátek, Š. 2016. 3E VE VEŘEJNÝCH VÝDAJÍCH – ZOBRAZENÍ V DOKLADECH KONTROLOVANÝCH OSOB. </a:t>
            </a:r>
          </a:p>
        </p:txBody>
      </p:sp>
      <p:sp>
        <p:nvSpPr>
          <p:cNvPr id="4" name="Zástupný symbol pro číslo snímku 3"/>
          <p:cNvSpPr>
            <a:spLocks noGrp="1"/>
          </p:cNvSpPr>
          <p:nvPr>
            <p:ph type="sldNum" sz="quarter" idx="12"/>
          </p:nvPr>
        </p:nvSpPr>
        <p:spPr/>
        <p:txBody>
          <a:bodyPr/>
          <a:lstStyle/>
          <a:p>
            <a:pPr>
              <a:defRPr/>
            </a:pPr>
            <a:fld id="{8074662B-D3C1-429D-9701-A247197E05B9}" type="slidenum">
              <a:rPr lang="cs-CZ" altLang="en-US" smtClean="0"/>
              <a:pPr>
                <a:defRPr/>
              </a:pPr>
              <a:t>20</a:t>
            </a:fld>
            <a:endParaRPr lang="cs-CZ" altLang="en-US"/>
          </a:p>
        </p:txBody>
      </p:sp>
      <p:graphicFrame>
        <p:nvGraphicFramePr>
          <p:cNvPr id="5" name="Diagram 4"/>
          <p:cNvGraphicFramePr/>
          <p:nvPr/>
        </p:nvGraphicFramePr>
        <p:xfrm>
          <a:off x="304800" y="1602014"/>
          <a:ext cx="3733800" cy="41891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822" name="TextovéPole 5"/>
          <p:cNvSpPr txBox="1">
            <a:spLocks noChangeArrowheads="1"/>
          </p:cNvSpPr>
          <p:nvPr/>
        </p:nvSpPr>
        <p:spPr bwMode="auto">
          <a:xfrm>
            <a:off x="5029200" y="1574800"/>
            <a:ext cx="1066800" cy="349250"/>
          </a:xfrm>
          <a:prstGeom prst="rect">
            <a:avLst/>
          </a:prstGeom>
          <a:solidFill>
            <a:srgbClr val="00B0F0"/>
          </a:solidFill>
          <a:ln w="9525">
            <a:solidFill>
              <a:schemeClr val="accent1"/>
            </a:solidFill>
            <a:miter lim="800000"/>
            <a:headEnd/>
            <a:tailEnd/>
          </a:ln>
        </p:spPr>
        <p:txBody>
          <a:bodyPr lIns="36000" tIns="36000" rIns="36000" bIns="3600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cs-CZ" altLang="cs-CZ"/>
              <a:t>Problém?</a:t>
            </a:r>
            <a:endParaRPr lang="en-GB" altLang="cs-CZ"/>
          </a:p>
        </p:txBody>
      </p:sp>
      <p:sp>
        <p:nvSpPr>
          <p:cNvPr id="34823" name="TextovéPole 6"/>
          <p:cNvSpPr txBox="1">
            <a:spLocks noChangeArrowheads="1"/>
          </p:cNvSpPr>
          <p:nvPr/>
        </p:nvSpPr>
        <p:spPr bwMode="auto">
          <a:xfrm>
            <a:off x="5029200" y="2438400"/>
            <a:ext cx="1066800" cy="349250"/>
          </a:xfrm>
          <a:prstGeom prst="rect">
            <a:avLst/>
          </a:prstGeom>
          <a:solidFill>
            <a:srgbClr val="00B0F0"/>
          </a:solidFill>
          <a:ln w="9525">
            <a:solidFill>
              <a:schemeClr val="accent1"/>
            </a:solidFill>
            <a:miter lim="800000"/>
            <a:headEnd/>
            <a:tailEnd/>
          </a:ln>
        </p:spPr>
        <p:txBody>
          <a:bodyPr lIns="36000" tIns="36000" rIns="36000" bIns="3600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cs-CZ" altLang="cs-CZ"/>
              <a:t>Cíl?</a:t>
            </a:r>
            <a:endParaRPr lang="en-GB" altLang="cs-CZ"/>
          </a:p>
        </p:txBody>
      </p:sp>
      <p:sp>
        <p:nvSpPr>
          <p:cNvPr id="34824" name="TextovéPole 7"/>
          <p:cNvSpPr txBox="1">
            <a:spLocks noChangeArrowheads="1"/>
          </p:cNvSpPr>
          <p:nvPr/>
        </p:nvSpPr>
        <p:spPr bwMode="auto">
          <a:xfrm>
            <a:off x="5029200" y="3521075"/>
            <a:ext cx="1066800" cy="627063"/>
          </a:xfrm>
          <a:prstGeom prst="rect">
            <a:avLst/>
          </a:prstGeom>
          <a:solidFill>
            <a:srgbClr val="00B0F0"/>
          </a:solidFill>
          <a:ln w="9525">
            <a:solidFill>
              <a:schemeClr val="accent1"/>
            </a:solidFill>
            <a:miter lim="800000"/>
            <a:headEnd/>
            <a:tailEnd/>
          </a:ln>
        </p:spPr>
        <p:txBody>
          <a:bodyPr lIns="36000" tIns="36000" rIns="36000" bIns="3600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cs-CZ" altLang="cs-CZ"/>
              <a:t>Volba řešení</a:t>
            </a:r>
            <a:endParaRPr lang="en-GB" altLang="cs-CZ"/>
          </a:p>
        </p:txBody>
      </p:sp>
      <p:sp>
        <p:nvSpPr>
          <p:cNvPr id="34825" name="TextovéPole 8"/>
          <p:cNvSpPr txBox="1">
            <a:spLocks noChangeArrowheads="1"/>
          </p:cNvSpPr>
          <p:nvPr/>
        </p:nvSpPr>
        <p:spPr bwMode="auto">
          <a:xfrm>
            <a:off x="5029200" y="4876800"/>
            <a:ext cx="1066800" cy="349250"/>
          </a:xfrm>
          <a:prstGeom prst="rect">
            <a:avLst/>
          </a:prstGeom>
          <a:solidFill>
            <a:srgbClr val="00B0F0"/>
          </a:solidFill>
          <a:ln w="9525">
            <a:solidFill>
              <a:schemeClr val="accent1"/>
            </a:solidFill>
            <a:miter lim="800000"/>
            <a:headEnd/>
            <a:tailEnd/>
          </a:ln>
        </p:spPr>
        <p:txBody>
          <a:bodyPr lIns="36000" tIns="36000" rIns="36000" bIns="3600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cs-CZ" altLang="cs-CZ"/>
              <a:t>vstupy</a:t>
            </a:r>
            <a:endParaRPr lang="en-GB" altLang="cs-CZ"/>
          </a:p>
        </p:txBody>
      </p:sp>
      <p:sp>
        <p:nvSpPr>
          <p:cNvPr id="34826" name="TextovéPole 9"/>
          <p:cNvSpPr txBox="1">
            <a:spLocks noChangeArrowheads="1"/>
          </p:cNvSpPr>
          <p:nvPr/>
        </p:nvSpPr>
        <p:spPr bwMode="auto">
          <a:xfrm>
            <a:off x="6553200" y="4868863"/>
            <a:ext cx="1066800" cy="350837"/>
          </a:xfrm>
          <a:prstGeom prst="rect">
            <a:avLst/>
          </a:prstGeom>
          <a:solidFill>
            <a:srgbClr val="00B0F0"/>
          </a:solidFill>
          <a:ln w="9525">
            <a:solidFill>
              <a:schemeClr val="accent1"/>
            </a:solidFill>
            <a:miter lim="800000"/>
            <a:headEnd/>
            <a:tailEnd/>
          </a:ln>
        </p:spPr>
        <p:txBody>
          <a:bodyPr lIns="36000" tIns="36000" rIns="36000" bIns="3600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cs-CZ" altLang="cs-CZ"/>
              <a:t>činnosti</a:t>
            </a:r>
            <a:endParaRPr lang="en-GB" altLang="cs-CZ"/>
          </a:p>
        </p:txBody>
      </p:sp>
      <p:sp>
        <p:nvSpPr>
          <p:cNvPr id="34827" name="TextovéPole 10"/>
          <p:cNvSpPr txBox="1">
            <a:spLocks noChangeArrowheads="1"/>
          </p:cNvSpPr>
          <p:nvPr/>
        </p:nvSpPr>
        <p:spPr bwMode="auto">
          <a:xfrm>
            <a:off x="8051800" y="4862513"/>
            <a:ext cx="1066800" cy="349250"/>
          </a:xfrm>
          <a:prstGeom prst="rect">
            <a:avLst/>
          </a:prstGeom>
          <a:solidFill>
            <a:srgbClr val="00B0F0"/>
          </a:solidFill>
          <a:ln w="9525">
            <a:solidFill>
              <a:schemeClr val="accent1"/>
            </a:solidFill>
            <a:miter lim="800000"/>
            <a:headEnd/>
            <a:tailEnd/>
          </a:ln>
        </p:spPr>
        <p:txBody>
          <a:bodyPr lIns="36000" tIns="36000" rIns="36000" bIns="3600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cs-CZ" altLang="cs-CZ"/>
              <a:t>výstupy</a:t>
            </a:r>
            <a:endParaRPr lang="en-GB" altLang="cs-CZ"/>
          </a:p>
        </p:txBody>
      </p:sp>
      <p:sp>
        <p:nvSpPr>
          <p:cNvPr id="34828" name="TextovéPole 11"/>
          <p:cNvSpPr txBox="1">
            <a:spLocks noChangeArrowheads="1"/>
          </p:cNvSpPr>
          <p:nvPr/>
        </p:nvSpPr>
        <p:spPr bwMode="auto">
          <a:xfrm>
            <a:off x="8040688" y="2449513"/>
            <a:ext cx="1066800" cy="349250"/>
          </a:xfrm>
          <a:prstGeom prst="rect">
            <a:avLst/>
          </a:prstGeom>
          <a:solidFill>
            <a:srgbClr val="00B0F0"/>
          </a:solidFill>
          <a:ln w="9525">
            <a:solidFill>
              <a:schemeClr val="accent1"/>
            </a:solidFill>
            <a:miter lim="800000"/>
            <a:headEnd/>
            <a:tailEnd/>
          </a:ln>
        </p:spPr>
        <p:txBody>
          <a:bodyPr lIns="36000" tIns="36000" rIns="36000" bIns="3600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cs-CZ" altLang="cs-CZ"/>
              <a:t>výsledky</a:t>
            </a:r>
            <a:endParaRPr lang="en-GB" altLang="cs-CZ"/>
          </a:p>
        </p:txBody>
      </p:sp>
      <p:sp>
        <p:nvSpPr>
          <p:cNvPr id="34829" name="TextovéPole 12"/>
          <p:cNvSpPr txBox="1">
            <a:spLocks noChangeArrowheads="1"/>
          </p:cNvSpPr>
          <p:nvPr/>
        </p:nvSpPr>
        <p:spPr bwMode="auto">
          <a:xfrm>
            <a:off x="7239000" y="1484313"/>
            <a:ext cx="1524000" cy="627062"/>
          </a:xfrm>
          <a:prstGeom prst="rect">
            <a:avLst/>
          </a:prstGeom>
          <a:solidFill>
            <a:srgbClr val="00B0F0"/>
          </a:solidFill>
          <a:ln w="9525">
            <a:solidFill>
              <a:schemeClr val="accent1"/>
            </a:solidFill>
            <a:miter lim="800000"/>
            <a:headEnd/>
            <a:tailEnd/>
          </a:ln>
        </p:spPr>
        <p:txBody>
          <a:bodyPr lIns="36000" tIns="36000" rIns="36000" bIns="3600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cs-CZ" altLang="cs-CZ"/>
              <a:t>Nezamýšlené dopady</a:t>
            </a:r>
            <a:endParaRPr lang="en-GB" altLang="cs-CZ"/>
          </a:p>
        </p:txBody>
      </p:sp>
      <p:cxnSp>
        <p:nvCxnSpPr>
          <p:cNvPr id="15" name="Přímá spojnice se šipkou 14"/>
          <p:cNvCxnSpPr>
            <a:stCxn id="34822" idx="2"/>
            <a:endCxn id="34823" idx="0"/>
          </p:cNvCxnSpPr>
          <p:nvPr/>
        </p:nvCxnSpPr>
        <p:spPr>
          <a:xfrm>
            <a:off x="5562600" y="1924050"/>
            <a:ext cx="0" cy="51435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Přímá spojnice se šipkou 15"/>
          <p:cNvCxnSpPr>
            <a:endCxn id="34824" idx="0"/>
          </p:cNvCxnSpPr>
          <p:nvPr/>
        </p:nvCxnSpPr>
        <p:spPr>
          <a:xfrm>
            <a:off x="5562600" y="2798763"/>
            <a:ext cx="0" cy="72231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a:off x="5562600" y="4154488"/>
            <a:ext cx="0" cy="72231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a:stCxn id="34825" idx="3"/>
            <a:endCxn id="34826" idx="1"/>
          </p:cNvCxnSpPr>
          <p:nvPr/>
        </p:nvCxnSpPr>
        <p:spPr>
          <a:xfrm flipV="1">
            <a:off x="6096000" y="5045075"/>
            <a:ext cx="457200" cy="635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7594600" y="5045075"/>
            <a:ext cx="457200" cy="635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a:stCxn id="34827" idx="0"/>
            <a:endCxn id="34828" idx="2"/>
          </p:cNvCxnSpPr>
          <p:nvPr/>
        </p:nvCxnSpPr>
        <p:spPr>
          <a:xfrm flipH="1" flipV="1">
            <a:off x="8574088" y="2798763"/>
            <a:ext cx="11112" cy="206375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a:stCxn id="34828" idx="1"/>
            <a:endCxn id="34823" idx="3"/>
          </p:cNvCxnSpPr>
          <p:nvPr/>
        </p:nvCxnSpPr>
        <p:spPr>
          <a:xfrm flipH="1" flipV="1">
            <a:off x="6096000" y="2613025"/>
            <a:ext cx="1944688" cy="11113"/>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p:nvPr/>
        </p:nvCxnSpPr>
        <p:spPr>
          <a:xfrm flipH="1" flipV="1">
            <a:off x="8305800" y="2128838"/>
            <a:ext cx="11113" cy="320675"/>
          </a:xfrm>
          <a:prstGeom prst="straightConnector1">
            <a:avLst/>
          </a:prstGeom>
          <a:ln w="190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a:stCxn id="34829" idx="1"/>
            <a:endCxn id="34822" idx="3"/>
          </p:cNvCxnSpPr>
          <p:nvPr/>
        </p:nvCxnSpPr>
        <p:spPr>
          <a:xfrm flipH="1" flipV="1">
            <a:off x="6096000" y="1749425"/>
            <a:ext cx="1143000" cy="49213"/>
          </a:xfrm>
          <a:prstGeom prst="straightConnector1">
            <a:avLst/>
          </a:prstGeom>
          <a:ln w="190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7" name="Ovál 36"/>
          <p:cNvSpPr/>
          <p:nvPr/>
        </p:nvSpPr>
        <p:spPr>
          <a:xfrm>
            <a:off x="4800600" y="4516438"/>
            <a:ext cx="1447800" cy="1274762"/>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4840" name="TextovéPole 37"/>
          <p:cNvSpPr txBox="1">
            <a:spLocks noChangeArrowheads="1"/>
          </p:cNvSpPr>
          <p:nvPr/>
        </p:nvSpPr>
        <p:spPr bwMode="auto">
          <a:xfrm>
            <a:off x="4127500" y="5670550"/>
            <a:ext cx="1625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a:t>hospodárnost</a:t>
            </a:r>
            <a:endParaRPr lang="en-GB" altLang="cs-CZ"/>
          </a:p>
        </p:txBody>
      </p:sp>
      <p:sp>
        <p:nvSpPr>
          <p:cNvPr id="43" name="Oblouk 42"/>
          <p:cNvSpPr/>
          <p:nvPr/>
        </p:nvSpPr>
        <p:spPr>
          <a:xfrm rot="8316770">
            <a:off x="5522913" y="2549525"/>
            <a:ext cx="3427412" cy="3057525"/>
          </a:xfrm>
          <a:prstGeom prst="arc">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a:p>
        </p:txBody>
      </p:sp>
      <p:sp>
        <p:nvSpPr>
          <p:cNvPr id="34842" name="TextovéPole 43"/>
          <p:cNvSpPr txBox="1">
            <a:spLocks noChangeArrowheads="1"/>
          </p:cNvSpPr>
          <p:nvPr/>
        </p:nvSpPr>
        <p:spPr bwMode="auto">
          <a:xfrm>
            <a:off x="7002463" y="5676900"/>
            <a:ext cx="1625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a:t>efektivnost</a:t>
            </a:r>
            <a:endParaRPr lang="en-GB" altLang="cs-CZ"/>
          </a:p>
        </p:txBody>
      </p:sp>
      <p:sp>
        <p:nvSpPr>
          <p:cNvPr id="34843" name="TextovéPole 44"/>
          <p:cNvSpPr txBox="1">
            <a:spLocks noChangeArrowheads="1"/>
          </p:cNvSpPr>
          <p:nvPr/>
        </p:nvSpPr>
        <p:spPr bwMode="auto">
          <a:xfrm>
            <a:off x="6345238" y="2663825"/>
            <a:ext cx="1625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a:t>účelnost</a:t>
            </a:r>
            <a:endParaRPr lang="en-GB" alt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defTabSz="914377" eaLnBrk="1" fontAlgn="auto" hangingPunct="1">
              <a:spcAft>
                <a:spcPts val="0"/>
              </a:spcAft>
              <a:defRPr/>
            </a:pPr>
            <a:r>
              <a:rPr lang="cs-CZ" dirty="0" err="1" smtClean="0">
                <a:solidFill>
                  <a:schemeClr val="tx1">
                    <a:lumMod val="90000"/>
                    <a:lumOff val="10000"/>
                  </a:schemeClr>
                </a:solidFill>
              </a:rPr>
              <a:t>DěkujI</a:t>
            </a:r>
            <a:r>
              <a:rPr lang="cs-CZ" dirty="0" smtClean="0">
                <a:solidFill>
                  <a:schemeClr val="tx1">
                    <a:lumMod val="90000"/>
                    <a:lumOff val="10000"/>
                  </a:schemeClr>
                </a:solidFill>
              </a:rPr>
              <a:t> za shlédnutí</a:t>
            </a:r>
            <a:r>
              <a:rPr lang="cs-CZ" dirty="0" smtClean="0">
                <a:solidFill>
                  <a:schemeClr val="tx1">
                    <a:lumMod val="90000"/>
                    <a:lumOff val="10000"/>
                  </a:schemeClr>
                </a:solidFill>
                <a:sym typeface="Wingdings" panose="05000000000000000000" pitchFamily="2" charset="2"/>
              </a:rPr>
              <a:t></a:t>
            </a:r>
            <a:endParaRPr lang="cs-CZ" dirty="0">
              <a:solidFill>
                <a:schemeClr val="tx1">
                  <a:lumMod val="90000"/>
                  <a:lumOff val="10000"/>
                </a:schemeClr>
              </a:solidFill>
            </a:endParaRPr>
          </a:p>
        </p:txBody>
      </p:sp>
      <p:sp>
        <p:nvSpPr>
          <p:cNvPr id="4" name="Zástupný symbol pro číslo snímku 3"/>
          <p:cNvSpPr>
            <a:spLocks noGrp="1"/>
          </p:cNvSpPr>
          <p:nvPr>
            <p:ph type="sldNum" sz="quarter" idx="12"/>
          </p:nvPr>
        </p:nvSpPr>
        <p:spPr/>
        <p:txBody>
          <a:bodyPr/>
          <a:lstStyle/>
          <a:p>
            <a:pPr>
              <a:defRPr/>
            </a:pPr>
            <a:fld id="{D5C1EDB2-F8A5-402E-8517-05580BDBE2F2}" type="slidenum">
              <a:rPr lang="cs-CZ" altLang="en-US"/>
              <a:pPr>
                <a:defRPr/>
              </a:pPr>
              <a:t>21</a:t>
            </a:fld>
            <a:endParaRPr lang="cs-CZ"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defTabSz="914377" eaLnBrk="1" fontAlgn="auto" hangingPunct="1">
              <a:spcAft>
                <a:spcPts val="0"/>
              </a:spcAft>
              <a:defRPr/>
            </a:pPr>
            <a:r>
              <a:rPr lang="cs-CZ" dirty="0" smtClean="0">
                <a:solidFill>
                  <a:srgbClr val="FF0000"/>
                </a:solidFill>
              </a:rPr>
              <a:t>D</a:t>
            </a:r>
            <a:r>
              <a:rPr lang="cs-CZ" dirty="0" smtClean="0">
                <a:solidFill>
                  <a:schemeClr val="tx1">
                    <a:lumMod val="90000"/>
                    <a:lumOff val="10000"/>
                  </a:schemeClr>
                </a:solidFill>
              </a:rPr>
              <a:t>ruhy kontrol </a:t>
            </a:r>
            <a:endParaRPr lang="cs-CZ" dirty="0">
              <a:solidFill>
                <a:schemeClr val="tx1">
                  <a:lumMod val="90000"/>
                  <a:lumOff val="10000"/>
                </a:schemeClr>
              </a:solidFill>
            </a:endParaRPr>
          </a:p>
        </p:txBody>
      </p:sp>
      <p:sp>
        <p:nvSpPr>
          <p:cNvPr id="2" name="Zástupný symbol pro číslo snímku 1"/>
          <p:cNvSpPr>
            <a:spLocks noGrp="1"/>
          </p:cNvSpPr>
          <p:nvPr>
            <p:ph type="sldNum" sz="quarter" idx="12"/>
          </p:nvPr>
        </p:nvSpPr>
        <p:spPr/>
        <p:txBody>
          <a:bodyPr/>
          <a:lstStyle/>
          <a:p>
            <a:pPr>
              <a:defRPr/>
            </a:pPr>
            <a:fld id="{AEEEAE45-DF14-4894-8E09-E3646148B76D}" type="slidenum">
              <a:rPr lang="cs-CZ" altLang="en-US"/>
              <a:pPr>
                <a:defRPr/>
              </a:pPr>
              <a:t>3</a:t>
            </a:fld>
            <a:endParaRPr lang="cs-CZ" altLang="en-US"/>
          </a:p>
        </p:txBody>
      </p:sp>
      <p:cxnSp>
        <p:nvCxnSpPr>
          <p:cNvPr id="6" name="Přímá spojnice se šipkou 5"/>
          <p:cNvCxnSpPr/>
          <p:nvPr/>
        </p:nvCxnSpPr>
        <p:spPr>
          <a:xfrm flipV="1">
            <a:off x="1312863" y="2590800"/>
            <a:ext cx="1574800" cy="92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1312863" y="2682875"/>
            <a:ext cx="1600200" cy="685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438" name="TextovéPole 9"/>
          <p:cNvSpPr txBox="1">
            <a:spLocks noChangeArrowheads="1"/>
          </p:cNvSpPr>
          <p:nvPr/>
        </p:nvSpPr>
        <p:spPr bwMode="auto">
          <a:xfrm>
            <a:off x="2801938" y="2406650"/>
            <a:ext cx="2286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dirty="0" smtClean="0"/>
              <a:t>    Ex </a:t>
            </a:r>
            <a:r>
              <a:rPr lang="cs-CZ" altLang="cs-CZ" dirty="0"/>
              <a:t>ante</a:t>
            </a:r>
          </a:p>
        </p:txBody>
      </p:sp>
      <p:sp>
        <p:nvSpPr>
          <p:cNvPr id="18439" name="Zástupný symbol pro obsah 10"/>
          <p:cNvSpPr>
            <a:spLocks noGrp="1"/>
          </p:cNvSpPr>
          <p:nvPr>
            <p:ph idx="1"/>
          </p:nvPr>
        </p:nvSpPr>
        <p:spPr>
          <a:xfrm>
            <a:off x="2854325" y="3202782"/>
            <a:ext cx="3117850" cy="369888"/>
          </a:xfrm>
        </p:spPr>
        <p:txBody>
          <a:bodyPr>
            <a:spAutoFit/>
          </a:bodyPr>
          <a:lstStyle/>
          <a:p>
            <a:pPr eaLnBrk="1" hangingPunct="1"/>
            <a:r>
              <a:rPr lang="cs-CZ" altLang="cs-CZ" dirty="0" smtClean="0"/>
              <a:t>   Ex post</a:t>
            </a:r>
          </a:p>
        </p:txBody>
      </p:sp>
      <p:cxnSp>
        <p:nvCxnSpPr>
          <p:cNvPr id="13" name="Přímá spojnice se šipkou 12"/>
          <p:cNvCxnSpPr/>
          <p:nvPr/>
        </p:nvCxnSpPr>
        <p:spPr>
          <a:xfrm>
            <a:off x="1397000" y="4267200"/>
            <a:ext cx="14319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a:off x="1371600" y="4267200"/>
            <a:ext cx="1482725" cy="1066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442" name="TextovéPole 15"/>
          <p:cNvSpPr txBox="1">
            <a:spLocks noChangeArrowheads="1"/>
          </p:cNvSpPr>
          <p:nvPr/>
        </p:nvSpPr>
        <p:spPr bwMode="auto">
          <a:xfrm>
            <a:off x="3097213" y="4106863"/>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a:t>Formální </a:t>
            </a:r>
          </a:p>
        </p:txBody>
      </p:sp>
      <p:sp>
        <p:nvSpPr>
          <p:cNvPr id="18443" name="TextovéPole 16"/>
          <p:cNvSpPr txBox="1">
            <a:spLocks noChangeArrowheads="1"/>
          </p:cNvSpPr>
          <p:nvPr/>
        </p:nvSpPr>
        <p:spPr bwMode="auto">
          <a:xfrm>
            <a:off x="3097213" y="5149850"/>
            <a:ext cx="228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a:t>Kontrola výsledků (efektivnosti)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defTabSz="914377" eaLnBrk="1" fontAlgn="auto" hangingPunct="1">
              <a:spcAft>
                <a:spcPts val="0"/>
              </a:spcAft>
              <a:defRPr/>
            </a:pPr>
            <a:r>
              <a:rPr lang="cs-CZ" dirty="0" smtClean="0">
                <a:solidFill>
                  <a:srgbClr val="FF0000"/>
                </a:solidFill>
              </a:rPr>
              <a:t>P</a:t>
            </a:r>
            <a:r>
              <a:rPr lang="cs-CZ" dirty="0" smtClean="0">
                <a:solidFill>
                  <a:schemeClr val="tx1">
                    <a:lumMod val="90000"/>
                    <a:lumOff val="10000"/>
                  </a:schemeClr>
                </a:solidFill>
              </a:rPr>
              <a:t>říklady</a:t>
            </a:r>
            <a:endParaRPr lang="cs-CZ" dirty="0">
              <a:solidFill>
                <a:schemeClr val="tx1">
                  <a:lumMod val="90000"/>
                  <a:lumOff val="10000"/>
                </a:schemeClr>
              </a:solidFill>
            </a:endParaRPr>
          </a:p>
        </p:txBody>
      </p:sp>
      <p:sp>
        <p:nvSpPr>
          <p:cNvPr id="4" name="Zástupný symbol pro číslo snímku 3"/>
          <p:cNvSpPr>
            <a:spLocks noGrp="1"/>
          </p:cNvSpPr>
          <p:nvPr>
            <p:ph type="sldNum" sz="quarter" idx="12"/>
          </p:nvPr>
        </p:nvSpPr>
        <p:spPr/>
        <p:txBody>
          <a:bodyPr/>
          <a:lstStyle/>
          <a:p>
            <a:pPr>
              <a:defRPr/>
            </a:pPr>
            <a:fld id="{6E3318DF-8DB7-4A83-B549-B5654B6B9C9A}" type="slidenum">
              <a:rPr lang="cs-CZ" altLang="en-US"/>
              <a:pPr>
                <a:defRPr/>
              </a:pPr>
              <a:t>4</a:t>
            </a:fld>
            <a:endParaRPr lang="cs-CZ" altLang="en-US"/>
          </a:p>
        </p:txBody>
      </p:sp>
      <p:sp>
        <p:nvSpPr>
          <p:cNvPr id="19460" name="Zástupný symbol pro obsah 4"/>
          <p:cNvSpPr>
            <a:spLocks noGrp="1"/>
          </p:cNvSpPr>
          <p:nvPr>
            <p:ph idx="1"/>
          </p:nvPr>
        </p:nvSpPr>
        <p:spPr>
          <a:xfrm>
            <a:off x="98425" y="3498850"/>
            <a:ext cx="8629650" cy="3482975"/>
          </a:xfrm>
        </p:spPr>
        <p:txBody>
          <a:bodyPr>
            <a:spAutoFit/>
          </a:bodyPr>
          <a:lstStyle/>
          <a:p>
            <a:pPr eaLnBrk="1" hangingPunct="1"/>
            <a:r>
              <a:rPr lang="cs-CZ" altLang="cs-CZ" sz="1800" smtClean="0"/>
              <a:t>Představme si výdajový program, jehož cílem je vyhození 50 mld. Kč z okna směrem doleva. Jak k tomu přistoupí klasická, formální kontrola? </a:t>
            </a:r>
          </a:p>
          <a:p>
            <a:pPr eaLnBrk="1" hangingPunct="1"/>
            <a:r>
              <a:rPr lang="cs-CZ" altLang="cs-CZ" sz="1800" smtClean="0"/>
              <a:t>Výdaj 50 mld. Kč byl schválen v rámci zákona o státním rozpočtu. – O.K. </a:t>
            </a:r>
          </a:p>
          <a:p>
            <a:pPr eaLnBrk="1" hangingPunct="1"/>
            <a:r>
              <a:rPr lang="cs-CZ" altLang="cs-CZ" sz="1800" smtClean="0"/>
              <a:t>Na všech dokladech je razítko, že byl přezkoumán předběžnou kontrolou. – O.K. Peníze se vyhodily z okna. – O.K. </a:t>
            </a:r>
          </a:p>
          <a:p>
            <a:pPr eaLnBrk="1" hangingPunct="1"/>
            <a:r>
              <a:rPr lang="cs-CZ" altLang="cs-CZ" sz="1800" smtClean="0"/>
              <a:t>Peníze se vyhodily z okna doleva. – O.K. Výdaj byl zaúčtován do patřičné rozpočtové položky. – O.K. </a:t>
            </a:r>
          </a:p>
          <a:p>
            <a:pPr eaLnBrk="1" hangingPunct="1"/>
            <a:r>
              <a:rPr lang="cs-CZ" altLang="cs-CZ" sz="1800" smtClean="0"/>
              <a:t>Zjištění: Program byl realizován v souladu s právním řádem České republiky.</a:t>
            </a:r>
          </a:p>
          <a:p>
            <a:pPr eaLnBrk="1" hangingPunct="1"/>
            <a:r>
              <a:rPr lang="cs-CZ" altLang="cs-CZ" sz="1800" smtClean="0"/>
              <a:t>Zdroj: medveď, J. - Nemec, J. (2004): mikroekonomické východiská verejných financií. Bratislava.</a:t>
            </a:r>
          </a:p>
        </p:txBody>
      </p:sp>
      <p:pic>
        <p:nvPicPr>
          <p:cNvPr id="19461"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62413" y="298450"/>
            <a:ext cx="4089400" cy="318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542925" y="290513"/>
            <a:ext cx="7908925" cy="441325"/>
          </a:xfrm>
        </p:spPr>
        <p:txBody>
          <a:bodyPr lIns="92075" tIns="46038" rIns="92075" bIns="46038" anchor="b"/>
          <a:lstStyle/>
          <a:p>
            <a:pPr algn="ctr" defTabSz="914377" eaLnBrk="1" fontAlgn="auto" hangingPunct="1">
              <a:spcAft>
                <a:spcPts val="0"/>
              </a:spcAft>
              <a:defRPr/>
            </a:pPr>
            <a:r>
              <a:rPr lang="cs-CZ" altLang="cs-CZ" sz="2500" b="1" dirty="0" smtClean="0">
                <a:solidFill>
                  <a:srgbClr val="FF0000"/>
                </a:solidFill>
              </a:rPr>
              <a:t>Z</a:t>
            </a:r>
            <a:r>
              <a:rPr lang="cs-CZ" altLang="cs-CZ" sz="2500" b="1" dirty="0" smtClean="0">
                <a:solidFill>
                  <a:schemeClr val="tx1">
                    <a:lumMod val="90000"/>
                    <a:lumOff val="10000"/>
                  </a:schemeClr>
                </a:solidFill>
              </a:rPr>
              <a:t>ákladní kontrolní systémy České republiky - členění</a:t>
            </a:r>
          </a:p>
        </p:txBody>
      </p:sp>
      <p:sp>
        <p:nvSpPr>
          <p:cNvPr id="20483" name="Zástupný symbol pro číslo snímk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200"/>
              </a:spcBef>
              <a:spcAft>
                <a:spcPts val="200"/>
              </a:spcAft>
              <a:buClr>
                <a:schemeClr val="accent2"/>
              </a:buClr>
              <a:buSzPct val="100000"/>
              <a:buFont typeface="Tw Cen MT" panose="020B0602020104020603" pitchFamily="34" charset="-18"/>
              <a:buChar char=" "/>
              <a:defRPr sz="2000">
                <a:solidFill>
                  <a:schemeClr val="tx1"/>
                </a:solidFill>
                <a:latin typeface="Tw Cen MT" panose="020B0602020104020603" pitchFamily="34" charset="-18"/>
              </a:defRPr>
            </a:lvl1pPr>
            <a:lvl2pPr marL="742950" indent="-285750">
              <a:lnSpc>
                <a:spcPct val="90000"/>
              </a:lnSpc>
              <a:spcBef>
                <a:spcPts val="200"/>
              </a:spcBef>
              <a:spcAft>
                <a:spcPts val="400"/>
              </a:spcAft>
              <a:buClr>
                <a:schemeClr val="accent2"/>
              </a:buClr>
              <a:buFont typeface="Wingdings 3" panose="05040102010807070707" pitchFamily="18" charset="2"/>
              <a:buChar char=""/>
              <a:defRPr sz="1600">
                <a:solidFill>
                  <a:schemeClr val="tx1"/>
                </a:solidFill>
                <a:latin typeface="Tw Cen MT" panose="020B0602020104020603" pitchFamily="34" charset="-18"/>
              </a:defRPr>
            </a:lvl2pPr>
            <a:lvl3pPr marL="11430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3pPr>
            <a:lvl4pPr marL="16002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4pPr>
            <a:lvl5pPr marL="20574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5pPr>
            <a:lvl6pPr marL="25146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6pPr>
            <a:lvl7pPr marL="29718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7pPr>
            <a:lvl8pPr marL="34290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8pPr>
            <a:lvl9pPr marL="38862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9pPr>
          </a:lstStyle>
          <a:p>
            <a:pPr>
              <a:lnSpc>
                <a:spcPct val="100000"/>
              </a:lnSpc>
              <a:spcBef>
                <a:spcPct val="0"/>
              </a:spcBef>
              <a:spcAft>
                <a:spcPct val="0"/>
              </a:spcAft>
              <a:buClrTx/>
              <a:buSzTx/>
              <a:buFontTx/>
              <a:buNone/>
            </a:pPr>
            <a:fld id="{1774B6E6-6D2E-4B1F-B78E-00D0E79E1C28}" type="slidenum">
              <a:rPr lang="cs-CZ" altLang="en-US" sz="1200" smtClean="0">
                <a:latin typeface="Garamond" panose="02020404030301010803" pitchFamily="18" charset="0"/>
              </a:rPr>
              <a:pPr>
                <a:lnSpc>
                  <a:spcPct val="100000"/>
                </a:lnSpc>
                <a:spcBef>
                  <a:spcPct val="0"/>
                </a:spcBef>
                <a:spcAft>
                  <a:spcPct val="0"/>
                </a:spcAft>
                <a:buClrTx/>
                <a:buSzTx/>
                <a:buFontTx/>
                <a:buNone/>
              </a:pPr>
              <a:t>5</a:t>
            </a:fld>
            <a:endParaRPr lang="cs-CZ" altLang="en-US" sz="1200" smtClean="0">
              <a:latin typeface="Garamond" panose="02020404030301010803" pitchFamily="18" charset="0"/>
            </a:endParaRPr>
          </a:p>
        </p:txBody>
      </p:sp>
      <p:sp>
        <p:nvSpPr>
          <p:cNvPr id="20484" name="Rectangle 3"/>
          <p:cNvSpPr>
            <a:spLocks noChangeArrowheads="1"/>
          </p:cNvSpPr>
          <p:nvPr/>
        </p:nvSpPr>
        <p:spPr bwMode="auto">
          <a:xfrm>
            <a:off x="2162175" y="2033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lnSpc>
                <a:spcPct val="90000"/>
              </a:lnSpc>
              <a:spcBef>
                <a:spcPts val="1200"/>
              </a:spcBef>
              <a:spcAft>
                <a:spcPts val="200"/>
              </a:spcAft>
              <a:buClr>
                <a:schemeClr val="accent2"/>
              </a:buClr>
              <a:buSzPct val="100000"/>
              <a:buFont typeface="Tw Cen MT" panose="020B0602020104020603" pitchFamily="34" charset="-18"/>
              <a:buChar char=" "/>
              <a:defRPr sz="2000">
                <a:solidFill>
                  <a:schemeClr val="tx1"/>
                </a:solidFill>
                <a:latin typeface="Tw Cen MT" panose="020B0602020104020603" pitchFamily="34" charset="-18"/>
              </a:defRPr>
            </a:lvl1pPr>
            <a:lvl2pPr marL="742950" indent="-285750">
              <a:lnSpc>
                <a:spcPct val="90000"/>
              </a:lnSpc>
              <a:spcBef>
                <a:spcPts val="200"/>
              </a:spcBef>
              <a:spcAft>
                <a:spcPts val="400"/>
              </a:spcAft>
              <a:buClr>
                <a:schemeClr val="accent2"/>
              </a:buClr>
              <a:buFont typeface="Wingdings 3" panose="05040102010807070707" pitchFamily="18" charset="2"/>
              <a:buChar char=""/>
              <a:defRPr sz="1600">
                <a:solidFill>
                  <a:schemeClr val="tx1"/>
                </a:solidFill>
                <a:latin typeface="Tw Cen MT" panose="020B0602020104020603" pitchFamily="34" charset="-18"/>
              </a:defRPr>
            </a:lvl2pPr>
            <a:lvl3pPr marL="11430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3pPr>
            <a:lvl4pPr marL="16002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4pPr>
            <a:lvl5pPr marL="20574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5pPr>
            <a:lvl6pPr marL="25146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6pPr>
            <a:lvl7pPr marL="29718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7pPr>
            <a:lvl8pPr marL="34290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8pPr>
            <a:lvl9pPr marL="38862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9pPr>
          </a:lstStyle>
          <a:p>
            <a:pPr algn="ctr" eaLnBrk="1" hangingPunct="1">
              <a:lnSpc>
                <a:spcPct val="100000"/>
              </a:lnSpc>
              <a:spcBef>
                <a:spcPct val="0"/>
              </a:spcBef>
              <a:spcAft>
                <a:spcPct val="0"/>
              </a:spcAft>
              <a:buClrTx/>
              <a:buSzTx/>
              <a:buFontTx/>
              <a:buNone/>
            </a:pPr>
            <a:endParaRPr lang="cs-CZ" altLang="cs-CZ" sz="1800">
              <a:latin typeface="Arial" panose="020B0604020202020204" pitchFamily="34" charset="0"/>
            </a:endParaRPr>
          </a:p>
        </p:txBody>
      </p:sp>
      <p:grpSp>
        <p:nvGrpSpPr>
          <p:cNvPr id="20485" name="Group 4"/>
          <p:cNvGrpSpPr>
            <a:grpSpLocks/>
          </p:cNvGrpSpPr>
          <p:nvPr/>
        </p:nvGrpSpPr>
        <p:grpSpPr bwMode="auto">
          <a:xfrm>
            <a:off x="914400" y="762000"/>
            <a:ext cx="8153400" cy="5413375"/>
            <a:chOff x="1035" y="939"/>
            <a:chExt cx="4668" cy="2951"/>
          </a:xfrm>
        </p:grpSpPr>
        <p:sp>
          <p:nvSpPr>
            <p:cNvPr id="2" name="Text Box 5"/>
            <p:cNvSpPr txBox="1">
              <a:spLocks noChangeArrowheads="1"/>
            </p:cNvSpPr>
            <p:nvPr/>
          </p:nvSpPr>
          <p:spPr bwMode="auto">
            <a:xfrm>
              <a:off x="2387" y="1148"/>
              <a:ext cx="863" cy="1692"/>
            </a:xfrm>
            <a:prstGeom prst="rect">
              <a:avLst/>
            </a:prstGeom>
            <a:solidFill>
              <a:schemeClr val="accent3">
                <a:lumMod val="95000"/>
              </a:schemeClr>
            </a:solidFill>
            <a:ln w="9525">
              <a:solidFill>
                <a:srgbClr val="000000"/>
              </a:solidFill>
              <a:miter lim="800000"/>
              <a:headEnd/>
              <a:tailEnd/>
            </a:ln>
          </p:spPr>
          <p:txBody>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defRPr/>
              </a:pPr>
              <a:endParaRPr lang="cs-CZ" altLang="cs-CZ" sz="2000" b="1" dirty="0">
                <a:latin typeface="Times New Roman" panose="02020603050405020304" pitchFamily="18" charset="0"/>
              </a:endParaRPr>
            </a:p>
            <a:p>
              <a:pPr algn="ctr">
                <a:spcBef>
                  <a:spcPct val="0"/>
                </a:spcBef>
                <a:buClrTx/>
                <a:buSzTx/>
                <a:buFontTx/>
                <a:buNone/>
                <a:defRPr/>
              </a:pPr>
              <a:r>
                <a:rPr lang="cs-CZ" altLang="cs-CZ" sz="2000" b="1" dirty="0">
                  <a:latin typeface="Times New Roman" panose="02020603050405020304" pitchFamily="18" charset="0"/>
                </a:rPr>
                <a:t>Kontrolní</a:t>
              </a:r>
            </a:p>
            <a:p>
              <a:pPr algn="ctr">
                <a:spcBef>
                  <a:spcPct val="0"/>
                </a:spcBef>
                <a:buClrTx/>
                <a:buSzTx/>
                <a:buFontTx/>
                <a:buNone/>
                <a:defRPr/>
              </a:pPr>
              <a:r>
                <a:rPr lang="cs-CZ" altLang="cs-CZ" sz="2000" b="1" dirty="0">
                  <a:latin typeface="Times New Roman" panose="02020603050405020304" pitchFamily="18" charset="0"/>
                </a:rPr>
                <a:t>systémy ve </a:t>
              </a:r>
            </a:p>
            <a:p>
              <a:pPr algn="ctr">
                <a:spcBef>
                  <a:spcPct val="0"/>
                </a:spcBef>
                <a:buClrTx/>
                <a:buSzTx/>
                <a:buFontTx/>
                <a:buNone/>
                <a:defRPr/>
              </a:pPr>
              <a:r>
                <a:rPr lang="cs-CZ" altLang="cs-CZ" sz="2000" b="1" dirty="0">
                  <a:latin typeface="Times New Roman" panose="02020603050405020304" pitchFamily="18" charset="0"/>
                </a:rPr>
                <a:t>veřejné správě</a:t>
              </a:r>
            </a:p>
            <a:p>
              <a:pPr algn="ctr">
                <a:spcBef>
                  <a:spcPct val="0"/>
                </a:spcBef>
                <a:buClrTx/>
                <a:buSzTx/>
                <a:buFontTx/>
                <a:buNone/>
                <a:defRPr/>
              </a:pPr>
              <a:r>
                <a:rPr lang="cs-CZ" altLang="cs-CZ" sz="2000" b="1" dirty="0">
                  <a:solidFill>
                    <a:srgbClr val="003399"/>
                  </a:solidFill>
                  <a:latin typeface="Times New Roman" panose="02020603050405020304" pitchFamily="18" charset="0"/>
                </a:rPr>
                <a:t>(různé členění)</a:t>
              </a:r>
            </a:p>
          </p:txBody>
        </p:sp>
        <p:sp>
          <p:nvSpPr>
            <p:cNvPr id="3" name="Text Box 6"/>
            <p:cNvSpPr txBox="1">
              <a:spLocks noChangeArrowheads="1"/>
            </p:cNvSpPr>
            <p:nvPr/>
          </p:nvSpPr>
          <p:spPr bwMode="auto">
            <a:xfrm>
              <a:off x="1056" y="1022"/>
              <a:ext cx="1029" cy="432"/>
            </a:xfrm>
            <a:prstGeom prst="rect">
              <a:avLst/>
            </a:prstGeom>
            <a:solidFill>
              <a:schemeClr val="accent1">
                <a:lumMod val="20000"/>
                <a:lumOff val="80000"/>
              </a:schemeClr>
            </a:solidFill>
            <a:ln w="9525">
              <a:solidFill>
                <a:srgbClr val="000000"/>
              </a:solidFill>
              <a:miter lim="800000"/>
              <a:headEnd/>
              <a:tailEnd/>
            </a:ln>
          </p:spPr>
          <p:txBody>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defRPr/>
              </a:pPr>
              <a:r>
                <a:rPr lang="cs-CZ" altLang="cs-CZ" sz="1800" dirty="0">
                  <a:latin typeface="Times New Roman" panose="02020603050405020304" pitchFamily="18" charset="0"/>
                </a:rPr>
                <a:t>vnitřní</a:t>
              </a:r>
            </a:p>
          </p:txBody>
        </p:sp>
        <p:sp>
          <p:nvSpPr>
            <p:cNvPr id="4" name="Text Box 7"/>
            <p:cNvSpPr txBox="1">
              <a:spLocks noChangeArrowheads="1"/>
            </p:cNvSpPr>
            <p:nvPr/>
          </p:nvSpPr>
          <p:spPr bwMode="auto">
            <a:xfrm>
              <a:off x="1056" y="1526"/>
              <a:ext cx="1029" cy="434"/>
            </a:xfrm>
            <a:prstGeom prst="rect">
              <a:avLst/>
            </a:prstGeom>
            <a:solidFill>
              <a:schemeClr val="accent1">
                <a:lumMod val="20000"/>
                <a:lumOff val="80000"/>
              </a:schemeClr>
            </a:solidFill>
            <a:ln w="9525">
              <a:solidFill>
                <a:srgbClr val="000000"/>
              </a:solidFill>
              <a:miter lim="800000"/>
              <a:headEnd/>
              <a:tailEnd/>
            </a:ln>
          </p:spPr>
          <p:txBody>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defRPr/>
              </a:pPr>
              <a:r>
                <a:rPr lang="cs-CZ" altLang="cs-CZ" sz="1800" dirty="0">
                  <a:latin typeface="Times New Roman" panose="02020603050405020304" pitchFamily="18" charset="0"/>
                </a:rPr>
                <a:t>vnější</a:t>
              </a:r>
            </a:p>
          </p:txBody>
        </p:sp>
        <p:sp>
          <p:nvSpPr>
            <p:cNvPr id="29705" name="Text Box 8"/>
            <p:cNvSpPr txBox="1">
              <a:spLocks noChangeArrowheads="1"/>
            </p:cNvSpPr>
            <p:nvPr/>
          </p:nvSpPr>
          <p:spPr bwMode="auto">
            <a:xfrm>
              <a:off x="1056" y="1994"/>
              <a:ext cx="1029" cy="576"/>
            </a:xfrm>
            <a:prstGeom prst="rect">
              <a:avLst/>
            </a:prstGeom>
            <a:solidFill>
              <a:schemeClr val="tx2">
                <a:lumMod val="20000"/>
                <a:lumOff val="80000"/>
              </a:schemeClr>
            </a:solidFill>
            <a:ln w="9525">
              <a:solidFill>
                <a:srgbClr val="000000"/>
              </a:solidFill>
              <a:miter lim="800000"/>
              <a:headEnd/>
              <a:tailEnd/>
            </a:ln>
          </p:spPr>
          <p:txBody>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defRPr/>
              </a:pPr>
              <a:r>
                <a:rPr lang="cs-CZ" altLang="cs-CZ" sz="1800" dirty="0">
                  <a:latin typeface="Times New Roman" panose="02020603050405020304" pitchFamily="18" charset="0"/>
                </a:rPr>
                <a:t>občanská (laická)</a:t>
              </a:r>
            </a:p>
          </p:txBody>
        </p:sp>
        <p:sp>
          <p:nvSpPr>
            <p:cNvPr id="29706" name="Text Box 9"/>
            <p:cNvSpPr txBox="1">
              <a:spLocks noChangeArrowheads="1"/>
            </p:cNvSpPr>
            <p:nvPr/>
          </p:nvSpPr>
          <p:spPr bwMode="auto">
            <a:xfrm>
              <a:off x="1056" y="2642"/>
              <a:ext cx="1029" cy="575"/>
            </a:xfrm>
            <a:prstGeom prst="rect">
              <a:avLst/>
            </a:prstGeom>
            <a:solidFill>
              <a:schemeClr val="tx2">
                <a:lumMod val="20000"/>
                <a:lumOff val="80000"/>
              </a:schemeClr>
            </a:solidFill>
            <a:ln w="9525">
              <a:solidFill>
                <a:srgbClr val="000000"/>
              </a:solidFill>
              <a:miter lim="800000"/>
              <a:headEnd/>
              <a:tailEnd/>
            </a:ln>
          </p:spPr>
          <p:txBody>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defRPr/>
              </a:pPr>
              <a:r>
                <a:rPr lang="cs-CZ" altLang="cs-CZ" sz="1800" dirty="0">
                  <a:latin typeface="Times New Roman" panose="02020603050405020304" pitchFamily="18" charset="0"/>
                </a:rPr>
                <a:t>profesionální (odborná)</a:t>
              </a:r>
            </a:p>
          </p:txBody>
        </p:sp>
        <p:sp>
          <p:nvSpPr>
            <p:cNvPr id="12302" name="Text Box 10"/>
            <p:cNvSpPr txBox="1">
              <a:spLocks noChangeArrowheads="1"/>
            </p:cNvSpPr>
            <p:nvPr/>
          </p:nvSpPr>
          <p:spPr bwMode="auto">
            <a:xfrm>
              <a:off x="3627" y="939"/>
              <a:ext cx="2076" cy="2951"/>
            </a:xfrm>
            <a:prstGeom prst="rect">
              <a:avLst/>
            </a:prstGeom>
            <a:solidFill>
              <a:srgbClr val="FFFFFF"/>
            </a:solidFill>
            <a:ln w="9525">
              <a:solidFill>
                <a:srgbClr val="000000"/>
              </a:solidFill>
              <a:miter lim="800000"/>
              <a:headEnd/>
              <a:tailEnd/>
            </a:ln>
          </p:spPr>
          <p:txBody>
            <a:bodyPr/>
            <a:lstStyle>
              <a:lvl1pPr marL="187325" indent="-187325">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defRPr/>
              </a:pPr>
              <a:r>
                <a:rPr lang="cs-CZ" altLang="cs-CZ" sz="1800" dirty="0">
                  <a:solidFill>
                    <a:srgbClr val="003399"/>
                  </a:solidFill>
                  <a:latin typeface="+mn-lt"/>
                </a:rPr>
                <a:t>INSTITUCIONÁLNÍ ČLENĚNÍ</a:t>
              </a:r>
            </a:p>
            <a:p>
              <a:pPr>
                <a:spcBef>
                  <a:spcPct val="0"/>
                </a:spcBef>
                <a:buClrTx/>
                <a:buSzTx/>
                <a:buFont typeface="Wingdings" pitchFamily="2" charset="2"/>
                <a:buNone/>
                <a:defRPr/>
              </a:pPr>
              <a:r>
                <a:rPr lang="cs-CZ" altLang="cs-CZ" sz="1800" dirty="0">
                  <a:latin typeface="+mn-lt"/>
                </a:rPr>
                <a:t>■ Parlament ČR</a:t>
              </a:r>
            </a:p>
            <a:p>
              <a:pPr>
                <a:spcBef>
                  <a:spcPct val="0"/>
                </a:spcBef>
                <a:buClrTx/>
                <a:buSzTx/>
                <a:buFont typeface="Wingdings" pitchFamily="2" charset="2"/>
                <a:buNone/>
                <a:defRPr/>
              </a:pPr>
              <a:r>
                <a:rPr lang="cs-CZ" altLang="cs-CZ" sz="1800" dirty="0">
                  <a:latin typeface="+mn-lt"/>
                </a:rPr>
                <a:t>■ exekutiva (vláda)</a:t>
              </a:r>
            </a:p>
            <a:p>
              <a:pPr>
                <a:spcBef>
                  <a:spcPct val="0"/>
                </a:spcBef>
                <a:buClrTx/>
                <a:buSzTx/>
                <a:buFont typeface="Wingdings" pitchFamily="2" charset="2"/>
                <a:buNone/>
                <a:defRPr/>
              </a:pPr>
              <a:r>
                <a:rPr lang="cs-CZ" altLang="cs-CZ" sz="1800" dirty="0"/>
                <a:t>■ kraje, obce </a:t>
              </a:r>
            </a:p>
            <a:p>
              <a:pPr>
                <a:spcBef>
                  <a:spcPct val="0"/>
                </a:spcBef>
                <a:buClrTx/>
                <a:buSzTx/>
                <a:buFont typeface="Wingdings" pitchFamily="2" charset="2"/>
                <a:buNone/>
                <a:defRPr/>
              </a:pPr>
              <a:r>
                <a:rPr lang="cs-CZ" altLang="cs-CZ" sz="1800" dirty="0"/>
                <a:t>■ Nejvyšší kontrolní úřad</a:t>
              </a:r>
              <a:endParaRPr lang="cs-CZ" altLang="cs-CZ" sz="1800" dirty="0">
                <a:latin typeface="+mn-lt"/>
              </a:endParaRPr>
            </a:p>
            <a:p>
              <a:pPr>
                <a:spcBef>
                  <a:spcPct val="0"/>
                </a:spcBef>
                <a:buClrTx/>
                <a:buSzTx/>
                <a:buFontTx/>
                <a:buNone/>
                <a:defRPr/>
              </a:pPr>
              <a:r>
                <a:rPr lang="cs-CZ" altLang="cs-CZ" sz="1800" dirty="0">
                  <a:latin typeface="+mn-lt"/>
                </a:rPr>
                <a:t>■ soudy a státní zastupitelství</a:t>
              </a:r>
            </a:p>
            <a:p>
              <a:pPr>
                <a:spcBef>
                  <a:spcPct val="0"/>
                </a:spcBef>
                <a:buClrTx/>
                <a:buSzTx/>
                <a:buFontTx/>
                <a:buNone/>
                <a:defRPr/>
              </a:pPr>
              <a:r>
                <a:rPr lang="cs-CZ" altLang="cs-CZ" sz="1800" dirty="0">
                  <a:latin typeface="+mn-lt"/>
                </a:rPr>
                <a:t>■ Veřejný ochránce práv</a:t>
              </a:r>
            </a:p>
            <a:p>
              <a:pPr>
                <a:spcBef>
                  <a:spcPct val="0"/>
                </a:spcBef>
                <a:buClrTx/>
                <a:buSzTx/>
                <a:buFontTx/>
                <a:buNone/>
                <a:defRPr/>
              </a:pPr>
              <a:r>
                <a:rPr lang="cs-CZ" altLang="cs-CZ" sz="1800" dirty="0">
                  <a:latin typeface="+mn-lt"/>
                </a:rPr>
                <a:t>■ ÚOHS, ÚDHPSH, ÚOOÚ</a:t>
              </a:r>
            </a:p>
            <a:p>
              <a:pPr>
                <a:spcBef>
                  <a:spcPct val="0"/>
                </a:spcBef>
                <a:buClrTx/>
                <a:buSzTx/>
                <a:buFontTx/>
                <a:buNone/>
                <a:defRPr/>
              </a:pPr>
              <a:r>
                <a:rPr lang="cs-CZ" altLang="cs-CZ" sz="1800" dirty="0">
                  <a:latin typeface="+mn-lt"/>
                </a:rPr>
                <a:t>■ ERÚ, ČTÚ, SÚJB apod.</a:t>
              </a:r>
            </a:p>
            <a:p>
              <a:pPr>
                <a:spcBef>
                  <a:spcPct val="0"/>
                </a:spcBef>
                <a:buClrTx/>
                <a:buSzTx/>
                <a:buFont typeface="Wingdings" pitchFamily="2" charset="2"/>
                <a:buNone/>
                <a:defRPr/>
              </a:pPr>
              <a:r>
                <a:rPr lang="cs-CZ" altLang="cs-CZ" sz="1800" dirty="0"/>
                <a:t>■ ČNB</a:t>
              </a:r>
            </a:p>
            <a:p>
              <a:pPr>
                <a:spcBef>
                  <a:spcPct val="0"/>
                </a:spcBef>
                <a:buClrTx/>
                <a:buSzTx/>
                <a:buFontTx/>
                <a:buNone/>
                <a:defRPr/>
              </a:pPr>
              <a:r>
                <a:rPr lang="cs-CZ" altLang="cs-CZ" sz="1800" dirty="0">
                  <a:latin typeface="+mn-lt"/>
                </a:rPr>
                <a:t>■ územní finanční orgány, celní orgány, Česká správa sociálního zabezpečení, zdravotní pojišťovny, atd.</a:t>
              </a:r>
            </a:p>
            <a:p>
              <a:pPr>
                <a:spcBef>
                  <a:spcPct val="0"/>
                </a:spcBef>
                <a:buClrTx/>
                <a:buSzTx/>
                <a:buFontTx/>
                <a:buNone/>
                <a:defRPr/>
              </a:pPr>
              <a:r>
                <a:rPr lang="cs-CZ" altLang="cs-CZ" sz="1800" dirty="0">
                  <a:latin typeface="+mn-lt"/>
                </a:rPr>
                <a:t>■ orgány inspekce, dozoru, dohledu a zkušebnictví</a:t>
              </a:r>
            </a:p>
            <a:p>
              <a:pPr>
                <a:spcBef>
                  <a:spcPct val="0"/>
                </a:spcBef>
                <a:buClrTx/>
                <a:buSzTx/>
                <a:buFontTx/>
                <a:buNone/>
                <a:defRPr/>
              </a:pPr>
              <a:r>
                <a:rPr lang="cs-CZ" altLang="cs-CZ" sz="1800" dirty="0">
                  <a:latin typeface="+mn-lt"/>
                </a:rPr>
                <a:t> ■ nestátní neziskové organizace</a:t>
              </a:r>
            </a:p>
            <a:p>
              <a:pPr>
                <a:spcBef>
                  <a:spcPct val="0"/>
                </a:spcBef>
                <a:buClrTx/>
                <a:buSzTx/>
                <a:buFontTx/>
                <a:buNone/>
                <a:defRPr/>
              </a:pPr>
              <a:r>
                <a:rPr lang="cs-CZ" altLang="cs-CZ" sz="1800" dirty="0">
                  <a:latin typeface="+mn-lt"/>
                </a:rPr>
                <a:t>■ zahraniční instituce</a:t>
              </a:r>
            </a:p>
            <a:p>
              <a:pPr>
                <a:spcBef>
                  <a:spcPct val="0"/>
                </a:spcBef>
                <a:buClrTx/>
                <a:buSzTx/>
                <a:buFont typeface="Wingdings" pitchFamily="2" charset="2"/>
                <a:buNone/>
                <a:defRPr/>
              </a:pPr>
              <a:r>
                <a:rPr lang="cs-CZ" altLang="cs-CZ" sz="1800" dirty="0">
                  <a:latin typeface="+mn-lt"/>
                </a:rPr>
                <a:t>■ jiné </a:t>
              </a:r>
            </a:p>
            <a:p>
              <a:pPr>
                <a:spcBef>
                  <a:spcPct val="0"/>
                </a:spcBef>
                <a:buClrTx/>
                <a:buSzTx/>
                <a:buFontTx/>
                <a:buNone/>
                <a:defRPr/>
              </a:pPr>
              <a:endParaRPr lang="cs-CZ" altLang="cs-CZ" sz="1400" b="1" dirty="0">
                <a:latin typeface="Times New Roman" pitchFamily="18" charset="0"/>
              </a:endParaRPr>
            </a:p>
          </p:txBody>
        </p:sp>
        <p:sp>
          <p:nvSpPr>
            <p:cNvPr id="20495" name="Line 11"/>
            <p:cNvSpPr>
              <a:spLocks noChangeShapeType="1"/>
            </p:cNvSpPr>
            <p:nvPr/>
          </p:nvSpPr>
          <p:spPr bwMode="auto">
            <a:xfrm flipH="1" flipV="1">
              <a:off x="2085" y="1382"/>
              <a:ext cx="318" cy="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496" name="Line 12"/>
            <p:cNvSpPr>
              <a:spLocks noChangeShapeType="1"/>
            </p:cNvSpPr>
            <p:nvPr/>
          </p:nvSpPr>
          <p:spPr bwMode="auto">
            <a:xfrm flipH="1">
              <a:off x="2085" y="1526"/>
              <a:ext cx="318" cy="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497" name="Line 13"/>
            <p:cNvSpPr>
              <a:spLocks noChangeShapeType="1"/>
            </p:cNvSpPr>
            <p:nvPr/>
          </p:nvSpPr>
          <p:spPr bwMode="auto">
            <a:xfrm flipH="1" flipV="1">
              <a:off x="2085" y="2426"/>
              <a:ext cx="318" cy="1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498" name="Line 14"/>
            <p:cNvSpPr>
              <a:spLocks noChangeShapeType="1"/>
            </p:cNvSpPr>
            <p:nvPr/>
          </p:nvSpPr>
          <p:spPr bwMode="auto">
            <a:xfrm flipH="1">
              <a:off x="2085" y="2678"/>
              <a:ext cx="318" cy="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499" name="Line 15"/>
            <p:cNvSpPr>
              <a:spLocks noChangeShapeType="1"/>
            </p:cNvSpPr>
            <p:nvPr/>
          </p:nvSpPr>
          <p:spPr bwMode="auto">
            <a:xfrm flipH="1">
              <a:off x="2064" y="2840"/>
              <a:ext cx="678" cy="56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5" name="Text Box 16"/>
            <p:cNvSpPr txBox="1">
              <a:spLocks noChangeArrowheads="1"/>
            </p:cNvSpPr>
            <p:nvPr/>
          </p:nvSpPr>
          <p:spPr bwMode="auto">
            <a:xfrm>
              <a:off x="1035" y="3314"/>
              <a:ext cx="1029" cy="576"/>
            </a:xfrm>
            <a:prstGeom prst="rect">
              <a:avLst/>
            </a:prstGeom>
            <a:solidFill>
              <a:schemeClr val="tx2">
                <a:lumMod val="20000"/>
                <a:lumOff val="80000"/>
              </a:schemeClr>
            </a:solidFill>
            <a:ln w="9525">
              <a:solidFill>
                <a:srgbClr val="000000"/>
              </a:solidFill>
              <a:miter lim="800000"/>
              <a:headEnd/>
              <a:tailEnd/>
            </a:ln>
          </p:spPr>
          <p:txBody>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defRPr/>
              </a:pPr>
              <a:r>
                <a:rPr lang="cs-CZ" altLang="cs-CZ" sz="1800" dirty="0">
                  <a:latin typeface="Times New Roman" panose="02020603050405020304" pitchFamily="18" charset="0"/>
                </a:rPr>
                <a:t>parlamentní</a:t>
              </a:r>
            </a:p>
            <a:p>
              <a:pPr>
                <a:spcBef>
                  <a:spcPct val="0"/>
                </a:spcBef>
                <a:buClrTx/>
                <a:buSzTx/>
                <a:buFontTx/>
                <a:buNone/>
                <a:defRPr/>
              </a:pPr>
              <a:r>
                <a:rPr lang="cs-CZ" altLang="cs-CZ" sz="1800" dirty="0">
                  <a:latin typeface="Times New Roman" panose="02020603050405020304" pitchFamily="18" charset="0"/>
                </a:rPr>
                <a:t>(zastupitelé </a:t>
              </a:r>
              <a:r>
                <a:rPr lang="cs-CZ" altLang="cs-CZ" sz="1800" dirty="0" err="1">
                  <a:latin typeface="Times New Roman" panose="02020603050405020304" pitchFamily="18" charset="0"/>
                </a:rPr>
                <a:t>úsc</a:t>
              </a:r>
              <a:r>
                <a:rPr lang="cs-CZ" altLang="cs-CZ" sz="1800" dirty="0">
                  <a:latin typeface="Times New Roman" panose="02020603050405020304" pitchFamily="18" charset="0"/>
                </a:rPr>
                <a:t>)</a:t>
              </a:r>
            </a:p>
          </p:txBody>
        </p:sp>
        <p:sp>
          <p:nvSpPr>
            <p:cNvPr id="20501" name="Line 17"/>
            <p:cNvSpPr>
              <a:spLocks noChangeShapeType="1"/>
            </p:cNvSpPr>
            <p:nvPr/>
          </p:nvSpPr>
          <p:spPr bwMode="auto">
            <a:xfrm>
              <a:off x="3267" y="1994"/>
              <a:ext cx="360" cy="0"/>
            </a:xfrm>
            <a:prstGeom prst="line">
              <a:avLst/>
            </a:prstGeom>
            <a:noFill/>
            <a:ln w="12700" cap="sq">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20486" name="Obdélník 2"/>
          <p:cNvSpPr>
            <a:spLocks noChangeArrowheads="1"/>
          </p:cNvSpPr>
          <p:nvPr/>
        </p:nvSpPr>
        <p:spPr bwMode="auto">
          <a:xfrm>
            <a:off x="3276600" y="5181600"/>
            <a:ext cx="1536700" cy="914400"/>
          </a:xfrm>
          <a:prstGeom prst="rect">
            <a:avLst/>
          </a:prstGeom>
          <a:solidFill>
            <a:schemeClr val="accent1"/>
          </a:solidFill>
          <a:ln w="9525" algn="ctr">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a:p>
        </p:txBody>
      </p:sp>
      <p:sp>
        <p:nvSpPr>
          <p:cNvPr id="20487" name="Obdélník 20"/>
          <p:cNvSpPr>
            <a:spLocks noChangeArrowheads="1"/>
          </p:cNvSpPr>
          <p:nvPr/>
        </p:nvSpPr>
        <p:spPr bwMode="auto">
          <a:xfrm>
            <a:off x="3290888" y="5138738"/>
            <a:ext cx="1535112" cy="914400"/>
          </a:xfrm>
          <a:prstGeom prst="rect">
            <a:avLst/>
          </a:prstGeom>
          <a:solidFill>
            <a:srgbClr val="FFFF00"/>
          </a:solidFill>
          <a:ln w="9525" algn="ctr">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a:latin typeface="Times New Roman" panose="02020603050405020304" pitchFamily="18" charset="0"/>
              </a:rPr>
              <a:t>další kritéria členění</a:t>
            </a:r>
            <a:endParaRPr lang="cs-CZ" altLang="cs-CZ"/>
          </a:p>
        </p:txBody>
      </p:sp>
      <p:cxnSp>
        <p:nvCxnSpPr>
          <p:cNvPr id="20488" name="Přímá spojnice se šipkou 4"/>
          <p:cNvCxnSpPr>
            <a:cxnSpLocks noChangeShapeType="1"/>
            <a:endCxn id="20487" idx="0"/>
          </p:cNvCxnSpPr>
          <p:nvPr/>
        </p:nvCxnSpPr>
        <p:spPr bwMode="auto">
          <a:xfrm flipH="1">
            <a:off x="4057650" y="4249738"/>
            <a:ext cx="0" cy="88900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533400" y="304800"/>
            <a:ext cx="8229600" cy="712787"/>
          </a:xfrm>
        </p:spPr>
        <p:txBody>
          <a:bodyPr>
            <a:normAutofit fontScale="90000"/>
          </a:bodyPr>
          <a:lstStyle/>
          <a:p>
            <a:pPr algn="ctr" defTabSz="914377" eaLnBrk="1" fontAlgn="auto" hangingPunct="1">
              <a:spcAft>
                <a:spcPts val="0"/>
              </a:spcAft>
              <a:defRPr/>
            </a:pPr>
            <a:r>
              <a:rPr lang="cs-CZ" altLang="cs-CZ" sz="4900" dirty="0">
                <a:solidFill>
                  <a:srgbClr val="FF0000"/>
                </a:solidFill>
              </a:rPr>
              <a:t>NK</a:t>
            </a:r>
            <a:r>
              <a:rPr lang="cs-CZ" altLang="cs-CZ" sz="4900" dirty="0">
                <a:solidFill>
                  <a:schemeClr val="tx1">
                    <a:lumMod val="90000"/>
                    <a:lumOff val="10000"/>
                  </a:schemeClr>
                </a:solidFill>
              </a:rPr>
              <a:t>Ú vykonává </a:t>
            </a:r>
            <a:r>
              <a:rPr lang="cs-CZ" altLang="cs-CZ" sz="4900" dirty="0" smtClean="0">
                <a:solidFill>
                  <a:schemeClr val="tx1">
                    <a:lumMod val="90000"/>
                    <a:lumOff val="10000"/>
                  </a:schemeClr>
                </a:solidFill>
              </a:rPr>
              <a:t>kontrolu</a:t>
            </a:r>
            <a:r>
              <a:rPr lang="cs-CZ" altLang="cs-CZ" sz="3800" b="1" dirty="0" smtClean="0">
                <a:solidFill>
                  <a:srgbClr val="FF0000"/>
                </a:solidFill>
              </a:rPr>
              <a:t/>
            </a:r>
            <a:br>
              <a:rPr lang="cs-CZ" altLang="cs-CZ" sz="3800" b="1" dirty="0" smtClean="0">
                <a:solidFill>
                  <a:srgbClr val="FF0000"/>
                </a:solidFill>
              </a:rPr>
            </a:br>
            <a:endParaRPr lang="cs-CZ" altLang="cs-CZ" sz="2400" b="1" dirty="0" smtClean="0">
              <a:solidFill>
                <a:srgbClr val="FF0000"/>
              </a:solidFill>
            </a:endParaRPr>
          </a:p>
        </p:txBody>
      </p:sp>
      <p:sp>
        <p:nvSpPr>
          <p:cNvPr id="35843" name="Rectangle 3"/>
          <p:cNvSpPr>
            <a:spLocks noGrp="1" noChangeArrowheads="1"/>
          </p:cNvSpPr>
          <p:nvPr>
            <p:ph idx="1"/>
          </p:nvPr>
        </p:nvSpPr>
        <p:spPr>
          <a:xfrm>
            <a:off x="533400" y="1226911"/>
            <a:ext cx="8229600" cy="5216525"/>
          </a:xfrm>
        </p:spPr>
        <p:txBody>
          <a:bodyPr/>
          <a:lstStyle/>
          <a:p>
            <a:pPr eaLnBrk="1" hangingPunct="1"/>
            <a:r>
              <a:rPr lang="cs-CZ" altLang="cs-CZ" dirty="0"/>
              <a:t>hospodaření se státním majetkem a finančními prostředky (zatím výjimka územní samosprávné celky v samostatné působnosti, v legislativním procesu je novelizace zákona)</a:t>
            </a:r>
          </a:p>
          <a:p>
            <a:pPr eaLnBrk="1" hangingPunct="1"/>
            <a:r>
              <a:rPr lang="cs-CZ" altLang="cs-CZ" dirty="0" smtClean="0"/>
              <a:t>plnění </a:t>
            </a:r>
            <a:r>
              <a:rPr lang="cs-CZ" altLang="cs-CZ" dirty="0"/>
              <a:t>státního </a:t>
            </a:r>
            <a:r>
              <a:rPr lang="cs-CZ" altLang="cs-CZ" dirty="0" smtClean="0"/>
              <a:t>rozpočtu; státního závěrečného účtu</a:t>
            </a:r>
          </a:p>
          <a:p>
            <a:pPr eaLnBrk="1" hangingPunct="1"/>
            <a:r>
              <a:rPr lang="cs-CZ" altLang="cs-CZ" dirty="0"/>
              <a:t>prostředky poskytnutými ČR se zahraničí a za záruky státu</a:t>
            </a:r>
          </a:p>
          <a:p>
            <a:pPr eaLnBrk="1" hangingPunct="1"/>
            <a:r>
              <a:rPr lang="cs-CZ" altLang="cs-CZ" dirty="0"/>
              <a:t>vydávání a umořování státních CP</a:t>
            </a:r>
          </a:p>
          <a:p>
            <a:pPr eaLnBrk="1" hangingPunct="1"/>
            <a:r>
              <a:rPr lang="cs-CZ" altLang="cs-CZ" dirty="0"/>
              <a:t>zadávání státních zakázek</a:t>
            </a:r>
          </a:p>
          <a:p>
            <a:pPr eaLnBrk="1" hangingPunct="1"/>
            <a:r>
              <a:rPr lang="cs-CZ" altLang="cs-CZ" dirty="0"/>
              <a:t>organizační složky státu, právnické a fyzické osoby (dotace ČR a EU), ČNB (jen provozní rozpočet)</a:t>
            </a:r>
          </a:p>
          <a:p>
            <a:pPr eaLnBrk="1" hangingPunct="1"/>
            <a:r>
              <a:rPr lang="cs-CZ" altLang="cs-CZ" dirty="0"/>
              <a:t>Dopady - informace pro občany, informace pro vládu a parlament, ČNB, ministerstvům, oznámení finančním úřadům, </a:t>
            </a:r>
            <a:r>
              <a:rPr lang="en-US" altLang="cs-CZ" dirty="0" err="1"/>
              <a:t>trestní</a:t>
            </a:r>
            <a:r>
              <a:rPr lang="en-US" altLang="cs-CZ" dirty="0"/>
              <a:t> </a:t>
            </a:r>
            <a:r>
              <a:rPr lang="en-US" altLang="cs-CZ" dirty="0" err="1"/>
              <a:t>oznámení</a:t>
            </a:r>
            <a:r>
              <a:rPr lang="cs-CZ" altLang="cs-CZ" dirty="0"/>
              <a:t> </a:t>
            </a:r>
          </a:p>
          <a:p>
            <a:pPr eaLnBrk="1" hangingPunct="1"/>
            <a:r>
              <a:rPr lang="cs-CZ" altLang="cs-CZ" dirty="0"/>
              <a:t>NKÚ nemá výkonnou pravomoc,  nemůže ukládat nápravná opatření a sankce s výjimkou pokut za nesoučinnost. Nápravná opatření ukládá vláda</a:t>
            </a:r>
            <a:endParaRPr lang="en-US" altLang="cs-CZ" dirty="0"/>
          </a:p>
          <a:p>
            <a:pPr eaLnBrk="1" hangingPunct="1"/>
            <a:endParaRPr lang="cs-CZ" altLang="cs-CZ" dirty="0" smtClean="0"/>
          </a:p>
          <a:p>
            <a:pPr eaLnBrk="1" hangingPunct="1"/>
            <a:endParaRPr lang="cs-CZ" altLang="cs-CZ" b="1" dirty="0" smtClean="0"/>
          </a:p>
        </p:txBody>
      </p:sp>
      <p:sp>
        <p:nvSpPr>
          <p:cNvPr id="35844" name="Zástupný symbol pro číslo snímk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200"/>
              </a:spcBef>
              <a:spcAft>
                <a:spcPts val="200"/>
              </a:spcAft>
              <a:buClr>
                <a:schemeClr val="accent2"/>
              </a:buClr>
              <a:buSzPct val="100000"/>
              <a:buFont typeface="Tw Cen MT" panose="020B0602020104020603" pitchFamily="34" charset="-18"/>
              <a:buChar char=" "/>
              <a:defRPr sz="2000">
                <a:solidFill>
                  <a:schemeClr val="tx1"/>
                </a:solidFill>
                <a:latin typeface="Tw Cen MT" panose="020B0602020104020603" pitchFamily="34" charset="-18"/>
              </a:defRPr>
            </a:lvl1pPr>
            <a:lvl2pPr marL="742950" indent="-285750">
              <a:lnSpc>
                <a:spcPct val="90000"/>
              </a:lnSpc>
              <a:spcBef>
                <a:spcPts val="200"/>
              </a:spcBef>
              <a:spcAft>
                <a:spcPts val="400"/>
              </a:spcAft>
              <a:buClr>
                <a:schemeClr val="accent2"/>
              </a:buClr>
              <a:buFont typeface="Wingdings 3" panose="05040102010807070707" pitchFamily="18" charset="2"/>
              <a:buChar char=""/>
              <a:defRPr sz="1600">
                <a:solidFill>
                  <a:schemeClr val="tx1"/>
                </a:solidFill>
                <a:latin typeface="Tw Cen MT" panose="020B0602020104020603" pitchFamily="34" charset="-18"/>
              </a:defRPr>
            </a:lvl2pPr>
            <a:lvl3pPr marL="11430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3pPr>
            <a:lvl4pPr marL="16002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4pPr>
            <a:lvl5pPr marL="20574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5pPr>
            <a:lvl6pPr marL="25146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6pPr>
            <a:lvl7pPr marL="29718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7pPr>
            <a:lvl8pPr marL="34290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8pPr>
            <a:lvl9pPr marL="38862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9pPr>
          </a:lstStyle>
          <a:p>
            <a:pPr>
              <a:lnSpc>
                <a:spcPct val="100000"/>
              </a:lnSpc>
              <a:spcBef>
                <a:spcPct val="0"/>
              </a:spcBef>
              <a:spcAft>
                <a:spcPct val="0"/>
              </a:spcAft>
              <a:buClrTx/>
              <a:buSzTx/>
              <a:buFontTx/>
              <a:buNone/>
            </a:pPr>
            <a:fld id="{2D148378-6700-499F-9978-B790F05EE0F6}" type="slidenum">
              <a:rPr lang="cs-CZ" altLang="en-US" sz="1200" smtClean="0">
                <a:latin typeface="Garamond" panose="02020404030301010803" pitchFamily="18" charset="0"/>
              </a:rPr>
              <a:pPr>
                <a:lnSpc>
                  <a:spcPct val="100000"/>
                </a:lnSpc>
                <a:spcBef>
                  <a:spcPct val="0"/>
                </a:spcBef>
                <a:spcAft>
                  <a:spcPct val="0"/>
                </a:spcAft>
                <a:buClrTx/>
                <a:buSzTx/>
                <a:buFontTx/>
                <a:buNone/>
              </a:pPr>
              <a:t>6</a:t>
            </a:fld>
            <a:endParaRPr lang="cs-CZ" altLang="en-US" sz="1200" smtClean="0">
              <a:latin typeface="Garamond" panose="02020404030301010803"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a:xfrm>
            <a:off x="457200" y="277813"/>
            <a:ext cx="8229600" cy="447675"/>
          </a:xfrm>
        </p:spPr>
        <p:txBody>
          <a:bodyPr>
            <a:noAutofit/>
          </a:bodyPr>
          <a:lstStyle/>
          <a:p>
            <a:pPr algn="ctr" defTabSz="914377" eaLnBrk="1" fontAlgn="auto" hangingPunct="1">
              <a:spcAft>
                <a:spcPts val="0"/>
              </a:spcAft>
              <a:defRPr/>
            </a:pPr>
            <a:r>
              <a:rPr lang="cs-CZ" altLang="cs-CZ" dirty="0">
                <a:solidFill>
                  <a:srgbClr val="FF0000"/>
                </a:solidFill>
              </a:rPr>
              <a:t>So</a:t>
            </a:r>
            <a:r>
              <a:rPr lang="cs-CZ" altLang="cs-CZ" dirty="0">
                <a:solidFill>
                  <a:schemeClr val="tx1">
                    <a:lumMod val="90000"/>
                    <a:lumOff val="10000"/>
                  </a:schemeClr>
                </a:solidFill>
              </a:rPr>
              <a:t>udní (právní) </a:t>
            </a:r>
            <a:r>
              <a:rPr lang="cs-CZ" altLang="cs-CZ" dirty="0" smtClean="0">
                <a:solidFill>
                  <a:schemeClr val="tx1">
                    <a:lumMod val="90000"/>
                    <a:lumOff val="10000"/>
                  </a:schemeClr>
                </a:solidFill>
              </a:rPr>
              <a:t>kontrola</a:t>
            </a:r>
            <a:endParaRPr lang="cs-CZ" altLang="cs-CZ" dirty="0">
              <a:solidFill>
                <a:schemeClr val="tx1">
                  <a:lumMod val="90000"/>
                  <a:lumOff val="10000"/>
                </a:schemeClr>
              </a:solidFill>
            </a:endParaRPr>
          </a:p>
        </p:txBody>
      </p:sp>
      <p:sp>
        <p:nvSpPr>
          <p:cNvPr id="37891" name="Rectangle 3"/>
          <p:cNvSpPr>
            <a:spLocks noGrp="1" noChangeArrowheads="1"/>
          </p:cNvSpPr>
          <p:nvPr>
            <p:ph idx="1"/>
          </p:nvPr>
        </p:nvSpPr>
        <p:spPr>
          <a:xfrm>
            <a:off x="628650" y="1064080"/>
            <a:ext cx="8229600" cy="5405437"/>
          </a:xfrm>
        </p:spPr>
        <p:txBody>
          <a:bodyPr/>
          <a:lstStyle/>
          <a:p>
            <a:pPr eaLnBrk="1" hangingPunct="1"/>
            <a:r>
              <a:rPr lang="cs-CZ" altLang="cs-CZ" sz="2400" dirty="0">
                <a:solidFill>
                  <a:srgbClr val="FF0000"/>
                </a:solidFill>
              </a:rPr>
              <a:t>Ústavní soud </a:t>
            </a:r>
            <a:r>
              <a:rPr lang="cs-CZ" altLang="cs-CZ" sz="2400" dirty="0"/>
              <a:t>(interpretace zákonů, přezkoumává některé zásahy orgánů veřejné správy, rozhodnutí a právní předpisy, případně je zrušuje nebo vyvozuje důsledky z jejich nezákonnosti)</a:t>
            </a:r>
          </a:p>
          <a:p>
            <a:pPr eaLnBrk="1" hangingPunct="1"/>
            <a:r>
              <a:rPr lang="cs-CZ" altLang="cs-CZ" sz="2400" dirty="0">
                <a:solidFill>
                  <a:srgbClr val="FF0000"/>
                </a:solidFill>
              </a:rPr>
              <a:t>Nejvyšší správní soud </a:t>
            </a:r>
            <a:r>
              <a:rPr lang="cs-CZ" altLang="cs-CZ" sz="2400" dirty="0"/>
              <a:t>a správní soudnictví (o žalobách proti rozhodnutí správních orgánů, o ochraně proti nečinnosti správních orgánů, o ochraně před nezákonným zásahem správních orgánů, kompetenční žaloby, věci volební a místní referendum,  věci politických stran, daňové spory s finanční správou)</a:t>
            </a:r>
          </a:p>
          <a:p>
            <a:pPr eaLnBrk="1" hangingPunct="1"/>
            <a:r>
              <a:rPr lang="cs-CZ" altLang="cs-CZ" sz="2400" dirty="0">
                <a:solidFill>
                  <a:srgbClr val="FF0000"/>
                </a:solidFill>
              </a:rPr>
              <a:t>Nejvyšší soud </a:t>
            </a:r>
            <a:r>
              <a:rPr lang="cs-CZ" altLang="cs-CZ" sz="2400" dirty="0"/>
              <a:t>a soudy</a:t>
            </a:r>
          </a:p>
          <a:p>
            <a:pPr eaLnBrk="1" hangingPunct="1"/>
            <a:r>
              <a:rPr lang="cs-CZ" altLang="cs-CZ" sz="2400" dirty="0">
                <a:solidFill>
                  <a:srgbClr val="FF0000"/>
                </a:solidFill>
              </a:rPr>
              <a:t>Nejvyšší státní </a:t>
            </a:r>
            <a:r>
              <a:rPr lang="cs-CZ" altLang="cs-CZ" sz="2400" dirty="0"/>
              <a:t>zastupitelství</a:t>
            </a:r>
          </a:p>
          <a:p>
            <a:pPr eaLnBrk="1" hangingPunct="1"/>
            <a:r>
              <a:rPr lang="cs-CZ" altLang="cs-CZ" sz="2400" dirty="0">
                <a:solidFill>
                  <a:srgbClr val="FF0000"/>
                </a:solidFill>
              </a:rPr>
              <a:t>Veřejný ochránce práv </a:t>
            </a:r>
            <a:r>
              <a:rPr lang="cs-CZ" altLang="cs-CZ" sz="2400" dirty="0"/>
              <a:t>(např. vlastní návrhy Ústavnímu soudu na zrušení podzákonných předpisů)</a:t>
            </a:r>
          </a:p>
          <a:p>
            <a:pPr eaLnBrk="1" hangingPunct="1"/>
            <a:endParaRPr lang="cs-CZ" altLang="cs-CZ" sz="2400" dirty="0" smtClean="0"/>
          </a:p>
          <a:p>
            <a:pPr eaLnBrk="1" hangingPunct="1"/>
            <a:endParaRPr lang="cs-CZ" altLang="cs-CZ" sz="2400" dirty="0" smtClean="0"/>
          </a:p>
        </p:txBody>
      </p:sp>
      <p:sp>
        <p:nvSpPr>
          <p:cNvPr id="37892" name="Zástupný symbol pro číslo snímk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200"/>
              </a:spcBef>
              <a:spcAft>
                <a:spcPts val="200"/>
              </a:spcAft>
              <a:buClr>
                <a:schemeClr val="accent2"/>
              </a:buClr>
              <a:buSzPct val="100000"/>
              <a:buFont typeface="Tw Cen MT" panose="020B0602020104020603" pitchFamily="34" charset="-18"/>
              <a:buChar char=" "/>
              <a:defRPr sz="2000">
                <a:solidFill>
                  <a:schemeClr val="tx1"/>
                </a:solidFill>
                <a:latin typeface="Tw Cen MT" panose="020B0602020104020603" pitchFamily="34" charset="-18"/>
              </a:defRPr>
            </a:lvl1pPr>
            <a:lvl2pPr marL="742950" indent="-285750">
              <a:lnSpc>
                <a:spcPct val="90000"/>
              </a:lnSpc>
              <a:spcBef>
                <a:spcPts val="200"/>
              </a:spcBef>
              <a:spcAft>
                <a:spcPts val="400"/>
              </a:spcAft>
              <a:buClr>
                <a:schemeClr val="accent2"/>
              </a:buClr>
              <a:buFont typeface="Wingdings 3" panose="05040102010807070707" pitchFamily="18" charset="2"/>
              <a:buChar char=""/>
              <a:defRPr sz="1600">
                <a:solidFill>
                  <a:schemeClr val="tx1"/>
                </a:solidFill>
                <a:latin typeface="Tw Cen MT" panose="020B0602020104020603" pitchFamily="34" charset="-18"/>
              </a:defRPr>
            </a:lvl2pPr>
            <a:lvl3pPr marL="11430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3pPr>
            <a:lvl4pPr marL="16002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4pPr>
            <a:lvl5pPr marL="20574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5pPr>
            <a:lvl6pPr marL="25146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6pPr>
            <a:lvl7pPr marL="29718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7pPr>
            <a:lvl8pPr marL="34290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8pPr>
            <a:lvl9pPr marL="38862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9pPr>
          </a:lstStyle>
          <a:p>
            <a:pPr>
              <a:lnSpc>
                <a:spcPct val="100000"/>
              </a:lnSpc>
              <a:spcBef>
                <a:spcPct val="0"/>
              </a:spcBef>
              <a:spcAft>
                <a:spcPct val="0"/>
              </a:spcAft>
              <a:buClrTx/>
              <a:buSzTx/>
              <a:buFontTx/>
              <a:buNone/>
            </a:pPr>
            <a:fld id="{CE3BED51-9DCB-48F2-A023-0FFDAF93110A}" type="slidenum">
              <a:rPr lang="cs-CZ" altLang="en-US" sz="1200" smtClean="0">
                <a:latin typeface="Garamond" panose="02020404030301010803" pitchFamily="18" charset="0"/>
              </a:rPr>
              <a:pPr>
                <a:lnSpc>
                  <a:spcPct val="100000"/>
                </a:lnSpc>
                <a:spcBef>
                  <a:spcPct val="0"/>
                </a:spcBef>
                <a:spcAft>
                  <a:spcPct val="0"/>
                </a:spcAft>
                <a:buClrTx/>
                <a:buSzTx/>
                <a:buFontTx/>
                <a:buNone/>
              </a:pPr>
              <a:t>7</a:t>
            </a:fld>
            <a:endParaRPr lang="cs-CZ" altLang="en-US" sz="1200" smtClean="0">
              <a:latin typeface="Garamond" panose="02020404030301010803"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a:xfrm>
            <a:off x="685800" y="381000"/>
            <a:ext cx="7772400" cy="533400"/>
          </a:xfrm>
        </p:spPr>
        <p:txBody>
          <a:bodyPr>
            <a:noAutofit/>
          </a:bodyPr>
          <a:lstStyle/>
          <a:p>
            <a:pPr algn="ctr" defTabSz="914377" eaLnBrk="1" fontAlgn="auto" hangingPunct="1">
              <a:spcAft>
                <a:spcPts val="0"/>
              </a:spcAft>
              <a:defRPr/>
            </a:pPr>
            <a:r>
              <a:rPr lang="cs-CZ" altLang="cs-CZ" dirty="0">
                <a:solidFill>
                  <a:srgbClr val="FF0000"/>
                </a:solidFill>
              </a:rPr>
              <a:t>O</a:t>
            </a:r>
            <a:r>
              <a:rPr lang="cs-CZ" altLang="cs-CZ" dirty="0">
                <a:solidFill>
                  <a:schemeClr val="tx1">
                    <a:lumMod val="90000"/>
                    <a:lumOff val="10000"/>
                  </a:schemeClr>
                </a:solidFill>
              </a:rPr>
              <a:t>bčanská (laická) kontrola</a:t>
            </a:r>
          </a:p>
        </p:txBody>
      </p:sp>
      <p:sp>
        <p:nvSpPr>
          <p:cNvPr id="22531" name="Rectangle 3"/>
          <p:cNvSpPr>
            <a:spLocks noGrp="1" noChangeArrowheads="1"/>
          </p:cNvSpPr>
          <p:nvPr>
            <p:ph idx="1"/>
          </p:nvPr>
        </p:nvSpPr>
        <p:spPr>
          <a:xfrm>
            <a:off x="539750" y="1066800"/>
            <a:ext cx="7920038" cy="5029200"/>
          </a:xfrm>
        </p:spPr>
        <p:txBody>
          <a:bodyPr/>
          <a:lstStyle/>
          <a:p>
            <a:pPr eaLnBrk="1" hangingPunct="1"/>
            <a:r>
              <a:rPr lang="cs-CZ" altLang="cs-CZ" sz="2400" dirty="0" smtClean="0"/>
              <a:t>Pro občany není vždy snadné získat informace</a:t>
            </a:r>
          </a:p>
          <a:p>
            <a:pPr eaLnBrk="1" hangingPunct="1"/>
            <a:r>
              <a:rPr lang="cs-CZ" altLang="cs-CZ" sz="2400" dirty="0" smtClean="0"/>
              <a:t>Realizace nápravy značně problematická, proto odborníci doporučují obracet se na profesionální kontrolu, případně nestátní neziskové organizace</a:t>
            </a:r>
          </a:p>
          <a:p>
            <a:pPr lvl="1" eaLnBrk="1" hangingPunct="1"/>
            <a:r>
              <a:rPr lang="cs-CZ" altLang="cs-CZ" sz="2400" dirty="0" smtClean="0"/>
              <a:t>NKÚ, Ombudsman, správní soudnictví</a:t>
            </a:r>
          </a:p>
          <a:p>
            <a:pPr lvl="1" eaLnBrk="1" hangingPunct="1"/>
            <a:r>
              <a:rPr lang="cs-CZ" altLang="cs-CZ" sz="2400" dirty="0" smtClean="0"/>
              <a:t>Finanční úřady, ÚOHS,  Úřady práce, inspekce…</a:t>
            </a:r>
          </a:p>
          <a:p>
            <a:pPr lvl="1" eaLnBrk="1" hangingPunct="1"/>
            <a:r>
              <a:rPr lang="cs-CZ" altLang="cs-CZ" sz="2400" dirty="0" smtClean="0"/>
              <a:t>Např. NNO pro právní, finanční, ekologické, spotřebitelské poradenství, iniciativa Rekonstrukce státu </a:t>
            </a:r>
            <a:r>
              <a:rPr lang="cs-CZ" altLang="cs-CZ" sz="2400" dirty="0" smtClean="0">
                <a:solidFill>
                  <a:schemeClr val="tx2"/>
                </a:solidFill>
                <a:hlinkClick r:id="rId2"/>
              </a:rPr>
              <a:t>http://www.rekonstrukcestatu.cz</a:t>
            </a:r>
            <a:r>
              <a:rPr lang="cs-CZ" altLang="cs-CZ" sz="2400" dirty="0" smtClean="0">
                <a:solidFill>
                  <a:schemeClr val="tx2"/>
                </a:solidFill>
              </a:rPr>
              <a:t> </a:t>
            </a:r>
            <a:r>
              <a:rPr lang="cs-CZ" altLang="cs-CZ" sz="2400" dirty="0" smtClean="0"/>
              <a:t>apod.</a:t>
            </a:r>
          </a:p>
          <a:p>
            <a:pPr eaLnBrk="1" hangingPunct="1"/>
            <a:r>
              <a:rPr lang="cs-CZ" altLang="cs-CZ" sz="2400" dirty="0" smtClean="0">
                <a:solidFill>
                  <a:srgbClr val="003399"/>
                </a:solidFill>
              </a:rPr>
              <a:t>Občanská  kontrola  jen  doplňkem  (nezbytným!) k funkční a účinné parlamentní kontrole a k profesionální kontrole</a:t>
            </a:r>
          </a:p>
          <a:p>
            <a:pPr eaLnBrk="1" hangingPunct="1"/>
            <a:r>
              <a:rPr lang="cs-CZ" sz="2400" dirty="0"/>
              <a:t>Laická kontrola je kontrola občanská: každý občan má právo a povinnost ji provádět buď svojí účastí na zasedání zastupitelstva, nebo prostřednictvím svých zástupců ve volených orgánech. Laická kontrola je zaměřena na ty činnosti, ty statky, produkované ve veřejném sektoru, které laik může posoudit. Jeho poznatky pak musí být předány orgánům, které jsou profesionálně kontrolou pověřeny.</a:t>
            </a:r>
          </a:p>
          <a:p>
            <a:pPr eaLnBrk="1" hangingPunct="1"/>
            <a:endParaRPr lang="cs-CZ" altLang="cs-CZ" sz="2400" dirty="0" smtClean="0">
              <a:solidFill>
                <a:srgbClr val="003399"/>
              </a:solidFill>
            </a:endParaRPr>
          </a:p>
        </p:txBody>
      </p:sp>
      <p:sp>
        <p:nvSpPr>
          <p:cNvPr id="22532" name="Zástupný symbol pro číslo snímk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200"/>
              </a:spcBef>
              <a:spcAft>
                <a:spcPts val="200"/>
              </a:spcAft>
              <a:buClr>
                <a:schemeClr val="accent2"/>
              </a:buClr>
              <a:buSzPct val="100000"/>
              <a:buFont typeface="Tw Cen MT" panose="020B0602020104020603" pitchFamily="34" charset="-18"/>
              <a:buChar char=" "/>
              <a:defRPr sz="2000">
                <a:solidFill>
                  <a:schemeClr val="tx1"/>
                </a:solidFill>
                <a:latin typeface="Tw Cen MT" panose="020B0602020104020603" pitchFamily="34" charset="-18"/>
              </a:defRPr>
            </a:lvl1pPr>
            <a:lvl2pPr marL="742950" indent="-285750">
              <a:lnSpc>
                <a:spcPct val="90000"/>
              </a:lnSpc>
              <a:spcBef>
                <a:spcPts val="200"/>
              </a:spcBef>
              <a:spcAft>
                <a:spcPts val="400"/>
              </a:spcAft>
              <a:buClr>
                <a:schemeClr val="accent2"/>
              </a:buClr>
              <a:buFont typeface="Wingdings 3" panose="05040102010807070707" pitchFamily="18" charset="2"/>
              <a:buChar char=""/>
              <a:defRPr sz="1600">
                <a:solidFill>
                  <a:schemeClr val="tx1"/>
                </a:solidFill>
                <a:latin typeface="Tw Cen MT" panose="020B0602020104020603" pitchFamily="34" charset="-18"/>
              </a:defRPr>
            </a:lvl2pPr>
            <a:lvl3pPr marL="11430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3pPr>
            <a:lvl4pPr marL="16002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4pPr>
            <a:lvl5pPr marL="20574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5pPr>
            <a:lvl6pPr marL="25146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6pPr>
            <a:lvl7pPr marL="29718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7pPr>
            <a:lvl8pPr marL="34290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8pPr>
            <a:lvl9pPr marL="38862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18"/>
              </a:defRPr>
            </a:lvl9pPr>
          </a:lstStyle>
          <a:p>
            <a:pPr>
              <a:lnSpc>
                <a:spcPct val="100000"/>
              </a:lnSpc>
              <a:spcBef>
                <a:spcPct val="0"/>
              </a:spcBef>
              <a:spcAft>
                <a:spcPct val="0"/>
              </a:spcAft>
              <a:buClrTx/>
              <a:buSzTx/>
              <a:buFontTx/>
              <a:buNone/>
            </a:pPr>
            <a:fld id="{5C90BB02-E480-47C9-A69F-E3E4CA8B8E43}" type="slidenum">
              <a:rPr lang="cs-CZ" altLang="cs-CZ" sz="1200" smtClean="0">
                <a:latin typeface="Garamond" panose="02020404030301010803" pitchFamily="18" charset="0"/>
              </a:rPr>
              <a:pPr>
                <a:lnSpc>
                  <a:spcPct val="100000"/>
                </a:lnSpc>
                <a:spcBef>
                  <a:spcPct val="0"/>
                </a:spcBef>
                <a:spcAft>
                  <a:spcPct val="0"/>
                </a:spcAft>
                <a:buClrTx/>
                <a:buSzTx/>
                <a:buFontTx/>
                <a:buNone/>
              </a:pPr>
              <a:t>8</a:t>
            </a:fld>
            <a:endParaRPr lang="cs-CZ" altLang="cs-CZ" sz="1200" smtClean="0">
              <a:latin typeface="Garamond" panose="02020404030301010803"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noChangeArrowheads="1"/>
          </p:cNvSpPr>
          <p:nvPr>
            <p:ph type="title"/>
          </p:nvPr>
        </p:nvSpPr>
        <p:spPr>
          <a:xfrm>
            <a:off x="457200" y="277813"/>
            <a:ext cx="8229600" cy="484187"/>
          </a:xfrm>
        </p:spPr>
        <p:txBody>
          <a:bodyPr>
            <a:noAutofit/>
          </a:bodyPr>
          <a:lstStyle/>
          <a:p>
            <a:pPr algn="ctr" defTabSz="914377" eaLnBrk="1" fontAlgn="auto" hangingPunct="1">
              <a:spcAft>
                <a:spcPts val="0"/>
              </a:spcAft>
              <a:defRPr/>
            </a:pPr>
            <a:r>
              <a:rPr lang="cs-CZ" altLang="cs-CZ" dirty="0">
                <a:solidFill>
                  <a:srgbClr val="FF0000"/>
                </a:solidFill>
              </a:rPr>
              <a:t>Re</a:t>
            </a:r>
            <a:r>
              <a:rPr lang="cs-CZ" altLang="cs-CZ" dirty="0">
                <a:solidFill>
                  <a:schemeClr val="tx1">
                    <a:lumMod val="90000"/>
                    <a:lumOff val="10000"/>
                  </a:schemeClr>
                </a:solidFill>
              </a:rPr>
              <a:t>gistr smluv</a:t>
            </a:r>
          </a:p>
        </p:txBody>
      </p:sp>
      <p:sp>
        <p:nvSpPr>
          <p:cNvPr id="38915" name="Zástupný symbol pro obsah 2"/>
          <p:cNvSpPr>
            <a:spLocks noGrp="1" noChangeArrowheads="1"/>
          </p:cNvSpPr>
          <p:nvPr>
            <p:ph idx="1"/>
          </p:nvPr>
        </p:nvSpPr>
        <p:spPr>
          <a:xfrm>
            <a:off x="628650" y="1143000"/>
            <a:ext cx="8229600" cy="5140325"/>
          </a:xfrm>
        </p:spPr>
        <p:txBody>
          <a:bodyPr/>
          <a:lstStyle/>
          <a:p>
            <a:pPr eaLnBrk="1" hangingPunct="1"/>
            <a:r>
              <a:rPr lang="cs-CZ" altLang="cs-CZ" sz="2400" dirty="0"/>
              <a:t>Všechny státní a veřejnoprávní instituce, územně samosprávné celky, státní podniky, právnické osoby, v nichž má většinovou majetkovou účast stát nebo územní samosprávný celek a další instituce definované zákonem mají </a:t>
            </a:r>
            <a:r>
              <a:rPr lang="cs-CZ" altLang="cs-CZ" sz="2400" dirty="0">
                <a:solidFill>
                  <a:srgbClr val="FF0000"/>
                </a:solidFill>
              </a:rPr>
              <a:t>povinnost zveřejňovat  uzavírané smlouvy s plněním nad 50 tis. Kč bez DPH v registru smluv</a:t>
            </a:r>
            <a:r>
              <a:rPr lang="cs-CZ" altLang="cs-CZ" sz="2400" dirty="0"/>
              <a:t>. </a:t>
            </a:r>
            <a:endParaRPr lang="cs-CZ" altLang="cs-CZ" sz="2400" dirty="0" smtClean="0"/>
          </a:p>
          <a:p>
            <a:pPr eaLnBrk="1" hangingPunct="1"/>
            <a:r>
              <a:rPr lang="cs-CZ" altLang="cs-CZ" sz="2400" dirty="0" smtClean="0"/>
              <a:t>Registr </a:t>
            </a:r>
            <a:r>
              <a:rPr lang="cs-CZ" altLang="cs-CZ" sz="2400" dirty="0"/>
              <a:t>smluv je informačním systémem (podle zákona č. 340/2015 Sb.), který je veřejně dostupný. Od 1. 7. 2017 je zveřejnění v registru smluv podmínkou účinnosti těchto smluv (pozor ne osobní údaje, obchodní tajemství, utajované skutečnosti apod.)</a:t>
            </a:r>
          </a:p>
          <a:p>
            <a:pPr eaLnBrk="1" hangingPunct="1"/>
            <a:r>
              <a:rPr lang="cs-CZ" altLang="cs-CZ" sz="2400" dirty="0"/>
              <a:t>Výjimky: např. smlouvy s  následujícími subjekty: občané, bezpečnostní orgány, obec, která nevykonává rozšířenou působnost a její organizace, 7 správců kapitol, umělci a další. Správcem registru smluv je MV. </a:t>
            </a:r>
            <a:r>
              <a:rPr lang="cs-CZ" altLang="cs-CZ" sz="2200" dirty="0" smtClean="0">
                <a:hlinkClick r:id="rId2"/>
              </a:rPr>
              <a:t>https://smlouvy.gov.cz/</a:t>
            </a:r>
            <a:endParaRPr lang="cs-CZ" altLang="cs-CZ" sz="2200" dirty="0" smtClean="0"/>
          </a:p>
          <a:p>
            <a:pPr eaLnBrk="1" hangingPunct="1"/>
            <a:endParaRPr lang="cs-CZ" altLang="cs-CZ" dirty="0" smtClean="0"/>
          </a:p>
        </p:txBody>
      </p:sp>
      <p:sp>
        <p:nvSpPr>
          <p:cNvPr id="38916" name="Zástupný symbol pro číslo snímk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09F181-1B24-46DF-AFEC-0508EC8F1131}" type="slidenum">
              <a:rPr lang="cs-CZ" altLang="en-US" smtClean="0">
                <a:latin typeface="Garamond" panose="02020404030301010803" pitchFamily="18" charset="0"/>
              </a:rPr>
              <a:pPr/>
              <a:t>9</a:t>
            </a:fld>
            <a:endParaRPr lang="cs-CZ" altLang="en-US" smtClean="0">
              <a:latin typeface="Garamond" panose="02020404030301010803"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12235</TotalTime>
  <Words>1783</Words>
  <Application>Microsoft Office PowerPoint</Application>
  <PresentationFormat>Předvádění na obrazovce (4:3)</PresentationFormat>
  <Paragraphs>187</Paragraphs>
  <Slides>21</Slides>
  <Notes>3</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21</vt:i4>
      </vt:variant>
    </vt:vector>
  </HeadingPairs>
  <TitlesOfParts>
    <vt:vector size="29" baseType="lpstr">
      <vt:lpstr>Arial</vt:lpstr>
      <vt:lpstr>Garamond</vt:lpstr>
      <vt:lpstr>Times New Roman</vt:lpstr>
      <vt:lpstr>Tw Cen MT</vt:lpstr>
      <vt:lpstr>Tw Cen MT Condensed</vt:lpstr>
      <vt:lpstr>Wingdings</vt:lpstr>
      <vt:lpstr>Wingdings 3</vt:lpstr>
      <vt:lpstr>Integrál</vt:lpstr>
      <vt:lpstr>   VEŘEJNÁ KONTROLA  </vt:lpstr>
      <vt:lpstr>Proč se věnovat kontrole veřejných výdajů? </vt:lpstr>
      <vt:lpstr>Druhy kontrol </vt:lpstr>
      <vt:lpstr>Příklady</vt:lpstr>
      <vt:lpstr>Základní kontrolní systémy České republiky - členění</vt:lpstr>
      <vt:lpstr>NKÚ vykonává kontrolu </vt:lpstr>
      <vt:lpstr>Soudní (právní) kontrola</vt:lpstr>
      <vt:lpstr>Občanská (laická) kontrola</vt:lpstr>
      <vt:lpstr>Registr smluv</vt:lpstr>
      <vt:lpstr>Případová studie Veřejných zakázek</vt:lpstr>
      <vt:lpstr>Veřejné zakázky</vt:lpstr>
      <vt:lpstr>Úřad pro ochranu hospodářské soutěže (ÚOHS)</vt:lpstr>
      <vt:lpstr>Působnost a organizace ÚOHS II </vt:lpstr>
      <vt:lpstr>Správní proces a soudní přezkum I</vt:lpstr>
      <vt:lpstr>Správní proces a soudní přezkum II</vt:lpstr>
      <vt:lpstr>Působnost a organizace ÚOHS</vt:lpstr>
      <vt:lpstr>Kontrola veřejných zakázek – příklad laické, občanské kontroly  </vt:lpstr>
      <vt:lpstr>Efektivnost a veřejné zakázky</vt:lpstr>
      <vt:lpstr>3E pokračování.. </vt:lpstr>
      <vt:lpstr>Životní cyklus veřejných zakázek v modelu 3E</vt:lpstr>
      <vt:lpstr>DěkujI za shlédnutí</vt:lpstr>
    </vt:vector>
  </TitlesOfParts>
  <Company>ESF MU v Brne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Rozpočtová pravidla ČR</dc:title>
  <dc:creator>Šelešovský</dc:creator>
  <cp:lastModifiedBy>User</cp:lastModifiedBy>
  <cp:revision>848</cp:revision>
  <cp:lastPrinted>1601-01-01T00:00:00Z</cp:lastPrinted>
  <dcterms:created xsi:type="dcterms:W3CDTF">1601-01-01T00:00:00Z</dcterms:created>
  <dcterms:modified xsi:type="dcterms:W3CDTF">2020-05-12T21:20:37Z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y fmtid="{D5CDD505-2E9C-101B-9397-08002B2CF9AE}" pid="3" name="LCID">
    <vt:i4>1029</vt:i4>
  </property>
</Properties>
</file>