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332" r:id="rId4"/>
    <p:sldId id="333" r:id="rId5"/>
    <p:sldId id="334" r:id="rId6"/>
    <p:sldId id="335" r:id="rId7"/>
    <p:sldId id="336" r:id="rId8"/>
    <p:sldId id="279" r:id="rId9"/>
    <p:sldId id="356" r:id="rId10"/>
    <p:sldId id="357" r:id="rId11"/>
    <p:sldId id="358" r:id="rId12"/>
    <p:sldId id="355" r:id="rId13"/>
    <p:sldId id="354" r:id="rId14"/>
    <p:sldId id="342" r:id="rId15"/>
    <p:sldId id="343" r:id="rId16"/>
    <p:sldId id="325" r:id="rId17"/>
    <p:sldId id="346" r:id="rId18"/>
    <p:sldId id="345" r:id="rId19"/>
    <p:sldId id="351" r:id="rId20"/>
    <p:sldId id="339" r:id="rId21"/>
    <p:sldId id="352" r:id="rId22"/>
    <p:sldId id="287" r:id="rId23"/>
    <p:sldId id="347" r:id="rId24"/>
    <p:sldId id="348" r:id="rId25"/>
    <p:sldId id="349" r:id="rId26"/>
    <p:sldId id="288" r:id="rId27"/>
    <p:sldId id="291" r:id="rId28"/>
    <p:sldId id="292" r:id="rId29"/>
    <p:sldId id="350" r:id="rId30"/>
    <p:sldId id="360" r:id="rId31"/>
    <p:sldId id="294" r:id="rId32"/>
    <p:sldId id="337" r:id="rId33"/>
    <p:sldId id="295" r:id="rId34"/>
    <p:sldId id="340" r:id="rId35"/>
    <p:sldId id="338" r:id="rId36"/>
    <p:sldId id="319" r:id="rId37"/>
    <p:sldId id="297" r:id="rId38"/>
    <p:sldId id="322" r:id="rId39"/>
    <p:sldId id="298" r:id="rId40"/>
    <p:sldId id="299" r:id="rId41"/>
    <p:sldId id="359" r:id="rId42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5" autoAdjust="0"/>
    <p:restoredTop sz="94660"/>
  </p:normalViewPr>
  <p:slideViewPr>
    <p:cSldViewPr>
      <p:cViewPr varScale="1">
        <p:scale>
          <a:sx n="105" d="100"/>
          <a:sy n="105" d="100"/>
        </p:scale>
        <p:origin x="12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214E05-28C6-4D4F-A16B-294E0C3AD91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AD1169CC-1FB1-4DDA-AF62-D264F81D098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Tělesná kultura</a:t>
          </a:r>
        </a:p>
      </dgm:t>
    </dgm:pt>
    <dgm:pt modelId="{D89E386F-0566-436A-8A14-ACB008358D82}" type="parTrans" cxnId="{9802DC0D-2267-435C-B3E8-572F1E0C1C98}">
      <dgm:prSet/>
      <dgm:spPr/>
      <dgm:t>
        <a:bodyPr/>
        <a:lstStyle/>
        <a:p>
          <a:endParaRPr lang="en-US"/>
        </a:p>
      </dgm:t>
    </dgm:pt>
    <dgm:pt modelId="{52A3C9C7-15FB-4D14-AB35-2D76EE4F3423}" type="sibTrans" cxnId="{9802DC0D-2267-435C-B3E8-572F1E0C1C98}">
      <dgm:prSet/>
      <dgm:spPr/>
      <dgm:t>
        <a:bodyPr/>
        <a:lstStyle/>
        <a:p>
          <a:endParaRPr lang="en-US"/>
        </a:p>
      </dgm:t>
    </dgm:pt>
    <dgm:pt modelId="{44F2E4E9-5723-489F-AC3B-2807F99538D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Tělesná výchova</a:t>
          </a:r>
        </a:p>
      </dgm:t>
    </dgm:pt>
    <dgm:pt modelId="{A37E82C9-A746-4028-A72E-39632C02953E}" type="parTrans" cxnId="{75E2A563-4682-4788-A16D-427A74136B49}">
      <dgm:prSet/>
      <dgm:spPr/>
      <dgm:t>
        <a:bodyPr/>
        <a:lstStyle/>
        <a:p>
          <a:endParaRPr lang="en-US"/>
        </a:p>
      </dgm:t>
    </dgm:pt>
    <dgm:pt modelId="{9C443080-EA77-4CBA-8454-9F771F92FE7D}" type="sibTrans" cxnId="{75E2A563-4682-4788-A16D-427A74136B49}">
      <dgm:prSet/>
      <dgm:spPr/>
      <dgm:t>
        <a:bodyPr/>
        <a:lstStyle/>
        <a:p>
          <a:endParaRPr lang="en-US"/>
        </a:p>
      </dgm:t>
    </dgm:pt>
    <dgm:pt modelId="{0792F49E-777D-4EDF-877B-830C1E3D57F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Školní TV</a:t>
          </a:r>
        </a:p>
      </dgm:t>
    </dgm:pt>
    <dgm:pt modelId="{7309259F-5A5A-4993-AA7A-6BE03242D343}" type="parTrans" cxnId="{9FC6E0A7-9D96-4FA9-BDE0-8D2070974110}">
      <dgm:prSet/>
      <dgm:spPr/>
      <dgm:t>
        <a:bodyPr/>
        <a:lstStyle/>
        <a:p>
          <a:endParaRPr lang="en-US"/>
        </a:p>
      </dgm:t>
    </dgm:pt>
    <dgm:pt modelId="{7A8A2C9C-C8E5-4A7F-B109-64D10E0EF907}" type="sibTrans" cxnId="{9FC6E0A7-9D96-4FA9-BDE0-8D2070974110}">
      <dgm:prSet/>
      <dgm:spPr/>
      <dgm:t>
        <a:bodyPr/>
        <a:lstStyle/>
        <a:p>
          <a:endParaRPr lang="en-US"/>
        </a:p>
      </dgm:t>
    </dgm:pt>
    <dgm:pt modelId="{57261BA9-480C-4634-B9B3-488A7D81C2D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Zdravotní TV</a:t>
          </a:r>
        </a:p>
      </dgm:t>
    </dgm:pt>
    <dgm:pt modelId="{A3EEA053-9EA2-462C-BFC9-5FC04E6F5EF8}" type="parTrans" cxnId="{9CFE5061-A992-4E98-9054-F39143AB36BC}">
      <dgm:prSet/>
      <dgm:spPr/>
      <dgm:t>
        <a:bodyPr/>
        <a:lstStyle/>
        <a:p>
          <a:endParaRPr lang="en-US"/>
        </a:p>
      </dgm:t>
    </dgm:pt>
    <dgm:pt modelId="{24EB807F-13FE-4910-8519-561192E9BA5C}" type="sibTrans" cxnId="{9CFE5061-A992-4E98-9054-F39143AB36BC}">
      <dgm:prSet/>
      <dgm:spPr/>
      <dgm:t>
        <a:bodyPr/>
        <a:lstStyle/>
        <a:p>
          <a:endParaRPr lang="en-US"/>
        </a:p>
      </dgm:t>
    </dgm:pt>
    <dgm:pt modelId="{76C3FF6F-72A4-4253-BD0F-289716F8A9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Zvláštní TV</a:t>
          </a:r>
        </a:p>
      </dgm:t>
    </dgm:pt>
    <dgm:pt modelId="{F467867E-2614-43EC-BE60-3408FCF5BB93}" type="parTrans" cxnId="{BB86A373-059F-4752-9DB0-105A2AEE81E4}">
      <dgm:prSet/>
      <dgm:spPr/>
      <dgm:t>
        <a:bodyPr/>
        <a:lstStyle/>
        <a:p>
          <a:endParaRPr lang="en-US"/>
        </a:p>
      </dgm:t>
    </dgm:pt>
    <dgm:pt modelId="{A160CC6D-A523-45C8-B4A0-84A2CAAE8AFE}" type="sibTrans" cxnId="{BB86A373-059F-4752-9DB0-105A2AEE81E4}">
      <dgm:prSet/>
      <dgm:spPr/>
      <dgm:t>
        <a:bodyPr/>
        <a:lstStyle/>
        <a:p>
          <a:endParaRPr lang="en-US"/>
        </a:p>
      </dgm:t>
    </dgm:pt>
    <dgm:pt modelId="{C2064528-1CCB-47D3-B2FB-853C6030AC9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TV ve složkách MV</a:t>
          </a:r>
        </a:p>
      </dgm:t>
    </dgm:pt>
    <dgm:pt modelId="{A69EA08D-4E79-4DF3-832F-BA2DF0A6FCF1}" type="parTrans" cxnId="{DF1F795D-2935-4708-AF75-F84AE080F0D9}">
      <dgm:prSet/>
      <dgm:spPr/>
      <dgm:t>
        <a:bodyPr/>
        <a:lstStyle/>
        <a:p>
          <a:endParaRPr lang="en-US"/>
        </a:p>
      </dgm:t>
    </dgm:pt>
    <dgm:pt modelId="{EF7194E4-245B-4541-94C7-8886A15C9674}" type="sibTrans" cxnId="{DF1F795D-2935-4708-AF75-F84AE080F0D9}">
      <dgm:prSet/>
      <dgm:spPr/>
      <dgm:t>
        <a:bodyPr/>
        <a:lstStyle/>
        <a:p>
          <a:endParaRPr lang="en-US"/>
        </a:p>
      </dgm:t>
    </dgm:pt>
    <dgm:pt modelId="{7D1474E4-A657-494E-95A9-C1ECCBD1362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TV v armádě</a:t>
          </a:r>
        </a:p>
      </dgm:t>
    </dgm:pt>
    <dgm:pt modelId="{2B1A4EC3-B6FA-4EC9-8F5E-96DE6975A092}" type="parTrans" cxnId="{9923B84D-5260-44EE-B881-B977CD63ECF0}">
      <dgm:prSet/>
      <dgm:spPr/>
      <dgm:t>
        <a:bodyPr/>
        <a:lstStyle/>
        <a:p>
          <a:endParaRPr lang="en-US"/>
        </a:p>
      </dgm:t>
    </dgm:pt>
    <dgm:pt modelId="{74A92039-D8B0-4D62-AE15-2390528FC5EC}" type="sibTrans" cxnId="{9923B84D-5260-44EE-B881-B977CD63ECF0}">
      <dgm:prSet/>
      <dgm:spPr/>
      <dgm:t>
        <a:bodyPr/>
        <a:lstStyle/>
        <a:p>
          <a:endParaRPr lang="en-US"/>
        </a:p>
      </dgm:t>
    </dgm:pt>
    <dgm:pt modelId="{05FBF836-8EFF-4929-A6EE-84353984B5A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Pohybová rekreace</a:t>
          </a:r>
        </a:p>
      </dgm:t>
    </dgm:pt>
    <dgm:pt modelId="{221584CD-BC6F-43C7-9496-F84DFF977A5A}" type="parTrans" cxnId="{18210BCA-D973-4BB9-AE0A-73360A4B6DCF}">
      <dgm:prSet/>
      <dgm:spPr/>
      <dgm:t>
        <a:bodyPr/>
        <a:lstStyle/>
        <a:p>
          <a:endParaRPr lang="en-US"/>
        </a:p>
      </dgm:t>
    </dgm:pt>
    <dgm:pt modelId="{A61FC797-D6EE-488A-B508-74CE578F6749}" type="sibTrans" cxnId="{18210BCA-D973-4BB9-AE0A-73360A4B6DCF}">
      <dgm:prSet/>
      <dgm:spPr/>
      <dgm:t>
        <a:bodyPr/>
        <a:lstStyle/>
        <a:p>
          <a:endParaRPr lang="en-US"/>
        </a:p>
      </dgm:t>
    </dgm:pt>
    <dgm:pt modelId="{0D11E86C-2159-4873-BDAE-FA4A2B68F46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 zdravých</a:t>
          </a:r>
        </a:p>
      </dgm:t>
    </dgm:pt>
    <dgm:pt modelId="{B6044DAA-B19A-4637-97CA-A006E6CA3455}" type="parTrans" cxnId="{76F4E41C-6B39-4B1D-9375-2E87A80DD8FB}">
      <dgm:prSet/>
      <dgm:spPr/>
      <dgm:t>
        <a:bodyPr/>
        <a:lstStyle/>
        <a:p>
          <a:endParaRPr lang="en-US"/>
        </a:p>
      </dgm:t>
    </dgm:pt>
    <dgm:pt modelId="{1EE3DF5B-F87F-4C8F-822F-D49E0E7A133C}" type="sibTrans" cxnId="{76F4E41C-6B39-4B1D-9375-2E87A80DD8FB}">
      <dgm:prSet/>
      <dgm:spPr/>
      <dgm:t>
        <a:bodyPr/>
        <a:lstStyle/>
        <a:p>
          <a:endParaRPr lang="en-US"/>
        </a:p>
      </dgm:t>
    </dgm:pt>
    <dgm:pt modelId="{ECD702A8-D563-449E-9498-E3266488FD7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 zdravotně oslabených</a:t>
          </a:r>
        </a:p>
      </dgm:t>
    </dgm:pt>
    <dgm:pt modelId="{5C7C0F7D-16DD-4F6E-9555-9BDADB777C40}" type="parTrans" cxnId="{D37BAEA9-FA11-4089-A611-3C25220A633C}">
      <dgm:prSet/>
      <dgm:spPr/>
      <dgm:t>
        <a:bodyPr/>
        <a:lstStyle/>
        <a:p>
          <a:endParaRPr lang="en-US"/>
        </a:p>
      </dgm:t>
    </dgm:pt>
    <dgm:pt modelId="{BE4259E3-D828-4046-A996-8AB171AA0F58}" type="sibTrans" cxnId="{D37BAEA9-FA11-4089-A611-3C25220A633C}">
      <dgm:prSet/>
      <dgm:spPr/>
      <dgm:t>
        <a:bodyPr/>
        <a:lstStyle/>
        <a:p>
          <a:endParaRPr lang="en-US"/>
        </a:p>
      </dgm:t>
    </dgm:pt>
    <dgm:pt modelId="{15F5F36D-3726-4A35-B709-6105D5686C4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sport</a:t>
          </a:r>
        </a:p>
      </dgm:t>
    </dgm:pt>
    <dgm:pt modelId="{103F824F-DCA5-4969-9C04-F559AB3C61E7}" type="parTrans" cxnId="{6F890CCB-56CE-49F5-9768-81A3E4146B77}">
      <dgm:prSet/>
      <dgm:spPr/>
      <dgm:t>
        <a:bodyPr/>
        <a:lstStyle/>
        <a:p>
          <a:endParaRPr lang="en-US"/>
        </a:p>
      </dgm:t>
    </dgm:pt>
    <dgm:pt modelId="{795275A0-B321-40DE-AA5C-947C57696A7E}" type="sibTrans" cxnId="{6F890CCB-56CE-49F5-9768-81A3E4146B77}">
      <dgm:prSet/>
      <dgm:spPr/>
      <dgm:t>
        <a:bodyPr/>
        <a:lstStyle/>
        <a:p>
          <a:endParaRPr lang="en-US"/>
        </a:p>
      </dgm:t>
    </dgm:pt>
    <dgm:pt modelId="{4BC3512D-D91D-428A-9399-4CA7DE73857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vrcholový</a:t>
          </a:r>
        </a:p>
      </dgm:t>
    </dgm:pt>
    <dgm:pt modelId="{5BACF304-B27E-4DAC-AB53-CAB3313EAB03}" type="parTrans" cxnId="{E8BD4748-2C8E-4C2A-80A1-5BAFEB28D1B4}">
      <dgm:prSet/>
      <dgm:spPr/>
      <dgm:t>
        <a:bodyPr/>
        <a:lstStyle/>
        <a:p>
          <a:endParaRPr lang="en-US"/>
        </a:p>
      </dgm:t>
    </dgm:pt>
    <dgm:pt modelId="{ADF8A515-E2ED-41B0-ADD1-D450077A4A38}" type="sibTrans" cxnId="{E8BD4748-2C8E-4C2A-80A1-5BAFEB28D1B4}">
      <dgm:prSet/>
      <dgm:spPr/>
      <dgm:t>
        <a:bodyPr/>
        <a:lstStyle/>
        <a:p>
          <a:endParaRPr lang="en-US"/>
        </a:p>
      </dgm:t>
    </dgm:pt>
    <dgm:pt modelId="{0BDDAFCF-B2BD-4CAD-B21A-EE87579E13F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výkonnostní</a:t>
          </a:r>
        </a:p>
      </dgm:t>
    </dgm:pt>
    <dgm:pt modelId="{4AFF4B9E-8B10-4019-9686-2504B897C477}" type="parTrans" cxnId="{662918BC-2735-49EF-8DE0-ECBAECB47006}">
      <dgm:prSet/>
      <dgm:spPr/>
      <dgm:t>
        <a:bodyPr/>
        <a:lstStyle/>
        <a:p>
          <a:endParaRPr lang="en-US"/>
        </a:p>
      </dgm:t>
    </dgm:pt>
    <dgm:pt modelId="{F1C08D3B-6D5C-4360-B0F4-483AA0F4493E}" type="sibTrans" cxnId="{662918BC-2735-49EF-8DE0-ECBAECB47006}">
      <dgm:prSet/>
      <dgm:spPr/>
      <dgm:t>
        <a:bodyPr/>
        <a:lstStyle/>
        <a:p>
          <a:endParaRPr lang="en-US"/>
        </a:p>
      </dgm:t>
    </dgm:pt>
    <dgm:pt modelId="{B7BE7F68-6CAF-44B0-8189-5E49109C3C9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Sportovní výchova mládeže</a:t>
          </a:r>
        </a:p>
      </dgm:t>
    </dgm:pt>
    <dgm:pt modelId="{D91B43C6-3227-4B6E-858D-17DE9C3A0226}" type="parTrans" cxnId="{1535A61F-E817-413E-B74D-76524ADA4DA8}">
      <dgm:prSet/>
      <dgm:spPr/>
      <dgm:t>
        <a:bodyPr/>
        <a:lstStyle/>
        <a:p>
          <a:endParaRPr lang="en-US"/>
        </a:p>
      </dgm:t>
    </dgm:pt>
    <dgm:pt modelId="{DF6E9F21-0268-4A37-91C0-2B1699D9F97A}" type="sibTrans" cxnId="{1535A61F-E817-413E-B74D-76524ADA4DA8}">
      <dgm:prSet/>
      <dgm:spPr/>
      <dgm:t>
        <a:bodyPr/>
        <a:lstStyle/>
        <a:p>
          <a:endParaRPr lang="en-US"/>
        </a:p>
      </dgm:t>
    </dgm:pt>
    <dgm:pt modelId="{A88D0C92-B2AE-413D-81F5-2410BC670A31}" type="pres">
      <dgm:prSet presAssocID="{9B214E05-28C6-4D4F-A16B-294E0C3AD9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92D9CC9-1451-4364-B7DC-895DE796FFE3}" type="pres">
      <dgm:prSet presAssocID="{AD1169CC-1FB1-4DDA-AF62-D264F81D0980}" presName="hierRoot1" presStyleCnt="0">
        <dgm:presLayoutVars>
          <dgm:hierBranch/>
        </dgm:presLayoutVars>
      </dgm:prSet>
      <dgm:spPr/>
    </dgm:pt>
    <dgm:pt modelId="{3D678DD4-7D4A-4C72-9100-4FEF16C6F598}" type="pres">
      <dgm:prSet presAssocID="{AD1169CC-1FB1-4DDA-AF62-D264F81D0980}" presName="rootComposite1" presStyleCnt="0"/>
      <dgm:spPr/>
    </dgm:pt>
    <dgm:pt modelId="{1263314A-B769-47EE-AEAC-F1D3EB267B46}" type="pres">
      <dgm:prSet presAssocID="{AD1169CC-1FB1-4DDA-AF62-D264F81D0980}" presName="rootText1" presStyleLbl="node0" presStyleIdx="0" presStyleCnt="1" custScaleX="18431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3E5DD58-C000-4A18-81C0-B89649C0E025}" type="pres">
      <dgm:prSet presAssocID="{AD1169CC-1FB1-4DDA-AF62-D264F81D0980}" presName="rootConnector1" presStyleLbl="node1" presStyleIdx="0" presStyleCnt="0"/>
      <dgm:spPr/>
      <dgm:t>
        <a:bodyPr/>
        <a:lstStyle/>
        <a:p>
          <a:endParaRPr lang="cs-CZ"/>
        </a:p>
      </dgm:t>
    </dgm:pt>
    <dgm:pt modelId="{684F5C8F-E4BE-4575-AC0D-A6D236D368AB}" type="pres">
      <dgm:prSet presAssocID="{AD1169CC-1FB1-4DDA-AF62-D264F81D0980}" presName="hierChild2" presStyleCnt="0"/>
      <dgm:spPr/>
    </dgm:pt>
    <dgm:pt modelId="{C3C5AA4B-828E-4311-BCF2-3ACCBEA3ADF5}" type="pres">
      <dgm:prSet presAssocID="{A37E82C9-A746-4028-A72E-39632C02953E}" presName="Name35" presStyleLbl="parChTrans1D2" presStyleIdx="0" presStyleCnt="3"/>
      <dgm:spPr/>
      <dgm:t>
        <a:bodyPr/>
        <a:lstStyle/>
        <a:p>
          <a:endParaRPr lang="cs-CZ"/>
        </a:p>
      </dgm:t>
    </dgm:pt>
    <dgm:pt modelId="{3AA70941-A8CD-48EA-819A-7D9EB8A8CC1E}" type="pres">
      <dgm:prSet presAssocID="{44F2E4E9-5723-489F-AC3B-2807F99538DB}" presName="hierRoot2" presStyleCnt="0">
        <dgm:presLayoutVars>
          <dgm:hierBranch val="r"/>
        </dgm:presLayoutVars>
      </dgm:prSet>
      <dgm:spPr/>
    </dgm:pt>
    <dgm:pt modelId="{142E3B37-D608-4A83-95B2-22570B07B16C}" type="pres">
      <dgm:prSet presAssocID="{44F2E4E9-5723-489F-AC3B-2807F99538DB}" presName="rootComposite" presStyleCnt="0"/>
      <dgm:spPr/>
    </dgm:pt>
    <dgm:pt modelId="{B36517DC-534A-41F2-A8A6-230D42D72EEB}" type="pres">
      <dgm:prSet presAssocID="{44F2E4E9-5723-489F-AC3B-2807F99538DB}" presName="rootText" presStyleLbl="node2" presStyleIdx="0" presStyleCnt="3" custScaleX="15566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59F75EF-D402-4AA7-9527-133A437DAD8F}" type="pres">
      <dgm:prSet presAssocID="{44F2E4E9-5723-489F-AC3B-2807F99538DB}" presName="rootConnector" presStyleLbl="node2" presStyleIdx="0" presStyleCnt="3"/>
      <dgm:spPr/>
      <dgm:t>
        <a:bodyPr/>
        <a:lstStyle/>
        <a:p>
          <a:endParaRPr lang="cs-CZ"/>
        </a:p>
      </dgm:t>
    </dgm:pt>
    <dgm:pt modelId="{AC5DF27B-4A11-4752-B411-337F3E80BA6F}" type="pres">
      <dgm:prSet presAssocID="{44F2E4E9-5723-489F-AC3B-2807F99538DB}" presName="hierChild4" presStyleCnt="0"/>
      <dgm:spPr/>
    </dgm:pt>
    <dgm:pt modelId="{56C15155-4171-4A1D-9C5D-B3CFA5B3FE6D}" type="pres">
      <dgm:prSet presAssocID="{7309259F-5A5A-4993-AA7A-6BE03242D343}" presName="Name50" presStyleLbl="parChTrans1D3" presStyleIdx="0" presStyleCnt="10"/>
      <dgm:spPr/>
      <dgm:t>
        <a:bodyPr/>
        <a:lstStyle/>
        <a:p>
          <a:endParaRPr lang="cs-CZ"/>
        </a:p>
      </dgm:t>
    </dgm:pt>
    <dgm:pt modelId="{354564D1-5B5D-495F-8D54-D984F18A2AC8}" type="pres">
      <dgm:prSet presAssocID="{0792F49E-777D-4EDF-877B-830C1E3D57F9}" presName="hierRoot2" presStyleCnt="0">
        <dgm:presLayoutVars>
          <dgm:hierBranch val="r"/>
        </dgm:presLayoutVars>
      </dgm:prSet>
      <dgm:spPr/>
    </dgm:pt>
    <dgm:pt modelId="{E85EEAE9-0D57-496A-A381-E04DEA30EA4D}" type="pres">
      <dgm:prSet presAssocID="{0792F49E-777D-4EDF-877B-830C1E3D57F9}" presName="rootComposite" presStyleCnt="0"/>
      <dgm:spPr/>
    </dgm:pt>
    <dgm:pt modelId="{34F924CD-F6BD-45DE-B4B6-7FB82A8E1C45}" type="pres">
      <dgm:prSet presAssocID="{0792F49E-777D-4EDF-877B-830C1E3D57F9}" presName="rootText" presStyleLbl="node3" presStyleIdx="0" presStyleCnt="10" custScaleX="18082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012441D-9BFD-4233-8F17-909E22A8A39B}" type="pres">
      <dgm:prSet presAssocID="{0792F49E-777D-4EDF-877B-830C1E3D57F9}" presName="rootConnector" presStyleLbl="node3" presStyleIdx="0" presStyleCnt="10"/>
      <dgm:spPr/>
      <dgm:t>
        <a:bodyPr/>
        <a:lstStyle/>
        <a:p>
          <a:endParaRPr lang="cs-CZ"/>
        </a:p>
      </dgm:t>
    </dgm:pt>
    <dgm:pt modelId="{78BA6D61-6D5D-41FE-B5F4-599D4D84119D}" type="pres">
      <dgm:prSet presAssocID="{0792F49E-777D-4EDF-877B-830C1E3D57F9}" presName="hierChild4" presStyleCnt="0"/>
      <dgm:spPr/>
    </dgm:pt>
    <dgm:pt modelId="{37C9FE4A-31BC-47D9-AA9D-3B813D606576}" type="pres">
      <dgm:prSet presAssocID="{0792F49E-777D-4EDF-877B-830C1E3D57F9}" presName="hierChild5" presStyleCnt="0"/>
      <dgm:spPr/>
    </dgm:pt>
    <dgm:pt modelId="{1786C687-D340-4566-A932-E833F5720396}" type="pres">
      <dgm:prSet presAssocID="{A3EEA053-9EA2-462C-BFC9-5FC04E6F5EF8}" presName="Name50" presStyleLbl="parChTrans1D3" presStyleIdx="1" presStyleCnt="10"/>
      <dgm:spPr/>
      <dgm:t>
        <a:bodyPr/>
        <a:lstStyle/>
        <a:p>
          <a:endParaRPr lang="cs-CZ"/>
        </a:p>
      </dgm:t>
    </dgm:pt>
    <dgm:pt modelId="{D6881004-4D33-41C4-9A6E-BF1B6179AFBA}" type="pres">
      <dgm:prSet presAssocID="{57261BA9-480C-4634-B9B3-488A7D81C2D4}" presName="hierRoot2" presStyleCnt="0">
        <dgm:presLayoutVars>
          <dgm:hierBranch val="r"/>
        </dgm:presLayoutVars>
      </dgm:prSet>
      <dgm:spPr/>
    </dgm:pt>
    <dgm:pt modelId="{728D49B0-6A6A-4600-AE8A-506443E500C5}" type="pres">
      <dgm:prSet presAssocID="{57261BA9-480C-4634-B9B3-488A7D81C2D4}" presName="rootComposite" presStyleCnt="0"/>
      <dgm:spPr/>
    </dgm:pt>
    <dgm:pt modelId="{F7A7464C-09C7-4FD5-9D55-614FBE88F4E2}" type="pres">
      <dgm:prSet presAssocID="{57261BA9-480C-4634-B9B3-488A7D81C2D4}" presName="rootText" presStyleLbl="node3" presStyleIdx="1" presStyleCnt="10" custScaleX="18082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A17FF74-3BBC-4978-8990-5738915E201D}" type="pres">
      <dgm:prSet presAssocID="{57261BA9-480C-4634-B9B3-488A7D81C2D4}" presName="rootConnector" presStyleLbl="node3" presStyleIdx="1" presStyleCnt="10"/>
      <dgm:spPr/>
      <dgm:t>
        <a:bodyPr/>
        <a:lstStyle/>
        <a:p>
          <a:endParaRPr lang="cs-CZ"/>
        </a:p>
      </dgm:t>
    </dgm:pt>
    <dgm:pt modelId="{74C473D0-8BD1-4962-A332-B41593B1A02F}" type="pres">
      <dgm:prSet presAssocID="{57261BA9-480C-4634-B9B3-488A7D81C2D4}" presName="hierChild4" presStyleCnt="0"/>
      <dgm:spPr/>
    </dgm:pt>
    <dgm:pt modelId="{9E3DE458-AFC8-4028-A54F-51540C9F7B26}" type="pres">
      <dgm:prSet presAssocID="{57261BA9-480C-4634-B9B3-488A7D81C2D4}" presName="hierChild5" presStyleCnt="0"/>
      <dgm:spPr/>
    </dgm:pt>
    <dgm:pt modelId="{F961FE09-59FD-40D1-9C25-0D2C7DA8DAF5}" type="pres">
      <dgm:prSet presAssocID="{F467867E-2614-43EC-BE60-3408FCF5BB93}" presName="Name50" presStyleLbl="parChTrans1D3" presStyleIdx="2" presStyleCnt="10"/>
      <dgm:spPr/>
      <dgm:t>
        <a:bodyPr/>
        <a:lstStyle/>
        <a:p>
          <a:endParaRPr lang="cs-CZ"/>
        </a:p>
      </dgm:t>
    </dgm:pt>
    <dgm:pt modelId="{1F5BDF7C-0675-4726-8232-CE940F96AA29}" type="pres">
      <dgm:prSet presAssocID="{76C3FF6F-72A4-4253-BD0F-289716F8A9DE}" presName="hierRoot2" presStyleCnt="0">
        <dgm:presLayoutVars>
          <dgm:hierBranch val="r"/>
        </dgm:presLayoutVars>
      </dgm:prSet>
      <dgm:spPr/>
    </dgm:pt>
    <dgm:pt modelId="{556057C6-91B0-42FB-BD27-4C6AA623D062}" type="pres">
      <dgm:prSet presAssocID="{76C3FF6F-72A4-4253-BD0F-289716F8A9DE}" presName="rootComposite" presStyleCnt="0"/>
      <dgm:spPr/>
    </dgm:pt>
    <dgm:pt modelId="{846B0511-17FC-4A0E-BF14-8758301AE792}" type="pres">
      <dgm:prSet presAssocID="{76C3FF6F-72A4-4253-BD0F-289716F8A9DE}" presName="rootText" presStyleLbl="node3" presStyleIdx="2" presStyleCnt="10" custScaleX="17518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77CAB9F-64B1-4597-BF22-077327D10CE3}" type="pres">
      <dgm:prSet presAssocID="{76C3FF6F-72A4-4253-BD0F-289716F8A9DE}" presName="rootConnector" presStyleLbl="node3" presStyleIdx="2" presStyleCnt="10"/>
      <dgm:spPr/>
      <dgm:t>
        <a:bodyPr/>
        <a:lstStyle/>
        <a:p>
          <a:endParaRPr lang="cs-CZ"/>
        </a:p>
      </dgm:t>
    </dgm:pt>
    <dgm:pt modelId="{6EB34364-0C1F-4AB9-821D-FEA64F145032}" type="pres">
      <dgm:prSet presAssocID="{76C3FF6F-72A4-4253-BD0F-289716F8A9DE}" presName="hierChild4" presStyleCnt="0"/>
      <dgm:spPr/>
    </dgm:pt>
    <dgm:pt modelId="{2E2B85C4-FACA-4ADE-A3D2-333C0642CC20}" type="pres">
      <dgm:prSet presAssocID="{76C3FF6F-72A4-4253-BD0F-289716F8A9DE}" presName="hierChild5" presStyleCnt="0"/>
      <dgm:spPr/>
    </dgm:pt>
    <dgm:pt modelId="{D337BB51-D314-44EB-A588-213F9D8ED940}" type="pres">
      <dgm:prSet presAssocID="{A69EA08D-4E79-4DF3-832F-BA2DF0A6FCF1}" presName="Name50" presStyleLbl="parChTrans1D3" presStyleIdx="3" presStyleCnt="10"/>
      <dgm:spPr/>
      <dgm:t>
        <a:bodyPr/>
        <a:lstStyle/>
        <a:p>
          <a:endParaRPr lang="cs-CZ"/>
        </a:p>
      </dgm:t>
    </dgm:pt>
    <dgm:pt modelId="{E6044EBC-30A8-4962-B289-0D493A8266A5}" type="pres">
      <dgm:prSet presAssocID="{C2064528-1CCB-47D3-B2FB-853C6030AC97}" presName="hierRoot2" presStyleCnt="0">
        <dgm:presLayoutVars>
          <dgm:hierBranch val="r"/>
        </dgm:presLayoutVars>
      </dgm:prSet>
      <dgm:spPr/>
    </dgm:pt>
    <dgm:pt modelId="{DF39A5D2-0AAA-4C9F-BBFF-D335FC593412}" type="pres">
      <dgm:prSet presAssocID="{C2064528-1CCB-47D3-B2FB-853C6030AC97}" presName="rootComposite" presStyleCnt="0"/>
      <dgm:spPr/>
    </dgm:pt>
    <dgm:pt modelId="{D6797C38-2FDD-44EA-9C09-5F7C1733DD44}" type="pres">
      <dgm:prSet presAssocID="{C2064528-1CCB-47D3-B2FB-853C6030AC97}" presName="rootText" presStyleLbl="node3" presStyleIdx="3" presStyleCnt="10" custScaleX="19588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2078B2E-592C-4165-8198-91AE84F11ABB}" type="pres">
      <dgm:prSet presAssocID="{C2064528-1CCB-47D3-B2FB-853C6030AC97}" presName="rootConnector" presStyleLbl="node3" presStyleIdx="3" presStyleCnt="10"/>
      <dgm:spPr/>
      <dgm:t>
        <a:bodyPr/>
        <a:lstStyle/>
        <a:p>
          <a:endParaRPr lang="cs-CZ"/>
        </a:p>
      </dgm:t>
    </dgm:pt>
    <dgm:pt modelId="{87584226-BE68-41C6-8422-DEBDC5F44484}" type="pres">
      <dgm:prSet presAssocID="{C2064528-1CCB-47D3-B2FB-853C6030AC97}" presName="hierChild4" presStyleCnt="0"/>
      <dgm:spPr/>
    </dgm:pt>
    <dgm:pt modelId="{BF727188-983E-4B76-B5B1-2E12BA359422}" type="pres">
      <dgm:prSet presAssocID="{C2064528-1CCB-47D3-B2FB-853C6030AC97}" presName="hierChild5" presStyleCnt="0"/>
      <dgm:spPr/>
    </dgm:pt>
    <dgm:pt modelId="{05C6C642-F6F1-4665-9B2D-92832DC6DAB9}" type="pres">
      <dgm:prSet presAssocID="{2B1A4EC3-B6FA-4EC9-8F5E-96DE6975A092}" presName="Name50" presStyleLbl="parChTrans1D3" presStyleIdx="4" presStyleCnt="10"/>
      <dgm:spPr/>
      <dgm:t>
        <a:bodyPr/>
        <a:lstStyle/>
        <a:p>
          <a:endParaRPr lang="cs-CZ"/>
        </a:p>
      </dgm:t>
    </dgm:pt>
    <dgm:pt modelId="{B89583C5-BAD4-479B-A72A-B1F00FDE2A35}" type="pres">
      <dgm:prSet presAssocID="{7D1474E4-A657-494E-95A9-C1ECCBD13628}" presName="hierRoot2" presStyleCnt="0">
        <dgm:presLayoutVars>
          <dgm:hierBranch val="r"/>
        </dgm:presLayoutVars>
      </dgm:prSet>
      <dgm:spPr/>
    </dgm:pt>
    <dgm:pt modelId="{0EFD30DD-2D46-4DD5-9689-37ED9C5CBF3A}" type="pres">
      <dgm:prSet presAssocID="{7D1474E4-A657-494E-95A9-C1ECCBD13628}" presName="rootComposite" presStyleCnt="0"/>
      <dgm:spPr/>
    </dgm:pt>
    <dgm:pt modelId="{026ECE56-E1B0-4AB4-85E6-CCBE6798E7CE}" type="pres">
      <dgm:prSet presAssocID="{7D1474E4-A657-494E-95A9-C1ECCBD13628}" presName="rootText" presStyleLbl="node3" presStyleIdx="4" presStyleCnt="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3691E4C-E757-4D3C-9FFF-C77AB9722551}" type="pres">
      <dgm:prSet presAssocID="{7D1474E4-A657-494E-95A9-C1ECCBD13628}" presName="rootConnector" presStyleLbl="node3" presStyleIdx="4" presStyleCnt="10"/>
      <dgm:spPr/>
      <dgm:t>
        <a:bodyPr/>
        <a:lstStyle/>
        <a:p>
          <a:endParaRPr lang="cs-CZ"/>
        </a:p>
      </dgm:t>
    </dgm:pt>
    <dgm:pt modelId="{B1D1F5DD-D66E-4603-973F-B363BFE9F0D2}" type="pres">
      <dgm:prSet presAssocID="{7D1474E4-A657-494E-95A9-C1ECCBD13628}" presName="hierChild4" presStyleCnt="0"/>
      <dgm:spPr/>
    </dgm:pt>
    <dgm:pt modelId="{6F1D5ACA-AC7B-4DAD-BF2A-0073E68E8208}" type="pres">
      <dgm:prSet presAssocID="{7D1474E4-A657-494E-95A9-C1ECCBD13628}" presName="hierChild5" presStyleCnt="0"/>
      <dgm:spPr/>
    </dgm:pt>
    <dgm:pt modelId="{FB9540DB-C2A0-4A89-AC83-1A6EF7E8A535}" type="pres">
      <dgm:prSet presAssocID="{44F2E4E9-5723-489F-AC3B-2807F99538DB}" presName="hierChild5" presStyleCnt="0"/>
      <dgm:spPr/>
    </dgm:pt>
    <dgm:pt modelId="{ABFC24AE-2FB8-4664-8CB1-55E3C6880F0F}" type="pres">
      <dgm:prSet presAssocID="{221584CD-BC6F-43C7-9496-F84DFF977A5A}" presName="Name35" presStyleLbl="parChTrans1D2" presStyleIdx="1" presStyleCnt="3"/>
      <dgm:spPr/>
      <dgm:t>
        <a:bodyPr/>
        <a:lstStyle/>
        <a:p>
          <a:endParaRPr lang="cs-CZ"/>
        </a:p>
      </dgm:t>
    </dgm:pt>
    <dgm:pt modelId="{E501090F-39AC-44DC-A1D9-B4A45E30E72E}" type="pres">
      <dgm:prSet presAssocID="{05FBF836-8EFF-4929-A6EE-84353984B5A7}" presName="hierRoot2" presStyleCnt="0">
        <dgm:presLayoutVars>
          <dgm:hierBranch val="r"/>
        </dgm:presLayoutVars>
      </dgm:prSet>
      <dgm:spPr/>
    </dgm:pt>
    <dgm:pt modelId="{6F4EBE5C-3DED-474C-81B6-4C5AAD2DA788}" type="pres">
      <dgm:prSet presAssocID="{05FBF836-8EFF-4929-A6EE-84353984B5A7}" presName="rootComposite" presStyleCnt="0"/>
      <dgm:spPr/>
    </dgm:pt>
    <dgm:pt modelId="{240DD0E9-2F59-4A15-B653-CB3CEEAF1DB4}" type="pres">
      <dgm:prSet presAssocID="{05FBF836-8EFF-4929-A6EE-84353984B5A7}" presName="rootText" presStyleLbl="node2" presStyleIdx="1" presStyleCnt="3" custScaleX="15266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945B25F-1241-41B1-90A7-569CDFE2B3FA}" type="pres">
      <dgm:prSet presAssocID="{05FBF836-8EFF-4929-A6EE-84353984B5A7}" presName="rootConnector" presStyleLbl="node2" presStyleIdx="1" presStyleCnt="3"/>
      <dgm:spPr/>
      <dgm:t>
        <a:bodyPr/>
        <a:lstStyle/>
        <a:p>
          <a:endParaRPr lang="cs-CZ"/>
        </a:p>
      </dgm:t>
    </dgm:pt>
    <dgm:pt modelId="{431606E0-FF87-458D-BC7D-5BB8499E3FB2}" type="pres">
      <dgm:prSet presAssocID="{05FBF836-8EFF-4929-A6EE-84353984B5A7}" presName="hierChild4" presStyleCnt="0"/>
      <dgm:spPr/>
    </dgm:pt>
    <dgm:pt modelId="{D628379D-0533-48D8-8E23-1FB654C84F2E}" type="pres">
      <dgm:prSet presAssocID="{B6044DAA-B19A-4637-97CA-A006E6CA3455}" presName="Name50" presStyleLbl="parChTrans1D3" presStyleIdx="5" presStyleCnt="10"/>
      <dgm:spPr/>
      <dgm:t>
        <a:bodyPr/>
        <a:lstStyle/>
        <a:p>
          <a:endParaRPr lang="cs-CZ"/>
        </a:p>
      </dgm:t>
    </dgm:pt>
    <dgm:pt modelId="{5702EFEF-8416-400D-AF10-8F1BA3AE87EB}" type="pres">
      <dgm:prSet presAssocID="{0D11E86C-2159-4873-BDAE-FA4A2B68F468}" presName="hierRoot2" presStyleCnt="0">
        <dgm:presLayoutVars>
          <dgm:hierBranch val="r"/>
        </dgm:presLayoutVars>
      </dgm:prSet>
      <dgm:spPr/>
    </dgm:pt>
    <dgm:pt modelId="{23D11900-C71D-47E2-852F-4980F9AC4E90}" type="pres">
      <dgm:prSet presAssocID="{0D11E86C-2159-4873-BDAE-FA4A2B68F468}" presName="rootComposite" presStyleCnt="0"/>
      <dgm:spPr/>
    </dgm:pt>
    <dgm:pt modelId="{145EFF9A-EF23-4086-8C1F-2963FF9DD80E}" type="pres">
      <dgm:prSet presAssocID="{0D11E86C-2159-4873-BDAE-FA4A2B68F468}" presName="rootText" presStyleLbl="node3" presStyleIdx="5" presStyleCnt="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61BEAE7-4794-4676-ADDE-05C257CBBDA3}" type="pres">
      <dgm:prSet presAssocID="{0D11E86C-2159-4873-BDAE-FA4A2B68F468}" presName="rootConnector" presStyleLbl="node3" presStyleIdx="5" presStyleCnt="10"/>
      <dgm:spPr/>
      <dgm:t>
        <a:bodyPr/>
        <a:lstStyle/>
        <a:p>
          <a:endParaRPr lang="cs-CZ"/>
        </a:p>
      </dgm:t>
    </dgm:pt>
    <dgm:pt modelId="{D7D5FE50-F917-48E4-BE6F-2E71E800D928}" type="pres">
      <dgm:prSet presAssocID="{0D11E86C-2159-4873-BDAE-FA4A2B68F468}" presName="hierChild4" presStyleCnt="0"/>
      <dgm:spPr/>
    </dgm:pt>
    <dgm:pt modelId="{10F23AC2-359B-439F-9EA2-522D7FEE6C12}" type="pres">
      <dgm:prSet presAssocID="{0D11E86C-2159-4873-BDAE-FA4A2B68F468}" presName="hierChild5" presStyleCnt="0"/>
      <dgm:spPr/>
    </dgm:pt>
    <dgm:pt modelId="{C5BADAD0-75D7-4F03-9321-839AEFDC587A}" type="pres">
      <dgm:prSet presAssocID="{5C7C0F7D-16DD-4F6E-9555-9BDADB777C40}" presName="Name50" presStyleLbl="parChTrans1D3" presStyleIdx="6" presStyleCnt="10"/>
      <dgm:spPr/>
      <dgm:t>
        <a:bodyPr/>
        <a:lstStyle/>
        <a:p>
          <a:endParaRPr lang="cs-CZ"/>
        </a:p>
      </dgm:t>
    </dgm:pt>
    <dgm:pt modelId="{7B13BD00-842A-4B87-8575-43EBA735D6ED}" type="pres">
      <dgm:prSet presAssocID="{ECD702A8-D563-449E-9498-E3266488FD7D}" presName="hierRoot2" presStyleCnt="0">
        <dgm:presLayoutVars>
          <dgm:hierBranch val="r"/>
        </dgm:presLayoutVars>
      </dgm:prSet>
      <dgm:spPr/>
    </dgm:pt>
    <dgm:pt modelId="{4C1D7DDC-90F7-44C1-ADBD-1D2B0EB23F1B}" type="pres">
      <dgm:prSet presAssocID="{ECD702A8-D563-449E-9498-E3266488FD7D}" presName="rootComposite" presStyleCnt="0"/>
      <dgm:spPr/>
    </dgm:pt>
    <dgm:pt modelId="{3CF82087-13C9-4A25-8879-BE73E611E3AC}" type="pres">
      <dgm:prSet presAssocID="{ECD702A8-D563-449E-9498-E3266488FD7D}" presName="rootText" presStyleLbl="node3" presStyleIdx="6" presStyleCnt="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117F228-15E3-4EFA-AD3C-47A285E64C42}" type="pres">
      <dgm:prSet presAssocID="{ECD702A8-D563-449E-9498-E3266488FD7D}" presName="rootConnector" presStyleLbl="node3" presStyleIdx="6" presStyleCnt="10"/>
      <dgm:spPr/>
      <dgm:t>
        <a:bodyPr/>
        <a:lstStyle/>
        <a:p>
          <a:endParaRPr lang="cs-CZ"/>
        </a:p>
      </dgm:t>
    </dgm:pt>
    <dgm:pt modelId="{3E522EAA-5C93-4674-A611-909111D93080}" type="pres">
      <dgm:prSet presAssocID="{ECD702A8-D563-449E-9498-E3266488FD7D}" presName="hierChild4" presStyleCnt="0"/>
      <dgm:spPr/>
    </dgm:pt>
    <dgm:pt modelId="{63371983-062D-4FCD-83CB-955EB271D43A}" type="pres">
      <dgm:prSet presAssocID="{ECD702A8-D563-449E-9498-E3266488FD7D}" presName="hierChild5" presStyleCnt="0"/>
      <dgm:spPr/>
    </dgm:pt>
    <dgm:pt modelId="{D48CD12F-B762-4903-AB97-9716382709A0}" type="pres">
      <dgm:prSet presAssocID="{05FBF836-8EFF-4929-A6EE-84353984B5A7}" presName="hierChild5" presStyleCnt="0"/>
      <dgm:spPr/>
    </dgm:pt>
    <dgm:pt modelId="{2FC63953-5BD7-4206-BA0E-581AC90C2CDF}" type="pres">
      <dgm:prSet presAssocID="{103F824F-DCA5-4969-9C04-F559AB3C61E7}" presName="Name35" presStyleLbl="parChTrans1D2" presStyleIdx="2" presStyleCnt="3"/>
      <dgm:spPr/>
      <dgm:t>
        <a:bodyPr/>
        <a:lstStyle/>
        <a:p>
          <a:endParaRPr lang="cs-CZ"/>
        </a:p>
      </dgm:t>
    </dgm:pt>
    <dgm:pt modelId="{A4472001-9272-405F-B605-48229EEE65A1}" type="pres">
      <dgm:prSet presAssocID="{15F5F36D-3726-4A35-B709-6105D5686C40}" presName="hierRoot2" presStyleCnt="0">
        <dgm:presLayoutVars>
          <dgm:hierBranch val="r"/>
        </dgm:presLayoutVars>
      </dgm:prSet>
      <dgm:spPr/>
    </dgm:pt>
    <dgm:pt modelId="{21FECBD9-EE8C-4B9C-8A1B-D57CFAB35EEA}" type="pres">
      <dgm:prSet presAssocID="{15F5F36D-3726-4A35-B709-6105D5686C40}" presName="rootComposite" presStyleCnt="0"/>
      <dgm:spPr/>
    </dgm:pt>
    <dgm:pt modelId="{806D7642-2DE9-4643-889D-2D93C08FCD35}" type="pres">
      <dgm:prSet presAssocID="{15F5F36D-3726-4A35-B709-6105D5686C4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D19D11B-1901-42B4-9777-D796CB10909D}" type="pres">
      <dgm:prSet presAssocID="{15F5F36D-3726-4A35-B709-6105D5686C40}" presName="rootConnector" presStyleLbl="node2" presStyleIdx="2" presStyleCnt="3"/>
      <dgm:spPr/>
      <dgm:t>
        <a:bodyPr/>
        <a:lstStyle/>
        <a:p>
          <a:endParaRPr lang="cs-CZ"/>
        </a:p>
      </dgm:t>
    </dgm:pt>
    <dgm:pt modelId="{0EFBDB36-7D47-4A62-A079-351E83081D5A}" type="pres">
      <dgm:prSet presAssocID="{15F5F36D-3726-4A35-B709-6105D5686C40}" presName="hierChild4" presStyleCnt="0"/>
      <dgm:spPr/>
    </dgm:pt>
    <dgm:pt modelId="{452F330F-A2EA-4B9C-BD3F-DA1C7B4C36BE}" type="pres">
      <dgm:prSet presAssocID="{5BACF304-B27E-4DAC-AB53-CAB3313EAB03}" presName="Name50" presStyleLbl="parChTrans1D3" presStyleIdx="7" presStyleCnt="10"/>
      <dgm:spPr/>
      <dgm:t>
        <a:bodyPr/>
        <a:lstStyle/>
        <a:p>
          <a:endParaRPr lang="cs-CZ"/>
        </a:p>
      </dgm:t>
    </dgm:pt>
    <dgm:pt modelId="{6DDBD416-3FEA-4C0F-89B7-E82EC54AEEA1}" type="pres">
      <dgm:prSet presAssocID="{4BC3512D-D91D-428A-9399-4CA7DE73857C}" presName="hierRoot2" presStyleCnt="0">
        <dgm:presLayoutVars>
          <dgm:hierBranch val="r"/>
        </dgm:presLayoutVars>
      </dgm:prSet>
      <dgm:spPr/>
    </dgm:pt>
    <dgm:pt modelId="{808EFCFD-F1A1-4E2A-AF2C-136C71EF27BE}" type="pres">
      <dgm:prSet presAssocID="{4BC3512D-D91D-428A-9399-4CA7DE73857C}" presName="rootComposite" presStyleCnt="0"/>
      <dgm:spPr/>
    </dgm:pt>
    <dgm:pt modelId="{A2A60C80-50C1-452B-B13B-ED497089E72F}" type="pres">
      <dgm:prSet presAssocID="{4BC3512D-D91D-428A-9399-4CA7DE73857C}" presName="rootText" presStyleLbl="node3" presStyleIdx="7" presStyleCnt="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F592A7B-7B4B-461B-989E-75CCA2AE7122}" type="pres">
      <dgm:prSet presAssocID="{4BC3512D-D91D-428A-9399-4CA7DE73857C}" presName="rootConnector" presStyleLbl="node3" presStyleIdx="7" presStyleCnt="10"/>
      <dgm:spPr/>
      <dgm:t>
        <a:bodyPr/>
        <a:lstStyle/>
        <a:p>
          <a:endParaRPr lang="cs-CZ"/>
        </a:p>
      </dgm:t>
    </dgm:pt>
    <dgm:pt modelId="{60B0E6E7-D08A-4A1F-8F75-DD728311E5AF}" type="pres">
      <dgm:prSet presAssocID="{4BC3512D-D91D-428A-9399-4CA7DE73857C}" presName="hierChild4" presStyleCnt="0"/>
      <dgm:spPr/>
    </dgm:pt>
    <dgm:pt modelId="{138624A5-2125-4582-856D-614DE425B39B}" type="pres">
      <dgm:prSet presAssocID="{4BC3512D-D91D-428A-9399-4CA7DE73857C}" presName="hierChild5" presStyleCnt="0"/>
      <dgm:spPr/>
    </dgm:pt>
    <dgm:pt modelId="{03D1D17E-539F-4421-B939-C6CCD96D757E}" type="pres">
      <dgm:prSet presAssocID="{4AFF4B9E-8B10-4019-9686-2504B897C477}" presName="Name50" presStyleLbl="parChTrans1D3" presStyleIdx="8" presStyleCnt="10"/>
      <dgm:spPr/>
      <dgm:t>
        <a:bodyPr/>
        <a:lstStyle/>
        <a:p>
          <a:endParaRPr lang="cs-CZ"/>
        </a:p>
      </dgm:t>
    </dgm:pt>
    <dgm:pt modelId="{856D9CB2-657A-42E5-82BF-867AE18A2BE1}" type="pres">
      <dgm:prSet presAssocID="{0BDDAFCF-B2BD-4CAD-B21A-EE87579E13F2}" presName="hierRoot2" presStyleCnt="0">
        <dgm:presLayoutVars>
          <dgm:hierBranch val="r"/>
        </dgm:presLayoutVars>
      </dgm:prSet>
      <dgm:spPr/>
    </dgm:pt>
    <dgm:pt modelId="{E1C6F662-AFB9-42E0-9FD2-8FF3776FB34D}" type="pres">
      <dgm:prSet presAssocID="{0BDDAFCF-B2BD-4CAD-B21A-EE87579E13F2}" presName="rootComposite" presStyleCnt="0"/>
      <dgm:spPr/>
    </dgm:pt>
    <dgm:pt modelId="{A43D2000-5070-4C7C-A9E4-0EC59A80BA9B}" type="pres">
      <dgm:prSet presAssocID="{0BDDAFCF-B2BD-4CAD-B21A-EE87579E13F2}" presName="rootText" presStyleLbl="node3" presStyleIdx="8" presStyleCnt="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8A6B7FE-2D5F-42CF-8179-9CE74D0E07F7}" type="pres">
      <dgm:prSet presAssocID="{0BDDAFCF-B2BD-4CAD-B21A-EE87579E13F2}" presName="rootConnector" presStyleLbl="node3" presStyleIdx="8" presStyleCnt="10"/>
      <dgm:spPr/>
      <dgm:t>
        <a:bodyPr/>
        <a:lstStyle/>
        <a:p>
          <a:endParaRPr lang="cs-CZ"/>
        </a:p>
      </dgm:t>
    </dgm:pt>
    <dgm:pt modelId="{69E3F38A-18DA-4BCD-9602-A4DB305E281E}" type="pres">
      <dgm:prSet presAssocID="{0BDDAFCF-B2BD-4CAD-B21A-EE87579E13F2}" presName="hierChild4" presStyleCnt="0"/>
      <dgm:spPr/>
    </dgm:pt>
    <dgm:pt modelId="{9BB95E69-9E20-46C0-BE90-1114D345260C}" type="pres">
      <dgm:prSet presAssocID="{0BDDAFCF-B2BD-4CAD-B21A-EE87579E13F2}" presName="hierChild5" presStyleCnt="0"/>
      <dgm:spPr/>
    </dgm:pt>
    <dgm:pt modelId="{11FBE5E6-9914-41D8-803D-9D997DAFE271}" type="pres">
      <dgm:prSet presAssocID="{D91B43C6-3227-4B6E-858D-17DE9C3A0226}" presName="Name50" presStyleLbl="parChTrans1D3" presStyleIdx="9" presStyleCnt="10"/>
      <dgm:spPr/>
      <dgm:t>
        <a:bodyPr/>
        <a:lstStyle/>
        <a:p>
          <a:endParaRPr lang="cs-CZ"/>
        </a:p>
      </dgm:t>
    </dgm:pt>
    <dgm:pt modelId="{4BAB95F7-32E9-4F90-BDD2-5434366BE7CC}" type="pres">
      <dgm:prSet presAssocID="{B7BE7F68-6CAF-44B0-8189-5E49109C3C9A}" presName="hierRoot2" presStyleCnt="0">
        <dgm:presLayoutVars>
          <dgm:hierBranch val="r"/>
        </dgm:presLayoutVars>
      </dgm:prSet>
      <dgm:spPr/>
    </dgm:pt>
    <dgm:pt modelId="{95D156AF-63EA-4FB8-A45C-480CAAA74293}" type="pres">
      <dgm:prSet presAssocID="{B7BE7F68-6CAF-44B0-8189-5E49109C3C9A}" presName="rootComposite" presStyleCnt="0"/>
      <dgm:spPr/>
    </dgm:pt>
    <dgm:pt modelId="{23C03E8E-778D-4508-A2E4-04A8747610D0}" type="pres">
      <dgm:prSet presAssocID="{B7BE7F68-6CAF-44B0-8189-5E49109C3C9A}" presName="rootText" presStyleLbl="node3" presStyleIdx="9" presStyleCnt="10" custScaleX="16908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D8C45E9-69D7-462F-88AE-4AA1BAE9B85C}" type="pres">
      <dgm:prSet presAssocID="{B7BE7F68-6CAF-44B0-8189-5E49109C3C9A}" presName="rootConnector" presStyleLbl="node3" presStyleIdx="9" presStyleCnt="10"/>
      <dgm:spPr/>
      <dgm:t>
        <a:bodyPr/>
        <a:lstStyle/>
        <a:p>
          <a:endParaRPr lang="cs-CZ"/>
        </a:p>
      </dgm:t>
    </dgm:pt>
    <dgm:pt modelId="{FF900B2D-7EEB-4194-9F1C-F07DC270A15E}" type="pres">
      <dgm:prSet presAssocID="{B7BE7F68-6CAF-44B0-8189-5E49109C3C9A}" presName="hierChild4" presStyleCnt="0"/>
      <dgm:spPr/>
    </dgm:pt>
    <dgm:pt modelId="{C74E4FE0-033B-47B3-8B44-5F9DF74BC103}" type="pres">
      <dgm:prSet presAssocID="{B7BE7F68-6CAF-44B0-8189-5E49109C3C9A}" presName="hierChild5" presStyleCnt="0"/>
      <dgm:spPr/>
    </dgm:pt>
    <dgm:pt modelId="{4F17A7F8-488C-4214-920D-3E93ABA963FE}" type="pres">
      <dgm:prSet presAssocID="{15F5F36D-3726-4A35-B709-6105D5686C40}" presName="hierChild5" presStyleCnt="0"/>
      <dgm:spPr/>
    </dgm:pt>
    <dgm:pt modelId="{9C6B5C4A-E295-4903-A6A7-22E867DBCB6A}" type="pres">
      <dgm:prSet presAssocID="{AD1169CC-1FB1-4DDA-AF62-D264F81D0980}" presName="hierChild3" presStyleCnt="0"/>
      <dgm:spPr/>
    </dgm:pt>
  </dgm:ptLst>
  <dgm:cxnLst>
    <dgm:cxn modelId="{B1ACBA7A-D030-451F-B61E-0449D00B2554}" type="presOf" srcId="{57261BA9-480C-4634-B9B3-488A7D81C2D4}" destId="{AA17FF74-3BBC-4978-8990-5738915E201D}" srcOrd="1" destOrd="0" presId="urn:microsoft.com/office/officeart/2005/8/layout/orgChart1"/>
    <dgm:cxn modelId="{08A141D6-8A91-4645-9D13-BA3BFAF361C5}" type="presOf" srcId="{ECD702A8-D563-449E-9498-E3266488FD7D}" destId="{1117F228-15E3-4EFA-AD3C-47A285E64C42}" srcOrd="1" destOrd="0" presId="urn:microsoft.com/office/officeart/2005/8/layout/orgChart1"/>
    <dgm:cxn modelId="{E64F30EE-E6C7-4F78-8A30-C00B41FA5A04}" type="presOf" srcId="{4BC3512D-D91D-428A-9399-4CA7DE73857C}" destId="{A2A60C80-50C1-452B-B13B-ED497089E72F}" srcOrd="0" destOrd="0" presId="urn:microsoft.com/office/officeart/2005/8/layout/orgChart1"/>
    <dgm:cxn modelId="{9FC6E0A7-9D96-4FA9-BDE0-8D2070974110}" srcId="{44F2E4E9-5723-489F-AC3B-2807F99538DB}" destId="{0792F49E-777D-4EDF-877B-830C1E3D57F9}" srcOrd="0" destOrd="0" parTransId="{7309259F-5A5A-4993-AA7A-6BE03242D343}" sibTransId="{7A8A2C9C-C8E5-4A7F-B109-64D10E0EF907}"/>
    <dgm:cxn modelId="{8CDC6FD3-F9C6-4FFD-B2D2-7EB54EA07369}" type="presOf" srcId="{C2064528-1CCB-47D3-B2FB-853C6030AC97}" destId="{72078B2E-592C-4165-8198-91AE84F11ABB}" srcOrd="1" destOrd="0" presId="urn:microsoft.com/office/officeart/2005/8/layout/orgChart1"/>
    <dgm:cxn modelId="{6AAA7FD9-00DC-410E-BA00-4CF0E7F826D4}" type="presOf" srcId="{221584CD-BC6F-43C7-9496-F84DFF977A5A}" destId="{ABFC24AE-2FB8-4664-8CB1-55E3C6880F0F}" srcOrd="0" destOrd="0" presId="urn:microsoft.com/office/officeart/2005/8/layout/orgChart1"/>
    <dgm:cxn modelId="{1E86AAE3-B3B4-47A5-8368-15A3B00791D9}" type="presOf" srcId="{4BC3512D-D91D-428A-9399-4CA7DE73857C}" destId="{CF592A7B-7B4B-461B-989E-75CCA2AE7122}" srcOrd="1" destOrd="0" presId="urn:microsoft.com/office/officeart/2005/8/layout/orgChart1"/>
    <dgm:cxn modelId="{1AE65E11-6021-47D0-9E10-DC9980B7F6EA}" type="presOf" srcId="{0792F49E-777D-4EDF-877B-830C1E3D57F9}" destId="{C012441D-9BFD-4233-8F17-909E22A8A39B}" srcOrd="1" destOrd="0" presId="urn:microsoft.com/office/officeart/2005/8/layout/orgChart1"/>
    <dgm:cxn modelId="{E8BD4748-2C8E-4C2A-80A1-5BAFEB28D1B4}" srcId="{15F5F36D-3726-4A35-B709-6105D5686C40}" destId="{4BC3512D-D91D-428A-9399-4CA7DE73857C}" srcOrd="0" destOrd="0" parTransId="{5BACF304-B27E-4DAC-AB53-CAB3313EAB03}" sibTransId="{ADF8A515-E2ED-41B0-ADD1-D450077A4A38}"/>
    <dgm:cxn modelId="{662918BC-2735-49EF-8DE0-ECBAECB47006}" srcId="{15F5F36D-3726-4A35-B709-6105D5686C40}" destId="{0BDDAFCF-B2BD-4CAD-B21A-EE87579E13F2}" srcOrd="1" destOrd="0" parTransId="{4AFF4B9E-8B10-4019-9686-2504B897C477}" sibTransId="{F1C08D3B-6D5C-4360-B0F4-483AA0F4493E}"/>
    <dgm:cxn modelId="{87A82064-51AF-433A-8810-E134198BF2E7}" type="presOf" srcId="{B7BE7F68-6CAF-44B0-8189-5E49109C3C9A}" destId="{23C03E8E-778D-4508-A2E4-04A8747610D0}" srcOrd="0" destOrd="0" presId="urn:microsoft.com/office/officeart/2005/8/layout/orgChart1"/>
    <dgm:cxn modelId="{B6F54AEA-AE1C-40C5-9183-126BEA52AC94}" type="presOf" srcId="{44F2E4E9-5723-489F-AC3B-2807F99538DB}" destId="{B59F75EF-D402-4AA7-9527-133A437DAD8F}" srcOrd="1" destOrd="0" presId="urn:microsoft.com/office/officeart/2005/8/layout/orgChart1"/>
    <dgm:cxn modelId="{67C1800D-25F3-4374-B625-93AB8E65DE75}" type="presOf" srcId="{A37E82C9-A746-4028-A72E-39632C02953E}" destId="{C3C5AA4B-828E-4311-BCF2-3ACCBEA3ADF5}" srcOrd="0" destOrd="0" presId="urn:microsoft.com/office/officeart/2005/8/layout/orgChart1"/>
    <dgm:cxn modelId="{FA4D96C2-B21D-411C-85BC-23A88967D9EF}" type="presOf" srcId="{C2064528-1CCB-47D3-B2FB-853C6030AC97}" destId="{D6797C38-2FDD-44EA-9C09-5F7C1733DD44}" srcOrd="0" destOrd="0" presId="urn:microsoft.com/office/officeart/2005/8/layout/orgChart1"/>
    <dgm:cxn modelId="{B44AF6E2-676B-4001-9A30-CE48E424C300}" type="presOf" srcId="{ECD702A8-D563-449E-9498-E3266488FD7D}" destId="{3CF82087-13C9-4A25-8879-BE73E611E3AC}" srcOrd="0" destOrd="0" presId="urn:microsoft.com/office/officeart/2005/8/layout/orgChart1"/>
    <dgm:cxn modelId="{198745DE-1133-4E87-BE7A-C9FA577F45A4}" type="presOf" srcId="{0BDDAFCF-B2BD-4CAD-B21A-EE87579E13F2}" destId="{D8A6B7FE-2D5F-42CF-8179-9CE74D0E07F7}" srcOrd="1" destOrd="0" presId="urn:microsoft.com/office/officeart/2005/8/layout/orgChart1"/>
    <dgm:cxn modelId="{FD7848EA-AC16-4AC5-A5C0-0503061DE382}" type="presOf" srcId="{F467867E-2614-43EC-BE60-3408FCF5BB93}" destId="{F961FE09-59FD-40D1-9C25-0D2C7DA8DAF5}" srcOrd="0" destOrd="0" presId="urn:microsoft.com/office/officeart/2005/8/layout/orgChart1"/>
    <dgm:cxn modelId="{FB476FC6-959B-499E-B93E-AA9AF30E7EF5}" type="presOf" srcId="{A69EA08D-4E79-4DF3-832F-BA2DF0A6FCF1}" destId="{D337BB51-D314-44EB-A588-213F9D8ED940}" srcOrd="0" destOrd="0" presId="urn:microsoft.com/office/officeart/2005/8/layout/orgChart1"/>
    <dgm:cxn modelId="{347EF778-C8F0-4846-A1F7-B44C37D5C4CA}" type="presOf" srcId="{9B214E05-28C6-4D4F-A16B-294E0C3AD91A}" destId="{A88D0C92-B2AE-413D-81F5-2410BC670A31}" srcOrd="0" destOrd="0" presId="urn:microsoft.com/office/officeart/2005/8/layout/orgChart1"/>
    <dgm:cxn modelId="{D37BAEA9-FA11-4089-A611-3C25220A633C}" srcId="{05FBF836-8EFF-4929-A6EE-84353984B5A7}" destId="{ECD702A8-D563-449E-9498-E3266488FD7D}" srcOrd="1" destOrd="0" parTransId="{5C7C0F7D-16DD-4F6E-9555-9BDADB777C40}" sibTransId="{BE4259E3-D828-4046-A996-8AB171AA0F58}"/>
    <dgm:cxn modelId="{21C3C08C-933C-47C5-8392-E22F572BD89D}" type="presOf" srcId="{D91B43C6-3227-4B6E-858D-17DE9C3A0226}" destId="{11FBE5E6-9914-41D8-803D-9D997DAFE271}" srcOrd="0" destOrd="0" presId="urn:microsoft.com/office/officeart/2005/8/layout/orgChart1"/>
    <dgm:cxn modelId="{18210BCA-D973-4BB9-AE0A-73360A4B6DCF}" srcId="{AD1169CC-1FB1-4DDA-AF62-D264F81D0980}" destId="{05FBF836-8EFF-4929-A6EE-84353984B5A7}" srcOrd="1" destOrd="0" parTransId="{221584CD-BC6F-43C7-9496-F84DFF977A5A}" sibTransId="{A61FC797-D6EE-488A-B508-74CE578F6749}"/>
    <dgm:cxn modelId="{75E2A563-4682-4788-A16D-427A74136B49}" srcId="{AD1169CC-1FB1-4DDA-AF62-D264F81D0980}" destId="{44F2E4E9-5723-489F-AC3B-2807F99538DB}" srcOrd="0" destOrd="0" parTransId="{A37E82C9-A746-4028-A72E-39632C02953E}" sibTransId="{9C443080-EA77-4CBA-8454-9F771F92FE7D}"/>
    <dgm:cxn modelId="{E66FD681-3BE2-4D29-9C6A-40EFBEBCD0A2}" type="presOf" srcId="{5C7C0F7D-16DD-4F6E-9555-9BDADB777C40}" destId="{C5BADAD0-75D7-4F03-9321-839AEFDC587A}" srcOrd="0" destOrd="0" presId="urn:microsoft.com/office/officeart/2005/8/layout/orgChart1"/>
    <dgm:cxn modelId="{76F4E41C-6B39-4B1D-9375-2E87A80DD8FB}" srcId="{05FBF836-8EFF-4929-A6EE-84353984B5A7}" destId="{0D11E86C-2159-4873-BDAE-FA4A2B68F468}" srcOrd="0" destOrd="0" parTransId="{B6044DAA-B19A-4637-97CA-A006E6CA3455}" sibTransId="{1EE3DF5B-F87F-4C8F-822F-D49E0E7A133C}"/>
    <dgm:cxn modelId="{2CF28457-F034-4914-BBDC-B62E8327BF1A}" type="presOf" srcId="{0792F49E-777D-4EDF-877B-830C1E3D57F9}" destId="{34F924CD-F6BD-45DE-B4B6-7FB82A8E1C45}" srcOrd="0" destOrd="0" presId="urn:microsoft.com/office/officeart/2005/8/layout/orgChart1"/>
    <dgm:cxn modelId="{9CFE5061-A992-4E98-9054-F39143AB36BC}" srcId="{44F2E4E9-5723-489F-AC3B-2807F99538DB}" destId="{57261BA9-480C-4634-B9B3-488A7D81C2D4}" srcOrd="1" destOrd="0" parTransId="{A3EEA053-9EA2-462C-BFC9-5FC04E6F5EF8}" sibTransId="{24EB807F-13FE-4910-8519-561192E9BA5C}"/>
    <dgm:cxn modelId="{6863BE05-DF14-4248-BD8D-9CD366D97BB9}" type="presOf" srcId="{B7BE7F68-6CAF-44B0-8189-5E49109C3C9A}" destId="{BD8C45E9-69D7-462F-88AE-4AA1BAE9B85C}" srcOrd="1" destOrd="0" presId="urn:microsoft.com/office/officeart/2005/8/layout/orgChart1"/>
    <dgm:cxn modelId="{318F77E9-A51F-46D1-8FE8-32F4438A0EFB}" type="presOf" srcId="{05FBF836-8EFF-4929-A6EE-84353984B5A7}" destId="{D945B25F-1241-41B1-90A7-569CDFE2B3FA}" srcOrd="1" destOrd="0" presId="urn:microsoft.com/office/officeart/2005/8/layout/orgChart1"/>
    <dgm:cxn modelId="{346EA86F-43C5-4F37-B9AB-00A4D85F8107}" type="presOf" srcId="{15F5F36D-3726-4A35-B709-6105D5686C40}" destId="{6D19D11B-1901-42B4-9777-D796CB10909D}" srcOrd="1" destOrd="0" presId="urn:microsoft.com/office/officeart/2005/8/layout/orgChart1"/>
    <dgm:cxn modelId="{353CADAF-4048-4C1F-97D0-78B9D518C8D7}" type="presOf" srcId="{7309259F-5A5A-4993-AA7A-6BE03242D343}" destId="{56C15155-4171-4A1D-9C5D-B3CFA5B3FE6D}" srcOrd="0" destOrd="0" presId="urn:microsoft.com/office/officeart/2005/8/layout/orgChart1"/>
    <dgm:cxn modelId="{E7E4F04C-77D6-4095-AB07-C04FB369E8D3}" type="presOf" srcId="{0BDDAFCF-B2BD-4CAD-B21A-EE87579E13F2}" destId="{A43D2000-5070-4C7C-A9E4-0EC59A80BA9B}" srcOrd="0" destOrd="0" presId="urn:microsoft.com/office/officeart/2005/8/layout/orgChart1"/>
    <dgm:cxn modelId="{60C79189-FAC4-477D-A9EA-3E7AA1614D06}" type="presOf" srcId="{5BACF304-B27E-4DAC-AB53-CAB3313EAB03}" destId="{452F330F-A2EA-4B9C-BD3F-DA1C7B4C36BE}" srcOrd="0" destOrd="0" presId="urn:microsoft.com/office/officeart/2005/8/layout/orgChart1"/>
    <dgm:cxn modelId="{BB86A373-059F-4752-9DB0-105A2AEE81E4}" srcId="{44F2E4E9-5723-489F-AC3B-2807F99538DB}" destId="{76C3FF6F-72A4-4253-BD0F-289716F8A9DE}" srcOrd="2" destOrd="0" parTransId="{F467867E-2614-43EC-BE60-3408FCF5BB93}" sibTransId="{A160CC6D-A523-45C8-B4A0-84A2CAAE8AFE}"/>
    <dgm:cxn modelId="{9802DC0D-2267-435C-B3E8-572F1E0C1C98}" srcId="{9B214E05-28C6-4D4F-A16B-294E0C3AD91A}" destId="{AD1169CC-1FB1-4DDA-AF62-D264F81D0980}" srcOrd="0" destOrd="0" parTransId="{D89E386F-0566-436A-8A14-ACB008358D82}" sibTransId="{52A3C9C7-15FB-4D14-AB35-2D76EE4F3423}"/>
    <dgm:cxn modelId="{A5125F63-2F9C-4B47-AADC-8CBDBFA0E9D0}" type="presOf" srcId="{AD1169CC-1FB1-4DDA-AF62-D264F81D0980}" destId="{93E5DD58-C000-4A18-81C0-B89649C0E025}" srcOrd="1" destOrd="0" presId="urn:microsoft.com/office/officeart/2005/8/layout/orgChart1"/>
    <dgm:cxn modelId="{F6E03630-696E-40BF-8F9A-166BAFF41294}" type="presOf" srcId="{4AFF4B9E-8B10-4019-9686-2504B897C477}" destId="{03D1D17E-539F-4421-B939-C6CCD96D757E}" srcOrd="0" destOrd="0" presId="urn:microsoft.com/office/officeart/2005/8/layout/orgChart1"/>
    <dgm:cxn modelId="{13B1EAA1-258A-4616-9005-88CBD58597C4}" type="presOf" srcId="{0D11E86C-2159-4873-BDAE-FA4A2B68F468}" destId="{A61BEAE7-4794-4676-ADDE-05C257CBBDA3}" srcOrd="1" destOrd="0" presId="urn:microsoft.com/office/officeart/2005/8/layout/orgChart1"/>
    <dgm:cxn modelId="{6F890CCB-56CE-49F5-9768-81A3E4146B77}" srcId="{AD1169CC-1FB1-4DDA-AF62-D264F81D0980}" destId="{15F5F36D-3726-4A35-B709-6105D5686C40}" srcOrd="2" destOrd="0" parTransId="{103F824F-DCA5-4969-9C04-F559AB3C61E7}" sibTransId="{795275A0-B321-40DE-AA5C-947C57696A7E}"/>
    <dgm:cxn modelId="{9ADF75BD-81DB-4626-9910-BF13B5B88AE9}" type="presOf" srcId="{A3EEA053-9EA2-462C-BFC9-5FC04E6F5EF8}" destId="{1786C687-D340-4566-A932-E833F5720396}" srcOrd="0" destOrd="0" presId="urn:microsoft.com/office/officeart/2005/8/layout/orgChart1"/>
    <dgm:cxn modelId="{04739EEE-F4D4-4B0B-A311-BE4361293B37}" type="presOf" srcId="{44F2E4E9-5723-489F-AC3B-2807F99538DB}" destId="{B36517DC-534A-41F2-A8A6-230D42D72EEB}" srcOrd="0" destOrd="0" presId="urn:microsoft.com/office/officeart/2005/8/layout/orgChart1"/>
    <dgm:cxn modelId="{825A5F3D-8BCF-4743-A292-C15DCCC7F7E7}" type="presOf" srcId="{2B1A4EC3-B6FA-4EC9-8F5E-96DE6975A092}" destId="{05C6C642-F6F1-4665-9B2D-92832DC6DAB9}" srcOrd="0" destOrd="0" presId="urn:microsoft.com/office/officeart/2005/8/layout/orgChart1"/>
    <dgm:cxn modelId="{F9107FAB-7AF1-4400-A1F8-799ACFE618B3}" type="presOf" srcId="{15F5F36D-3726-4A35-B709-6105D5686C40}" destId="{806D7642-2DE9-4643-889D-2D93C08FCD35}" srcOrd="0" destOrd="0" presId="urn:microsoft.com/office/officeart/2005/8/layout/orgChart1"/>
    <dgm:cxn modelId="{8114435C-1AE3-4E28-96B3-4B38D2804274}" type="presOf" srcId="{7D1474E4-A657-494E-95A9-C1ECCBD13628}" destId="{13691E4C-E757-4D3C-9FFF-C77AB9722551}" srcOrd="1" destOrd="0" presId="urn:microsoft.com/office/officeart/2005/8/layout/orgChart1"/>
    <dgm:cxn modelId="{DF1F795D-2935-4708-AF75-F84AE080F0D9}" srcId="{44F2E4E9-5723-489F-AC3B-2807F99538DB}" destId="{C2064528-1CCB-47D3-B2FB-853C6030AC97}" srcOrd="3" destOrd="0" parTransId="{A69EA08D-4E79-4DF3-832F-BA2DF0A6FCF1}" sibTransId="{EF7194E4-245B-4541-94C7-8886A15C9674}"/>
    <dgm:cxn modelId="{3C48AAB2-D8E1-4A3A-A98E-999D50A6A36D}" type="presOf" srcId="{57261BA9-480C-4634-B9B3-488A7D81C2D4}" destId="{F7A7464C-09C7-4FD5-9D55-614FBE88F4E2}" srcOrd="0" destOrd="0" presId="urn:microsoft.com/office/officeart/2005/8/layout/orgChart1"/>
    <dgm:cxn modelId="{EA7434C2-522F-48BA-9240-D104D5FD9878}" type="presOf" srcId="{B6044DAA-B19A-4637-97CA-A006E6CA3455}" destId="{D628379D-0533-48D8-8E23-1FB654C84F2E}" srcOrd="0" destOrd="0" presId="urn:microsoft.com/office/officeart/2005/8/layout/orgChart1"/>
    <dgm:cxn modelId="{1535A61F-E817-413E-B74D-76524ADA4DA8}" srcId="{15F5F36D-3726-4A35-B709-6105D5686C40}" destId="{B7BE7F68-6CAF-44B0-8189-5E49109C3C9A}" srcOrd="2" destOrd="0" parTransId="{D91B43C6-3227-4B6E-858D-17DE9C3A0226}" sibTransId="{DF6E9F21-0268-4A37-91C0-2B1699D9F97A}"/>
    <dgm:cxn modelId="{D9F6742B-6341-408A-BAA6-E576974F2B25}" type="presOf" srcId="{76C3FF6F-72A4-4253-BD0F-289716F8A9DE}" destId="{377CAB9F-64B1-4597-BF22-077327D10CE3}" srcOrd="1" destOrd="0" presId="urn:microsoft.com/office/officeart/2005/8/layout/orgChart1"/>
    <dgm:cxn modelId="{4129BA19-938C-4B39-BCB8-3A31BD6D89D2}" type="presOf" srcId="{7D1474E4-A657-494E-95A9-C1ECCBD13628}" destId="{026ECE56-E1B0-4AB4-85E6-CCBE6798E7CE}" srcOrd="0" destOrd="0" presId="urn:microsoft.com/office/officeart/2005/8/layout/orgChart1"/>
    <dgm:cxn modelId="{0818A25C-BB88-4D45-8E30-73949F5DC5FF}" type="presOf" srcId="{103F824F-DCA5-4969-9C04-F559AB3C61E7}" destId="{2FC63953-5BD7-4206-BA0E-581AC90C2CDF}" srcOrd="0" destOrd="0" presId="urn:microsoft.com/office/officeart/2005/8/layout/orgChart1"/>
    <dgm:cxn modelId="{4F24B28C-DDEB-4EFC-9E87-25E84D9A8B16}" type="presOf" srcId="{76C3FF6F-72A4-4253-BD0F-289716F8A9DE}" destId="{846B0511-17FC-4A0E-BF14-8758301AE792}" srcOrd="0" destOrd="0" presId="urn:microsoft.com/office/officeart/2005/8/layout/orgChart1"/>
    <dgm:cxn modelId="{9923B84D-5260-44EE-B881-B977CD63ECF0}" srcId="{44F2E4E9-5723-489F-AC3B-2807F99538DB}" destId="{7D1474E4-A657-494E-95A9-C1ECCBD13628}" srcOrd="4" destOrd="0" parTransId="{2B1A4EC3-B6FA-4EC9-8F5E-96DE6975A092}" sibTransId="{74A92039-D8B0-4D62-AE15-2390528FC5EC}"/>
    <dgm:cxn modelId="{93091C54-305D-40A0-8182-F9707E413187}" type="presOf" srcId="{05FBF836-8EFF-4929-A6EE-84353984B5A7}" destId="{240DD0E9-2F59-4A15-B653-CB3CEEAF1DB4}" srcOrd="0" destOrd="0" presId="urn:microsoft.com/office/officeart/2005/8/layout/orgChart1"/>
    <dgm:cxn modelId="{7300BB98-3705-4095-8887-C3CECB0866E9}" type="presOf" srcId="{AD1169CC-1FB1-4DDA-AF62-D264F81D0980}" destId="{1263314A-B769-47EE-AEAC-F1D3EB267B46}" srcOrd="0" destOrd="0" presId="urn:microsoft.com/office/officeart/2005/8/layout/orgChart1"/>
    <dgm:cxn modelId="{0ACEC388-3084-4240-AE9D-DAA8B135D79A}" type="presOf" srcId="{0D11E86C-2159-4873-BDAE-FA4A2B68F468}" destId="{145EFF9A-EF23-4086-8C1F-2963FF9DD80E}" srcOrd="0" destOrd="0" presId="urn:microsoft.com/office/officeart/2005/8/layout/orgChart1"/>
    <dgm:cxn modelId="{78DD4C7F-660E-4957-9ADF-AD773778D4CF}" type="presParOf" srcId="{A88D0C92-B2AE-413D-81F5-2410BC670A31}" destId="{492D9CC9-1451-4364-B7DC-895DE796FFE3}" srcOrd="0" destOrd="0" presId="urn:microsoft.com/office/officeart/2005/8/layout/orgChart1"/>
    <dgm:cxn modelId="{C7C59FB7-EC43-47CC-9835-3BA657B7F241}" type="presParOf" srcId="{492D9CC9-1451-4364-B7DC-895DE796FFE3}" destId="{3D678DD4-7D4A-4C72-9100-4FEF16C6F598}" srcOrd="0" destOrd="0" presId="urn:microsoft.com/office/officeart/2005/8/layout/orgChart1"/>
    <dgm:cxn modelId="{328E2A42-FB0D-4E08-87A5-BB23462F4AA7}" type="presParOf" srcId="{3D678DD4-7D4A-4C72-9100-4FEF16C6F598}" destId="{1263314A-B769-47EE-AEAC-F1D3EB267B46}" srcOrd="0" destOrd="0" presId="urn:microsoft.com/office/officeart/2005/8/layout/orgChart1"/>
    <dgm:cxn modelId="{EE0F473D-3691-4D06-93EC-EDB4825E8006}" type="presParOf" srcId="{3D678DD4-7D4A-4C72-9100-4FEF16C6F598}" destId="{93E5DD58-C000-4A18-81C0-B89649C0E025}" srcOrd="1" destOrd="0" presId="urn:microsoft.com/office/officeart/2005/8/layout/orgChart1"/>
    <dgm:cxn modelId="{75036557-E7FE-4E0E-B89F-AF92168E25E8}" type="presParOf" srcId="{492D9CC9-1451-4364-B7DC-895DE796FFE3}" destId="{684F5C8F-E4BE-4575-AC0D-A6D236D368AB}" srcOrd="1" destOrd="0" presId="urn:microsoft.com/office/officeart/2005/8/layout/orgChart1"/>
    <dgm:cxn modelId="{AE7E6999-33DE-415C-BCEF-E4A5E76699C5}" type="presParOf" srcId="{684F5C8F-E4BE-4575-AC0D-A6D236D368AB}" destId="{C3C5AA4B-828E-4311-BCF2-3ACCBEA3ADF5}" srcOrd="0" destOrd="0" presId="urn:microsoft.com/office/officeart/2005/8/layout/orgChart1"/>
    <dgm:cxn modelId="{AA35B1A0-9BF3-4B86-AB42-497690BA9EAD}" type="presParOf" srcId="{684F5C8F-E4BE-4575-AC0D-A6D236D368AB}" destId="{3AA70941-A8CD-48EA-819A-7D9EB8A8CC1E}" srcOrd="1" destOrd="0" presId="urn:microsoft.com/office/officeart/2005/8/layout/orgChart1"/>
    <dgm:cxn modelId="{4AEE89B2-D56E-4B00-BFF5-95EBF9206209}" type="presParOf" srcId="{3AA70941-A8CD-48EA-819A-7D9EB8A8CC1E}" destId="{142E3B37-D608-4A83-95B2-22570B07B16C}" srcOrd="0" destOrd="0" presId="urn:microsoft.com/office/officeart/2005/8/layout/orgChart1"/>
    <dgm:cxn modelId="{7B67B27D-5D2D-4139-99C2-67A12BDCF47D}" type="presParOf" srcId="{142E3B37-D608-4A83-95B2-22570B07B16C}" destId="{B36517DC-534A-41F2-A8A6-230D42D72EEB}" srcOrd="0" destOrd="0" presId="urn:microsoft.com/office/officeart/2005/8/layout/orgChart1"/>
    <dgm:cxn modelId="{F9CF95B4-66E3-4099-917B-8FEB56872506}" type="presParOf" srcId="{142E3B37-D608-4A83-95B2-22570B07B16C}" destId="{B59F75EF-D402-4AA7-9527-133A437DAD8F}" srcOrd="1" destOrd="0" presId="urn:microsoft.com/office/officeart/2005/8/layout/orgChart1"/>
    <dgm:cxn modelId="{BD1A4319-B361-435A-97A3-777D2E1D2C62}" type="presParOf" srcId="{3AA70941-A8CD-48EA-819A-7D9EB8A8CC1E}" destId="{AC5DF27B-4A11-4752-B411-337F3E80BA6F}" srcOrd="1" destOrd="0" presId="urn:microsoft.com/office/officeart/2005/8/layout/orgChart1"/>
    <dgm:cxn modelId="{DEF63E6C-843E-4B5A-A683-98397AC1990D}" type="presParOf" srcId="{AC5DF27B-4A11-4752-B411-337F3E80BA6F}" destId="{56C15155-4171-4A1D-9C5D-B3CFA5B3FE6D}" srcOrd="0" destOrd="0" presId="urn:microsoft.com/office/officeart/2005/8/layout/orgChart1"/>
    <dgm:cxn modelId="{300E5C3D-3781-4AD0-AD5F-9A92BD0A6E27}" type="presParOf" srcId="{AC5DF27B-4A11-4752-B411-337F3E80BA6F}" destId="{354564D1-5B5D-495F-8D54-D984F18A2AC8}" srcOrd="1" destOrd="0" presId="urn:microsoft.com/office/officeart/2005/8/layout/orgChart1"/>
    <dgm:cxn modelId="{06A97573-28F0-43E6-BA12-40121E192F53}" type="presParOf" srcId="{354564D1-5B5D-495F-8D54-D984F18A2AC8}" destId="{E85EEAE9-0D57-496A-A381-E04DEA30EA4D}" srcOrd="0" destOrd="0" presId="urn:microsoft.com/office/officeart/2005/8/layout/orgChart1"/>
    <dgm:cxn modelId="{E719BA49-5098-40B2-96FA-78F55FD9FE70}" type="presParOf" srcId="{E85EEAE9-0D57-496A-A381-E04DEA30EA4D}" destId="{34F924CD-F6BD-45DE-B4B6-7FB82A8E1C45}" srcOrd="0" destOrd="0" presId="urn:microsoft.com/office/officeart/2005/8/layout/orgChart1"/>
    <dgm:cxn modelId="{13130C86-E1F6-4D2C-BDB5-D75085AF67D5}" type="presParOf" srcId="{E85EEAE9-0D57-496A-A381-E04DEA30EA4D}" destId="{C012441D-9BFD-4233-8F17-909E22A8A39B}" srcOrd="1" destOrd="0" presId="urn:microsoft.com/office/officeart/2005/8/layout/orgChart1"/>
    <dgm:cxn modelId="{C532389F-4FE5-4E15-81B1-B058BB410BA4}" type="presParOf" srcId="{354564D1-5B5D-495F-8D54-D984F18A2AC8}" destId="{78BA6D61-6D5D-41FE-B5F4-599D4D84119D}" srcOrd="1" destOrd="0" presId="urn:microsoft.com/office/officeart/2005/8/layout/orgChart1"/>
    <dgm:cxn modelId="{105FEDFA-0C91-402C-B0A7-2C32357401EE}" type="presParOf" srcId="{354564D1-5B5D-495F-8D54-D984F18A2AC8}" destId="{37C9FE4A-31BC-47D9-AA9D-3B813D606576}" srcOrd="2" destOrd="0" presId="urn:microsoft.com/office/officeart/2005/8/layout/orgChart1"/>
    <dgm:cxn modelId="{73E41635-0E2B-49F8-87DC-2AAC3FF20327}" type="presParOf" srcId="{AC5DF27B-4A11-4752-B411-337F3E80BA6F}" destId="{1786C687-D340-4566-A932-E833F5720396}" srcOrd="2" destOrd="0" presId="urn:microsoft.com/office/officeart/2005/8/layout/orgChart1"/>
    <dgm:cxn modelId="{AD135F22-29BA-4905-B1E1-4AF85F5B2EC7}" type="presParOf" srcId="{AC5DF27B-4A11-4752-B411-337F3E80BA6F}" destId="{D6881004-4D33-41C4-9A6E-BF1B6179AFBA}" srcOrd="3" destOrd="0" presId="urn:microsoft.com/office/officeart/2005/8/layout/orgChart1"/>
    <dgm:cxn modelId="{724384CF-B6DD-4F20-BAB6-FCCAA41B08EA}" type="presParOf" srcId="{D6881004-4D33-41C4-9A6E-BF1B6179AFBA}" destId="{728D49B0-6A6A-4600-AE8A-506443E500C5}" srcOrd="0" destOrd="0" presId="urn:microsoft.com/office/officeart/2005/8/layout/orgChart1"/>
    <dgm:cxn modelId="{CC3593CB-10A6-44E7-9D8E-A668DBF94FCC}" type="presParOf" srcId="{728D49B0-6A6A-4600-AE8A-506443E500C5}" destId="{F7A7464C-09C7-4FD5-9D55-614FBE88F4E2}" srcOrd="0" destOrd="0" presId="urn:microsoft.com/office/officeart/2005/8/layout/orgChart1"/>
    <dgm:cxn modelId="{67AE53F3-7D27-49D0-BC22-AB3615B6D5A7}" type="presParOf" srcId="{728D49B0-6A6A-4600-AE8A-506443E500C5}" destId="{AA17FF74-3BBC-4978-8990-5738915E201D}" srcOrd="1" destOrd="0" presId="urn:microsoft.com/office/officeart/2005/8/layout/orgChart1"/>
    <dgm:cxn modelId="{D13E2D5D-1E16-43A9-8A45-B15B5146E49B}" type="presParOf" srcId="{D6881004-4D33-41C4-9A6E-BF1B6179AFBA}" destId="{74C473D0-8BD1-4962-A332-B41593B1A02F}" srcOrd="1" destOrd="0" presId="urn:microsoft.com/office/officeart/2005/8/layout/orgChart1"/>
    <dgm:cxn modelId="{6DB1D33F-C05F-4575-839D-6DA1994D150B}" type="presParOf" srcId="{D6881004-4D33-41C4-9A6E-BF1B6179AFBA}" destId="{9E3DE458-AFC8-4028-A54F-51540C9F7B26}" srcOrd="2" destOrd="0" presId="urn:microsoft.com/office/officeart/2005/8/layout/orgChart1"/>
    <dgm:cxn modelId="{6CB2C867-8418-4992-8275-C7F738E6C21D}" type="presParOf" srcId="{AC5DF27B-4A11-4752-B411-337F3E80BA6F}" destId="{F961FE09-59FD-40D1-9C25-0D2C7DA8DAF5}" srcOrd="4" destOrd="0" presId="urn:microsoft.com/office/officeart/2005/8/layout/orgChart1"/>
    <dgm:cxn modelId="{C29A99DD-E0E2-4E3A-AEAF-2B348A2FA14A}" type="presParOf" srcId="{AC5DF27B-4A11-4752-B411-337F3E80BA6F}" destId="{1F5BDF7C-0675-4726-8232-CE940F96AA29}" srcOrd="5" destOrd="0" presId="urn:microsoft.com/office/officeart/2005/8/layout/orgChart1"/>
    <dgm:cxn modelId="{6D522E59-541E-4EE1-ABD2-DD0810BF41A3}" type="presParOf" srcId="{1F5BDF7C-0675-4726-8232-CE940F96AA29}" destId="{556057C6-91B0-42FB-BD27-4C6AA623D062}" srcOrd="0" destOrd="0" presId="urn:microsoft.com/office/officeart/2005/8/layout/orgChart1"/>
    <dgm:cxn modelId="{E2889441-BFEF-4446-AE96-740BE11745DE}" type="presParOf" srcId="{556057C6-91B0-42FB-BD27-4C6AA623D062}" destId="{846B0511-17FC-4A0E-BF14-8758301AE792}" srcOrd="0" destOrd="0" presId="urn:microsoft.com/office/officeart/2005/8/layout/orgChart1"/>
    <dgm:cxn modelId="{854E444C-AFB2-48CC-87F5-6FD74AB7E792}" type="presParOf" srcId="{556057C6-91B0-42FB-BD27-4C6AA623D062}" destId="{377CAB9F-64B1-4597-BF22-077327D10CE3}" srcOrd="1" destOrd="0" presId="urn:microsoft.com/office/officeart/2005/8/layout/orgChart1"/>
    <dgm:cxn modelId="{68AA8B6E-229F-4825-B6B5-5F158719FBD0}" type="presParOf" srcId="{1F5BDF7C-0675-4726-8232-CE940F96AA29}" destId="{6EB34364-0C1F-4AB9-821D-FEA64F145032}" srcOrd="1" destOrd="0" presId="urn:microsoft.com/office/officeart/2005/8/layout/orgChart1"/>
    <dgm:cxn modelId="{BDC3C331-E8CB-4870-B989-2E9F778526ED}" type="presParOf" srcId="{1F5BDF7C-0675-4726-8232-CE940F96AA29}" destId="{2E2B85C4-FACA-4ADE-A3D2-333C0642CC20}" srcOrd="2" destOrd="0" presId="urn:microsoft.com/office/officeart/2005/8/layout/orgChart1"/>
    <dgm:cxn modelId="{6ABDCA45-C646-49AB-ADA4-88547CF4D9E2}" type="presParOf" srcId="{AC5DF27B-4A11-4752-B411-337F3E80BA6F}" destId="{D337BB51-D314-44EB-A588-213F9D8ED940}" srcOrd="6" destOrd="0" presId="urn:microsoft.com/office/officeart/2005/8/layout/orgChart1"/>
    <dgm:cxn modelId="{DED2514C-CB89-40A5-8C33-01395B441F9D}" type="presParOf" srcId="{AC5DF27B-4A11-4752-B411-337F3E80BA6F}" destId="{E6044EBC-30A8-4962-B289-0D493A8266A5}" srcOrd="7" destOrd="0" presId="urn:microsoft.com/office/officeart/2005/8/layout/orgChart1"/>
    <dgm:cxn modelId="{48C4F235-6C6F-4BFB-B2F1-DBFB459A6C85}" type="presParOf" srcId="{E6044EBC-30A8-4962-B289-0D493A8266A5}" destId="{DF39A5D2-0AAA-4C9F-BBFF-D335FC593412}" srcOrd="0" destOrd="0" presId="urn:microsoft.com/office/officeart/2005/8/layout/orgChart1"/>
    <dgm:cxn modelId="{455443FE-B759-4FF4-9F85-85C988B5E95D}" type="presParOf" srcId="{DF39A5D2-0AAA-4C9F-BBFF-D335FC593412}" destId="{D6797C38-2FDD-44EA-9C09-5F7C1733DD44}" srcOrd="0" destOrd="0" presId="urn:microsoft.com/office/officeart/2005/8/layout/orgChart1"/>
    <dgm:cxn modelId="{5EE3A72E-81BD-475C-B79D-B72ABDDED00F}" type="presParOf" srcId="{DF39A5D2-0AAA-4C9F-BBFF-D335FC593412}" destId="{72078B2E-592C-4165-8198-91AE84F11ABB}" srcOrd="1" destOrd="0" presId="urn:microsoft.com/office/officeart/2005/8/layout/orgChart1"/>
    <dgm:cxn modelId="{C72FFC54-C157-446E-BD1F-33A5EF1704E3}" type="presParOf" srcId="{E6044EBC-30A8-4962-B289-0D493A8266A5}" destId="{87584226-BE68-41C6-8422-DEBDC5F44484}" srcOrd="1" destOrd="0" presId="urn:microsoft.com/office/officeart/2005/8/layout/orgChart1"/>
    <dgm:cxn modelId="{24B629B0-7827-4C85-B469-A8F07D4CF3D5}" type="presParOf" srcId="{E6044EBC-30A8-4962-B289-0D493A8266A5}" destId="{BF727188-983E-4B76-B5B1-2E12BA359422}" srcOrd="2" destOrd="0" presId="urn:microsoft.com/office/officeart/2005/8/layout/orgChart1"/>
    <dgm:cxn modelId="{6A30D56C-0870-4E7A-9ECD-0EB8CE857433}" type="presParOf" srcId="{AC5DF27B-4A11-4752-B411-337F3E80BA6F}" destId="{05C6C642-F6F1-4665-9B2D-92832DC6DAB9}" srcOrd="8" destOrd="0" presId="urn:microsoft.com/office/officeart/2005/8/layout/orgChart1"/>
    <dgm:cxn modelId="{F211707F-E501-4908-8E43-CDFAB5845A4D}" type="presParOf" srcId="{AC5DF27B-4A11-4752-B411-337F3E80BA6F}" destId="{B89583C5-BAD4-479B-A72A-B1F00FDE2A35}" srcOrd="9" destOrd="0" presId="urn:microsoft.com/office/officeart/2005/8/layout/orgChart1"/>
    <dgm:cxn modelId="{266E4871-33DF-4DAB-A054-AF0551B52ABE}" type="presParOf" srcId="{B89583C5-BAD4-479B-A72A-B1F00FDE2A35}" destId="{0EFD30DD-2D46-4DD5-9689-37ED9C5CBF3A}" srcOrd="0" destOrd="0" presId="urn:microsoft.com/office/officeart/2005/8/layout/orgChart1"/>
    <dgm:cxn modelId="{3EA044E9-DA3F-4F73-98E0-A5E66E1BAE23}" type="presParOf" srcId="{0EFD30DD-2D46-4DD5-9689-37ED9C5CBF3A}" destId="{026ECE56-E1B0-4AB4-85E6-CCBE6798E7CE}" srcOrd="0" destOrd="0" presId="urn:microsoft.com/office/officeart/2005/8/layout/orgChart1"/>
    <dgm:cxn modelId="{BD7C879D-07D0-47D7-9D72-738C1C72CC4E}" type="presParOf" srcId="{0EFD30DD-2D46-4DD5-9689-37ED9C5CBF3A}" destId="{13691E4C-E757-4D3C-9FFF-C77AB9722551}" srcOrd="1" destOrd="0" presId="urn:microsoft.com/office/officeart/2005/8/layout/orgChart1"/>
    <dgm:cxn modelId="{6094F0CB-FA60-42F4-8A55-26B8F6B21944}" type="presParOf" srcId="{B89583C5-BAD4-479B-A72A-B1F00FDE2A35}" destId="{B1D1F5DD-D66E-4603-973F-B363BFE9F0D2}" srcOrd="1" destOrd="0" presId="urn:microsoft.com/office/officeart/2005/8/layout/orgChart1"/>
    <dgm:cxn modelId="{976DEAB3-172B-4731-ADBB-C0A4A2085576}" type="presParOf" srcId="{B89583C5-BAD4-479B-A72A-B1F00FDE2A35}" destId="{6F1D5ACA-AC7B-4DAD-BF2A-0073E68E8208}" srcOrd="2" destOrd="0" presId="urn:microsoft.com/office/officeart/2005/8/layout/orgChart1"/>
    <dgm:cxn modelId="{2669BB6C-D855-443A-8A19-D2367AB84611}" type="presParOf" srcId="{3AA70941-A8CD-48EA-819A-7D9EB8A8CC1E}" destId="{FB9540DB-C2A0-4A89-AC83-1A6EF7E8A535}" srcOrd="2" destOrd="0" presId="urn:microsoft.com/office/officeart/2005/8/layout/orgChart1"/>
    <dgm:cxn modelId="{60716E35-5E56-4C0D-A6C5-BAD744FA20D2}" type="presParOf" srcId="{684F5C8F-E4BE-4575-AC0D-A6D236D368AB}" destId="{ABFC24AE-2FB8-4664-8CB1-55E3C6880F0F}" srcOrd="2" destOrd="0" presId="urn:microsoft.com/office/officeart/2005/8/layout/orgChart1"/>
    <dgm:cxn modelId="{73D452FF-CF39-47DF-8EDF-6B3ABEDE0FF6}" type="presParOf" srcId="{684F5C8F-E4BE-4575-AC0D-A6D236D368AB}" destId="{E501090F-39AC-44DC-A1D9-B4A45E30E72E}" srcOrd="3" destOrd="0" presId="urn:microsoft.com/office/officeart/2005/8/layout/orgChart1"/>
    <dgm:cxn modelId="{59EBBDE0-4C0C-4C21-926D-766EFA64745B}" type="presParOf" srcId="{E501090F-39AC-44DC-A1D9-B4A45E30E72E}" destId="{6F4EBE5C-3DED-474C-81B6-4C5AAD2DA788}" srcOrd="0" destOrd="0" presId="urn:microsoft.com/office/officeart/2005/8/layout/orgChart1"/>
    <dgm:cxn modelId="{B671B216-D0E1-4BCB-8EAE-D5500C0117E1}" type="presParOf" srcId="{6F4EBE5C-3DED-474C-81B6-4C5AAD2DA788}" destId="{240DD0E9-2F59-4A15-B653-CB3CEEAF1DB4}" srcOrd="0" destOrd="0" presId="urn:microsoft.com/office/officeart/2005/8/layout/orgChart1"/>
    <dgm:cxn modelId="{14CB8C5D-11C2-4E0C-BE0A-B19F37F707FA}" type="presParOf" srcId="{6F4EBE5C-3DED-474C-81B6-4C5AAD2DA788}" destId="{D945B25F-1241-41B1-90A7-569CDFE2B3FA}" srcOrd="1" destOrd="0" presId="urn:microsoft.com/office/officeart/2005/8/layout/orgChart1"/>
    <dgm:cxn modelId="{95F78F47-F644-4314-BCBC-A5463CA2E605}" type="presParOf" srcId="{E501090F-39AC-44DC-A1D9-B4A45E30E72E}" destId="{431606E0-FF87-458D-BC7D-5BB8499E3FB2}" srcOrd="1" destOrd="0" presId="urn:microsoft.com/office/officeart/2005/8/layout/orgChart1"/>
    <dgm:cxn modelId="{72886042-524F-40FB-8E72-75DA3EDC9BC9}" type="presParOf" srcId="{431606E0-FF87-458D-BC7D-5BB8499E3FB2}" destId="{D628379D-0533-48D8-8E23-1FB654C84F2E}" srcOrd="0" destOrd="0" presId="urn:microsoft.com/office/officeart/2005/8/layout/orgChart1"/>
    <dgm:cxn modelId="{6A124F24-051E-4BFB-8482-436CC04244C5}" type="presParOf" srcId="{431606E0-FF87-458D-BC7D-5BB8499E3FB2}" destId="{5702EFEF-8416-400D-AF10-8F1BA3AE87EB}" srcOrd="1" destOrd="0" presId="urn:microsoft.com/office/officeart/2005/8/layout/orgChart1"/>
    <dgm:cxn modelId="{F74F08D1-5429-4583-A848-58619C45B314}" type="presParOf" srcId="{5702EFEF-8416-400D-AF10-8F1BA3AE87EB}" destId="{23D11900-C71D-47E2-852F-4980F9AC4E90}" srcOrd="0" destOrd="0" presId="urn:microsoft.com/office/officeart/2005/8/layout/orgChart1"/>
    <dgm:cxn modelId="{CDC7100D-C4A8-4AAF-ACAA-5482A58A4C4B}" type="presParOf" srcId="{23D11900-C71D-47E2-852F-4980F9AC4E90}" destId="{145EFF9A-EF23-4086-8C1F-2963FF9DD80E}" srcOrd="0" destOrd="0" presId="urn:microsoft.com/office/officeart/2005/8/layout/orgChart1"/>
    <dgm:cxn modelId="{9AC8ACA8-3A73-4679-8DA0-F73421E26238}" type="presParOf" srcId="{23D11900-C71D-47E2-852F-4980F9AC4E90}" destId="{A61BEAE7-4794-4676-ADDE-05C257CBBDA3}" srcOrd="1" destOrd="0" presId="urn:microsoft.com/office/officeart/2005/8/layout/orgChart1"/>
    <dgm:cxn modelId="{FF0F0F71-147B-4B6C-9C8A-91059EAB0DFB}" type="presParOf" srcId="{5702EFEF-8416-400D-AF10-8F1BA3AE87EB}" destId="{D7D5FE50-F917-48E4-BE6F-2E71E800D928}" srcOrd="1" destOrd="0" presId="urn:microsoft.com/office/officeart/2005/8/layout/orgChart1"/>
    <dgm:cxn modelId="{FC5D6A51-5F4F-430A-8FC1-F81A5C3FFC9D}" type="presParOf" srcId="{5702EFEF-8416-400D-AF10-8F1BA3AE87EB}" destId="{10F23AC2-359B-439F-9EA2-522D7FEE6C12}" srcOrd="2" destOrd="0" presId="urn:microsoft.com/office/officeart/2005/8/layout/orgChart1"/>
    <dgm:cxn modelId="{947B43E4-D79B-4D89-86C4-3FA039E589C2}" type="presParOf" srcId="{431606E0-FF87-458D-BC7D-5BB8499E3FB2}" destId="{C5BADAD0-75D7-4F03-9321-839AEFDC587A}" srcOrd="2" destOrd="0" presId="urn:microsoft.com/office/officeart/2005/8/layout/orgChart1"/>
    <dgm:cxn modelId="{8EB7937A-3040-46FF-AE02-57696A1CCD43}" type="presParOf" srcId="{431606E0-FF87-458D-BC7D-5BB8499E3FB2}" destId="{7B13BD00-842A-4B87-8575-43EBA735D6ED}" srcOrd="3" destOrd="0" presId="urn:microsoft.com/office/officeart/2005/8/layout/orgChart1"/>
    <dgm:cxn modelId="{E708187F-04E4-4E68-8EB3-0C0EA707AB19}" type="presParOf" srcId="{7B13BD00-842A-4B87-8575-43EBA735D6ED}" destId="{4C1D7DDC-90F7-44C1-ADBD-1D2B0EB23F1B}" srcOrd="0" destOrd="0" presId="urn:microsoft.com/office/officeart/2005/8/layout/orgChart1"/>
    <dgm:cxn modelId="{733557BF-911B-4FCE-A91A-75AD8D162DC1}" type="presParOf" srcId="{4C1D7DDC-90F7-44C1-ADBD-1D2B0EB23F1B}" destId="{3CF82087-13C9-4A25-8879-BE73E611E3AC}" srcOrd="0" destOrd="0" presId="urn:microsoft.com/office/officeart/2005/8/layout/orgChart1"/>
    <dgm:cxn modelId="{2F60C589-C5FA-4872-A9D1-D0CF0E092524}" type="presParOf" srcId="{4C1D7DDC-90F7-44C1-ADBD-1D2B0EB23F1B}" destId="{1117F228-15E3-4EFA-AD3C-47A285E64C42}" srcOrd="1" destOrd="0" presId="urn:microsoft.com/office/officeart/2005/8/layout/orgChart1"/>
    <dgm:cxn modelId="{876EA3D2-8D79-4C9C-B04D-A4C811F56E5D}" type="presParOf" srcId="{7B13BD00-842A-4B87-8575-43EBA735D6ED}" destId="{3E522EAA-5C93-4674-A611-909111D93080}" srcOrd="1" destOrd="0" presId="urn:microsoft.com/office/officeart/2005/8/layout/orgChart1"/>
    <dgm:cxn modelId="{B969BADE-F313-4F27-BF42-66FDBF95CA9D}" type="presParOf" srcId="{7B13BD00-842A-4B87-8575-43EBA735D6ED}" destId="{63371983-062D-4FCD-83CB-955EB271D43A}" srcOrd="2" destOrd="0" presId="urn:microsoft.com/office/officeart/2005/8/layout/orgChart1"/>
    <dgm:cxn modelId="{7BAF6C03-280C-4E72-9C0D-45B86810927A}" type="presParOf" srcId="{E501090F-39AC-44DC-A1D9-B4A45E30E72E}" destId="{D48CD12F-B762-4903-AB97-9716382709A0}" srcOrd="2" destOrd="0" presId="urn:microsoft.com/office/officeart/2005/8/layout/orgChart1"/>
    <dgm:cxn modelId="{C0AB0ACC-BDE5-49F1-A0A8-97B1558BDDDF}" type="presParOf" srcId="{684F5C8F-E4BE-4575-AC0D-A6D236D368AB}" destId="{2FC63953-5BD7-4206-BA0E-581AC90C2CDF}" srcOrd="4" destOrd="0" presId="urn:microsoft.com/office/officeart/2005/8/layout/orgChart1"/>
    <dgm:cxn modelId="{23688AAA-3DF1-4038-922F-A15B298B6C5A}" type="presParOf" srcId="{684F5C8F-E4BE-4575-AC0D-A6D236D368AB}" destId="{A4472001-9272-405F-B605-48229EEE65A1}" srcOrd="5" destOrd="0" presId="urn:microsoft.com/office/officeart/2005/8/layout/orgChart1"/>
    <dgm:cxn modelId="{43BD636E-3188-4B77-8D1C-BFC55AD84FE0}" type="presParOf" srcId="{A4472001-9272-405F-B605-48229EEE65A1}" destId="{21FECBD9-EE8C-4B9C-8A1B-D57CFAB35EEA}" srcOrd="0" destOrd="0" presId="urn:microsoft.com/office/officeart/2005/8/layout/orgChart1"/>
    <dgm:cxn modelId="{FE2D6134-A389-4F87-9809-05B61FB4647C}" type="presParOf" srcId="{21FECBD9-EE8C-4B9C-8A1B-D57CFAB35EEA}" destId="{806D7642-2DE9-4643-889D-2D93C08FCD35}" srcOrd="0" destOrd="0" presId="urn:microsoft.com/office/officeart/2005/8/layout/orgChart1"/>
    <dgm:cxn modelId="{474E281B-E9C8-4C05-85DD-7B637F8865E0}" type="presParOf" srcId="{21FECBD9-EE8C-4B9C-8A1B-D57CFAB35EEA}" destId="{6D19D11B-1901-42B4-9777-D796CB10909D}" srcOrd="1" destOrd="0" presId="urn:microsoft.com/office/officeart/2005/8/layout/orgChart1"/>
    <dgm:cxn modelId="{9D71E85A-B749-4257-8616-C52DDE47E20D}" type="presParOf" srcId="{A4472001-9272-405F-B605-48229EEE65A1}" destId="{0EFBDB36-7D47-4A62-A079-351E83081D5A}" srcOrd="1" destOrd="0" presId="urn:microsoft.com/office/officeart/2005/8/layout/orgChart1"/>
    <dgm:cxn modelId="{659176D6-2089-43A7-9E54-30DD70FB7CA1}" type="presParOf" srcId="{0EFBDB36-7D47-4A62-A079-351E83081D5A}" destId="{452F330F-A2EA-4B9C-BD3F-DA1C7B4C36BE}" srcOrd="0" destOrd="0" presId="urn:microsoft.com/office/officeart/2005/8/layout/orgChart1"/>
    <dgm:cxn modelId="{641236D8-B698-4A3E-B948-B3C4E121CD28}" type="presParOf" srcId="{0EFBDB36-7D47-4A62-A079-351E83081D5A}" destId="{6DDBD416-3FEA-4C0F-89B7-E82EC54AEEA1}" srcOrd="1" destOrd="0" presId="urn:microsoft.com/office/officeart/2005/8/layout/orgChart1"/>
    <dgm:cxn modelId="{F9080E5C-AA6A-4067-A67C-D196CE168735}" type="presParOf" srcId="{6DDBD416-3FEA-4C0F-89B7-E82EC54AEEA1}" destId="{808EFCFD-F1A1-4E2A-AF2C-136C71EF27BE}" srcOrd="0" destOrd="0" presId="urn:microsoft.com/office/officeart/2005/8/layout/orgChart1"/>
    <dgm:cxn modelId="{9F009170-FEA8-457C-B314-EFBFF22AB07A}" type="presParOf" srcId="{808EFCFD-F1A1-4E2A-AF2C-136C71EF27BE}" destId="{A2A60C80-50C1-452B-B13B-ED497089E72F}" srcOrd="0" destOrd="0" presId="urn:microsoft.com/office/officeart/2005/8/layout/orgChart1"/>
    <dgm:cxn modelId="{A0BCEC0F-C74C-48AB-BC96-84C1BDBAB458}" type="presParOf" srcId="{808EFCFD-F1A1-4E2A-AF2C-136C71EF27BE}" destId="{CF592A7B-7B4B-461B-989E-75CCA2AE7122}" srcOrd="1" destOrd="0" presId="urn:microsoft.com/office/officeart/2005/8/layout/orgChart1"/>
    <dgm:cxn modelId="{444990AA-0335-4744-8F2C-C12EFD31A8AD}" type="presParOf" srcId="{6DDBD416-3FEA-4C0F-89B7-E82EC54AEEA1}" destId="{60B0E6E7-D08A-4A1F-8F75-DD728311E5AF}" srcOrd="1" destOrd="0" presId="urn:microsoft.com/office/officeart/2005/8/layout/orgChart1"/>
    <dgm:cxn modelId="{25BAD0E9-63C3-434C-B522-AD4264334F1D}" type="presParOf" srcId="{6DDBD416-3FEA-4C0F-89B7-E82EC54AEEA1}" destId="{138624A5-2125-4582-856D-614DE425B39B}" srcOrd="2" destOrd="0" presId="urn:microsoft.com/office/officeart/2005/8/layout/orgChart1"/>
    <dgm:cxn modelId="{E815C9BC-C75E-4315-A3E1-2EA8BB2069E9}" type="presParOf" srcId="{0EFBDB36-7D47-4A62-A079-351E83081D5A}" destId="{03D1D17E-539F-4421-B939-C6CCD96D757E}" srcOrd="2" destOrd="0" presId="urn:microsoft.com/office/officeart/2005/8/layout/orgChart1"/>
    <dgm:cxn modelId="{4463E501-2192-4E7E-8717-685B92EDB414}" type="presParOf" srcId="{0EFBDB36-7D47-4A62-A079-351E83081D5A}" destId="{856D9CB2-657A-42E5-82BF-867AE18A2BE1}" srcOrd="3" destOrd="0" presId="urn:microsoft.com/office/officeart/2005/8/layout/orgChart1"/>
    <dgm:cxn modelId="{F5D6722A-BF7E-4249-BB8A-4C50124A8E1F}" type="presParOf" srcId="{856D9CB2-657A-42E5-82BF-867AE18A2BE1}" destId="{E1C6F662-AFB9-42E0-9FD2-8FF3776FB34D}" srcOrd="0" destOrd="0" presId="urn:microsoft.com/office/officeart/2005/8/layout/orgChart1"/>
    <dgm:cxn modelId="{9F059FBC-26E5-4A38-8869-09420FA669DE}" type="presParOf" srcId="{E1C6F662-AFB9-42E0-9FD2-8FF3776FB34D}" destId="{A43D2000-5070-4C7C-A9E4-0EC59A80BA9B}" srcOrd="0" destOrd="0" presId="urn:microsoft.com/office/officeart/2005/8/layout/orgChart1"/>
    <dgm:cxn modelId="{0BAA6686-44CF-4CF2-9316-AE4BE673DB05}" type="presParOf" srcId="{E1C6F662-AFB9-42E0-9FD2-8FF3776FB34D}" destId="{D8A6B7FE-2D5F-42CF-8179-9CE74D0E07F7}" srcOrd="1" destOrd="0" presId="urn:microsoft.com/office/officeart/2005/8/layout/orgChart1"/>
    <dgm:cxn modelId="{E2FF5D92-9E66-4297-BDF1-F21E0295F55D}" type="presParOf" srcId="{856D9CB2-657A-42E5-82BF-867AE18A2BE1}" destId="{69E3F38A-18DA-4BCD-9602-A4DB305E281E}" srcOrd="1" destOrd="0" presId="urn:microsoft.com/office/officeart/2005/8/layout/orgChart1"/>
    <dgm:cxn modelId="{2C00D26E-4C91-4150-8894-C8654209938D}" type="presParOf" srcId="{856D9CB2-657A-42E5-82BF-867AE18A2BE1}" destId="{9BB95E69-9E20-46C0-BE90-1114D345260C}" srcOrd="2" destOrd="0" presId="urn:microsoft.com/office/officeart/2005/8/layout/orgChart1"/>
    <dgm:cxn modelId="{E7FE21A2-F5CD-4F8E-8793-011509E71B04}" type="presParOf" srcId="{0EFBDB36-7D47-4A62-A079-351E83081D5A}" destId="{11FBE5E6-9914-41D8-803D-9D997DAFE271}" srcOrd="4" destOrd="0" presId="urn:microsoft.com/office/officeart/2005/8/layout/orgChart1"/>
    <dgm:cxn modelId="{D9D2FB46-F81D-441D-ABCB-99AA669790C7}" type="presParOf" srcId="{0EFBDB36-7D47-4A62-A079-351E83081D5A}" destId="{4BAB95F7-32E9-4F90-BDD2-5434366BE7CC}" srcOrd="5" destOrd="0" presId="urn:microsoft.com/office/officeart/2005/8/layout/orgChart1"/>
    <dgm:cxn modelId="{9EE0E0D2-91D0-4205-8E3A-3F048712FC47}" type="presParOf" srcId="{4BAB95F7-32E9-4F90-BDD2-5434366BE7CC}" destId="{95D156AF-63EA-4FB8-A45C-480CAAA74293}" srcOrd="0" destOrd="0" presId="urn:microsoft.com/office/officeart/2005/8/layout/orgChart1"/>
    <dgm:cxn modelId="{F497C12B-4DD2-4645-B6E7-7C20C65CA7C4}" type="presParOf" srcId="{95D156AF-63EA-4FB8-A45C-480CAAA74293}" destId="{23C03E8E-778D-4508-A2E4-04A8747610D0}" srcOrd="0" destOrd="0" presId="urn:microsoft.com/office/officeart/2005/8/layout/orgChart1"/>
    <dgm:cxn modelId="{211A1152-5503-45FB-BC4B-08DA8406C7DD}" type="presParOf" srcId="{95D156AF-63EA-4FB8-A45C-480CAAA74293}" destId="{BD8C45E9-69D7-462F-88AE-4AA1BAE9B85C}" srcOrd="1" destOrd="0" presId="urn:microsoft.com/office/officeart/2005/8/layout/orgChart1"/>
    <dgm:cxn modelId="{8BE0B2E6-7CDD-407F-8846-B8AF934B1F52}" type="presParOf" srcId="{4BAB95F7-32E9-4F90-BDD2-5434366BE7CC}" destId="{FF900B2D-7EEB-4194-9F1C-F07DC270A15E}" srcOrd="1" destOrd="0" presId="urn:microsoft.com/office/officeart/2005/8/layout/orgChart1"/>
    <dgm:cxn modelId="{84B1884A-32B6-4008-9606-F5E1DD0FCC01}" type="presParOf" srcId="{4BAB95F7-32E9-4F90-BDD2-5434366BE7CC}" destId="{C74E4FE0-033B-47B3-8B44-5F9DF74BC103}" srcOrd="2" destOrd="0" presId="urn:microsoft.com/office/officeart/2005/8/layout/orgChart1"/>
    <dgm:cxn modelId="{0A8E37F3-9653-4C87-8251-D7399B193607}" type="presParOf" srcId="{A4472001-9272-405F-B605-48229EEE65A1}" destId="{4F17A7F8-488C-4214-920D-3E93ABA963FE}" srcOrd="2" destOrd="0" presId="urn:microsoft.com/office/officeart/2005/8/layout/orgChart1"/>
    <dgm:cxn modelId="{A0BD415C-EFAB-4352-99A9-5FE55E106DF0}" type="presParOf" srcId="{492D9CC9-1451-4364-B7DC-895DE796FFE3}" destId="{9C6B5C4A-E295-4903-A6A7-22E867DBCB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C14C9A-A47B-48BF-BF66-F40E6F9CE89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60EAA864-6183-46AC-AC65-9F18C94FE3B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SPORT</a:t>
          </a:r>
        </a:p>
      </dgm:t>
    </dgm:pt>
    <dgm:pt modelId="{ED2166E0-5A75-4B2D-8A22-08D1323A3E8F}" type="parTrans" cxnId="{982655EC-FCA4-4483-B4FE-97BB1DD8619D}">
      <dgm:prSet/>
      <dgm:spPr/>
    </dgm:pt>
    <dgm:pt modelId="{C3CEFC13-D5EB-4DEE-A144-690F4558C725}" type="sibTrans" cxnId="{982655EC-FCA4-4483-B4FE-97BB1DD8619D}">
      <dgm:prSet/>
      <dgm:spPr/>
    </dgm:pt>
    <dgm:pt modelId="{4A953805-9A6B-4FC7-844D-25B7EF17087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Participanti (aktivní účastníci)</a:t>
          </a:r>
        </a:p>
      </dgm:t>
    </dgm:pt>
    <dgm:pt modelId="{E085BEF3-E775-4349-A546-3A6B194F9095}" type="parTrans" cxnId="{2992DD72-2641-4E81-9111-4835F5057AE2}">
      <dgm:prSet/>
      <dgm:spPr/>
    </dgm:pt>
    <dgm:pt modelId="{7AEBBC41-98AD-4996-AD38-7EF79DE045ED}" type="sibTrans" cxnId="{2992DD72-2641-4E81-9111-4835F5057AE2}">
      <dgm:prSet/>
      <dgm:spPr/>
    </dgm:pt>
    <dgm:pt modelId="{65DC902A-1335-44E7-A3C0-6BB5D182265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Institucionalizovaní</a:t>
          </a:r>
        </a:p>
      </dgm:t>
    </dgm:pt>
    <dgm:pt modelId="{6BD28E2C-8D80-4D13-BE26-A61F809A22EA}" type="parTrans" cxnId="{5D1A4FB6-0572-4D75-BC62-244AB159E493}">
      <dgm:prSet/>
      <dgm:spPr/>
    </dgm:pt>
    <dgm:pt modelId="{73C58D79-A867-4B64-8E7E-AF9DF2D4B739}" type="sibTrans" cxnId="{5D1A4FB6-0572-4D75-BC62-244AB159E493}">
      <dgm:prSet/>
      <dgm:spPr/>
    </dgm:pt>
    <dgm:pt modelId="{76EC75B1-68B9-4C29-A8E4-4D31C0EAA88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Školní</a:t>
          </a:r>
        </a:p>
      </dgm:t>
    </dgm:pt>
    <dgm:pt modelId="{7D480009-701C-48EC-8FB2-89B1E457DE0C}" type="parTrans" cxnId="{5AB1B0E6-CCD3-4E8E-B8A2-E4BC327F88BC}">
      <dgm:prSet/>
      <dgm:spPr/>
    </dgm:pt>
    <dgm:pt modelId="{2CC3172B-9E1C-4FC7-AFB3-ACD58B05107A}" type="sibTrans" cxnId="{5AB1B0E6-CCD3-4E8E-B8A2-E4BC327F88BC}">
      <dgm:prSet/>
      <dgm:spPr/>
    </dgm:pt>
    <dgm:pt modelId="{DF51E6B0-CDF3-415E-BEFE-2A9CF72C465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Organizovaná</a:t>
          </a:r>
        </a:p>
      </dgm:t>
    </dgm:pt>
    <dgm:pt modelId="{76B45D9E-4BFA-4F2F-9E83-0297002B9385}" type="parTrans" cxnId="{7C2D9A3B-3630-4B06-8FAD-F8826D884BEA}">
      <dgm:prSet/>
      <dgm:spPr/>
    </dgm:pt>
    <dgm:pt modelId="{FE511212-FBDA-445B-AF20-D9460C554851}" type="sibTrans" cxnId="{7C2D9A3B-3630-4B06-8FAD-F8826D884BEA}">
      <dgm:prSet/>
      <dgm:spPr/>
    </dgm:pt>
    <dgm:pt modelId="{7E9E9649-A07F-4816-955E-A3178708AC6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Neinsititucionalizovaní</a:t>
          </a:r>
        </a:p>
      </dgm:t>
    </dgm:pt>
    <dgm:pt modelId="{A4A14237-7575-42D7-BCA4-1F68AEB8E9AF}" type="parTrans" cxnId="{A3080835-23F0-40DD-8170-BD3C7531E7B6}">
      <dgm:prSet/>
      <dgm:spPr/>
    </dgm:pt>
    <dgm:pt modelId="{08050F52-8CBB-486F-9398-C20972B6E45B}" type="sibTrans" cxnId="{A3080835-23F0-40DD-8170-BD3C7531E7B6}">
      <dgm:prSet/>
      <dgm:spPr/>
    </dgm:pt>
    <dgm:pt modelId="{1415BC23-876C-4CE7-B697-0AECC4323D8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Jednotlivci</a:t>
          </a:r>
        </a:p>
      </dgm:t>
    </dgm:pt>
    <dgm:pt modelId="{BE76245B-B269-4874-9260-CC67ED7B73C9}" type="parTrans" cxnId="{D6746C0B-0105-4673-8D47-CB3068522396}">
      <dgm:prSet/>
      <dgm:spPr/>
    </dgm:pt>
    <dgm:pt modelId="{3DC66AF6-F216-42D7-BED5-DC98C6050F48}" type="sibTrans" cxnId="{D6746C0B-0105-4673-8D47-CB3068522396}">
      <dgm:prSet/>
      <dgm:spPr/>
    </dgm:pt>
    <dgm:pt modelId="{B6DFFC5A-F42F-4CE2-A83E-317D2CD8B2D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Skupiny</a:t>
          </a:r>
        </a:p>
      </dgm:t>
    </dgm:pt>
    <dgm:pt modelId="{4E04AC41-91F6-46C1-9358-7A3D73FF57FF}" type="parTrans" cxnId="{204C1F85-B89D-4CFD-B348-A3A5A8AFE116}">
      <dgm:prSet/>
      <dgm:spPr/>
    </dgm:pt>
    <dgm:pt modelId="{9CBF4F20-01F7-46C2-AC4C-372085876331}" type="sibTrans" cxnId="{204C1F85-B89D-4CFD-B348-A3A5A8AFE116}">
      <dgm:prSet/>
      <dgm:spPr/>
    </dgm:pt>
    <dgm:pt modelId="{846E345E-C451-411F-A831-BE1C640A4DC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Diváci (pasivní účastníci)</a:t>
          </a:r>
        </a:p>
      </dgm:t>
    </dgm:pt>
    <dgm:pt modelId="{53425102-B2E6-4831-90D9-74FD37DF6B1A}" type="parTrans" cxnId="{FAD1C247-F07F-45DD-91E9-51518053DADB}">
      <dgm:prSet/>
      <dgm:spPr/>
    </dgm:pt>
    <dgm:pt modelId="{3A8A8049-49D9-4423-82DC-BC4BC913597A}" type="sibTrans" cxnId="{FAD1C247-F07F-45DD-91E9-51518053DADB}">
      <dgm:prSet/>
      <dgm:spPr/>
    </dgm:pt>
    <dgm:pt modelId="{AC888896-6501-405D-AE6C-8F07E9929AF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Skupiny</a:t>
          </a:r>
        </a:p>
      </dgm:t>
    </dgm:pt>
    <dgm:pt modelId="{AE7064D7-AC19-4B3B-9361-F1F88D607B66}" type="parTrans" cxnId="{C5106A00-436D-4826-B455-F35C9AC40C90}">
      <dgm:prSet/>
      <dgm:spPr/>
    </dgm:pt>
    <dgm:pt modelId="{C51C2977-395D-4C5E-B398-290C19AAA3FF}" type="sibTrans" cxnId="{C5106A00-436D-4826-B455-F35C9AC40C90}">
      <dgm:prSet/>
      <dgm:spPr/>
    </dgm:pt>
    <dgm:pt modelId="{285A38F4-5C06-458B-A7A3-BB2CFF3F4AD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Jednotlivci</a:t>
          </a:r>
        </a:p>
      </dgm:t>
    </dgm:pt>
    <dgm:pt modelId="{DEF7013C-5D9A-4C88-854B-28B5D72EA43A}" type="parTrans" cxnId="{519C628B-0E6F-4AF6-AC7D-66F6192AF3D8}">
      <dgm:prSet/>
      <dgm:spPr/>
    </dgm:pt>
    <dgm:pt modelId="{41E0321C-2DB0-418F-8ADE-46D70918F81E}" type="sibTrans" cxnId="{519C628B-0E6F-4AF6-AC7D-66F6192AF3D8}">
      <dgm:prSet/>
      <dgm:spPr/>
    </dgm:pt>
    <dgm:pt modelId="{8A91869D-1A00-4AA7-A97F-B4F40E4D44D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Přímo</a:t>
          </a:r>
        </a:p>
      </dgm:t>
    </dgm:pt>
    <dgm:pt modelId="{77A1BCA9-F097-4610-A7AD-3372EB1179E1}" type="parTrans" cxnId="{55939F54-A6C0-46B4-A837-828437C5F68B}">
      <dgm:prSet/>
      <dgm:spPr/>
    </dgm:pt>
    <dgm:pt modelId="{624E429B-8ECD-4D89-A9E1-157EAD231466}" type="sibTrans" cxnId="{55939F54-A6C0-46B4-A837-828437C5F68B}">
      <dgm:prSet/>
      <dgm:spPr/>
    </dgm:pt>
    <dgm:pt modelId="{B9C80571-1C24-4283-B831-30F6AFA3E7E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Na dálku</a:t>
          </a:r>
        </a:p>
      </dgm:t>
    </dgm:pt>
    <dgm:pt modelId="{F2AD4048-A3EE-4737-BE47-29EA54C995D8}" type="parTrans" cxnId="{49EE3742-7263-4E43-9314-324350C6715B}">
      <dgm:prSet/>
      <dgm:spPr/>
    </dgm:pt>
    <dgm:pt modelId="{28367E0E-B10D-4152-B6D1-5801DAAE09A2}" type="sibTrans" cxnId="{49EE3742-7263-4E43-9314-324350C6715B}">
      <dgm:prSet/>
      <dgm:spPr/>
    </dgm:pt>
    <dgm:pt modelId="{25818D29-3BD6-48D2-A899-60F17E00F36F}" type="pres">
      <dgm:prSet presAssocID="{8FC14C9A-A47B-48BF-BF66-F40E6F9CE8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2916F7-7231-4FB1-8732-42D653F29C54}" type="pres">
      <dgm:prSet presAssocID="{60EAA864-6183-46AC-AC65-9F18C94FE3BB}" presName="hierRoot1" presStyleCnt="0">
        <dgm:presLayoutVars>
          <dgm:hierBranch/>
        </dgm:presLayoutVars>
      </dgm:prSet>
      <dgm:spPr/>
    </dgm:pt>
    <dgm:pt modelId="{0E268B90-4BDA-44E7-A156-43CF376DAEF1}" type="pres">
      <dgm:prSet presAssocID="{60EAA864-6183-46AC-AC65-9F18C94FE3BB}" presName="rootComposite1" presStyleCnt="0"/>
      <dgm:spPr/>
    </dgm:pt>
    <dgm:pt modelId="{22FD22D7-5B1A-4936-B2CF-17864DA940DC}" type="pres">
      <dgm:prSet presAssocID="{60EAA864-6183-46AC-AC65-9F18C94FE3B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CF12F72-224D-48B6-8205-A3C141BB66A4}" type="pres">
      <dgm:prSet presAssocID="{60EAA864-6183-46AC-AC65-9F18C94FE3BB}" presName="rootConnector1" presStyleLbl="node1" presStyleIdx="0" presStyleCnt="0"/>
      <dgm:spPr/>
      <dgm:t>
        <a:bodyPr/>
        <a:lstStyle/>
        <a:p>
          <a:endParaRPr lang="cs-CZ"/>
        </a:p>
      </dgm:t>
    </dgm:pt>
    <dgm:pt modelId="{C38F9CC6-938F-41BD-A8C2-526E3F967672}" type="pres">
      <dgm:prSet presAssocID="{60EAA864-6183-46AC-AC65-9F18C94FE3BB}" presName="hierChild2" presStyleCnt="0"/>
      <dgm:spPr/>
    </dgm:pt>
    <dgm:pt modelId="{4B3FAE08-DB5D-4BB7-BD48-7CB7107F8135}" type="pres">
      <dgm:prSet presAssocID="{E085BEF3-E775-4349-A546-3A6B194F9095}" presName="Name35" presStyleLbl="parChTrans1D2" presStyleIdx="0" presStyleCnt="2"/>
      <dgm:spPr/>
    </dgm:pt>
    <dgm:pt modelId="{4244FB4D-13BE-48A0-ADE6-2F9A70BE9600}" type="pres">
      <dgm:prSet presAssocID="{4A953805-9A6B-4FC7-844D-25B7EF170879}" presName="hierRoot2" presStyleCnt="0">
        <dgm:presLayoutVars>
          <dgm:hierBranch/>
        </dgm:presLayoutVars>
      </dgm:prSet>
      <dgm:spPr/>
    </dgm:pt>
    <dgm:pt modelId="{41C371D8-57A6-4020-A0A8-7E6FBED7C1CC}" type="pres">
      <dgm:prSet presAssocID="{4A953805-9A6B-4FC7-844D-25B7EF170879}" presName="rootComposite" presStyleCnt="0"/>
      <dgm:spPr/>
    </dgm:pt>
    <dgm:pt modelId="{CCE34A99-4583-425C-A03F-6514EA2AA0BC}" type="pres">
      <dgm:prSet presAssocID="{4A953805-9A6B-4FC7-844D-25B7EF17087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00F6D78-E755-4330-A3FB-9BD2C6F09291}" type="pres">
      <dgm:prSet presAssocID="{4A953805-9A6B-4FC7-844D-25B7EF170879}" presName="rootConnector" presStyleLbl="node2" presStyleIdx="0" presStyleCnt="2"/>
      <dgm:spPr/>
      <dgm:t>
        <a:bodyPr/>
        <a:lstStyle/>
        <a:p>
          <a:endParaRPr lang="cs-CZ"/>
        </a:p>
      </dgm:t>
    </dgm:pt>
    <dgm:pt modelId="{918F3350-E142-4B7D-8759-8688DDAA0A8C}" type="pres">
      <dgm:prSet presAssocID="{4A953805-9A6B-4FC7-844D-25B7EF170879}" presName="hierChild4" presStyleCnt="0"/>
      <dgm:spPr/>
    </dgm:pt>
    <dgm:pt modelId="{F6C2A7B2-437A-4138-B7C8-8ACB2B2EE04E}" type="pres">
      <dgm:prSet presAssocID="{6BD28E2C-8D80-4D13-BE26-A61F809A22EA}" presName="Name35" presStyleLbl="parChTrans1D3" presStyleIdx="0" presStyleCnt="4"/>
      <dgm:spPr/>
    </dgm:pt>
    <dgm:pt modelId="{D3CDE58C-5EA4-4288-9D77-2016C1C964DC}" type="pres">
      <dgm:prSet presAssocID="{65DC902A-1335-44E7-A3C0-6BB5D1822652}" presName="hierRoot2" presStyleCnt="0">
        <dgm:presLayoutVars>
          <dgm:hierBranch val="r"/>
        </dgm:presLayoutVars>
      </dgm:prSet>
      <dgm:spPr/>
    </dgm:pt>
    <dgm:pt modelId="{1084E399-C044-4BCB-953D-4FD473CD5728}" type="pres">
      <dgm:prSet presAssocID="{65DC902A-1335-44E7-A3C0-6BB5D1822652}" presName="rootComposite" presStyleCnt="0"/>
      <dgm:spPr/>
    </dgm:pt>
    <dgm:pt modelId="{BDDEFA97-5046-45AD-80E1-5BA729330905}" type="pres">
      <dgm:prSet presAssocID="{65DC902A-1335-44E7-A3C0-6BB5D1822652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9CCDCD7-A98A-45E6-B2F8-1F018BE374BD}" type="pres">
      <dgm:prSet presAssocID="{65DC902A-1335-44E7-A3C0-6BB5D1822652}" presName="rootConnector" presStyleLbl="node3" presStyleIdx="0" presStyleCnt="4"/>
      <dgm:spPr/>
      <dgm:t>
        <a:bodyPr/>
        <a:lstStyle/>
        <a:p>
          <a:endParaRPr lang="cs-CZ"/>
        </a:p>
      </dgm:t>
    </dgm:pt>
    <dgm:pt modelId="{A733AF31-F0D6-4311-8E8A-9BA88FD53074}" type="pres">
      <dgm:prSet presAssocID="{65DC902A-1335-44E7-A3C0-6BB5D1822652}" presName="hierChild4" presStyleCnt="0"/>
      <dgm:spPr/>
    </dgm:pt>
    <dgm:pt modelId="{265539CA-EF63-46C0-93F6-38480DB749BB}" type="pres">
      <dgm:prSet presAssocID="{7D480009-701C-48EC-8FB2-89B1E457DE0C}" presName="Name50" presStyleLbl="parChTrans1D4" presStyleIdx="0" presStyleCnt="6"/>
      <dgm:spPr/>
    </dgm:pt>
    <dgm:pt modelId="{B32FD398-B712-40F7-90D9-5FE230ACFE67}" type="pres">
      <dgm:prSet presAssocID="{76EC75B1-68B9-4C29-A8E4-4D31C0EAA88B}" presName="hierRoot2" presStyleCnt="0">
        <dgm:presLayoutVars>
          <dgm:hierBranch val="r"/>
        </dgm:presLayoutVars>
      </dgm:prSet>
      <dgm:spPr/>
    </dgm:pt>
    <dgm:pt modelId="{23D6B307-FD5C-4246-9D5B-C2825CF4175A}" type="pres">
      <dgm:prSet presAssocID="{76EC75B1-68B9-4C29-A8E4-4D31C0EAA88B}" presName="rootComposite" presStyleCnt="0"/>
      <dgm:spPr/>
    </dgm:pt>
    <dgm:pt modelId="{933017C8-9AF4-4C15-9D09-7E2A470C5988}" type="pres">
      <dgm:prSet presAssocID="{76EC75B1-68B9-4C29-A8E4-4D31C0EAA88B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4CAFF56-7A28-4449-B78C-7C3BE532E605}" type="pres">
      <dgm:prSet presAssocID="{76EC75B1-68B9-4C29-A8E4-4D31C0EAA88B}" presName="rootConnector" presStyleLbl="node4" presStyleIdx="0" presStyleCnt="6"/>
      <dgm:spPr/>
      <dgm:t>
        <a:bodyPr/>
        <a:lstStyle/>
        <a:p>
          <a:endParaRPr lang="cs-CZ"/>
        </a:p>
      </dgm:t>
    </dgm:pt>
    <dgm:pt modelId="{58C12306-BCB6-49B0-BD89-617386573793}" type="pres">
      <dgm:prSet presAssocID="{76EC75B1-68B9-4C29-A8E4-4D31C0EAA88B}" presName="hierChild4" presStyleCnt="0"/>
      <dgm:spPr/>
    </dgm:pt>
    <dgm:pt modelId="{632D01C7-0C97-4B33-8F37-437837304033}" type="pres">
      <dgm:prSet presAssocID="{76EC75B1-68B9-4C29-A8E4-4D31C0EAA88B}" presName="hierChild5" presStyleCnt="0"/>
      <dgm:spPr/>
    </dgm:pt>
    <dgm:pt modelId="{AFCE82EA-4C05-456D-AF06-047A7514DD02}" type="pres">
      <dgm:prSet presAssocID="{76B45D9E-4BFA-4F2F-9E83-0297002B9385}" presName="Name50" presStyleLbl="parChTrans1D4" presStyleIdx="1" presStyleCnt="6"/>
      <dgm:spPr/>
    </dgm:pt>
    <dgm:pt modelId="{12A555F5-BD83-4BB7-B73E-977E07715A65}" type="pres">
      <dgm:prSet presAssocID="{DF51E6B0-CDF3-415E-BEFE-2A9CF72C4653}" presName="hierRoot2" presStyleCnt="0">
        <dgm:presLayoutVars>
          <dgm:hierBranch val="r"/>
        </dgm:presLayoutVars>
      </dgm:prSet>
      <dgm:spPr/>
    </dgm:pt>
    <dgm:pt modelId="{59EDAD16-BD3F-4B35-BAB2-F38FDD24820E}" type="pres">
      <dgm:prSet presAssocID="{DF51E6B0-CDF3-415E-BEFE-2A9CF72C4653}" presName="rootComposite" presStyleCnt="0"/>
      <dgm:spPr/>
    </dgm:pt>
    <dgm:pt modelId="{7B087E05-400C-4211-B6FD-5C7B7C256B49}" type="pres">
      <dgm:prSet presAssocID="{DF51E6B0-CDF3-415E-BEFE-2A9CF72C4653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CDD8440-B82B-4EC5-8671-AA8B3F7CD06F}" type="pres">
      <dgm:prSet presAssocID="{DF51E6B0-CDF3-415E-BEFE-2A9CF72C4653}" presName="rootConnector" presStyleLbl="node4" presStyleIdx="1" presStyleCnt="6"/>
      <dgm:spPr/>
      <dgm:t>
        <a:bodyPr/>
        <a:lstStyle/>
        <a:p>
          <a:endParaRPr lang="cs-CZ"/>
        </a:p>
      </dgm:t>
    </dgm:pt>
    <dgm:pt modelId="{176671D9-E2FF-49E9-843E-38CD17C0EDC8}" type="pres">
      <dgm:prSet presAssocID="{DF51E6B0-CDF3-415E-BEFE-2A9CF72C4653}" presName="hierChild4" presStyleCnt="0"/>
      <dgm:spPr/>
    </dgm:pt>
    <dgm:pt modelId="{32CB8BDF-E88C-4FCC-936C-8478B51E69D9}" type="pres">
      <dgm:prSet presAssocID="{DF51E6B0-CDF3-415E-BEFE-2A9CF72C4653}" presName="hierChild5" presStyleCnt="0"/>
      <dgm:spPr/>
    </dgm:pt>
    <dgm:pt modelId="{A05BC879-9071-4C3E-84C6-0A61B4FFBDC3}" type="pres">
      <dgm:prSet presAssocID="{65DC902A-1335-44E7-A3C0-6BB5D1822652}" presName="hierChild5" presStyleCnt="0"/>
      <dgm:spPr/>
    </dgm:pt>
    <dgm:pt modelId="{49D71863-FF82-49FC-BB1E-DF4D2B954A2B}" type="pres">
      <dgm:prSet presAssocID="{A4A14237-7575-42D7-BCA4-1F68AEB8E9AF}" presName="Name35" presStyleLbl="parChTrans1D3" presStyleIdx="1" presStyleCnt="4"/>
      <dgm:spPr/>
    </dgm:pt>
    <dgm:pt modelId="{57C4690B-674C-45A9-A701-E9ECC4502461}" type="pres">
      <dgm:prSet presAssocID="{7E9E9649-A07F-4816-955E-A3178708AC62}" presName="hierRoot2" presStyleCnt="0">
        <dgm:presLayoutVars>
          <dgm:hierBranch val="r"/>
        </dgm:presLayoutVars>
      </dgm:prSet>
      <dgm:spPr/>
    </dgm:pt>
    <dgm:pt modelId="{5C9AB056-CAE3-46D6-AD44-60B423FB7095}" type="pres">
      <dgm:prSet presAssocID="{7E9E9649-A07F-4816-955E-A3178708AC62}" presName="rootComposite" presStyleCnt="0"/>
      <dgm:spPr/>
    </dgm:pt>
    <dgm:pt modelId="{35310A26-645A-4926-9766-886E7D9CB21D}" type="pres">
      <dgm:prSet presAssocID="{7E9E9649-A07F-4816-955E-A3178708AC62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185E92A-0D29-47F3-8AD7-D2B3D8DF616B}" type="pres">
      <dgm:prSet presAssocID="{7E9E9649-A07F-4816-955E-A3178708AC62}" presName="rootConnector" presStyleLbl="node3" presStyleIdx="1" presStyleCnt="4"/>
      <dgm:spPr/>
      <dgm:t>
        <a:bodyPr/>
        <a:lstStyle/>
        <a:p>
          <a:endParaRPr lang="cs-CZ"/>
        </a:p>
      </dgm:t>
    </dgm:pt>
    <dgm:pt modelId="{E39318D5-8BB0-4EF0-9302-74814B1F6E4B}" type="pres">
      <dgm:prSet presAssocID="{7E9E9649-A07F-4816-955E-A3178708AC62}" presName="hierChild4" presStyleCnt="0"/>
      <dgm:spPr/>
    </dgm:pt>
    <dgm:pt modelId="{22635AED-8DDD-4A4F-A7C3-32C30FFBB39B}" type="pres">
      <dgm:prSet presAssocID="{BE76245B-B269-4874-9260-CC67ED7B73C9}" presName="Name50" presStyleLbl="parChTrans1D4" presStyleIdx="2" presStyleCnt="6"/>
      <dgm:spPr/>
    </dgm:pt>
    <dgm:pt modelId="{6E4C205B-F17F-4EEA-B961-E5C0ACFD0883}" type="pres">
      <dgm:prSet presAssocID="{1415BC23-876C-4CE7-B697-0AECC4323D8F}" presName="hierRoot2" presStyleCnt="0">
        <dgm:presLayoutVars>
          <dgm:hierBranch val="r"/>
        </dgm:presLayoutVars>
      </dgm:prSet>
      <dgm:spPr/>
    </dgm:pt>
    <dgm:pt modelId="{1EDA17B4-EEC4-4C07-A57D-E78E49D9710B}" type="pres">
      <dgm:prSet presAssocID="{1415BC23-876C-4CE7-B697-0AECC4323D8F}" presName="rootComposite" presStyleCnt="0"/>
      <dgm:spPr/>
    </dgm:pt>
    <dgm:pt modelId="{189339C7-C854-4159-8E6B-E9E65B02D17B}" type="pres">
      <dgm:prSet presAssocID="{1415BC23-876C-4CE7-B697-0AECC4323D8F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FC0E149-80E3-4AFE-9067-3AC1A2F74583}" type="pres">
      <dgm:prSet presAssocID="{1415BC23-876C-4CE7-B697-0AECC4323D8F}" presName="rootConnector" presStyleLbl="node4" presStyleIdx="2" presStyleCnt="6"/>
      <dgm:spPr/>
      <dgm:t>
        <a:bodyPr/>
        <a:lstStyle/>
        <a:p>
          <a:endParaRPr lang="cs-CZ"/>
        </a:p>
      </dgm:t>
    </dgm:pt>
    <dgm:pt modelId="{82D2398F-E290-488E-BD7B-1371D17746FE}" type="pres">
      <dgm:prSet presAssocID="{1415BC23-876C-4CE7-B697-0AECC4323D8F}" presName="hierChild4" presStyleCnt="0"/>
      <dgm:spPr/>
    </dgm:pt>
    <dgm:pt modelId="{34340D21-FD1D-4845-98BD-54FCCE9DA560}" type="pres">
      <dgm:prSet presAssocID="{1415BC23-876C-4CE7-B697-0AECC4323D8F}" presName="hierChild5" presStyleCnt="0"/>
      <dgm:spPr/>
    </dgm:pt>
    <dgm:pt modelId="{3545C9A8-9C1F-4703-9BE1-D80C32FA724B}" type="pres">
      <dgm:prSet presAssocID="{4E04AC41-91F6-46C1-9358-7A3D73FF57FF}" presName="Name50" presStyleLbl="parChTrans1D4" presStyleIdx="3" presStyleCnt="6"/>
      <dgm:spPr/>
    </dgm:pt>
    <dgm:pt modelId="{1624E343-6429-4FA2-BF00-C2664FB15FA7}" type="pres">
      <dgm:prSet presAssocID="{B6DFFC5A-F42F-4CE2-A83E-317D2CD8B2D6}" presName="hierRoot2" presStyleCnt="0">
        <dgm:presLayoutVars>
          <dgm:hierBranch val="r"/>
        </dgm:presLayoutVars>
      </dgm:prSet>
      <dgm:spPr/>
    </dgm:pt>
    <dgm:pt modelId="{6CF7F4B7-25CB-4C42-AF15-9ED622C86FAD}" type="pres">
      <dgm:prSet presAssocID="{B6DFFC5A-F42F-4CE2-A83E-317D2CD8B2D6}" presName="rootComposite" presStyleCnt="0"/>
      <dgm:spPr/>
    </dgm:pt>
    <dgm:pt modelId="{BD0AE8B6-31B2-4201-AF70-7F013F4C72BE}" type="pres">
      <dgm:prSet presAssocID="{B6DFFC5A-F42F-4CE2-A83E-317D2CD8B2D6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D746F63-88E1-4303-8246-4112EE6F4E6D}" type="pres">
      <dgm:prSet presAssocID="{B6DFFC5A-F42F-4CE2-A83E-317D2CD8B2D6}" presName="rootConnector" presStyleLbl="node4" presStyleIdx="3" presStyleCnt="6"/>
      <dgm:spPr/>
      <dgm:t>
        <a:bodyPr/>
        <a:lstStyle/>
        <a:p>
          <a:endParaRPr lang="cs-CZ"/>
        </a:p>
      </dgm:t>
    </dgm:pt>
    <dgm:pt modelId="{C1B3AB45-487F-457D-B48F-BE61D98F4383}" type="pres">
      <dgm:prSet presAssocID="{B6DFFC5A-F42F-4CE2-A83E-317D2CD8B2D6}" presName="hierChild4" presStyleCnt="0"/>
      <dgm:spPr/>
    </dgm:pt>
    <dgm:pt modelId="{AE166AC1-3C66-4B49-8966-90013EB7F282}" type="pres">
      <dgm:prSet presAssocID="{B6DFFC5A-F42F-4CE2-A83E-317D2CD8B2D6}" presName="hierChild5" presStyleCnt="0"/>
      <dgm:spPr/>
    </dgm:pt>
    <dgm:pt modelId="{EDF7EB6E-A70A-4354-8F44-BFEBBB885AF5}" type="pres">
      <dgm:prSet presAssocID="{7E9E9649-A07F-4816-955E-A3178708AC62}" presName="hierChild5" presStyleCnt="0"/>
      <dgm:spPr/>
    </dgm:pt>
    <dgm:pt modelId="{F58193C8-AF44-445E-81D0-10FF254342BE}" type="pres">
      <dgm:prSet presAssocID="{4A953805-9A6B-4FC7-844D-25B7EF170879}" presName="hierChild5" presStyleCnt="0"/>
      <dgm:spPr/>
    </dgm:pt>
    <dgm:pt modelId="{369235B0-B6D1-4F87-B1DB-090FDCCBD3A1}" type="pres">
      <dgm:prSet presAssocID="{53425102-B2E6-4831-90D9-74FD37DF6B1A}" presName="Name35" presStyleLbl="parChTrans1D2" presStyleIdx="1" presStyleCnt="2"/>
      <dgm:spPr/>
    </dgm:pt>
    <dgm:pt modelId="{20D0FEBB-5E39-46C0-950E-09C7DE263461}" type="pres">
      <dgm:prSet presAssocID="{846E345E-C451-411F-A831-BE1C640A4DC4}" presName="hierRoot2" presStyleCnt="0">
        <dgm:presLayoutVars>
          <dgm:hierBranch/>
        </dgm:presLayoutVars>
      </dgm:prSet>
      <dgm:spPr/>
    </dgm:pt>
    <dgm:pt modelId="{42677221-E4A5-45D4-80AD-7CBB616D1E7D}" type="pres">
      <dgm:prSet presAssocID="{846E345E-C451-411F-A831-BE1C640A4DC4}" presName="rootComposite" presStyleCnt="0"/>
      <dgm:spPr/>
    </dgm:pt>
    <dgm:pt modelId="{DD2D0120-45F2-4EF2-B818-F6FAF79E8529}" type="pres">
      <dgm:prSet presAssocID="{846E345E-C451-411F-A831-BE1C640A4DC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84EF5CB-2ABD-4123-B7E0-5736A25200A0}" type="pres">
      <dgm:prSet presAssocID="{846E345E-C451-411F-A831-BE1C640A4DC4}" presName="rootConnector" presStyleLbl="node2" presStyleIdx="1" presStyleCnt="2"/>
      <dgm:spPr/>
      <dgm:t>
        <a:bodyPr/>
        <a:lstStyle/>
        <a:p>
          <a:endParaRPr lang="cs-CZ"/>
        </a:p>
      </dgm:t>
    </dgm:pt>
    <dgm:pt modelId="{0A23F0C0-75A1-4A82-A296-43949B81BAAF}" type="pres">
      <dgm:prSet presAssocID="{846E345E-C451-411F-A831-BE1C640A4DC4}" presName="hierChild4" presStyleCnt="0"/>
      <dgm:spPr/>
    </dgm:pt>
    <dgm:pt modelId="{D1E86246-6316-4F3B-872B-82EF1371BD8B}" type="pres">
      <dgm:prSet presAssocID="{AE7064D7-AC19-4B3B-9361-F1F88D607B66}" presName="Name35" presStyleLbl="parChTrans1D3" presStyleIdx="2" presStyleCnt="4"/>
      <dgm:spPr/>
    </dgm:pt>
    <dgm:pt modelId="{1EC3BB22-B80E-4C80-8791-72F85EEAADE3}" type="pres">
      <dgm:prSet presAssocID="{AC888896-6501-405D-AE6C-8F07E9929AFA}" presName="hierRoot2" presStyleCnt="0">
        <dgm:presLayoutVars>
          <dgm:hierBranch val="r"/>
        </dgm:presLayoutVars>
      </dgm:prSet>
      <dgm:spPr/>
    </dgm:pt>
    <dgm:pt modelId="{154CCF8D-F902-42F8-97B4-996D7E504D64}" type="pres">
      <dgm:prSet presAssocID="{AC888896-6501-405D-AE6C-8F07E9929AFA}" presName="rootComposite" presStyleCnt="0"/>
      <dgm:spPr/>
    </dgm:pt>
    <dgm:pt modelId="{640ECA78-E06C-4655-8ADA-3715DB5C6F98}" type="pres">
      <dgm:prSet presAssocID="{AC888896-6501-405D-AE6C-8F07E9929AFA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2545A2E-502D-47EF-934B-F45AC152A219}" type="pres">
      <dgm:prSet presAssocID="{AC888896-6501-405D-AE6C-8F07E9929AFA}" presName="rootConnector" presStyleLbl="node3" presStyleIdx="2" presStyleCnt="4"/>
      <dgm:spPr/>
      <dgm:t>
        <a:bodyPr/>
        <a:lstStyle/>
        <a:p>
          <a:endParaRPr lang="cs-CZ"/>
        </a:p>
      </dgm:t>
    </dgm:pt>
    <dgm:pt modelId="{27F59382-3DE4-4179-8C36-CFE14AEA6BD1}" type="pres">
      <dgm:prSet presAssocID="{AC888896-6501-405D-AE6C-8F07E9929AFA}" presName="hierChild4" presStyleCnt="0"/>
      <dgm:spPr/>
    </dgm:pt>
    <dgm:pt modelId="{0D8B2A35-4F12-41AC-B2D8-9CA4F3F6CC1C}" type="pres">
      <dgm:prSet presAssocID="{AC888896-6501-405D-AE6C-8F07E9929AFA}" presName="hierChild5" presStyleCnt="0"/>
      <dgm:spPr/>
    </dgm:pt>
    <dgm:pt modelId="{9D9F146F-A199-4149-BDE6-B1CD3F7A7598}" type="pres">
      <dgm:prSet presAssocID="{DEF7013C-5D9A-4C88-854B-28B5D72EA43A}" presName="Name35" presStyleLbl="parChTrans1D3" presStyleIdx="3" presStyleCnt="4"/>
      <dgm:spPr/>
    </dgm:pt>
    <dgm:pt modelId="{7B6230C6-1ED2-449B-A168-4B20DE235789}" type="pres">
      <dgm:prSet presAssocID="{285A38F4-5C06-458B-A7A3-BB2CFF3F4ADC}" presName="hierRoot2" presStyleCnt="0">
        <dgm:presLayoutVars>
          <dgm:hierBranch val="r"/>
        </dgm:presLayoutVars>
      </dgm:prSet>
      <dgm:spPr/>
    </dgm:pt>
    <dgm:pt modelId="{FBA690A8-7337-47E9-9382-59BD5827623B}" type="pres">
      <dgm:prSet presAssocID="{285A38F4-5C06-458B-A7A3-BB2CFF3F4ADC}" presName="rootComposite" presStyleCnt="0"/>
      <dgm:spPr/>
    </dgm:pt>
    <dgm:pt modelId="{8BE93315-F0C1-4914-891E-466160B2EC4A}" type="pres">
      <dgm:prSet presAssocID="{285A38F4-5C06-458B-A7A3-BB2CFF3F4ADC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B70995E-8786-4632-81C0-2771D6327CDD}" type="pres">
      <dgm:prSet presAssocID="{285A38F4-5C06-458B-A7A3-BB2CFF3F4ADC}" presName="rootConnector" presStyleLbl="node3" presStyleIdx="3" presStyleCnt="4"/>
      <dgm:spPr/>
      <dgm:t>
        <a:bodyPr/>
        <a:lstStyle/>
        <a:p>
          <a:endParaRPr lang="cs-CZ"/>
        </a:p>
      </dgm:t>
    </dgm:pt>
    <dgm:pt modelId="{C7EE464D-F3B5-4770-AD1F-73503FF40746}" type="pres">
      <dgm:prSet presAssocID="{285A38F4-5C06-458B-A7A3-BB2CFF3F4ADC}" presName="hierChild4" presStyleCnt="0"/>
      <dgm:spPr/>
    </dgm:pt>
    <dgm:pt modelId="{CF850126-DFA1-4327-89B6-4A55D75B89D7}" type="pres">
      <dgm:prSet presAssocID="{77A1BCA9-F097-4610-A7AD-3372EB1179E1}" presName="Name50" presStyleLbl="parChTrans1D4" presStyleIdx="4" presStyleCnt="6"/>
      <dgm:spPr/>
    </dgm:pt>
    <dgm:pt modelId="{F2AB050E-A3C7-4183-B75F-8F29EAC7EFDB}" type="pres">
      <dgm:prSet presAssocID="{8A91869D-1A00-4AA7-A97F-B4F40E4D44DC}" presName="hierRoot2" presStyleCnt="0">
        <dgm:presLayoutVars>
          <dgm:hierBranch val="r"/>
        </dgm:presLayoutVars>
      </dgm:prSet>
      <dgm:spPr/>
    </dgm:pt>
    <dgm:pt modelId="{29067EAD-60B9-4A6B-8A79-18FD0DB10CB0}" type="pres">
      <dgm:prSet presAssocID="{8A91869D-1A00-4AA7-A97F-B4F40E4D44DC}" presName="rootComposite" presStyleCnt="0"/>
      <dgm:spPr/>
    </dgm:pt>
    <dgm:pt modelId="{F2501613-AD93-4D64-9630-49D23D4A5E66}" type="pres">
      <dgm:prSet presAssocID="{8A91869D-1A00-4AA7-A97F-B4F40E4D44DC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3838975-28D7-48A6-858A-F18D3877BA27}" type="pres">
      <dgm:prSet presAssocID="{8A91869D-1A00-4AA7-A97F-B4F40E4D44DC}" presName="rootConnector" presStyleLbl="node4" presStyleIdx="4" presStyleCnt="6"/>
      <dgm:spPr/>
      <dgm:t>
        <a:bodyPr/>
        <a:lstStyle/>
        <a:p>
          <a:endParaRPr lang="cs-CZ"/>
        </a:p>
      </dgm:t>
    </dgm:pt>
    <dgm:pt modelId="{4B137823-A076-40D5-AFB8-FA88DED4329C}" type="pres">
      <dgm:prSet presAssocID="{8A91869D-1A00-4AA7-A97F-B4F40E4D44DC}" presName="hierChild4" presStyleCnt="0"/>
      <dgm:spPr/>
    </dgm:pt>
    <dgm:pt modelId="{0E0E11F4-7AC2-4F27-98FA-2A7CBBF8D360}" type="pres">
      <dgm:prSet presAssocID="{8A91869D-1A00-4AA7-A97F-B4F40E4D44DC}" presName="hierChild5" presStyleCnt="0"/>
      <dgm:spPr/>
    </dgm:pt>
    <dgm:pt modelId="{B60D5427-CB7B-423E-AB13-8D067A327E0A}" type="pres">
      <dgm:prSet presAssocID="{F2AD4048-A3EE-4737-BE47-29EA54C995D8}" presName="Name50" presStyleLbl="parChTrans1D4" presStyleIdx="5" presStyleCnt="6"/>
      <dgm:spPr/>
    </dgm:pt>
    <dgm:pt modelId="{EE504F6C-8789-438F-805E-414F1C9665CB}" type="pres">
      <dgm:prSet presAssocID="{B9C80571-1C24-4283-B831-30F6AFA3E7EE}" presName="hierRoot2" presStyleCnt="0">
        <dgm:presLayoutVars>
          <dgm:hierBranch val="r"/>
        </dgm:presLayoutVars>
      </dgm:prSet>
      <dgm:spPr/>
    </dgm:pt>
    <dgm:pt modelId="{6D434DCF-7957-464F-851F-46D3DC8A0175}" type="pres">
      <dgm:prSet presAssocID="{B9C80571-1C24-4283-B831-30F6AFA3E7EE}" presName="rootComposite" presStyleCnt="0"/>
      <dgm:spPr/>
    </dgm:pt>
    <dgm:pt modelId="{8CE10D5D-D027-4FBC-89A1-BF845C762D2B}" type="pres">
      <dgm:prSet presAssocID="{B9C80571-1C24-4283-B831-30F6AFA3E7EE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FABFAAB-DB6C-4FBA-AECA-E3D2B46271D8}" type="pres">
      <dgm:prSet presAssocID="{B9C80571-1C24-4283-B831-30F6AFA3E7EE}" presName="rootConnector" presStyleLbl="node4" presStyleIdx="5" presStyleCnt="6"/>
      <dgm:spPr/>
      <dgm:t>
        <a:bodyPr/>
        <a:lstStyle/>
        <a:p>
          <a:endParaRPr lang="cs-CZ"/>
        </a:p>
      </dgm:t>
    </dgm:pt>
    <dgm:pt modelId="{7D3C5994-51CA-4797-AD79-E4DA02482BAE}" type="pres">
      <dgm:prSet presAssocID="{B9C80571-1C24-4283-B831-30F6AFA3E7EE}" presName="hierChild4" presStyleCnt="0"/>
      <dgm:spPr/>
    </dgm:pt>
    <dgm:pt modelId="{B6E9ED29-4D6E-4103-A92E-529B7999B266}" type="pres">
      <dgm:prSet presAssocID="{B9C80571-1C24-4283-B831-30F6AFA3E7EE}" presName="hierChild5" presStyleCnt="0"/>
      <dgm:spPr/>
    </dgm:pt>
    <dgm:pt modelId="{281B3ECE-80D4-4F3B-B819-70268A0F8250}" type="pres">
      <dgm:prSet presAssocID="{285A38F4-5C06-458B-A7A3-BB2CFF3F4ADC}" presName="hierChild5" presStyleCnt="0"/>
      <dgm:spPr/>
    </dgm:pt>
    <dgm:pt modelId="{6AF1BE4E-1FE9-421E-8760-10D73DDAA4D0}" type="pres">
      <dgm:prSet presAssocID="{846E345E-C451-411F-A831-BE1C640A4DC4}" presName="hierChild5" presStyleCnt="0"/>
      <dgm:spPr/>
    </dgm:pt>
    <dgm:pt modelId="{22BD83D5-509D-4FB1-8011-48C73967B8B3}" type="pres">
      <dgm:prSet presAssocID="{60EAA864-6183-46AC-AC65-9F18C94FE3BB}" presName="hierChild3" presStyleCnt="0"/>
      <dgm:spPr/>
    </dgm:pt>
  </dgm:ptLst>
  <dgm:cxnLst>
    <dgm:cxn modelId="{6579D291-3224-40EF-B56A-59DC64406802}" type="presOf" srcId="{B9C80571-1C24-4283-B831-30F6AFA3E7EE}" destId="{BFABFAAB-DB6C-4FBA-AECA-E3D2B46271D8}" srcOrd="1" destOrd="0" presId="urn:microsoft.com/office/officeart/2005/8/layout/orgChart1"/>
    <dgm:cxn modelId="{7BAAD2E7-720D-47B3-A13D-E25846AFE04E}" type="presOf" srcId="{60EAA864-6183-46AC-AC65-9F18C94FE3BB}" destId="{22FD22D7-5B1A-4936-B2CF-17864DA940DC}" srcOrd="0" destOrd="0" presId="urn:microsoft.com/office/officeart/2005/8/layout/orgChart1"/>
    <dgm:cxn modelId="{8BC9E029-E732-4BA6-81BD-BF0A587575C3}" type="presOf" srcId="{4A953805-9A6B-4FC7-844D-25B7EF170879}" destId="{CCE34A99-4583-425C-A03F-6514EA2AA0BC}" srcOrd="0" destOrd="0" presId="urn:microsoft.com/office/officeart/2005/8/layout/orgChart1"/>
    <dgm:cxn modelId="{D6746C0B-0105-4673-8D47-CB3068522396}" srcId="{7E9E9649-A07F-4816-955E-A3178708AC62}" destId="{1415BC23-876C-4CE7-B697-0AECC4323D8F}" srcOrd="0" destOrd="0" parTransId="{BE76245B-B269-4874-9260-CC67ED7B73C9}" sibTransId="{3DC66AF6-F216-42D7-BED5-DC98C6050F48}"/>
    <dgm:cxn modelId="{ADA62F23-28F0-46E9-A3F0-7A0EBFF8BBC0}" type="presOf" srcId="{4A953805-9A6B-4FC7-844D-25B7EF170879}" destId="{900F6D78-E755-4330-A3FB-9BD2C6F09291}" srcOrd="1" destOrd="0" presId="urn:microsoft.com/office/officeart/2005/8/layout/orgChart1"/>
    <dgm:cxn modelId="{5AB1B0E6-CCD3-4E8E-B8A2-E4BC327F88BC}" srcId="{65DC902A-1335-44E7-A3C0-6BB5D1822652}" destId="{76EC75B1-68B9-4C29-A8E4-4D31C0EAA88B}" srcOrd="0" destOrd="0" parTransId="{7D480009-701C-48EC-8FB2-89B1E457DE0C}" sibTransId="{2CC3172B-9E1C-4FC7-AFB3-ACD58B05107A}"/>
    <dgm:cxn modelId="{9287AEC8-2C99-460D-A576-6AF8FA83B8E6}" type="presOf" srcId="{7E9E9649-A07F-4816-955E-A3178708AC62}" destId="{35310A26-645A-4926-9766-886E7D9CB21D}" srcOrd="0" destOrd="0" presId="urn:microsoft.com/office/officeart/2005/8/layout/orgChart1"/>
    <dgm:cxn modelId="{204C1F85-B89D-4CFD-B348-A3A5A8AFE116}" srcId="{7E9E9649-A07F-4816-955E-A3178708AC62}" destId="{B6DFFC5A-F42F-4CE2-A83E-317D2CD8B2D6}" srcOrd="1" destOrd="0" parTransId="{4E04AC41-91F6-46C1-9358-7A3D73FF57FF}" sibTransId="{9CBF4F20-01F7-46C2-AC4C-372085876331}"/>
    <dgm:cxn modelId="{BFE75AA1-BE18-4D90-8D3D-B1564EBEFF67}" type="presOf" srcId="{65DC902A-1335-44E7-A3C0-6BB5D1822652}" destId="{BDDEFA97-5046-45AD-80E1-5BA729330905}" srcOrd="0" destOrd="0" presId="urn:microsoft.com/office/officeart/2005/8/layout/orgChart1"/>
    <dgm:cxn modelId="{8B87BE9B-917A-4184-B8BF-EB351DE4E9F2}" type="presOf" srcId="{76EC75B1-68B9-4C29-A8E4-4D31C0EAA88B}" destId="{54CAFF56-7A28-4449-B78C-7C3BE532E605}" srcOrd="1" destOrd="0" presId="urn:microsoft.com/office/officeart/2005/8/layout/orgChart1"/>
    <dgm:cxn modelId="{519C628B-0E6F-4AF6-AC7D-66F6192AF3D8}" srcId="{846E345E-C451-411F-A831-BE1C640A4DC4}" destId="{285A38F4-5C06-458B-A7A3-BB2CFF3F4ADC}" srcOrd="1" destOrd="0" parTransId="{DEF7013C-5D9A-4C88-854B-28B5D72EA43A}" sibTransId="{41E0321C-2DB0-418F-8ADE-46D70918F81E}"/>
    <dgm:cxn modelId="{B3CAB5B4-2AE4-47A6-9977-37EE75614BFA}" type="presOf" srcId="{8A91869D-1A00-4AA7-A97F-B4F40E4D44DC}" destId="{13838975-28D7-48A6-858A-F18D3877BA27}" srcOrd="1" destOrd="0" presId="urn:microsoft.com/office/officeart/2005/8/layout/orgChart1"/>
    <dgm:cxn modelId="{A3080835-23F0-40DD-8170-BD3C7531E7B6}" srcId="{4A953805-9A6B-4FC7-844D-25B7EF170879}" destId="{7E9E9649-A07F-4816-955E-A3178708AC62}" srcOrd="1" destOrd="0" parTransId="{A4A14237-7575-42D7-BCA4-1F68AEB8E9AF}" sibTransId="{08050F52-8CBB-486F-9398-C20972B6E45B}"/>
    <dgm:cxn modelId="{006B6782-EDF7-44EA-A5C6-B73098210A40}" type="presOf" srcId="{4E04AC41-91F6-46C1-9358-7A3D73FF57FF}" destId="{3545C9A8-9C1F-4703-9BE1-D80C32FA724B}" srcOrd="0" destOrd="0" presId="urn:microsoft.com/office/officeart/2005/8/layout/orgChart1"/>
    <dgm:cxn modelId="{0AF5A41E-B1C0-4F03-8EA7-BBD8D17FF525}" type="presOf" srcId="{AC888896-6501-405D-AE6C-8F07E9929AFA}" destId="{B2545A2E-502D-47EF-934B-F45AC152A219}" srcOrd="1" destOrd="0" presId="urn:microsoft.com/office/officeart/2005/8/layout/orgChart1"/>
    <dgm:cxn modelId="{982655EC-FCA4-4483-B4FE-97BB1DD8619D}" srcId="{8FC14C9A-A47B-48BF-BF66-F40E6F9CE895}" destId="{60EAA864-6183-46AC-AC65-9F18C94FE3BB}" srcOrd="0" destOrd="0" parTransId="{ED2166E0-5A75-4B2D-8A22-08D1323A3E8F}" sibTransId="{C3CEFC13-D5EB-4DEE-A144-690F4558C725}"/>
    <dgm:cxn modelId="{80E83434-7953-4B6F-9ED2-0441E51F2DFB}" type="presOf" srcId="{DEF7013C-5D9A-4C88-854B-28B5D72EA43A}" destId="{9D9F146F-A199-4149-BDE6-B1CD3F7A7598}" srcOrd="0" destOrd="0" presId="urn:microsoft.com/office/officeart/2005/8/layout/orgChart1"/>
    <dgm:cxn modelId="{983FED72-6DD0-4E62-B3EC-6B15B7CB68DE}" type="presOf" srcId="{8FC14C9A-A47B-48BF-BF66-F40E6F9CE895}" destId="{25818D29-3BD6-48D2-A899-60F17E00F36F}" srcOrd="0" destOrd="0" presId="urn:microsoft.com/office/officeart/2005/8/layout/orgChart1"/>
    <dgm:cxn modelId="{BB1D5682-A203-47ED-8D69-B5D65CA92EBB}" type="presOf" srcId="{DF51E6B0-CDF3-415E-BEFE-2A9CF72C4653}" destId="{6CDD8440-B82B-4EC5-8671-AA8B3F7CD06F}" srcOrd="1" destOrd="0" presId="urn:microsoft.com/office/officeart/2005/8/layout/orgChart1"/>
    <dgm:cxn modelId="{2992DD72-2641-4E81-9111-4835F5057AE2}" srcId="{60EAA864-6183-46AC-AC65-9F18C94FE3BB}" destId="{4A953805-9A6B-4FC7-844D-25B7EF170879}" srcOrd="0" destOrd="0" parTransId="{E085BEF3-E775-4349-A546-3A6B194F9095}" sibTransId="{7AEBBC41-98AD-4996-AD38-7EF79DE045ED}"/>
    <dgm:cxn modelId="{AAF03673-2E42-4C24-8690-F2C8AECCAF57}" type="presOf" srcId="{8A91869D-1A00-4AA7-A97F-B4F40E4D44DC}" destId="{F2501613-AD93-4D64-9630-49D23D4A5E66}" srcOrd="0" destOrd="0" presId="urn:microsoft.com/office/officeart/2005/8/layout/orgChart1"/>
    <dgm:cxn modelId="{3F76A44F-7A29-4B78-A1EB-1A96F726D90B}" type="presOf" srcId="{77A1BCA9-F097-4610-A7AD-3372EB1179E1}" destId="{CF850126-DFA1-4327-89B6-4A55D75B89D7}" srcOrd="0" destOrd="0" presId="urn:microsoft.com/office/officeart/2005/8/layout/orgChart1"/>
    <dgm:cxn modelId="{50C0D44A-73C1-4DAE-A071-468D43249A9B}" type="presOf" srcId="{846E345E-C451-411F-A831-BE1C640A4DC4}" destId="{A84EF5CB-2ABD-4123-B7E0-5736A25200A0}" srcOrd="1" destOrd="0" presId="urn:microsoft.com/office/officeart/2005/8/layout/orgChart1"/>
    <dgm:cxn modelId="{249E0230-3D10-44F2-A5C4-3B9794855863}" type="presOf" srcId="{76EC75B1-68B9-4C29-A8E4-4D31C0EAA88B}" destId="{933017C8-9AF4-4C15-9D09-7E2A470C5988}" srcOrd="0" destOrd="0" presId="urn:microsoft.com/office/officeart/2005/8/layout/orgChart1"/>
    <dgm:cxn modelId="{8D2FD0B5-A1F3-4B9C-AF51-ED0470953F11}" type="presOf" srcId="{1415BC23-876C-4CE7-B697-0AECC4323D8F}" destId="{189339C7-C854-4159-8E6B-E9E65B02D17B}" srcOrd="0" destOrd="0" presId="urn:microsoft.com/office/officeart/2005/8/layout/orgChart1"/>
    <dgm:cxn modelId="{5D1A4FB6-0572-4D75-BC62-244AB159E493}" srcId="{4A953805-9A6B-4FC7-844D-25B7EF170879}" destId="{65DC902A-1335-44E7-A3C0-6BB5D1822652}" srcOrd="0" destOrd="0" parTransId="{6BD28E2C-8D80-4D13-BE26-A61F809A22EA}" sibTransId="{73C58D79-A867-4B64-8E7E-AF9DF2D4B739}"/>
    <dgm:cxn modelId="{D131D4FE-73EF-45D9-B5E0-F73E427D46D5}" type="presOf" srcId="{BE76245B-B269-4874-9260-CC67ED7B73C9}" destId="{22635AED-8DDD-4A4F-A7C3-32C30FFBB39B}" srcOrd="0" destOrd="0" presId="urn:microsoft.com/office/officeart/2005/8/layout/orgChart1"/>
    <dgm:cxn modelId="{146B46A4-0311-43E4-BAF1-FBE94E3D99D5}" type="presOf" srcId="{7E9E9649-A07F-4816-955E-A3178708AC62}" destId="{5185E92A-0D29-47F3-8AD7-D2B3D8DF616B}" srcOrd="1" destOrd="0" presId="urn:microsoft.com/office/officeart/2005/8/layout/orgChart1"/>
    <dgm:cxn modelId="{A662D53C-1F83-4DAC-8543-DB70D2E8F834}" type="presOf" srcId="{53425102-B2E6-4831-90D9-74FD37DF6B1A}" destId="{369235B0-B6D1-4F87-B1DB-090FDCCBD3A1}" srcOrd="0" destOrd="0" presId="urn:microsoft.com/office/officeart/2005/8/layout/orgChart1"/>
    <dgm:cxn modelId="{0055E67C-1AF9-4A88-A1C3-91B08BA4F984}" type="presOf" srcId="{E085BEF3-E775-4349-A546-3A6B194F9095}" destId="{4B3FAE08-DB5D-4BB7-BD48-7CB7107F8135}" srcOrd="0" destOrd="0" presId="urn:microsoft.com/office/officeart/2005/8/layout/orgChart1"/>
    <dgm:cxn modelId="{6D8D5176-A845-4D6C-A242-EB3E12237D14}" type="presOf" srcId="{B6DFFC5A-F42F-4CE2-A83E-317D2CD8B2D6}" destId="{BD0AE8B6-31B2-4201-AF70-7F013F4C72BE}" srcOrd="0" destOrd="0" presId="urn:microsoft.com/office/officeart/2005/8/layout/orgChart1"/>
    <dgm:cxn modelId="{8BEB00CB-A5FC-4DF0-9929-651E6C0E21ED}" type="presOf" srcId="{AE7064D7-AC19-4B3B-9361-F1F88D607B66}" destId="{D1E86246-6316-4F3B-872B-82EF1371BD8B}" srcOrd="0" destOrd="0" presId="urn:microsoft.com/office/officeart/2005/8/layout/orgChart1"/>
    <dgm:cxn modelId="{7C2D9A3B-3630-4B06-8FAD-F8826D884BEA}" srcId="{65DC902A-1335-44E7-A3C0-6BB5D1822652}" destId="{DF51E6B0-CDF3-415E-BEFE-2A9CF72C4653}" srcOrd="1" destOrd="0" parTransId="{76B45D9E-4BFA-4F2F-9E83-0297002B9385}" sibTransId="{FE511212-FBDA-445B-AF20-D9460C554851}"/>
    <dgm:cxn modelId="{55939F54-A6C0-46B4-A837-828437C5F68B}" srcId="{285A38F4-5C06-458B-A7A3-BB2CFF3F4ADC}" destId="{8A91869D-1A00-4AA7-A97F-B4F40E4D44DC}" srcOrd="0" destOrd="0" parTransId="{77A1BCA9-F097-4610-A7AD-3372EB1179E1}" sibTransId="{624E429B-8ECD-4D89-A9E1-157EAD231466}"/>
    <dgm:cxn modelId="{0971E82E-67F0-4633-9F25-46DA9C103EE7}" type="presOf" srcId="{A4A14237-7575-42D7-BCA4-1F68AEB8E9AF}" destId="{49D71863-FF82-49FC-BB1E-DF4D2B954A2B}" srcOrd="0" destOrd="0" presId="urn:microsoft.com/office/officeart/2005/8/layout/orgChart1"/>
    <dgm:cxn modelId="{FAD1C247-F07F-45DD-91E9-51518053DADB}" srcId="{60EAA864-6183-46AC-AC65-9F18C94FE3BB}" destId="{846E345E-C451-411F-A831-BE1C640A4DC4}" srcOrd="1" destOrd="0" parTransId="{53425102-B2E6-4831-90D9-74FD37DF6B1A}" sibTransId="{3A8A8049-49D9-4423-82DC-BC4BC913597A}"/>
    <dgm:cxn modelId="{49EE3742-7263-4E43-9314-324350C6715B}" srcId="{285A38F4-5C06-458B-A7A3-BB2CFF3F4ADC}" destId="{B9C80571-1C24-4283-B831-30F6AFA3E7EE}" srcOrd="1" destOrd="0" parTransId="{F2AD4048-A3EE-4737-BE47-29EA54C995D8}" sibTransId="{28367E0E-B10D-4152-B6D1-5801DAAE09A2}"/>
    <dgm:cxn modelId="{0EFDB7F7-0440-4200-B1FB-232AB556A79C}" type="presOf" srcId="{846E345E-C451-411F-A831-BE1C640A4DC4}" destId="{DD2D0120-45F2-4EF2-B818-F6FAF79E8529}" srcOrd="0" destOrd="0" presId="urn:microsoft.com/office/officeart/2005/8/layout/orgChart1"/>
    <dgm:cxn modelId="{E750CCA8-9D5F-488A-B552-112E92C79537}" type="presOf" srcId="{B6DFFC5A-F42F-4CE2-A83E-317D2CD8B2D6}" destId="{DD746F63-88E1-4303-8246-4112EE6F4E6D}" srcOrd="1" destOrd="0" presId="urn:microsoft.com/office/officeart/2005/8/layout/orgChart1"/>
    <dgm:cxn modelId="{B4042397-93BC-4DFE-B53C-89A9917FDE57}" type="presOf" srcId="{285A38F4-5C06-458B-A7A3-BB2CFF3F4ADC}" destId="{8BE93315-F0C1-4914-891E-466160B2EC4A}" srcOrd="0" destOrd="0" presId="urn:microsoft.com/office/officeart/2005/8/layout/orgChart1"/>
    <dgm:cxn modelId="{1D47CF10-2B30-4D9F-AC1F-71940DF44592}" type="presOf" srcId="{F2AD4048-A3EE-4737-BE47-29EA54C995D8}" destId="{B60D5427-CB7B-423E-AB13-8D067A327E0A}" srcOrd="0" destOrd="0" presId="urn:microsoft.com/office/officeart/2005/8/layout/orgChart1"/>
    <dgm:cxn modelId="{92E260A4-4C6B-4261-B14E-4E0E644F6FFD}" type="presOf" srcId="{7D480009-701C-48EC-8FB2-89B1E457DE0C}" destId="{265539CA-EF63-46C0-93F6-38480DB749BB}" srcOrd="0" destOrd="0" presId="urn:microsoft.com/office/officeart/2005/8/layout/orgChart1"/>
    <dgm:cxn modelId="{C5106A00-436D-4826-B455-F35C9AC40C90}" srcId="{846E345E-C451-411F-A831-BE1C640A4DC4}" destId="{AC888896-6501-405D-AE6C-8F07E9929AFA}" srcOrd="0" destOrd="0" parTransId="{AE7064D7-AC19-4B3B-9361-F1F88D607B66}" sibTransId="{C51C2977-395D-4C5E-B398-290C19AAA3FF}"/>
    <dgm:cxn modelId="{D3D68956-865A-4310-8909-B85F8C2DA256}" type="presOf" srcId="{DF51E6B0-CDF3-415E-BEFE-2A9CF72C4653}" destId="{7B087E05-400C-4211-B6FD-5C7B7C256B49}" srcOrd="0" destOrd="0" presId="urn:microsoft.com/office/officeart/2005/8/layout/orgChart1"/>
    <dgm:cxn modelId="{B2D15C73-D511-4D8A-80D5-5EACA6AAF9E7}" type="presOf" srcId="{65DC902A-1335-44E7-A3C0-6BB5D1822652}" destId="{29CCDCD7-A98A-45E6-B2F8-1F018BE374BD}" srcOrd="1" destOrd="0" presId="urn:microsoft.com/office/officeart/2005/8/layout/orgChart1"/>
    <dgm:cxn modelId="{1E7FA681-DBE9-4BF0-ADC0-8441831EDBDD}" type="presOf" srcId="{B9C80571-1C24-4283-B831-30F6AFA3E7EE}" destId="{8CE10D5D-D027-4FBC-89A1-BF845C762D2B}" srcOrd="0" destOrd="0" presId="urn:microsoft.com/office/officeart/2005/8/layout/orgChart1"/>
    <dgm:cxn modelId="{78D640F9-75D4-45FB-AD16-C331B2C8A35B}" type="presOf" srcId="{285A38F4-5C06-458B-A7A3-BB2CFF3F4ADC}" destId="{6B70995E-8786-4632-81C0-2771D6327CDD}" srcOrd="1" destOrd="0" presId="urn:microsoft.com/office/officeart/2005/8/layout/orgChart1"/>
    <dgm:cxn modelId="{AF4EFEAF-8E1C-48C6-9186-6A28EA459C38}" type="presOf" srcId="{1415BC23-876C-4CE7-B697-0AECC4323D8F}" destId="{3FC0E149-80E3-4AFE-9067-3AC1A2F74583}" srcOrd="1" destOrd="0" presId="urn:microsoft.com/office/officeart/2005/8/layout/orgChart1"/>
    <dgm:cxn modelId="{D2DFA733-34A4-49A9-B4A7-A78DC860F963}" type="presOf" srcId="{6BD28E2C-8D80-4D13-BE26-A61F809A22EA}" destId="{F6C2A7B2-437A-4138-B7C8-8ACB2B2EE04E}" srcOrd="0" destOrd="0" presId="urn:microsoft.com/office/officeart/2005/8/layout/orgChart1"/>
    <dgm:cxn modelId="{D0165299-13B6-46CC-BD1D-F853390E6372}" type="presOf" srcId="{AC888896-6501-405D-AE6C-8F07E9929AFA}" destId="{640ECA78-E06C-4655-8ADA-3715DB5C6F98}" srcOrd="0" destOrd="0" presId="urn:microsoft.com/office/officeart/2005/8/layout/orgChart1"/>
    <dgm:cxn modelId="{D2217D47-EDEB-4867-9DAA-90567CA180D9}" type="presOf" srcId="{60EAA864-6183-46AC-AC65-9F18C94FE3BB}" destId="{3CF12F72-224D-48B6-8205-A3C141BB66A4}" srcOrd="1" destOrd="0" presId="urn:microsoft.com/office/officeart/2005/8/layout/orgChart1"/>
    <dgm:cxn modelId="{8F35D859-B6DF-4A76-8A21-96588CD577AC}" type="presOf" srcId="{76B45D9E-4BFA-4F2F-9E83-0297002B9385}" destId="{AFCE82EA-4C05-456D-AF06-047A7514DD02}" srcOrd="0" destOrd="0" presId="urn:microsoft.com/office/officeart/2005/8/layout/orgChart1"/>
    <dgm:cxn modelId="{BB0A2DD1-1E2D-411C-A76A-D4C9A1C953F2}" type="presParOf" srcId="{25818D29-3BD6-48D2-A899-60F17E00F36F}" destId="{7B2916F7-7231-4FB1-8732-42D653F29C54}" srcOrd="0" destOrd="0" presId="urn:microsoft.com/office/officeart/2005/8/layout/orgChart1"/>
    <dgm:cxn modelId="{809B461A-042D-4A3C-B702-58C7B2C17BD7}" type="presParOf" srcId="{7B2916F7-7231-4FB1-8732-42D653F29C54}" destId="{0E268B90-4BDA-44E7-A156-43CF376DAEF1}" srcOrd="0" destOrd="0" presId="urn:microsoft.com/office/officeart/2005/8/layout/orgChart1"/>
    <dgm:cxn modelId="{B6388F87-1ACF-44F8-948C-F8FA51236FD6}" type="presParOf" srcId="{0E268B90-4BDA-44E7-A156-43CF376DAEF1}" destId="{22FD22D7-5B1A-4936-B2CF-17864DA940DC}" srcOrd="0" destOrd="0" presId="urn:microsoft.com/office/officeart/2005/8/layout/orgChart1"/>
    <dgm:cxn modelId="{8E13FBFB-D5CD-4A30-8DBC-CD493096EE50}" type="presParOf" srcId="{0E268B90-4BDA-44E7-A156-43CF376DAEF1}" destId="{3CF12F72-224D-48B6-8205-A3C141BB66A4}" srcOrd="1" destOrd="0" presId="urn:microsoft.com/office/officeart/2005/8/layout/orgChart1"/>
    <dgm:cxn modelId="{07D6823D-F939-40F1-A606-A32739033122}" type="presParOf" srcId="{7B2916F7-7231-4FB1-8732-42D653F29C54}" destId="{C38F9CC6-938F-41BD-A8C2-526E3F967672}" srcOrd="1" destOrd="0" presId="urn:microsoft.com/office/officeart/2005/8/layout/orgChart1"/>
    <dgm:cxn modelId="{3BF2042D-50A3-4CC7-9E90-64078EB6A563}" type="presParOf" srcId="{C38F9CC6-938F-41BD-A8C2-526E3F967672}" destId="{4B3FAE08-DB5D-4BB7-BD48-7CB7107F8135}" srcOrd="0" destOrd="0" presId="urn:microsoft.com/office/officeart/2005/8/layout/orgChart1"/>
    <dgm:cxn modelId="{565A2FAC-65A9-45A6-A150-4A738A0847B0}" type="presParOf" srcId="{C38F9CC6-938F-41BD-A8C2-526E3F967672}" destId="{4244FB4D-13BE-48A0-ADE6-2F9A70BE9600}" srcOrd="1" destOrd="0" presId="urn:microsoft.com/office/officeart/2005/8/layout/orgChart1"/>
    <dgm:cxn modelId="{C387308F-99AA-4DFB-BC39-34AACCBAA15B}" type="presParOf" srcId="{4244FB4D-13BE-48A0-ADE6-2F9A70BE9600}" destId="{41C371D8-57A6-4020-A0A8-7E6FBED7C1CC}" srcOrd="0" destOrd="0" presId="urn:microsoft.com/office/officeart/2005/8/layout/orgChart1"/>
    <dgm:cxn modelId="{E2AD3282-EC63-4517-9BAF-1803D8D0068E}" type="presParOf" srcId="{41C371D8-57A6-4020-A0A8-7E6FBED7C1CC}" destId="{CCE34A99-4583-425C-A03F-6514EA2AA0BC}" srcOrd="0" destOrd="0" presId="urn:microsoft.com/office/officeart/2005/8/layout/orgChart1"/>
    <dgm:cxn modelId="{FC14D875-9328-457F-967F-AA41635C1A1A}" type="presParOf" srcId="{41C371D8-57A6-4020-A0A8-7E6FBED7C1CC}" destId="{900F6D78-E755-4330-A3FB-9BD2C6F09291}" srcOrd="1" destOrd="0" presId="urn:microsoft.com/office/officeart/2005/8/layout/orgChart1"/>
    <dgm:cxn modelId="{CC886A2E-3B16-43A1-8AE9-7183FE9B243D}" type="presParOf" srcId="{4244FB4D-13BE-48A0-ADE6-2F9A70BE9600}" destId="{918F3350-E142-4B7D-8759-8688DDAA0A8C}" srcOrd="1" destOrd="0" presId="urn:microsoft.com/office/officeart/2005/8/layout/orgChart1"/>
    <dgm:cxn modelId="{C6FFA5CD-B0C1-4483-BAE7-F09813532954}" type="presParOf" srcId="{918F3350-E142-4B7D-8759-8688DDAA0A8C}" destId="{F6C2A7B2-437A-4138-B7C8-8ACB2B2EE04E}" srcOrd="0" destOrd="0" presId="urn:microsoft.com/office/officeart/2005/8/layout/orgChart1"/>
    <dgm:cxn modelId="{6A9AAB54-76D7-424F-A506-D2C167BC5EFA}" type="presParOf" srcId="{918F3350-E142-4B7D-8759-8688DDAA0A8C}" destId="{D3CDE58C-5EA4-4288-9D77-2016C1C964DC}" srcOrd="1" destOrd="0" presId="urn:microsoft.com/office/officeart/2005/8/layout/orgChart1"/>
    <dgm:cxn modelId="{775326DA-078B-4D07-87D9-3A4C887994CC}" type="presParOf" srcId="{D3CDE58C-5EA4-4288-9D77-2016C1C964DC}" destId="{1084E399-C044-4BCB-953D-4FD473CD5728}" srcOrd="0" destOrd="0" presId="urn:microsoft.com/office/officeart/2005/8/layout/orgChart1"/>
    <dgm:cxn modelId="{5FDD7EA9-2A9F-4535-8F27-CCFB59D9076A}" type="presParOf" srcId="{1084E399-C044-4BCB-953D-4FD473CD5728}" destId="{BDDEFA97-5046-45AD-80E1-5BA729330905}" srcOrd="0" destOrd="0" presId="urn:microsoft.com/office/officeart/2005/8/layout/orgChart1"/>
    <dgm:cxn modelId="{246EC421-2F42-4032-B4BD-F4C9E6319011}" type="presParOf" srcId="{1084E399-C044-4BCB-953D-4FD473CD5728}" destId="{29CCDCD7-A98A-45E6-B2F8-1F018BE374BD}" srcOrd="1" destOrd="0" presId="urn:microsoft.com/office/officeart/2005/8/layout/orgChart1"/>
    <dgm:cxn modelId="{D30B4390-3341-4A38-BE45-CE03D949C31D}" type="presParOf" srcId="{D3CDE58C-5EA4-4288-9D77-2016C1C964DC}" destId="{A733AF31-F0D6-4311-8E8A-9BA88FD53074}" srcOrd="1" destOrd="0" presId="urn:microsoft.com/office/officeart/2005/8/layout/orgChart1"/>
    <dgm:cxn modelId="{7303C0D0-ED28-4BBA-986E-E34DFC007C0A}" type="presParOf" srcId="{A733AF31-F0D6-4311-8E8A-9BA88FD53074}" destId="{265539CA-EF63-46C0-93F6-38480DB749BB}" srcOrd="0" destOrd="0" presId="urn:microsoft.com/office/officeart/2005/8/layout/orgChart1"/>
    <dgm:cxn modelId="{A4E79CD0-90C1-4349-89AA-71EB8E731BB0}" type="presParOf" srcId="{A733AF31-F0D6-4311-8E8A-9BA88FD53074}" destId="{B32FD398-B712-40F7-90D9-5FE230ACFE67}" srcOrd="1" destOrd="0" presId="urn:microsoft.com/office/officeart/2005/8/layout/orgChart1"/>
    <dgm:cxn modelId="{844802A6-1A0B-44E8-A83F-B3ABB7C588C1}" type="presParOf" srcId="{B32FD398-B712-40F7-90D9-5FE230ACFE67}" destId="{23D6B307-FD5C-4246-9D5B-C2825CF4175A}" srcOrd="0" destOrd="0" presId="urn:microsoft.com/office/officeart/2005/8/layout/orgChart1"/>
    <dgm:cxn modelId="{3AC4A29F-B000-4CFD-96CD-0690B511D58A}" type="presParOf" srcId="{23D6B307-FD5C-4246-9D5B-C2825CF4175A}" destId="{933017C8-9AF4-4C15-9D09-7E2A470C5988}" srcOrd="0" destOrd="0" presId="urn:microsoft.com/office/officeart/2005/8/layout/orgChart1"/>
    <dgm:cxn modelId="{00330608-AD84-4E94-98FC-BF9D286060D2}" type="presParOf" srcId="{23D6B307-FD5C-4246-9D5B-C2825CF4175A}" destId="{54CAFF56-7A28-4449-B78C-7C3BE532E605}" srcOrd="1" destOrd="0" presId="urn:microsoft.com/office/officeart/2005/8/layout/orgChart1"/>
    <dgm:cxn modelId="{215F1C67-BBCC-45DE-A60E-BD99B2026107}" type="presParOf" srcId="{B32FD398-B712-40F7-90D9-5FE230ACFE67}" destId="{58C12306-BCB6-49B0-BD89-617386573793}" srcOrd="1" destOrd="0" presId="urn:microsoft.com/office/officeart/2005/8/layout/orgChart1"/>
    <dgm:cxn modelId="{5AAB6F5D-5121-46C9-B71A-5CF7CC777E01}" type="presParOf" srcId="{B32FD398-B712-40F7-90D9-5FE230ACFE67}" destId="{632D01C7-0C97-4B33-8F37-437837304033}" srcOrd="2" destOrd="0" presId="urn:microsoft.com/office/officeart/2005/8/layout/orgChart1"/>
    <dgm:cxn modelId="{02347980-5E50-4DE7-A4E7-416F3B3CEABD}" type="presParOf" srcId="{A733AF31-F0D6-4311-8E8A-9BA88FD53074}" destId="{AFCE82EA-4C05-456D-AF06-047A7514DD02}" srcOrd="2" destOrd="0" presId="urn:microsoft.com/office/officeart/2005/8/layout/orgChart1"/>
    <dgm:cxn modelId="{300AFF9C-7375-472D-BA3B-66A99047F233}" type="presParOf" srcId="{A733AF31-F0D6-4311-8E8A-9BA88FD53074}" destId="{12A555F5-BD83-4BB7-B73E-977E07715A65}" srcOrd="3" destOrd="0" presId="urn:microsoft.com/office/officeart/2005/8/layout/orgChart1"/>
    <dgm:cxn modelId="{3939DB4A-C564-4CFC-8747-474ECB897218}" type="presParOf" srcId="{12A555F5-BD83-4BB7-B73E-977E07715A65}" destId="{59EDAD16-BD3F-4B35-BAB2-F38FDD24820E}" srcOrd="0" destOrd="0" presId="urn:microsoft.com/office/officeart/2005/8/layout/orgChart1"/>
    <dgm:cxn modelId="{867A036B-D968-4488-BEAD-55F2E7F9EB40}" type="presParOf" srcId="{59EDAD16-BD3F-4B35-BAB2-F38FDD24820E}" destId="{7B087E05-400C-4211-B6FD-5C7B7C256B49}" srcOrd="0" destOrd="0" presId="urn:microsoft.com/office/officeart/2005/8/layout/orgChart1"/>
    <dgm:cxn modelId="{632E9472-4231-4020-95AF-B1BD7EA5572D}" type="presParOf" srcId="{59EDAD16-BD3F-4B35-BAB2-F38FDD24820E}" destId="{6CDD8440-B82B-4EC5-8671-AA8B3F7CD06F}" srcOrd="1" destOrd="0" presId="urn:microsoft.com/office/officeart/2005/8/layout/orgChart1"/>
    <dgm:cxn modelId="{A71281CA-1D09-4AA7-939E-33BACEB72FEC}" type="presParOf" srcId="{12A555F5-BD83-4BB7-B73E-977E07715A65}" destId="{176671D9-E2FF-49E9-843E-38CD17C0EDC8}" srcOrd="1" destOrd="0" presId="urn:microsoft.com/office/officeart/2005/8/layout/orgChart1"/>
    <dgm:cxn modelId="{5186A4FC-8C59-4F66-9636-6965103AFC57}" type="presParOf" srcId="{12A555F5-BD83-4BB7-B73E-977E07715A65}" destId="{32CB8BDF-E88C-4FCC-936C-8478B51E69D9}" srcOrd="2" destOrd="0" presId="urn:microsoft.com/office/officeart/2005/8/layout/orgChart1"/>
    <dgm:cxn modelId="{A017A0AD-CB95-4129-B3FD-1888B1D2E085}" type="presParOf" srcId="{D3CDE58C-5EA4-4288-9D77-2016C1C964DC}" destId="{A05BC879-9071-4C3E-84C6-0A61B4FFBDC3}" srcOrd="2" destOrd="0" presId="urn:microsoft.com/office/officeart/2005/8/layout/orgChart1"/>
    <dgm:cxn modelId="{85F2EF1F-2B9F-4B54-8AD9-FC8A13D3C106}" type="presParOf" srcId="{918F3350-E142-4B7D-8759-8688DDAA0A8C}" destId="{49D71863-FF82-49FC-BB1E-DF4D2B954A2B}" srcOrd="2" destOrd="0" presId="urn:microsoft.com/office/officeart/2005/8/layout/orgChart1"/>
    <dgm:cxn modelId="{4F08F010-F5D7-402D-A847-8936E9A897A8}" type="presParOf" srcId="{918F3350-E142-4B7D-8759-8688DDAA0A8C}" destId="{57C4690B-674C-45A9-A701-E9ECC4502461}" srcOrd="3" destOrd="0" presId="urn:microsoft.com/office/officeart/2005/8/layout/orgChart1"/>
    <dgm:cxn modelId="{C4E3572C-D08E-4011-80A8-BD6B731B9106}" type="presParOf" srcId="{57C4690B-674C-45A9-A701-E9ECC4502461}" destId="{5C9AB056-CAE3-46D6-AD44-60B423FB7095}" srcOrd="0" destOrd="0" presId="urn:microsoft.com/office/officeart/2005/8/layout/orgChart1"/>
    <dgm:cxn modelId="{796B53E9-F747-4E96-821F-02D2C8CE9D47}" type="presParOf" srcId="{5C9AB056-CAE3-46D6-AD44-60B423FB7095}" destId="{35310A26-645A-4926-9766-886E7D9CB21D}" srcOrd="0" destOrd="0" presId="urn:microsoft.com/office/officeart/2005/8/layout/orgChart1"/>
    <dgm:cxn modelId="{E849AAD4-86EC-43F8-8569-B2322E2C49FA}" type="presParOf" srcId="{5C9AB056-CAE3-46D6-AD44-60B423FB7095}" destId="{5185E92A-0D29-47F3-8AD7-D2B3D8DF616B}" srcOrd="1" destOrd="0" presId="urn:microsoft.com/office/officeart/2005/8/layout/orgChart1"/>
    <dgm:cxn modelId="{59A86D2D-C13E-4399-985D-244BFC5DA6BD}" type="presParOf" srcId="{57C4690B-674C-45A9-A701-E9ECC4502461}" destId="{E39318D5-8BB0-4EF0-9302-74814B1F6E4B}" srcOrd="1" destOrd="0" presId="urn:microsoft.com/office/officeart/2005/8/layout/orgChart1"/>
    <dgm:cxn modelId="{5F30F722-8B82-4468-AA28-033D7BF6104F}" type="presParOf" srcId="{E39318D5-8BB0-4EF0-9302-74814B1F6E4B}" destId="{22635AED-8DDD-4A4F-A7C3-32C30FFBB39B}" srcOrd="0" destOrd="0" presId="urn:microsoft.com/office/officeart/2005/8/layout/orgChart1"/>
    <dgm:cxn modelId="{3A569AC1-68EF-4304-A05E-967BB777456E}" type="presParOf" srcId="{E39318D5-8BB0-4EF0-9302-74814B1F6E4B}" destId="{6E4C205B-F17F-4EEA-B961-E5C0ACFD0883}" srcOrd="1" destOrd="0" presId="urn:microsoft.com/office/officeart/2005/8/layout/orgChart1"/>
    <dgm:cxn modelId="{351AC75E-40BC-4132-804F-E12EC699BF2F}" type="presParOf" srcId="{6E4C205B-F17F-4EEA-B961-E5C0ACFD0883}" destId="{1EDA17B4-EEC4-4C07-A57D-E78E49D9710B}" srcOrd="0" destOrd="0" presId="urn:microsoft.com/office/officeart/2005/8/layout/orgChart1"/>
    <dgm:cxn modelId="{452FACE1-30CF-4D18-9F81-B2A91335C79C}" type="presParOf" srcId="{1EDA17B4-EEC4-4C07-A57D-E78E49D9710B}" destId="{189339C7-C854-4159-8E6B-E9E65B02D17B}" srcOrd="0" destOrd="0" presId="urn:microsoft.com/office/officeart/2005/8/layout/orgChart1"/>
    <dgm:cxn modelId="{C380CD83-1D51-4880-859B-F8D6FEEE0D17}" type="presParOf" srcId="{1EDA17B4-EEC4-4C07-A57D-E78E49D9710B}" destId="{3FC0E149-80E3-4AFE-9067-3AC1A2F74583}" srcOrd="1" destOrd="0" presId="urn:microsoft.com/office/officeart/2005/8/layout/orgChart1"/>
    <dgm:cxn modelId="{EB201114-0C51-444B-A864-E6CE42A6735A}" type="presParOf" srcId="{6E4C205B-F17F-4EEA-B961-E5C0ACFD0883}" destId="{82D2398F-E290-488E-BD7B-1371D17746FE}" srcOrd="1" destOrd="0" presId="urn:microsoft.com/office/officeart/2005/8/layout/orgChart1"/>
    <dgm:cxn modelId="{A14FC455-7410-4E72-A97C-5018B9C03862}" type="presParOf" srcId="{6E4C205B-F17F-4EEA-B961-E5C0ACFD0883}" destId="{34340D21-FD1D-4845-98BD-54FCCE9DA560}" srcOrd="2" destOrd="0" presId="urn:microsoft.com/office/officeart/2005/8/layout/orgChart1"/>
    <dgm:cxn modelId="{F58481F5-4536-4552-9078-57E50FCBF037}" type="presParOf" srcId="{E39318D5-8BB0-4EF0-9302-74814B1F6E4B}" destId="{3545C9A8-9C1F-4703-9BE1-D80C32FA724B}" srcOrd="2" destOrd="0" presId="urn:microsoft.com/office/officeart/2005/8/layout/orgChart1"/>
    <dgm:cxn modelId="{F885DFAD-534E-4EDC-AA77-3351FFA34B48}" type="presParOf" srcId="{E39318D5-8BB0-4EF0-9302-74814B1F6E4B}" destId="{1624E343-6429-4FA2-BF00-C2664FB15FA7}" srcOrd="3" destOrd="0" presId="urn:microsoft.com/office/officeart/2005/8/layout/orgChart1"/>
    <dgm:cxn modelId="{F07482CF-D9A6-4D6B-9600-24EE7FA7F7FB}" type="presParOf" srcId="{1624E343-6429-4FA2-BF00-C2664FB15FA7}" destId="{6CF7F4B7-25CB-4C42-AF15-9ED622C86FAD}" srcOrd="0" destOrd="0" presId="urn:microsoft.com/office/officeart/2005/8/layout/orgChart1"/>
    <dgm:cxn modelId="{2B7B2749-A8AF-42FE-B945-B09985F780D3}" type="presParOf" srcId="{6CF7F4B7-25CB-4C42-AF15-9ED622C86FAD}" destId="{BD0AE8B6-31B2-4201-AF70-7F013F4C72BE}" srcOrd="0" destOrd="0" presId="urn:microsoft.com/office/officeart/2005/8/layout/orgChart1"/>
    <dgm:cxn modelId="{AAE413C8-C428-4B34-940A-DC7CB90D128F}" type="presParOf" srcId="{6CF7F4B7-25CB-4C42-AF15-9ED622C86FAD}" destId="{DD746F63-88E1-4303-8246-4112EE6F4E6D}" srcOrd="1" destOrd="0" presId="urn:microsoft.com/office/officeart/2005/8/layout/orgChart1"/>
    <dgm:cxn modelId="{BFCE7A9A-2FD7-4E05-A3B4-C45BF0D6B729}" type="presParOf" srcId="{1624E343-6429-4FA2-BF00-C2664FB15FA7}" destId="{C1B3AB45-487F-457D-B48F-BE61D98F4383}" srcOrd="1" destOrd="0" presId="urn:microsoft.com/office/officeart/2005/8/layout/orgChart1"/>
    <dgm:cxn modelId="{36FE91F1-EE99-4B72-8CCF-5E948B2AF304}" type="presParOf" srcId="{1624E343-6429-4FA2-BF00-C2664FB15FA7}" destId="{AE166AC1-3C66-4B49-8966-90013EB7F282}" srcOrd="2" destOrd="0" presId="urn:microsoft.com/office/officeart/2005/8/layout/orgChart1"/>
    <dgm:cxn modelId="{5E75033F-FE97-4532-92BF-52D0D96DE449}" type="presParOf" srcId="{57C4690B-674C-45A9-A701-E9ECC4502461}" destId="{EDF7EB6E-A70A-4354-8F44-BFEBBB885AF5}" srcOrd="2" destOrd="0" presId="urn:microsoft.com/office/officeart/2005/8/layout/orgChart1"/>
    <dgm:cxn modelId="{AC38EDB4-E921-4521-BB59-2B0DE695AAFC}" type="presParOf" srcId="{4244FB4D-13BE-48A0-ADE6-2F9A70BE9600}" destId="{F58193C8-AF44-445E-81D0-10FF254342BE}" srcOrd="2" destOrd="0" presId="urn:microsoft.com/office/officeart/2005/8/layout/orgChart1"/>
    <dgm:cxn modelId="{95A27B32-30E2-4251-9142-F0396BFAC27F}" type="presParOf" srcId="{C38F9CC6-938F-41BD-A8C2-526E3F967672}" destId="{369235B0-B6D1-4F87-B1DB-090FDCCBD3A1}" srcOrd="2" destOrd="0" presId="urn:microsoft.com/office/officeart/2005/8/layout/orgChart1"/>
    <dgm:cxn modelId="{703CBEE4-6CEF-4B53-BCAD-2F32B48040F4}" type="presParOf" srcId="{C38F9CC6-938F-41BD-A8C2-526E3F967672}" destId="{20D0FEBB-5E39-46C0-950E-09C7DE263461}" srcOrd="3" destOrd="0" presId="urn:microsoft.com/office/officeart/2005/8/layout/orgChart1"/>
    <dgm:cxn modelId="{7191AD5C-692D-495D-888E-3DDF2D741C7A}" type="presParOf" srcId="{20D0FEBB-5E39-46C0-950E-09C7DE263461}" destId="{42677221-E4A5-45D4-80AD-7CBB616D1E7D}" srcOrd="0" destOrd="0" presId="urn:microsoft.com/office/officeart/2005/8/layout/orgChart1"/>
    <dgm:cxn modelId="{9CAB9112-0764-4CE2-93A0-342ECC11494D}" type="presParOf" srcId="{42677221-E4A5-45D4-80AD-7CBB616D1E7D}" destId="{DD2D0120-45F2-4EF2-B818-F6FAF79E8529}" srcOrd="0" destOrd="0" presId="urn:microsoft.com/office/officeart/2005/8/layout/orgChart1"/>
    <dgm:cxn modelId="{17AA8BA9-236A-4EFE-852E-C992D200DDAA}" type="presParOf" srcId="{42677221-E4A5-45D4-80AD-7CBB616D1E7D}" destId="{A84EF5CB-2ABD-4123-B7E0-5736A25200A0}" srcOrd="1" destOrd="0" presId="urn:microsoft.com/office/officeart/2005/8/layout/orgChart1"/>
    <dgm:cxn modelId="{F93D03D7-83E0-4279-8AEB-C0C5E70F2BCC}" type="presParOf" srcId="{20D0FEBB-5E39-46C0-950E-09C7DE263461}" destId="{0A23F0C0-75A1-4A82-A296-43949B81BAAF}" srcOrd="1" destOrd="0" presId="urn:microsoft.com/office/officeart/2005/8/layout/orgChart1"/>
    <dgm:cxn modelId="{AAA3F770-2FA9-4E16-9FB2-82FF38009558}" type="presParOf" srcId="{0A23F0C0-75A1-4A82-A296-43949B81BAAF}" destId="{D1E86246-6316-4F3B-872B-82EF1371BD8B}" srcOrd="0" destOrd="0" presId="urn:microsoft.com/office/officeart/2005/8/layout/orgChart1"/>
    <dgm:cxn modelId="{6E4E2E17-272B-41A4-A39C-CD4E92CC2E4D}" type="presParOf" srcId="{0A23F0C0-75A1-4A82-A296-43949B81BAAF}" destId="{1EC3BB22-B80E-4C80-8791-72F85EEAADE3}" srcOrd="1" destOrd="0" presId="urn:microsoft.com/office/officeart/2005/8/layout/orgChart1"/>
    <dgm:cxn modelId="{D6A5F594-BFFD-4D5D-8003-FE466C3B3BE3}" type="presParOf" srcId="{1EC3BB22-B80E-4C80-8791-72F85EEAADE3}" destId="{154CCF8D-F902-42F8-97B4-996D7E504D64}" srcOrd="0" destOrd="0" presId="urn:microsoft.com/office/officeart/2005/8/layout/orgChart1"/>
    <dgm:cxn modelId="{9CB05E91-A8A5-4826-A7E5-063B466393F4}" type="presParOf" srcId="{154CCF8D-F902-42F8-97B4-996D7E504D64}" destId="{640ECA78-E06C-4655-8ADA-3715DB5C6F98}" srcOrd="0" destOrd="0" presId="urn:microsoft.com/office/officeart/2005/8/layout/orgChart1"/>
    <dgm:cxn modelId="{AD4D6511-C25A-4DCA-B6D5-4A2447EAD011}" type="presParOf" srcId="{154CCF8D-F902-42F8-97B4-996D7E504D64}" destId="{B2545A2E-502D-47EF-934B-F45AC152A219}" srcOrd="1" destOrd="0" presId="urn:microsoft.com/office/officeart/2005/8/layout/orgChart1"/>
    <dgm:cxn modelId="{49FACB5D-2BB9-4EAC-A08A-43973AFA5DF3}" type="presParOf" srcId="{1EC3BB22-B80E-4C80-8791-72F85EEAADE3}" destId="{27F59382-3DE4-4179-8C36-CFE14AEA6BD1}" srcOrd="1" destOrd="0" presId="urn:microsoft.com/office/officeart/2005/8/layout/orgChart1"/>
    <dgm:cxn modelId="{82BF1A5F-76A2-41E4-8AE4-D32A82051DAC}" type="presParOf" srcId="{1EC3BB22-B80E-4C80-8791-72F85EEAADE3}" destId="{0D8B2A35-4F12-41AC-B2D8-9CA4F3F6CC1C}" srcOrd="2" destOrd="0" presId="urn:microsoft.com/office/officeart/2005/8/layout/orgChart1"/>
    <dgm:cxn modelId="{2AE8EB4F-168A-4BC8-AFD0-BC7946B5DB78}" type="presParOf" srcId="{0A23F0C0-75A1-4A82-A296-43949B81BAAF}" destId="{9D9F146F-A199-4149-BDE6-B1CD3F7A7598}" srcOrd="2" destOrd="0" presId="urn:microsoft.com/office/officeart/2005/8/layout/orgChart1"/>
    <dgm:cxn modelId="{D8171B26-D877-4E7F-A168-CBACA338C732}" type="presParOf" srcId="{0A23F0C0-75A1-4A82-A296-43949B81BAAF}" destId="{7B6230C6-1ED2-449B-A168-4B20DE235789}" srcOrd="3" destOrd="0" presId="urn:microsoft.com/office/officeart/2005/8/layout/orgChart1"/>
    <dgm:cxn modelId="{3BEF1377-D09E-4BDD-91F4-16576A2CF56A}" type="presParOf" srcId="{7B6230C6-1ED2-449B-A168-4B20DE235789}" destId="{FBA690A8-7337-47E9-9382-59BD5827623B}" srcOrd="0" destOrd="0" presId="urn:microsoft.com/office/officeart/2005/8/layout/orgChart1"/>
    <dgm:cxn modelId="{C334A38D-8D21-48B6-8D1C-A6BB0AA03795}" type="presParOf" srcId="{FBA690A8-7337-47E9-9382-59BD5827623B}" destId="{8BE93315-F0C1-4914-891E-466160B2EC4A}" srcOrd="0" destOrd="0" presId="urn:microsoft.com/office/officeart/2005/8/layout/orgChart1"/>
    <dgm:cxn modelId="{25DF544D-1E2F-4525-B86D-41F467009D33}" type="presParOf" srcId="{FBA690A8-7337-47E9-9382-59BD5827623B}" destId="{6B70995E-8786-4632-81C0-2771D6327CDD}" srcOrd="1" destOrd="0" presId="urn:microsoft.com/office/officeart/2005/8/layout/orgChart1"/>
    <dgm:cxn modelId="{243E7BBD-BAD9-47BE-8D48-3BB395B2BA37}" type="presParOf" srcId="{7B6230C6-1ED2-449B-A168-4B20DE235789}" destId="{C7EE464D-F3B5-4770-AD1F-73503FF40746}" srcOrd="1" destOrd="0" presId="urn:microsoft.com/office/officeart/2005/8/layout/orgChart1"/>
    <dgm:cxn modelId="{22959592-6844-43C3-8A43-6794165ED405}" type="presParOf" srcId="{C7EE464D-F3B5-4770-AD1F-73503FF40746}" destId="{CF850126-DFA1-4327-89B6-4A55D75B89D7}" srcOrd="0" destOrd="0" presId="urn:microsoft.com/office/officeart/2005/8/layout/orgChart1"/>
    <dgm:cxn modelId="{5A884142-C065-456D-B00C-5B8CE7F9792E}" type="presParOf" srcId="{C7EE464D-F3B5-4770-AD1F-73503FF40746}" destId="{F2AB050E-A3C7-4183-B75F-8F29EAC7EFDB}" srcOrd="1" destOrd="0" presId="urn:microsoft.com/office/officeart/2005/8/layout/orgChart1"/>
    <dgm:cxn modelId="{47F81176-B055-4120-9813-11E3F0DAA13F}" type="presParOf" srcId="{F2AB050E-A3C7-4183-B75F-8F29EAC7EFDB}" destId="{29067EAD-60B9-4A6B-8A79-18FD0DB10CB0}" srcOrd="0" destOrd="0" presId="urn:microsoft.com/office/officeart/2005/8/layout/orgChart1"/>
    <dgm:cxn modelId="{AC8C30B6-9720-4A10-88B1-274BDE13794E}" type="presParOf" srcId="{29067EAD-60B9-4A6B-8A79-18FD0DB10CB0}" destId="{F2501613-AD93-4D64-9630-49D23D4A5E66}" srcOrd="0" destOrd="0" presId="urn:microsoft.com/office/officeart/2005/8/layout/orgChart1"/>
    <dgm:cxn modelId="{981DA831-35AE-47DB-AA92-4E4F19E9F0DA}" type="presParOf" srcId="{29067EAD-60B9-4A6B-8A79-18FD0DB10CB0}" destId="{13838975-28D7-48A6-858A-F18D3877BA27}" srcOrd="1" destOrd="0" presId="urn:microsoft.com/office/officeart/2005/8/layout/orgChart1"/>
    <dgm:cxn modelId="{12F1F950-A569-4E8F-8894-DA0EC710BAE5}" type="presParOf" srcId="{F2AB050E-A3C7-4183-B75F-8F29EAC7EFDB}" destId="{4B137823-A076-40D5-AFB8-FA88DED4329C}" srcOrd="1" destOrd="0" presId="urn:microsoft.com/office/officeart/2005/8/layout/orgChart1"/>
    <dgm:cxn modelId="{027407F5-B81E-4C96-9DAC-D93BE4FCE2A3}" type="presParOf" srcId="{F2AB050E-A3C7-4183-B75F-8F29EAC7EFDB}" destId="{0E0E11F4-7AC2-4F27-98FA-2A7CBBF8D360}" srcOrd="2" destOrd="0" presId="urn:microsoft.com/office/officeart/2005/8/layout/orgChart1"/>
    <dgm:cxn modelId="{6893FCB3-D74B-4366-98BC-D785762841DE}" type="presParOf" srcId="{C7EE464D-F3B5-4770-AD1F-73503FF40746}" destId="{B60D5427-CB7B-423E-AB13-8D067A327E0A}" srcOrd="2" destOrd="0" presId="urn:microsoft.com/office/officeart/2005/8/layout/orgChart1"/>
    <dgm:cxn modelId="{2D0404E6-588D-4D53-83C5-E1BA6757C457}" type="presParOf" srcId="{C7EE464D-F3B5-4770-AD1F-73503FF40746}" destId="{EE504F6C-8789-438F-805E-414F1C9665CB}" srcOrd="3" destOrd="0" presId="urn:microsoft.com/office/officeart/2005/8/layout/orgChart1"/>
    <dgm:cxn modelId="{F91DAAA9-B498-4C6B-961B-158C4BC54028}" type="presParOf" srcId="{EE504F6C-8789-438F-805E-414F1C9665CB}" destId="{6D434DCF-7957-464F-851F-46D3DC8A0175}" srcOrd="0" destOrd="0" presId="urn:microsoft.com/office/officeart/2005/8/layout/orgChart1"/>
    <dgm:cxn modelId="{5AF37CB3-A1D3-43D3-8494-2505022AECC9}" type="presParOf" srcId="{6D434DCF-7957-464F-851F-46D3DC8A0175}" destId="{8CE10D5D-D027-4FBC-89A1-BF845C762D2B}" srcOrd="0" destOrd="0" presId="urn:microsoft.com/office/officeart/2005/8/layout/orgChart1"/>
    <dgm:cxn modelId="{2CAFA3FB-9B07-405E-B4E3-CA8E33F247CC}" type="presParOf" srcId="{6D434DCF-7957-464F-851F-46D3DC8A0175}" destId="{BFABFAAB-DB6C-4FBA-AECA-E3D2B46271D8}" srcOrd="1" destOrd="0" presId="urn:microsoft.com/office/officeart/2005/8/layout/orgChart1"/>
    <dgm:cxn modelId="{C92EBD07-1E62-40AD-935E-74C0228D2813}" type="presParOf" srcId="{EE504F6C-8789-438F-805E-414F1C9665CB}" destId="{7D3C5994-51CA-4797-AD79-E4DA02482BAE}" srcOrd="1" destOrd="0" presId="urn:microsoft.com/office/officeart/2005/8/layout/orgChart1"/>
    <dgm:cxn modelId="{2C906CF9-CE0D-47D6-84DD-64EAFFF2C203}" type="presParOf" srcId="{EE504F6C-8789-438F-805E-414F1C9665CB}" destId="{B6E9ED29-4D6E-4103-A92E-529B7999B266}" srcOrd="2" destOrd="0" presId="urn:microsoft.com/office/officeart/2005/8/layout/orgChart1"/>
    <dgm:cxn modelId="{4D7F35DF-96B6-4E2E-ADD4-04C750416A37}" type="presParOf" srcId="{7B6230C6-1ED2-449B-A168-4B20DE235789}" destId="{281B3ECE-80D4-4F3B-B819-70268A0F8250}" srcOrd="2" destOrd="0" presId="urn:microsoft.com/office/officeart/2005/8/layout/orgChart1"/>
    <dgm:cxn modelId="{4EE3B3FB-DB18-42E9-A024-06A59CD5A5DB}" type="presParOf" srcId="{20D0FEBB-5E39-46C0-950E-09C7DE263461}" destId="{6AF1BE4E-1FE9-421E-8760-10D73DDAA4D0}" srcOrd="2" destOrd="0" presId="urn:microsoft.com/office/officeart/2005/8/layout/orgChart1"/>
    <dgm:cxn modelId="{82D1C039-122D-447B-A6C6-47AD07E0BC36}" type="presParOf" srcId="{7B2916F7-7231-4FB1-8732-42D653F29C54}" destId="{22BD83D5-509D-4FB1-8011-48C73967B8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BE5E6-9914-41D8-803D-9D997DAFE271}">
      <dsp:nvSpPr>
        <dsp:cNvPr id="0" name=""/>
        <dsp:cNvSpPr/>
      </dsp:nvSpPr>
      <dsp:spPr>
        <a:xfrm>
          <a:off x="4765532" y="1245463"/>
          <a:ext cx="154206" cy="1932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2717"/>
              </a:lnTo>
              <a:lnTo>
                <a:pt x="154206" y="19327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1D17E-539F-4421-B939-C6CCD96D757E}">
      <dsp:nvSpPr>
        <dsp:cNvPr id="0" name=""/>
        <dsp:cNvSpPr/>
      </dsp:nvSpPr>
      <dsp:spPr>
        <a:xfrm>
          <a:off x="4765532" y="1245463"/>
          <a:ext cx="154206" cy="1202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808"/>
              </a:lnTo>
              <a:lnTo>
                <a:pt x="154206" y="12028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F330F-A2EA-4B9C-BD3F-DA1C7B4C36BE}">
      <dsp:nvSpPr>
        <dsp:cNvPr id="0" name=""/>
        <dsp:cNvSpPr/>
      </dsp:nvSpPr>
      <dsp:spPr>
        <a:xfrm>
          <a:off x="4765532" y="1245463"/>
          <a:ext cx="154206" cy="472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898"/>
              </a:lnTo>
              <a:lnTo>
                <a:pt x="154206" y="4728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63953-5BD7-4206-BA0E-581AC90C2CDF}">
      <dsp:nvSpPr>
        <dsp:cNvPr id="0" name=""/>
        <dsp:cNvSpPr/>
      </dsp:nvSpPr>
      <dsp:spPr>
        <a:xfrm>
          <a:off x="3242789" y="515554"/>
          <a:ext cx="1933958" cy="215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944"/>
              </a:lnTo>
              <a:lnTo>
                <a:pt x="1933958" y="107944"/>
              </a:lnTo>
              <a:lnTo>
                <a:pt x="1933958" y="215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ADAD0-75D7-4F03-9321-839AEFDC587A}">
      <dsp:nvSpPr>
        <dsp:cNvPr id="0" name=""/>
        <dsp:cNvSpPr/>
      </dsp:nvSpPr>
      <dsp:spPr>
        <a:xfrm>
          <a:off x="3034316" y="1245463"/>
          <a:ext cx="235420" cy="1202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808"/>
              </a:lnTo>
              <a:lnTo>
                <a:pt x="235420" y="12028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8379D-0533-48D8-8E23-1FB654C84F2E}">
      <dsp:nvSpPr>
        <dsp:cNvPr id="0" name=""/>
        <dsp:cNvSpPr/>
      </dsp:nvSpPr>
      <dsp:spPr>
        <a:xfrm>
          <a:off x="3034316" y="1245463"/>
          <a:ext cx="235420" cy="472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898"/>
              </a:lnTo>
              <a:lnTo>
                <a:pt x="235420" y="4728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C24AE-2FB8-4664-8CB1-55E3C6880F0F}">
      <dsp:nvSpPr>
        <dsp:cNvPr id="0" name=""/>
        <dsp:cNvSpPr/>
      </dsp:nvSpPr>
      <dsp:spPr>
        <a:xfrm>
          <a:off x="3242789" y="515554"/>
          <a:ext cx="419314" cy="215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944"/>
              </a:lnTo>
              <a:lnTo>
                <a:pt x="419314" y="107944"/>
              </a:lnTo>
              <a:lnTo>
                <a:pt x="419314" y="215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6C642-F6F1-4665-9B2D-92832DC6DAB9}">
      <dsp:nvSpPr>
        <dsp:cNvPr id="0" name=""/>
        <dsp:cNvSpPr/>
      </dsp:nvSpPr>
      <dsp:spPr>
        <a:xfrm>
          <a:off x="954839" y="1245463"/>
          <a:ext cx="240043" cy="3392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2535"/>
              </a:lnTo>
              <a:lnTo>
                <a:pt x="240043" y="3392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7BB51-D314-44EB-A588-213F9D8ED940}">
      <dsp:nvSpPr>
        <dsp:cNvPr id="0" name=""/>
        <dsp:cNvSpPr/>
      </dsp:nvSpPr>
      <dsp:spPr>
        <a:xfrm>
          <a:off x="954839" y="1245463"/>
          <a:ext cx="240043" cy="2662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626"/>
              </a:lnTo>
              <a:lnTo>
                <a:pt x="240043" y="26626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1FE09-59FD-40D1-9C25-0D2C7DA8DAF5}">
      <dsp:nvSpPr>
        <dsp:cNvPr id="0" name=""/>
        <dsp:cNvSpPr/>
      </dsp:nvSpPr>
      <dsp:spPr>
        <a:xfrm>
          <a:off x="954839" y="1245463"/>
          <a:ext cx="240043" cy="1932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2717"/>
              </a:lnTo>
              <a:lnTo>
                <a:pt x="240043" y="19327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6C687-D340-4566-A932-E833F5720396}">
      <dsp:nvSpPr>
        <dsp:cNvPr id="0" name=""/>
        <dsp:cNvSpPr/>
      </dsp:nvSpPr>
      <dsp:spPr>
        <a:xfrm>
          <a:off x="954839" y="1245463"/>
          <a:ext cx="240043" cy="1202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808"/>
              </a:lnTo>
              <a:lnTo>
                <a:pt x="240043" y="12028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15155-4171-4A1D-9C5D-B3CFA5B3FE6D}">
      <dsp:nvSpPr>
        <dsp:cNvPr id="0" name=""/>
        <dsp:cNvSpPr/>
      </dsp:nvSpPr>
      <dsp:spPr>
        <a:xfrm>
          <a:off x="954839" y="1245463"/>
          <a:ext cx="240043" cy="472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898"/>
              </a:lnTo>
              <a:lnTo>
                <a:pt x="240043" y="4728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5AA4B-828E-4311-BCF2-3ACCBEA3ADF5}">
      <dsp:nvSpPr>
        <dsp:cNvPr id="0" name=""/>
        <dsp:cNvSpPr/>
      </dsp:nvSpPr>
      <dsp:spPr>
        <a:xfrm>
          <a:off x="1594955" y="515554"/>
          <a:ext cx="1647834" cy="215888"/>
        </a:xfrm>
        <a:custGeom>
          <a:avLst/>
          <a:gdLst/>
          <a:ahLst/>
          <a:cxnLst/>
          <a:rect l="0" t="0" r="0" b="0"/>
          <a:pathLst>
            <a:path>
              <a:moveTo>
                <a:pt x="1647834" y="0"/>
              </a:moveTo>
              <a:lnTo>
                <a:pt x="1647834" y="107944"/>
              </a:lnTo>
              <a:lnTo>
                <a:pt x="0" y="107944"/>
              </a:lnTo>
              <a:lnTo>
                <a:pt x="0" y="215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3314A-B769-47EE-AEAC-F1D3EB267B46}">
      <dsp:nvSpPr>
        <dsp:cNvPr id="0" name=""/>
        <dsp:cNvSpPr/>
      </dsp:nvSpPr>
      <dsp:spPr>
        <a:xfrm>
          <a:off x="2295378" y="1534"/>
          <a:ext cx="1894823" cy="514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3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Tělesná kultura</a:t>
          </a:r>
        </a:p>
      </dsp:txBody>
      <dsp:txXfrm>
        <a:off x="2295378" y="1534"/>
        <a:ext cx="1894823" cy="514020"/>
      </dsp:txXfrm>
    </dsp:sp>
    <dsp:sp modelId="{B36517DC-534A-41F2-A8A6-230D42D72EEB}">
      <dsp:nvSpPr>
        <dsp:cNvPr id="0" name=""/>
        <dsp:cNvSpPr/>
      </dsp:nvSpPr>
      <dsp:spPr>
        <a:xfrm>
          <a:off x="794810" y="731443"/>
          <a:ext cx="1600289" cy="514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Tělesná výchova</a:t>
          </a:r>
        </a:p>
      </dsp:txBody>
      <dsp:txXfrm>
        <a:off x="794810" y="731443"/>
        <a:ext cx="1600289" cy="514020"/>
      </dsp:txXfrm>
    </dsp:sp>
    <dsp:sp modelId="{34F924CD-F6BD-45DE-B4B6-7FB82A8E1C45}">
      <dsp:nvSpPr>
        <dsp:cNvPr id="0" name=""/>
        <dsp:cNvSpPr/>
      </dsp:nvSpPr>
      <dsp:spPr>
        <a:xfrm>
          <a:off x="1194883" y="1461352"/>
          <a:ext cx="1858965" cy="514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Školní TV</a:t>
          </a:r>
        </a:p>
      </dsp:txBody>
      <dsp:txXfrm>
        <a:off x="1194883" y="1461352"/>
        <a:ext cx="1858965" cy="514020"/>
      </dsp:txXfrm>
    </dsp:sp>
    <dsp:sp modelId="{F7A7464C-09C7-4FD5-9D55-614FBE88F4E2}">
      <dsp:nvSpPr>
        <dsp:cNvPr id="0" name=""/>
        <dsp:cNvSpPr/>
      </dsp:nvSpPr>
      <dsp:spPr>
        <a:xfrm>
          <a:off x="1194883" y="2191261"/>
          <a:ext cx="1858965" cy="514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Zdravotní TV</a:t>
          </a:r>
        </a:p>
      </dsp:txBody>
      <dsp:txXfrm>
        <a:off x="1194883" y="2191261"/>
        <a:ext cx="1858965" cy="514020"/>
      </dsp:txXfrm>
    </dsp:sp>
    <dsp:sp modelId="{846B0511-17FC-4A0E-BF14-8758301AE792}">
      <dsp:nvSpPr>
        <dsp:cNvPr id="0" name=""/>
        <dsp:cNvSpPr/>
      </dsp:nvSpPr>
      <dsp:spPr>
        <a:xfrm>
          <a:off x="1194883" y="2921170"/>
          <a:ext cx="1801004" cy="514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Zvláštní TV</a:t>
          </a:r>
        </a:p>
      </dsp:txBody>
      <dsp:txXfrm>
        <a:off x="1194883" y="2921170"/>
        <a:ext cx="1801004" cy="514020"/>
      </dsp:txXfrm>
    </dsp:sp>
    <dsp:sp modelId="{D6797C38-2FDD-44EA-9C09-5F7C1733DD44}">
      <dsp:nvSpPr>
        <dsp:cNvPr id="0" name=""/>
        <dsp:cNvSpPr/>
      </dsp:nvSpPr>
      <dsp:spPr>
        <a:xfrm>
          <a:off x="1194883" y="3651080"/>
          <a:ext cx="2013809" cy="514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TV ve složkách MV</a:t>
          </a:r>
        </a:p>
      </dsp:txBody>
      <dsp:txXfrm>
        <a:off x="1194883" y="3651080"/>
        <a:ext cx="2013809" cy="514020"/>
      </dsp:txXfrm>
    </dsp:sp>
    <dsp:sp modelId="{026ECE56-E1B0-4AB4-85E6-CCBE6798E7CE}">
      <dsp:nvSpPr>
        <dsp:cNvPr id="0" name=""/>
        <dsp:cNvSpPr/>
      </dsp:nvSpPr>
      <dsp:spPr>
        <a:xfrm>
          <a:off x="1194883" y="4380989"/>
          <a:ext cx="1028041" cy="514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TV v armádě</a:t>
          </a:r>
        </a:p>
      </dsp:txBody>
      <dsp:txXfrm>
        <a:off x="1194883" y="4380989"/>
        <a:ext cx="1028041" cy="514020"/>
      </dsp:txXfrm>
    </dsp:sp>
    <dsp:sp modelId="{240DD0E9-2F59-4A15-B653-CB3CEEAF1DB4}">
      <dsp:nvSpPr>
        <dsp:cNvPr id="0" name=""/>
        <dsp:cNvSpPr/>
      </dsp:nvSpPr>
      <dsp:spPr>
        <a:xfrm>
          <a:off x="2877370" y="731443"/>
          <a:ext cx="1569469" cy="514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Pohybová rekreace</a:t>
          </a:r>
        </a:p>
      </dsp:txBody>
      <dsp:txXfrm>
        <a:off x="2877370" y="731443"/>
        <a:ext cx="1569469" cy="514020"/>
      </dsp:txXfrm>
    </dsp:sp>
    <dsp:sp modelId="{145EFF9A-EF23-4086-8C1F-2963FF9DD80E}">
      <dsp:nvSpPr>
        <dsp:cNvPr id="0" name=""/>
        <dsp:cNvSpPr/>
      </dsp:nvSpPr>
      <dsp:spPr>
        <a:xfrm>
          <a:off x="3269737" y="1461352"/>
          <a:ext cx="1028041" cy="514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 zdravých</a:t>
          </a:r>
        </a:p>
      </dsp:txBody>
      <dsp:txXfrm>
        <a:off x="3269737" y="1461352"/>
        <a:ext cx="1028041" cy="514020"/>
      </dsp:txXfrm>
    </dsp:sp>
    <dsp:sp modelId="{3CF82087-13C9-4A25-8879-BE73E611E3AC}">
      <dsp:nvSpPr>
        <dsp:cNvPr id="0" name=""/>
        <dsp:cNvSpPr/>
      </dsp:nvSpPr>
      <dsp:spPr>
        <a:xfrm>
          <a:off x="3269737" y="2191261"/>
          <a:ext cx="1028041" cy="514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 zdravotně oslabených</a:t>
          </a:r>
        </a:p>
      </dsp:txBody>
      <dsp:txXfrm>
        <a:off x="3269737" y="2191261"/>
        <a:ext cx="1028041" cy="514020"/>
      </dsp:txXfrm>
    </dsp:sp>
    <dsp:sp modelId="{806D7642-2DE9-4643-889D-2D93C08FCD35}">
      <dsp:nvSpPr>
        <dsp:cNvPr id="0" name=""/>
        <dsp:cNvSpPr/>
      </dsp:nvSpPr>
      <dsp:spPr>
        <a:xfrm>
          <a:off x="4662727" y="731443"/>
          <a:ext cx="1028041" cy="514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sport</a:t>
          </a:r>
        </a:p>
      </dsp:txBody>
      <dsp:txXfrm>
        <a:off x="4662727" y="731443"/>
        <a:ext cx="1028041" cy="514020"/>
      </dsp:txXfrm>
    </dsp:sp>
    <dsp:sp modelId="{A2A60C80-50C1-452B-B13B-ED497089E72F}">
      <dsp:nvSpPr>
        <dsp:cNvPr id="0" name=""/>
        <dsp:cNvSpPr/>
      </dsp:nvSpPr>
      <dsp:spPr>
        <a:xfrm>
          <a:off x="4919738" y="1461352"/>
          <a:ext cx="1028041" cy="514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vrcholový</a:t>
          </a:r>
        </a:p>
      </dsp:txBody>
      <dsp:txXfrm>
        <a:off x="4919738" y="1461352"/>
        <a:ext cx="1028041" cy="514020"/>
      </dsp:txXfrm>
    </dsp:sp>
    <dsp:sp modelId="{A43D2000-5070-4C7C-A9E4-0EC59A80BA9B}">
      <dsp:nvSpPr>
        <dsp:cNvPr id="0" name=""/>
        <dsp:cNvSpPr/>
      </dsp:nvSpPr>
      <dsp:spPr>
        <a:xfrm>
          <a:off x="4919738" y="2191261"/>
          <a:ext cx="1028041" cy="514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výkonnostní</a:t>
          </a:r>
        </a:p>
      </dsp:txBody>
      <dsp:txXfrm>
        <a:off x="4919738" y="2191261"/>
        <a:ext cx="1028041" cy="514020"/>
      </dsp:txXfrm>
    </dsp:sp>
    <dsp:sp modelId="{23C03E8E-778D-4508-A2E4-04A8747610D0}">
      <dsp:nvSpPr>
        <dsp:cNvPr id="0" name=""/>
        <dsp:cNvSpPr/>
      </dsp:nvSpPr>
      <dsp:spPr>
        <a:xfrm>
          <a:off x="4919738" y="2921170"/>
          <a:ext cx="1738294" cy="514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Sportovní výchova mládeže</a:t>
          </a:r>
        </a:p>
      </dsp:txBody>
      <dsp:txXfrm>
        <a:off x="4919738" y="2921170"/>
        <a:ext cx="1738294" cy="514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D5427-CB7B-423E-AB13-8D067A327E0A}">
      <dsp:nvSpPr>
        <dsp:cNvPr id="0" name=""/>
        <dsp:cNvSpPr/>
      </dsp:nvSpPr>
      <dsp:spPr>
        <a:xfrm>
          <a:off x="5826965" y="2565839"/>
          <a:ext cx="200288" cy="1562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2253"/>
              </a:lnTo>
              <a:lnTo>
                <a:pt x="200288" y="15622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50126-DFA1-4327-89B6-4A55D75B89D7}">
      <dsp:nvSpPr>
        <dsp:cNvPr id="0" name=""/>
        <dsp:cNvSpPr/>
      </dsp:nvSpPr>
      <dsp:spPr>
        <a:xfrm>
          <a:off x="5826965" y="2565839"/>
          <a:ext cx="200288" cy="61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219"/>
              </a:lnTo>
              <a:lnTo>
                <a:pt x="200288" y="6142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F146F-A199-4149-BDE6-B1CD3F7A7598}">
      <dsp:nvSpPr>
        <dsp:cNvPr id="0" name=""/>
        <dsp:cNvSpPr/>
      </dsp:nvSpPr>
      <dsp:spPr>
        <a:xfrm>
          <a:off x="5553237" y="1617805"/>
          <a:ext cx="807831" cy="280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02"/>
              </a:lnTo>
              <a:lnTo>
                <a:pt x="807831" y="140202"/>
              </a:lnTo>
              <a:lnTo>
                <a:pt x="807831" y="2804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86246-6316-4F3B-872B-82EF1371BD8B}">
      <dsp:nvSpPr>
        <dsp:cNvPr id="0" name=""/>
        <dsp:cNvSpPr/>
      </dsp:nvSpPr>
      <dsp:spPr>
        <a:xfrm>
          <a:off x="4745405" y="1617805"/>
          <a:ext cx="807831" cy="280404"/>
        </a:xfrm>
        <a:custGeom>
          <a:avLst/>
          <a:gdLst/>
          <a:ahLst/>
          <a:cxnLst/>
          <a:rect l="0" t="0" r="0" b="0"/>
          <a:pathLst>
            <a:path>
              <a:moveTo>
                <a:pt x="807831" y="0"/>
              </a:moveTo>
              <a:lnTo>
                <a:pt x="807831" y="140202"/>
              </a:lnTo>
              <a:lnTo>
                <a:pt x="0" y="140202"/>
              </a:lnTo>
              <a:lnTo>
                <a:pt x="0" y="2804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235B0-B6D1-4F87-B1DB-090FDCCBD3A1}">
      <dsp:nvSpPr>
        <dsp:cNvPr id="0" name=""/>
        <dsp:cNvSpPr/>
      </dsp:nvSpPr>
      <dsp:spPr>
        <a:xfrm>
          <a:off x="3937574" y="669771"/>
          <a:ext cx="1615663" cy="280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02"/>
              </a:lnTo>
              <a:lnTo>
                <a:pt x="1615663" y="140202"/>
              </a:lnTo>
              <a:lnTo>
                <a:pt x="1615663" y="2804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5C9A8-9C1F-4703-9BE1-D80C32FA724B}">
      <dsp:nvSpPr>
        <dsp:cNvPr id="0" name=""/>
        <dsp:cNvSpPr/>
      </dsp:nvSpPr>
      <dsp:spPr>
        <a:xfrm>
          <a:off x="2595638" y="2565839"/>
          <a:ext cx="200288" cy="1562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2253"/>
              </a:lnTo>
              <a:lnTo>
                <a:pt x="200288" y="15622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35AED-8DDD-4A4F-A7C3-32C30FFBB39B}">
      <dsp:nvSpPr>
        <dsp:cNvPr id="0" name=""/>
        <dsp:cNvSpPr/>
      </dsp:nvSpPr>
      <dsp:spPr>
        <a:xfrm>
          <a:off x="2595638" y="2565839"/>
          <a:ext cx="200288" cy="61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219"/>
              </a:lnTo>
              <a:lnTo>
                <a:pt x="200288" y="6142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71863-FF82-49FC-BB1E-DF4D2B954A2B}">
      <dsp:nvSpPr>
        <dsp:cNvPr id="0" name=""/>
        <dsp:cNvSpPr/>
      </dsp:nvSpPr>
      <dsp:spPr>
        <a:xfrm>
          <a:off x="2321910" y="1617805"/>
          <a:ext cx="807831" cy="280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02"/>
              </a:lnTo>
              <a:lnTo>
                <a:pt x="807831" y="140202"/>
              </a:lnTo>
              <a:lnTo>
                <a:pt x="807831" y="2804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E82EA-4C05-456D-AF06-047A7514DD02}">
      <dsp:nvSpPr>
        <dsp:cNvPr id="0" name=""/>
        <dsp:cNvSpPr/>
      </dsp:nvSpPr>
      <dsp:spPr>
        <a:xfrm>
          <a:off x="979975" y="2565839"/>
          <a:ext cx="200288" cy="1562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2253"/>
              </a:lnTo>
              <a:lnTo>
                <a:pt x="200288" y="15622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539CA-EF63-46C0-93F6-38480DB749BB}">
      <dsp:nvSpPr>
        <dsp:cNvPr id="0" name=""/>
        <dsp:cNvSpPr/>
      </dsp:nvSpPr>
      <dsp:spPr>
        <a:xfrm>
          <a:off x="979975" y="2565839"/>
          <a:ext cx="200288" cy="61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219"/>
              </a:lnTo>
              <a:lnTo>
                <a:pt x="200288" y="6142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2A7B2-437A-4138-B7C8-8ACB2B2EE04E}">
      <dsp:nvSpPr>
        <dsp:cNvPr id="0" name=""/>
        <dsp:cNvSpPr/>
      </dsp:nvSpPr>
      <dsp:spPr>
        <a:xfrm>
          <a:off x="1514078" y="1617805"/>
          <a:ext cx="807831" cy="280404"/>
        </a:xfrm>
        <a:custGeom>
          <a:avLst/>
          <a:gdLst/>
          <a:ahLst/>
          <a:cxnLst/>
          <a:rect l="0" t="0" r="0" b="0"/>
          <a:pathLst>
            <a:path>
              <a:moveTo>
                <a:pt x="807831" y="0"/>
              </a:moveTo>
              <a:lnTo>
                <a:pt x="807831" y="140202"/>
              </a:lnTo>
              <a:lnTo>
                <a:pt x="0" y="140202"/>
              </a:lnTo>
              <a:lnTo>
                <a:pt x="0" y="2804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FAE08-DB5D-4BB7-BD48-7CB7107F8135}">
      <dsp:nvSpPr>
        <dsp:cNvPr id="0" name=""/>
        <dsp:cNvSpPr/>
      </dsp:nvSpPr>
      <dsp:spPr>
        <a:xfrm>
          <a:off x="2321910" y="669771"/>
          <a:ext cx="1615663" cy="280404"/>
        </a:xfrm>
        <a:custGeom>
          <a:avLst/>
          <a:gdLst/>
          <a:ahLst/>
          <a:cxnLst/>
          <a:rect l="0" t="0" r="0" b="0"/>
          <a:pathLst>
            <a:path>
              <a:moveTo>
                <a:pt x="1615663" y="0"/>
              </a:moveTo>
              <a:lnTo>
                <a:pt x="1615663" y="140202"/>
              </a:lnTo>
              <a:lnTo>
                <a:pt x="0" y="140202"/>
              </a:lnTo>
              <a:lnTo>
                <a:pt x="0" y="2804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D22D7-5B1A-4936-B2CF-17864DA940DC}">
      <dsp:nvSpPr>
        <dsp:cNvPr id="0" name=""/>
        <dsp:cNvSpPr/>
      </dsp:nvSpPr>
      <dsp:spPr>
        <a:xfrm>
          <a:off x="3269944" y="2142"/>
          <a:ext cx="1335259" cy="667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SPORT</a:t>
          </a:r>
        </a:p>
      </dsp:txBody>
      <dsp:txXfrm>
        <a:off x="3269944" y="2142"/>
        <a:ext cx="1335259" cy="667629"/>
      </dsp:txXfrm>
    </dsp:sp>
    <dsp:sp modelId="{CCE34A99-4583-425C-A03F-6514EA2AA0BC}">
      <dsp:nvSpPr>
        <dsp:cNvPr id="0" name=""/>
        <dsp:cNvSpPr/>
      </dsp:nvSpPr>
      <dsp:spPr>
        <a:xfrm>
          <a:off x="1654280" y="950176"/>
          <a:ext cx="1335259" cy="667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Participanti (aktivní účastníci)</a:t>
          </a:r>
        </a:p>
      </dsp:txBody>
      <dsp:txXfrm>
        <a:off x="1654280" y="950176"/>
        <a:ext cx="1335259" cy="667629"/>
      </dsp:txXfrm>
    </dsp:sp>
    <dsp:sp modelId="{BDDEFA97-5046-45AD-80E1-5BA729330905}">
      <dsp:nvSpPr>
        <dsp:cNvPr id="0" name=""/>
        <dsp:cNvSpPr/>
      </dsp:nvSpPr>
      <dsp:spPr>
        <a:xfrm>
          <a:off x="846449" y="1898210"/>
          <a:ext cx="1335259" cy="667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Institucionalizovaní</a:t>
          </a:r>
        </a:p>
      </dsp:txBody>
      <dsp:txXfrm>
        <a:off x="846449" y="1898210"/>
        <a:ext cx="1335259" cy="667629"/>
      </dsp:txXfrm>
    </dsp:sp>
    <dsp:sp modelId="{933017C8-9AF4-4C15-9D09-7E2A470C5988}">
      <dsp:nvSpPr>
        <dsp:cNvPr id="0" name=""/>
        <dsp:cNvSpPr/>
      </dsp:nvSpPr>
      <dsp:spPr>
        <a:xfrm>
          <a:off x="1180263" y="2846244"/>
          <a:ext cx="1335259" cy="667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Školní</a:t>
          </a:r>
        </a:p>
      </dsp:txBody>
      <dsp:txXfrm>
        <a:off x="1180263" y="2846244"/>
        <a:ext cx="1335259" cy="667629"/>
      </dsp:txXfrm>
    </dsp:sp>
    <dsp:sp modelId="{7B087E05-400C-4211-B6FD-5C7B7C256B49}">
      <dsp:nvSpPr>
        <dsp:cNvPr id="0" name=""/>
        <dsp:cNvSpPr/>
      </dsp:nvSpPr>
      <dsp:spPr>
        <a:xfrm>
          <a:off x="1180263" y="3794278"/>
          <a:ext cx="1335259" cy="667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Organizovaná</a:t>
          </a:r>
        </a:p>
      </dsp:txBody>
      <dsp:txXfrm>
        <a:off x="1180263" y="3794278"/>
        <a:ext cx="1335259" cy="667629"/>
      </dsp:txXfrm>
    </dsp:sp>
    <dsp:sp modelId="{35310A26-645A-4926-9766-886E7D9CB21D}">
      <dsp:nvSpPr>
        <dsp:cNvPr id="0" name=""/>
        <dsp:cNvSpPr/>
      </dsp:nvSpPr>
      <dsp:spPr>
        <a:xfrm>
          <a:off x="2462112" y="1898210"/>
          <a:ext cx="1335259" cy="667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Neinsititucionalizovaní</a:t>
          </a:r>
        </a:p>
      </dsp:txBody>
      <dsp:txXfrm>
        <a:off x="2462112" y="1898210"/>
        <a:ext cx="1335259" cy="667629"/>
      </dsp:txXfrm>
    </dsp:sp>
    <dsp:sp modelId="{189339C7-C854-4159-8E6B-E9E65B02D17B}">
      <dsp:nvSpPr>
        <dsp:cNvPr id="0" name=""/>
        <dsp:cNvSpPr/>
      </dsp:nvSpPr>
      <dsp:spPr>
        <a:xfrm>
          <a:off x="2795927" y="2846244"/>
          <a:ext cx="1335259" cy="667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Jednotlivci</a:t>
          </a:r>
        </a:p>
      </dsp:txBody>
      <dsp:txXfrm>
        <a:off x="2795927" y="2846244"/>
        <a:ext cx="1335259" cy="667629"/>
      </dsp:txXfrm>
    </dsp:sp>
    <dsp:sp modelId="{BD0AE8B6-31B2-4201-AF70-7F013F4C72BE}">
      <dsp:nvSpPr>
        <dsp:cNvPr id="0" name=""/>
        <dsp:cNvSpPr/>
      </dsp:nvSpPr>
      <dsp:spPr>
        <a:xfrm>
          <a:off x="2795927" y="3794278"/>
          <a:ext cx="1335259" cy="667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Skupiny</a:t>
          </a:r>
        </a:p>
      </dsp:txBody>
      <dsp:txXfrm>
        <a:off x="2795927" y="3794278"/>
        <a:ext cx="1335259" cy="667629"/>
      </dsp:txXfrm>
    </dsp:sp>
    <dsp:sp modelId="{DD2D0120-45F2-4EF2-B818-F6FAF79E8529}">
      <dsp:nvSpPr>
        <dsp:cNvPr id="0" name=""/>
        <dsp:cNvSpPr/>
      </dsp:nvSpPr>
      <dsp:spPr>
        <a:xfrm>
          <a:off x="4885608" y="950176"/>
          <a:ext cx="1335259" cy="667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Diváci (pasivní účastníci)</a:t>
          </a:r>
        </a:p>
      </dsp:txBody>
      <dsp:txXfrm>
        <a:off x="4885608" y="950176"/>
        <a:ext cx="1335259" cy="667629"/>
      </dsp:txXfrm>
    </dsp:sp>
    <dsp:sp modelId="{640ECA78-E06C-4655-8ADA-3715DB5C6F98}">
      <dsp:nvSpPr>
        <dsp:cNvPr id="0" name=""/>
        <dsp:cNvSpPr/>
      </dsp:nvSpPr>
      <dsp:spPr>
        <a:xfrm>
          <a:off x="4077776" y="1898210"/>
          <a:ext cx="1335259" cy="667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Skupiny</a:t>
          </a:r>
        </a:p>
      </dsp:txBody>
      <dsp:txXfrm>
        <a:off x="4077776" y="1898210"/>
        <a:ext cx="1335259" cy="667629"/>
      </dsp:txXfrm>
    </dsp:sp>
    <dsp:sp modelId="{8BE93315-F0C1-4914-891E-466160B2EC4A}">
      <dsp:nvSpPr>
        <dsp:cNvPr id="0" name=""/>
        <dsp:cNvSpPr/>
      </dsp:nvSpPr>
      <dsp:spPr>
        <a:xfrm>
          <a:off x="5693439" y="1898210"/>
          <a:ext cx="1335259" cy="667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Jednotlivci</a:t>
          </a:r>
        </a:p>
      </dsp:txBody>
      <dsp:txXfrm>
        <a:off x="5693439" y="1898210"/>
        <a:ext cx="1335259" cy="667629"/>
      </dsp:txXfrm>
    </dsp:sp>
    <dsp:sp modelId="{F2501613-AD93-4D64-9630-49D23D4A5E66}">
      <dsp:nvSpPr>
        <dsp:cNvPr id="0" name=""/>
        <dsp:cNvSpPr/>
      </dsp:nvSpPr>
      <dsp:spPr>
        <a:xfrm>
          <a:off x="6027254" y="2846244"/>
          <a:ext cx="1335259" cy="667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Přímo</a:t>
          </a:r>
        </a:p>
      </dsp:txBody>
      <dsp:txXfrm>
        <a:off x="6027254" y="2846244"/>
        <a:ext cx="1335259" cy="667629"/>
      </dsp:txXfrm>
    </dsp:sp>
    <dsp:sp modelId="{8CE10D5D-D027-4FBC-89A1-BF845C762D2B}">
      <dsp:nvSpPr>
        <dsp:cNvPr id="0" name=""/>
        <dsp:cNvSpPr/>
      </dsp:nvSpPr>
      <dsp:spPr>
        <a:xfrm>
          <a:off x="6027254" y="3794278"/>
          <a:ext cx="1335259" cy="667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Na dálku</a:t>
          </a:r>
        </a:p>
      </dsp:txBody>
      <dsp:txXfrm>
        <a:off x="6027254" y="3794278"/>
        <a:ext cx="1335259" cy="667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81519C-F3B1-4957-BADA-D042D86E274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99FB6F1-556B-4F5C-BA84-EFAAC576CCB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file/15052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file/15052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da.cz/assets/ppov/rnno/dokumenty/studie_pospisilova_pro_web.pdf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5DEA85-A322-4C57-9C1E-E63F72C43D21}" type="slidenum">
              <a:rPr lang="cs-CZ" altLang="cs-CZ" smtClean="0"/>
              <a:pPr>
                <a:spcBef>
                  <a:spcPct val="0"/>
                </a:spcBef>
              </a:pPr>
              <a:t>8</a:t>
            </a:fld>
            <a:endParaRPr lang="cs-CZ" altLang="cs-CZ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„ Zásady komplexního zabezpečení státní sportovní reprezentace včetně systému výchovy sportovních talentů“ ze dne 14. července 1999 č. 718,</a:t>
            </a: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„ Národní program rozvoje sportu pro všechny v České republice“ ze dne 5. ledna 2000 včetně  kontrolní zprávy o jeho plnění č.j. 16 033/02-50 předložené vládě ČR v červnu 2002 </a:t>
            </a:r>
          </a:p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Výzkum autor 2011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FB6F1-556B-4F5C-BA84-EFAAC576CCB9}" type="slidenum">
              <a:rPr lang="cs-CZ" altLang="en-US" smtClean="0"/>
              <a:pPr>
                <a:defRPr/>
              </a:pPr>
              <a:t>36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9697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u="sng" dirty="0" smtClean="0">
                <a:latin typeface="Arial" panose="020B0604020202020204" pitchFamily="34" charset="0"/>
                <a:hlinkClick r:id="rId3"/>
              </a:rPr>
              <a:t>http://www.msmt.cz/file/15052</a:t>
            </a:r>
            <a:endParaRPr lang="cs-CZ" altLang="cs-CZ" dirty="0" smtClean="0">
              <a:latin typeface="Arial" panose="020B0604020202020204" pitchFamily="34" charset="0"/>
            </a:endParaRPr>
          </a:p>
          <a:p>
            <a:r>
              <a:rPr lang="cs-CZ" altLang="cs-CZ" dirty="0" smtClean="0">
                <a:latin typeface="Arial" panose="020B0604020202020204" pitchFamily="34" charset="0"/>
              </a:rPr>
              <a:t>Upraveno!</a:t>
            </a:r>
            <a:endParaRPr lang="cs-CZ" altLang="cs-CZ" dirty="0" smtClean="0">
              <a:latin typeface="Arial" panose="020B0604020202020204" pitchFamily="34" charset="0"/>
            </a:endParaRPr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488BAB-C730-4A89-87BF-5730238BA09A}" type="slidenum">
              <a:rPr lang="cs-CZ" altLang="cs-CZ" smtClean="0"/>
              <a:pPr>
                <a:spcBef>
                  <a:spcPct val="0"/>
                </a:spcBef>
              </a:pPr>
              <a:t>10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6327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u="sng" smtClean="0">
                <a:latin typeface="Arial" panose="020B0604020202020204" pitchFamily="34" charset="0"/>
                <a:hlinkClick r:id="rId3"/>
              </a:rPr>
              <a:t>http://www.msmt.cz/file/15052</a:t>
            </a:r>
            <a:endParaRPr lang="cs-CZ" altLang="cs-CZ" smtClean="0">
              <a:latin typeface="Arial" panose="020B0604020202020204" pitchFamily="34" charset="0"/>
            </a:endParaRPr>
          </a:p>
          <a:p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8A7DDE-E9B5-47D6-9595-3C2D8AACF125}" type="slidenum">
              <a:rPr lang="cs-CZ" altLang="cs-CZ" smtClean="0"/>
              <a:pPr>
                <a:spcBef>
                  <a:spcPct val="0"/>
                </a:spcBef>
              </a:pPr>
              <a:t>16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4C0FF7-88A4-4BD5-A1AF-B41093FA46E3}" type="slidenum">
              <a:rPr lang="cs-CZ" altLang="en-US" smtClean="0"/>
              <a:pPr/>
              <a:t>21</a:t>
            </a:fld>
            <a:endParaRPr lang="cs-CZ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</a:rPr>
              <a:t>http://www.duklasport.cz/myfiles/Ro%C4%8Denka%20ASC%20DUKLA%202016.pdf</a:t>
            </a:r>
            <a:r>
              <a:rPr lang="cs-CZ" altLang="en-US" smtClean="0">
                <a:latin typeface="Arial" panose="020B0604020202020204" pitchFamily="34" charset="0"/>
              </a:rPr>
              <a:t> </a:t>
            </a: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9A424B-1B8D-4EFA-B33F-31E5F0F06729}" type="slidenum">
              <a:rPr lang="cs-CZ" altLang="en-US" smtClean="0"/>
              <a:pPr/>
              <a:t>22</a:t>
            </a:fld>
            <a:endParaRPr lang="cs-CZ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 smtClean="0">
                <a:effectLst/>
                <a:hlinkClick r:id="rId3"/>
              </a:rPr>
              <a:t>Zastřešující</a:t>
            </a:r>
            <a:r>
              <a:rPr lang="en-GB" b="1" dirty="0" smtClean="0">
                <a:effectLst/>
                <a:hlinkClick r:id="rId3"/>
              </a:rPr>
              <a:t> </a:t>
            </a:r>
            <a:r>
              <a:rPr lang="en-GB" b="1" dirty="0" err="1" smtClean="0">
                <a:effectLst/>
                <a:hlinkClick r:id="rId3"/>
              </a:rPr>
              <a:t>organizace</a:t>
            </a:r>
            <a:r>
              <a:rPr lang="en-GB" b="1" dirty="0" smtClean="0">
                <a:effectLst/>
                <a:hlinkClick r:id="rId3"/>
              </a:rPr>
              <a:t> v </a:t>
            </a:r>
            <a:r>
              <a:rPr lang="en-GB" b="1" dirty="0" err="1" smtClean="0">
                <a:effectLst/>
                <a:hlinkClick r:id="rId3"/>
              </a:rPr>
              <a:t>neziskovém</a:t>
            </a:r>
            <a:r>
              <a:rPr lang="en-GB" b="1" dirty="0" smtClean="0">
                <a:effectLst/>
                <a:hlinkClick r:id="rId3"/>
              </a:rPr>
              <a:t> </a:t>
            </a:r>
            <a:r>
              <a:rPr lang="en-GB" b="1" dirty="0" err="1" smtClean="0">
                <a:effectLst/>
                <a:hlinkClick r:id="rId3"/>
              </a:rPr>
              <a:t>sektoru</a:t>
            </a:r>
            <a:r>
              <a:rPr lang="en-GB" b="1" dirty="0" smtClean="0">
                <a:effectLst/>
                <a:hlinkClick r:id="rId3"/>
              </a:rPr>
              <a:t> v </a:t>
            </a:r>
            <a:r>
              <a:rPr lang="en-GB" b="1" dirty="0" err="1" smtClean="0">
                <a:effectLst/>
                <a:hlinkClick r:id="rId3"/>
              </a:rPr>
              <a:t>České</a:t>
            </a:r>
            <a:r>
              <a:rPr lang="en-GB" b="1" dirty="0" smtClean="0">
                <a:effectLst/>
                <a:hlinkClick r:id="rId3"/>
              </a:rPr>
              <a:t> </a:t>
            </a:r>
            <a:r>
              <a:rPr lang="en-GB" b="1" dirty="0" err="1" smtClean="0">
                <a:effectLst/>
                <a:hlinkClick r:id="rId3"/>
              </a:rPr>
              <a:t>republice</a:t>
            </a:r>
            <a:r>
              <a:rPr lang="en-GB" b="1" dirty="0" smtClean="0">
                <a:effectLst/>
                <a:hlinkClick r:id="rId3"/>
              </a:rPr>
              <a:t>: </a:t>
            </a:r>
            <a:r>
              <a:rPr lang="en-GB" b="1" dirty="0" err="1" smtClean="0">
                <a:effectLst/>
                <a:hlinkClick r:id="rId3"/>
              </a:rPr>
              <a:t>situace</a:t>
            </a:r>
            <a:r>
              <a:rPr lang="en-GB" b="1" dirty="0" smtClean="0">
                <a:effectLst/>
                <a:hlinkClick r:id="rId3"/>
              </a:rPr>
              <a:t>, </a:t>
            </a:r>
            <a:r>
              <a:rPr lang="en-GB" b="1" dirty="0" err="1" smtClean="0">
                <a:effectLst/>
                <a:hlinkClick r:id="rId3"/>
              </a:rPr>
              <a:t>témata</a:t>
            </a:r>
            <a:r>
              <a:rPr lang="en-GB" b="1" dirty="0" smtClean="0">
                <a:effectLst/>
                <a:hlinkClick r:id="rId3"/>
              </a:rPr>
              <a:t> a </a:t>
            </a:r>
            <a:r>
              <a:rPr lang="en-GB" b="1" dirty="0" err="1" smtClean="0">
                <a:effectLst/>
                <a:hlinkClick r:id="rId3"/>
              </a:rPr>
              <a:t>návrhy</a:t>
            </a:r>
            <a:r>
              <a:rPr lang="en-GB" b="1" dirty="0" smtClean="0">
                <a:effectLst/>
                <a:hlinkClick r:id="rId3"/>
              </a:rPr>
              <a:t> </a:t>
            </a:r>
            <a:r>
              <a:rPr lang="en-GB" b="1" dirty="0" err="1" smtClean="0">
                <a:effectLst/>
                <a:hlinkClick r:id="rId3"/>
              </a:rPr>
              <a:t>opatření</a:t>
            </a:r>
            <a:endParaRPr lang="en-GB" dirty="0" smtClean="0"/>
          </a:p>
          <a:p>
            <a:r>
              <a:rPr lang="en-GB" dirty="0" err="1" smtClean="0"/>
              <a:t>Rok</a:t>
            </a:r>
            <a:r>
              <a:rPr lang="en-GB" dirty="0" smtClean="0"/>
              <a:t>: 2014; </a:t>
            </a:r>
            <a:r>
              <a:rPr lang="en-GB" dirty="0" err="1" smtClean="0"/>
              <a:t>Autor</a:t>
            </a:r>
            <a:r>
              <a:rPr lang="en-GB" dirty="0" smtClean="0"/>
              <a:t>: </a:t>
            </a:r>
            <a:r>
              <a:rPr lang="en-GB" dirty="0" err="1" smtClean="0"/>
              <a:t>Tereza</a:t>
            </a:r>
            <a:r>
              <a:rPr lang="en-GB" dirty="0" smtClean="0"/>
              <a:t> </a:t>
            </a:r>
            <a:r>
              <a:rPr lang="en-GB" dirty="0" err="1" smtClean="0"/>
              <a:t>Pospíšilová</a:t>
            </a:r>
            <a:r>
              <a:rPr lang="en-GB" dirty="0" smtClean="0"/>
              <a:t>; </a:t>
            </a:r>
            <a:r>
              <a:rPr lang="en-GB" dirty="0" err="1" smtClean="0"/>
              <a:t>Zdroj</a:t>
            </a:r>
            <a:r>
              <a:rPr lang="en-GB" dirty="0" smtClean="0"/>
              <a:t>: </a:t>
            </a:r>
            <a:r>
              <a:rPr lang="en-GB" dirty="0" err="1" smtClean="0"/>
              <a:t>Úřad</a:t>
            </a:r>
            <a:r>
              <a:rPr lang="en-GB" dirty="0" smtClean="0"/>
              <a:t> </a:t>
            </a:r>
            <a:r>
              <a:rPr lang="en-GB" dirty="0" err="1" smtClean="0"/>
              <a:t>vlády</a:t>
            </a:r>
            <a:r>
              <a:rPr lang="en-GB" dirty="0" smtClean="0"/>
              <a:t> ČR</a:t>
            </a:r>
          </a:p>
          <a:p>
            <a:r>
              <a:rPr lang="en-GB" dirty="0" smtClean="0"/>
              <a:t>https://www.vlada.cz/assets/ppov/rnno/dokumenty/studie_pospisilova_pro_web.pdf</a:t>
            </a:r>
            <a:r>
              <a:rPr lang="cs-CZ" dirty="0" smtClean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FB6F1-556B-4F5C-BA84-EFAAC576CCB9}" type="slidenum">
              <a:rPr lang="cs-CZ" altLang="en-US" smtClean="0"/>
              <a:pPr>
                <a:defRPr/>
              </a:pPr>
              <a:t>30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71829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http://www.cuscz.cz/o-nas/co-je-cus.html</a:t>
            </a:r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E8C670-2F3E-4AF4-826F-1FC746BF9D0F}" type="slidenum">
              <a:rPr lang="cs-CZ" altLang="cs-CZ" smtClean="0"/>
              <a:pPr>
                <a:spcBef>
                  <a:spcPct val="0"/>
                </a:spcBef>
              </a:pPr>
              <a:t>32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en-US" smtClean="0">
                <a:latin typeface="Arial" panose="020B0604020202020204" pitchFamily="34" charset="0"/>
              </a:rPr>
              <a:t>http://</a:t>
            </a:r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F110FD-8CEE-4FBE-989D-969970035153}" type="slidenum">
              <a:rPr lang="cs-CZ" altLang="en-US" smtClean="0"/>
              <a:pPr>
                <a:spcBef>
                  <a:spcPct val="0"/>
                </a:spcBef>
              </a:pPr>
              <a:t>33</a:t>
            </a:fld>
            <a:endParaRPr lang="cs-CZ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Výzkum autor 2011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FB6F1-556B-4F5C-BA84-EFAAC576CCB9}" type="slidenum">
              <a:rPr lang="cs-CZ" altLang="en-US" smtClean="0"/>
              <a:pPr>
                <a:defRPr/>
              </a:pPr>
              <a:t>35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0457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B5BD1-0C87-43E7-8B81-CADFA06B14A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46592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F1B49-ABF9-4482-A376-A950FD71A05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9442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168F7-632F-467D-9BF3-6E9AF67C9F3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47028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07491-B473-44A8-BF21-23262C115C9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80649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C5DA9-7CBD-45B5-B7B2-457A2F7F5B5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88161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57995-5F9F-424B-B298-E1A8FF76138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9173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423F1-AF3D-40BD-A093-8DA741F0297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2620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132EA-E0FC-4D89-8353-027B7696008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724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0F58E-9E7F-4989-81B7-EE912DF0E71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3350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D1285-FEDD-48CF-886A-F2ADD8A7CB3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3382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C4490-3041-41D2-A826-6185AD12FA8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9046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6789D-E1AE-44E2-BD71-99D138C91ED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34734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29565-EC5A-4C47-A187-A86D4299693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0318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71881-C83A-46C2-9609-E295894C1E8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40554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A853DA8-247D-4B56-ADD3-ED9360E8ED8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enturasport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sport-1/koncepce-podpory-sportu-2016-202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smt.cz/sport-1/vyzva-c-7-podpora-sportovnich-svazu-sporty-nezarazene-do-1" TargetMode="External"/><Relationship Id="rId3" Type="http://schemas.openxmlformats.org/officeDocument/2006/relationships/hyperlink" Target="http://www.msmt.cz/sport-1/vyzva-c-2-organizace-sportu-pro-vsechny-1" TargetMode="External"/><Relationship Id="rId7" Type="http://schemas.openxmlformats.org/officeDocument/2006/relationships/hyperlink" Target="http://www.msmt.cz/sport-1/vyzva-c-6-podpora-sportovnich-svazu-olympijske-sporty-1" TargetMode="External"/><Relationship Id="rId2" Type="http://schemas.openxmlformats.org/officeDocument/2006/relationships/hyperlink" Target="http://www.msmt.cz/sport-1/vyzva-c-1-podpora-skolniho-a-univerzitniho-sportu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smt.cz/sport-1/vyzva-c-5-podpora-sportovnich-svazu-sportovni-hry-1" TargetMode="External"/><Relationship Id="rId5" Type="http://schemas.openxmlformats.org/officeDocument/2006/relationships/hyperlink" Target="http://www.msmt.cz/sport-1/vyzva-c-4-podpora-zastresujicich-sportovnich-organizaci-1" TargetMode="External"/><Relationship Id="rId4" Type="http://schemas.openxmlformats.org/officeDocument/2006/relationships/hyperlink" Target="http://www.msmt.cz/sport-1/vyzva-c-3-podpora-zastresujicich-sportovnich-organizaci-1" TargetMode="External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file/48517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klasport.cz/?ponukaid=3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lympcsmv.cz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sc.cz/rozpocet2017.pdf" TargetMode="External"/><Relationship Id="rId2" Type="http://schemas.openxmlformats.org/officeDocument/2006/relationships/hyperlink" Target="http://www.vsc.cz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uscz.cz/files/2055OTh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scz.cz/o-nas/narodni-sportovni-svazy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uscz.cz/o-nas/sportovni-kluby-a-telovychovne-jednoty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ympic.cz/loterie/docs/posouzeni-kpmg.pdf" TargetMode="External"/><Relationship Id="rId2" Type="http://schemas.openxmlformats.org/officeDocument/2006/relationships/hyperlink" Target="http://www.msmt.cz/sport-1/koncepce-podpory-sportu-2016-2025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J3S31qqshS-EIGC0GwgeHwfi-iwaT-l2LCEJfkWvZWA/edit?usp=shar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MPV_EKSP</a:t>
            </a:r>
            <a:br>
              <a:rPr lang="cs-CZ" altLang="cs-CZ" smtClean="0"/>
            </a:br>
            <a:r>
              <a:rPr lang="cs-CZ" altLang="cs-CZ" smtClean="0"/>
              <a:t>P2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860800"/>
            <a:ext cx="6400800" cy="1752600"/>
          </a:xfrm>
        </p:spPr>
        <p:txBody>
          <a:bodyPr/>
          <a:lstStyle/>
          <a:p>
            <a:pPr eaLnBrk="1" hangingPunct="1"/>
            <a:r>
              <a:rPr lang="cs-CZ" altLang="cs-CZ" smtClean="0"/>
              <a:t>Institucionální zabezpečení sportu v ČR</a:t>
            </a:r>
          </a:p>
        </p:txBody>
      </p:sp>
      <p:pic>
        <p:nvPicPr>
          <p:cNvPr id="5124" name="Picture 4" descr="v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92600"/>
            <a:ext cx="233838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959850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164288" y="4005064"/>
            <a:ext cx="18002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accent6"/>
                </a:solidFill>
              </a:rPr>
              <a:t>MŠMT,MO,MV</a:t>
            </a:r>
            <a:endParaRPr lang="en-GB" sz="1400" dirty="0">
              <a:solidFill>
                <a:schemeClr val="accent6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292080" y="2204864"/>
            <a:ext cx="7920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6"/>
                </a:solidFill>
              </a:rPr>
              <a:t>NSA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948264" y="2852936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solidFill>
                  <a:schemeClr val="accent6"/>
                </a:solidFill>
              </a:rPr>
              <a:t>Národní rad pro sport</a:t>
            </a:r>
            <a:endParaRPr lang="en-GB" sz="1100" dirty="0">
              <a:solidFill>
                <a:schemeClr val="accent6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H="1" flipV="1">
            <a:off x="5796136" y="2708920"/>
            <a:ext cx="504056" cy="14761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3347864" y="6093296"/>
            <a:ext cx="9361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accent6"/>
                </a:solidFill>
              </a:rPr>
              <a:t>Sportovní kluby</a:t>
            </a:r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043608" y="2078850"/>
            <a:ext cx="1656184" cy="252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6"/>
                </a:solidFill>
              </a:rPr>
              <a:t>Kraje a Obce</a:t>
            </a:r>
            <a:endParaRPr lang="en-GB" dirty="0">
              <a:solidFill>
                <a:schemeClr val="accent6"/>
              </a:solidFill>
            </a:endParaRPr>
          </a:p>
        </p:txBody>
      </p:sp>
      <p:cxnSp>
        <p:nvCxnSpPr>
          <p:cNvPr id="12" name="Pravoúhlá spojnice 11"/>
          <p:cNvCxnSpPr/>
          <p:nvPr/>
        </p:nvCxnSpPr>
        <p:spPr>
          <a:xfrm rot="16200000" flipH="1">
            <a:off x="71500" y="3104964"/>
            <a:ext cx="4176464" cy="237626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ravoúhlá spojnice 13"/>
          <p:cNvCxnSpPr/>
          <p:nvPr/>
        </p:nvCxnSpPr>
        <p:spPr>
          <a:xfrm>
            <a:off x="2159731" y="6165304"/>
            <a:ext cx="1116125" cy="21602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0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sportovní agentura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Zřízena </a:t>
            </a:r>
            <a:r>
              <a:rPr lang="en-GB" sz="2800" dirty="0" smtClean="0"/>
              <a:t>1</a:t>
            </a:r>
            <a:r>
              <a:rPr lang="en-GB" sz="2800" dirty="0"/>
              <a:t>. 8. 2019, od 1. 1. 2020 </a:t>
            </a:r>
            <a:r>
              <a:rPr lang="en-GB" sz="2800" dirty="0" err="1"/>
              <a:t>přebírá</a:t>
            </a:r>
            <a:r>
              <a:rPr lang="en-GB" sz="2800" dirty="0"/>
              <a:t> od MŠMT </a:t>
            </a:r>
            <a:r>
              <a:rPr lang="en-GB" sz="2800" dirty="0" err="1"/>
              <a:t>kompetence</a:t>
            </a:r>
            <a:r>
              <a:rPr lang="en-GB" sz="2800" dirty="0"/>
              <a:t> v </a:t>
            </a:r>
            <a:r>
              <a:rPr lang="en-GB" sz="2800" dirty="0" err="1"/>
              <a:t>oblasti</a:t>
            </a:r>
            <a:r>
              <a:rPr lang="en-GB" sz="2800" dirty="0"/>
              <a:t> </a:t>
            </a:r>
            <a:r>
              <a:rPr lang="en-GB" sz="2800" dirty="0" err="1"/>
              <a:t>státní</a:t>
            </a:r>
            <a:r>
              <a:rPr lang="en-GB" sz="2800" dirty="0"/>
              <a:t> </a:t>
            </a:r>
            <a:r>
              <a:rPr lang="en-GB" sz="2800" dirty="0" err="1"/>
              <a:t>politiky</a:t>
            </a:r>
            <a:r>
              <a:rPr lang="en-GB" sz="2800" dirty="0"/>
              <a:t> </a:t>
            </a:r>
            <a:r>
              <a:rPr lang="en-GB" sz="2800" dirty="0" err="1"/>
              <a:t>ve</a:t>
            </a:r>
            <a:r>
              <a:rPr lang="en-GB" sz="2800" dirty="0"/>
              <a:t> </a:t>
            </a:r>
            <a:r>
              <a:rPr lang="en-GB" sz="2800" dirty="0" err="1"/>
              <a:t>sportu</a:t>
            </a:r>
            <a:r>
              <a:rPr lang="en-GB" sz="2800" dirty="0"/>
              <a:t> a </a:t>
            </a:r>
            <a:r>
              <a:rPr lang="en-GB" sz="2800" dirty="0" err="1"/>
              <a:t>bude</a:t>
            </a:r>
            <a:r>
              <a:rPr lang="en-GB" sz="2800" dirty="0"/>
              <a:t> </a:t>
            </a:r>
            <a:r>
              <a:rPr lang="en-GB" sz="2800" dirty="0" err="1"/>
              <a:t>připravovat</a:t>
            </a:r>
            <a:r>
              <a:rPr lang="en-GB" sz="2800" dirty="0"/>
              <a:t> a </a:t>
            </a:r>
            <a:r>
              <a:rPr lang="en-GB" sz="2800" dirty="0" err="1"/>
              <a:t>vyhlašovat</a:t>
            </a:r>
            <a:r>
              <a:rPr lang="en-GB" sz="2800" dirty="0"/>
              <a:t> </a:t>
            </a:r>
            <a:r>
              <a:rPr lang="en-GB" sz="2800" dirty="0" err="1"/>
              <a:t>dotační</a:t>
            </a:r>
            <a:r>
              <a:rPr lang="en-GB" sz="2800" dirty="0"/>
              <a:t> </a:t>
            </a:r>
            <a:r>
              <a:rPr lang="en-GB" sz="2800" dirty="0" err="1"/>
              <a:t>programy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rok</a:t>
            </a:r>
            <a:r>
              <a:rPr lang="en-GB" sz="2800" dirty="0"/>
              <a:t> 2021 a </a:t>
            </a:r>
            <a:r>
              <a:rPr lang="en-GB" sz="2800" dirty="0" err="1"/>
              <a:t>další</a:t>
            </a:r>
            <a:r>
              <a:rPr lang="en-GB" sz="2800" dirty="0"/>
              <a:t> </a:t>
            </a:r>
            <a:r>
              <a:rPr lang="en-GB" sz="2800" dirty="0" err="1"/>
              <a:t>roky</a:t>
            </a:r>
            <a:r>
              <a:rPr lang="en-GB" sz="2800" dirty="0"/>
              <a:t>. </a:t>
            </a:r>
            <a:endParaRPr lang="cs-CZ" sz="2800" dirty="0" smtClean="0"/>
          </a:p>
          <a:p>
            <a:r>
              <a:rPr lang="en-GB" sz="2800" dirty="0" err="1" smtClean="0"/>
              <a:t>Agentura</a:t>
            </a:r>
            <a:r>
              <a:rPr lang="en-GB" sz="2800" dirty="0" smtClean="0"/>
              <a:t> </a:t>
            </a:r>
            <a:r>
              <a:rPr lang="en-GB" sz="2800" dirty="0" err="1"/>
              <a:t>bude</a:t>
            </a:r>
            <a:r>
              <a:rPr lang="en-GB" sz="2800" dirty="0"/>
              <a:t> </a:t>
            </a:r>
            <a:r>
              <a:rPr lang="en-GB" sz="2800" dirty="0" err="1"/>
              <a:t>rozdělovat</a:t>
            </a:r>
            <a:r>
              <a:rPr lang="en-GB" sz="2800" dirty="0"/>
              <a:t> </a:t>
            </a:r>
            <a:r>
              <a:rPr lang="en-GB" sz="2800" dirty="0" err="1"/>
              <a:t>dotační</a:t>
            </a:r>
            <a:r>
              <a:rPr lang="en-GB" sz="2800" dirty="0"/>
              <a:t> </a:t>
            </a:r>
            <a:r>
              <a:rPr lang="en-GB" sz="2800" dirty="0" err="1"/>
              <a:t>prostředky</a:t>
            </a:r>
            <a:r>
              <a:rPr lang="en-GB" sz="2800" dirty="0"/>
              <a:t> </a:t>
            </a:r>
            <a:r>
              <a:rPr lang="en-GB" sz="2800" dirty="0" err="1"/>
              <a:t>státního</a:t>
            </a:r>
            <a:r>
              <a:rPr lang="en-GB" sz="2800" dirty="0"/>
              <a:t> </a:t>
            </a:r>
            <a:r>
              <a:rPr lang="en-GB" sz="2800" dirty="0" err="1"/>
              <a:t>rozpočtu</a:t>
            </a:r>
            <a:r>
              <a:rPr lang="en-GB" sz="2800" dirty="0"/>
              <a:t> pro </a:t>
            </a:r>
            <a:r>
              <a:rPr lang="en-GB" sz="2800" dirty="0" err="1"/>
              <a:t>rok</a:t>
            </a:r>
            <a:r>
              <a:rPr lang="en-GB" sz="2800" dirty="0"/>
              <a:t> 2021, </a:t>
            </a:r>
            <a:r>
              <a:rPr lang="en-GB" sz="2800" dirty="0" err="1"/>
              <a:t>odpovídající</a:t>
            </a:r>
            <a:r>
              <a:rPr lang="en-GB" sz="2800" dirty="0"/>
              <a:t> </a:t>
            </a:r>
            <a:r>
              <a:rPr lang="en-GB" sz="2800" dirty="0" err="1"/>
              <a:t>výzvy</a:t>
            </a:r>
            <a:r>
              <a:rPr lang="en-GB" sz="2800" dirty="0"/>
              <a:t> </a:t>
            </a:r>
            <a:r>
              <a:rPr lang="en-GB" sz="2800" dirty="0" err="1"/>
              <a:t>bude</a:t>
            </a:r>
            <a:r>
              <a:rPr lang="en-GB" sz="2800" dirty="0"/>
              <a:t> </a:t>
            </a:r>
            <a:r>
              <a:rPr lang="en-GB" sz="2800" dirty="0" err="1"/>
              <a:t>vyhlašovat</a:t>
            </a:r>
            <a:r>
              <a:rPr lang="en-GB" sz="2800" dirty="0"/>
              <a:t> </a:t>
            </a:r>
            <a:r>
              <a:rPr lang="en-GB" sz="2800" dirty="0" err="1"/>
              <a:t>průběžně</a:t>
            </a:r>
            <a:r>
              <a:rPr lang="en-GB" sz="2800" dirty="0"/>
              <a:t> v </a:t>
            </a:r>
            <a:r>
              <a:rPr lang="en-GB" sz="2800" dirty="0" err="1"/>
              <a:t>roce</a:t>
            </a:r>
            <a:r>
              <a:rPr lang="en-GB" sz="2800" dirty="0"/>
              <a:t> 2020</a:t>
            </a:r>
            <a:r>
              <a:rPr lang="en-GB" sz="2800" dirty="0" smtClean="0"/>
              <a:t>.</a:t>
            </a:r>
            <a:endParaRPr lang="cs-CZ" sz="2800" dirty="0" smtClean="0"/>
          </a:p>
          <a:p>
            <a:r>
              <a:rPr lang="cs-CZ" sz="2800" dirty="0"/>
              <a:t>Web </a:t>
            </a:r>
            <a:r>
              <a:rPr lang="cs-CZ" sz="2800" dirty="0">
                <a:hlinkClick r:id="rId2"/>
              </a:rPr>
              <a:t>http://www.agenturasport.cz</a:t>
            </a:r>
            <a:r>
              <a:rPr lang="cs-CZ" sz="2800" dirty="0" smtClean="0">
                <a:hlinkClick r:id="rId2"/>
              </a:rPr>
              <a:t>/</a:t>
            </a:r>
            <a:r>
              <a:rPr lang="cs-CZ" sz="2800" dirty="0" smtClean="0"/>
              <a:t> k 20.2.2020 značně nekompletní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767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sportovní agentura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6064" y="1196752"/>
            <a:ext cx="8229600" cy="4525963"/>
          </a:xfrm>
        </p:spPr>
        <p:txBody>
          <a:bodyPr/>
          <a:lstStyle/>
          <a:p>
            <a:r>
              <a:rPr lang="cs-CZ" sz="2400" dirty="0" smtClean="0"/>
              <a:t>Má smysl?</a:t>
            </a:r>
          </a:p>
          <a:p>
            <a:pPr lvl="1"/>
            <a:r>
              <a:rPr lang="cs-CZ" sz="2000" dirty="0" smtClean="0"/>
              <a:t>Argument pro: </a:t>
            </a:r>
          </a:p>
          <a:p>
            <a:pPr lvl="2"/>
            <a:r>
              <a:rPr lang="cs-CZ" sz="1600" dirty="0" smtClean="0"/>
              <a:t>Na MŠMT dlouhodobě sport upozaděn s ohledem na rozsah úkolů MŠMT</a:t>
            </a:r>
          </a:p>
          <a:p>
            <a:pPr lvl="1"/>
            <a:r>
              <a:rPr lang="cs-CZ" sz="2000" dirty="0" smtClean="0"/>
              <a:t>Argumenty proč ne </a:t>
            </a:r>
          </a:p>
          <a:p>
            <a:pPr lvl="2"/>
            <a:r>
              <a:rPr lang="cs-CZ" sz="1600" dirty="0" smtClean="0"/>
              <a:t>vytváření Agentury tohoto typu narušuje logickou strukturu veřejné správy v ČR – neplatí pro ni stejná pravidla jako pro Ministerstva ačkoliv hospodaří se státním rozpočtem</a:t>
            </a:r>
          </a:p>
          <a:p>
            <a:pPr lvl="2"/>
            <a:r>
              <a:rPr lang="cs-CZ" sz="1600" dirty="0" smtClean="0"/>
              <a:t>Vytvoření instituce samo o sobě neřeší problémy českého sportu</a:t>
            </a:r>
          </a:p>
          <a:p>
            <a:r>
              <a:rPr lang="cs-CZ" sz="2000" dirty="0" smtClean="0"/>
              <a:t>Úkoly NSA</a:t>
            </a:r>
          </a:p>
          <a:p>
            <a:pPr lvl="1"/>
            <a:r>
              <a:rPr lang="cs-CZ" sz="1800" dirty="0" smtClean="0"/>
              <a:t>Sport </a:t>
            </a:r>
            <a:r>
              <a:rPr lang="cs-CZ" sz="1800" dirty="0" err="1" smtClean="0"/>
              <a:t>policy</a:t>
            </a:r>
            <a:r>
              <a:rPr lang="cs-CZ" sz="1800" dirty="0" smtClean="0"/>
              <a:t> – cíle, podmínky, koordinace, propagace</a:t>
            </a:r>
          </a:p>
          <a:p>
            <a:pPr lvl="1"/>
            <a:r>
              <a:rPr lang="cs-CZ" sz="1800" dirty="0" smtClean="0"/>
              <a:t>Alokace finanční podpory</a:t>
            </a:r>
          </a:p>
          <a:p>
            <a:pPr lvl="1"/>
            <a:r>
              <a:rPr lang="cs-CZ" sz="1800" dirty="0" smtClean="0"/>
              <a:t>Vede rejstřík</a:t>
            </a:r>
          </a:p>
          <a:p>
            <a:endParaRPr lang="cs-CZ" sz="2000" dirty="0" smtClean="0"/>
          </a:p>
          <a:p>
            <a:r>
              <a:rPr lang="cs-CZ" sz="2000" dirty="0" smtClean="0"/>
              <a:t>Očekávání – zvýšení transparentnosti prostředí v českém sportu, zvýšení efektivnosti podpory z veřejných rozpočtů, lepší podmínky pro české sportovce</a:t>
            </a:r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691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 o podpoře sportu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 smtClean="0"/>
              <a:t>Národní agentura pro sportu</a:t>
            </a:r>
          </a:p>
          <a:p>
            <a:r>
              <a:rPr lang="cs-CZ" sz="1800" b="1" dirty="0" smtClean="0"/>
              <a:t>Národní rada sportu</a:t>
            </a:r>
          </a:p>
          <a:p>
            <a:r>
              <a:rPr lang="en-GB" sz="1800" b="1" dirty="0" err="1" smtClean="0"/>
              <a:t>Úkoly</a:t>
            </a:r>
            <a:r>
              <a:rPr lang="en-GB" sz="1800" b="1" dirty="0" smtClean="0"/>
              <a:t> </a:t>
            </a:r>
            <a:r>
              <a:rPr lang="en-GB" sz="1800" b="1" dirty="0" err="1"/>
              <a:t>ostatních</a:t>
            </a:r>
            <a:r>
              <a:rPr lang="en-GB" sz="1800" b="1" dirty="0"/>
              <a:t> </a:t>
            </a:r>
            <a:r>
              <a:rPr lang="en-GB" sz="1800" b="1" dirty="0" err="1"/>
              <a:t>orgánů</a:t>
            </a:r>
            <a:r>
              <a:rPr lang="en-GB" sz="1800" b="1" dirty="0"/>
              <a:t> </a:t>
            </a:r>
            <a:r>
              <a:rPr lang="en-GB" sz="1800" b="1" dirty="0" err="1"/>
              <a:t>státní</a:t>
            </a:r>
            <a:r>
              <a:rPr lang="en-GB" sz="1800" b="1" dirty="0"/>
              <a:t> </a:t>
            </a:r>
            <a:r>
              <a:rPr lang="en-GB" sz="1800" b="1" dirty="0" err="1"/>
              <a:t>správy</a:t>
            </a:r>
            <a:endParaRPr lang="en-GB" sz="1800" b="1" dirty="0"/>
          </a:p>
          <a:p>
            <a:r>
              <a:rPr lang="en-GB" sz="1800" i="1" dirty="0"/>
              <a:t>(1)</a:t>
            </a:r>
            <a:r>
              <a:rPr lang="en-GB" sz="1800" dirty="0"/>
              <a:t> </a:t>
            </a:r>
            <a:r>
              <a:rPr lang="cs-CZ" sz="1800" dirty="0" smtClean="0"/>
              <a:t>MŠMT, MV, MO v</a:t>
            </a:r>
            <a:r>
              <a:rPr lang="en-GB" sz="1800" dirty="0" smtClean="0"/>
              <a:t>e </a:t>
            </a:r>
            <a:r>
              <a:rPr lang="en-GB" sz="1800" dirty="0" err="1"/>
              <a:t>své</a:t>
            </a:r>
            <a:r>
              <a:rPr lang="en-GB" sz="1800" dirty="0"/>
              <a:t> </a:t>
            </a:r>
            <a:r>
              <a:rPr lang="en-GB" sz="1800" dirty="0" err="1"/>
              <a:t>působnosti</a:t>
            </a:r>
            <a:r>
              <a:rPr lang="en-GB" sz="1800" dirty="0"/>
              <a:t> </a:t>
            </a:r>
            <a:r>
              <a:rPr lang="en-GB" sz="1800" dirty="0" err="1"/>
              <a:t>vytvářejí</a:t>
            </a:r>
            <a:r>
              <a:rPr lang="en-GB" sz="1800" dirty="0"/>
              <a:t> </a:t>
            </a:r>
            <a:r>
              <a:rPr lang="en-GB" sz="1800" dirty="0" err="1"/>
              <a:t>podmínky</a:t>
            </a:r>
            <a:r>
              <a:rPr lang="en-GB" sz="1800" dirty="0"/>
              <a:t> pro </a:t>
            </a:r>
            <a:r>
              <a:rPr lang="en-GB" sz="1800" dirty="0" err="1"/>
              <a:t>rozvoj</a:t>
            </a:r>
            <a:r>
              <a:rPr lang="en-GB" sz="1800" dirty="0"/>
              <a:t> </a:t>
            </a:r>
            <a:r>
              <a:rPr lang="en-GB" sz="1800" dirty="0" err="1"/>
              <a:t>sportu</a:t>
            </a:r>
            <a:r>
              <a:rPr lang="en-GB" sz="1800" dirty="0"/>
              <a:t>, pro </a:t>
            </a:r>
            <a:r>
              <a:rPr lang="en-GB" sz="1800" dirty="0" err="1"/>
              <a:t>přípravu</a:t>
            </a:r>
            <a:r>
              <a:rPr lang="en-GB" sz="1800" dirty="0"/>
              <a:t> </a:t>
            </a:r>
            <a:r>
              <a:rPr lang="en-GB" sz="1800" dirty="0" err="1"/>
              <a:t>ke</a:t>
            </a:r>
            <a:r>
              <a:rPr lang="en-GB" sz="1800" dirty="0"/>
              <a:t> </a:t>
            </a:r>
            <a:r>
              <a:rPr lang="en-GB" sz="1800" dirty="0" err="1"/>
              <a:t>státní</a:t>
            </a:r>
            <a:r>
              <a:rPr lang="en-GB" sz="1800" dirty="0"/>
              <a:t> </a:t>
            </a:r>
            <a:r>
              <a:rPr lang="en-GB" sz="1800" dirty="0" err="1"/>
              <a:t>sportovní</a:t>
            </a:r>
            <a:r>
              <a:rPr lang="en-GB" sz="1800" dirty="0"/>
              <a:t> </a:t>
            </a:r>
            <a:r>
              <a:rPr lang="en-GB" sz="1800" dirty="0" err="1"/>
              <a:t>reprezentaci</a:t>
            </a:r>
            <a:r>
              <a:rPr lang="en-GB" sz="1800" dirty="0"/>
              <a:t> a </a:t>
            </a:r>
            <a:r>
              <a:rPr lang="en-GB" sz="1800" dirty="0" err="1"/>
              <a:t>přípravu</a:t>
            </a:r>
            <a:r>
              <a:rPr lang="en-GB" sz="1800" dirty="0"/>
              <a:t> </a:t>
            </a:r>
            <a:r>
              <a:rPr lang="en-GB" sz="1800" dirty="0" err="1"/>
              <a:t>sportovních</a:t>
            </a:r>
            <a:r>
              <a:rPr lang="en-GB" sz="1800" dirty="0"/>
              <a:t> </a:t>
            </a:r>
            <a:r>
              <a:rPr lang="en-GB" sz="1800" dirty="0" err="1"/>
              <a:t>talentů</a:t>
            </a:r>
            <a:r>
              <a:rPr lang="en-GB" sz="1800" dirty="0"/>
              <a:t>, </a:t>
            </a:r>
            <a:r>
              <a:rPr lang="en-GB" sz="1800" dirty="0" err="1"/>
              <a:t>zřizují</a:t>
            </a:r>
            <a:r>
              <a:rPr lang="en-GB" sz="1800" dirty="0"/>
              <a:t> </a:t>
            </a:r>
            <a:r>
              <a:rPr lang="en-GB" sz="1800" dirty="0" err="1"/>
              <a:t>svá</a:t>
            </a:r>
            <a:r>
              <a:rPr lang="en-GB" sz="1800" dirty="0"/>
              <a:t> </a:t>
            </a:r>
            <a:r>
              <a:rPr lang="en-GB" sz="1800" b="1" dirty="0" err="1"/>
              <a:t>resortní</a:t>
            </a:r>
            <a:r>
              <a:rPr lang="en-GB" sz="1800" b="1" dirty="0"/>
              <a:t> </a:t>
            </a:r>
            <a:r>
              <a:rPr lang="en-GB" sz="1800" b="1" dirty="0" err="1"/>
              <a:t>sportovní</a:t>
            </a:r>
            <a:r>
              <a:rPr lang="en-GB" sz="1800" b="1" dirty="0"/>
              <a:t> </a:t>
            </a:r>
            <a:r>
              <a:rPr lang="en-GB" sz="1800" b="1" dirty="0" err="1"/>
              <a:t>centra</a:t>
            </a:r>
            <a:r>
              <a:rPr lang="en-GB" sz="1800" b="1" dirty="0"/>
              <a:t> </a:t>
            </a:r>
            <a:r>
              <a:rPr lang="en-GB" sz="1800" dirty="0"/>
              <a:t>a </a:t>
            </a:r>
            <a:r>
              <a:rPr lang="en-GB" sz="1800" dirty="0" err="1"/>
              <a:t>zabezpečují</a:t>
            </a:r>
            <a:r>
              <a:rPr lang="en-GB" sz="1800" dirty="0"/>
              <a:t> </a:t>
            </a:r>
            <a:r>
              <a:rPr lang="en-GB" sz="1800" dirty="0" err="1"/>
              <a:t>jejich</a:t>
            </a:r>
            <a:r>
              <a:rPr lang="en-GB" sz="1800" dirty="0"/>
              <a:t> </a:t>
            </a:r>
            <a:r>
              <a:rPr lang="en-GB" sz="1800" dirty="0" err="1"/>
              <a:t>činnost</a:t>
            </a:r>
            <a:r>
              <a:rPr lang="en-GB" sz="1800" dirty="0"/>
              <a:t>.</a:t>
            </a:r>
          </a:p>
          <a:p>
            <a:r>
              <a:rPr lang="en-GB" sz="1800" i="1" dirty="0"/>
              <a:t>(2)</a:t>
            </a:r>
            <a:r>
              <a:rPr lang="en-GB" sz="1800" dirty="0"/>
              <a:t> </a:t>
            </a:r>
            <a:r>
              <a:rPr lang="en-GB" sz="1800" dirty="0" err="1"/>
              <a:t>Ministerstvo</a:t>
            </a:r>
            <a:r>
              <a:rPr lang="en-GB" sz="1800" dirty="0"/>
              <a:t> </a:t>
            </a:r>
            <a:r>
              <a:rPr lang="en-GB" sz="1800" dirty="0" err="1"/>
              <a:t>zdravotnictví</a:t>
            </a:r>
            <a:r>
              <a:rPr lang="en-GB" sz="1800" dirty="0"/>
              <a:t> </a:t>
            </a:r>
            <a:r>
              <a:rPr lang="en-GB" sz="1800" dirty="0" err="1"/>
              <a:t>ve</a:t>
            </a:r>
            <a:r>
              <a:rPr lang="en-GB" sz="1800" dirty="0"/>
              <a:t> </a:t>
            </a:r>
            <a:r>
              <a:rPr lang="en-GB" sz="1800" dirty="0" err="1"/>
              <a:t>své</a:t>
            </a:r>
            <a:r>
              <a:rPr lang="en-GB" sz="1800" dirty="0"/>
              <a:t> </a:t>
            </a:r>
            <a:r>
              <a:rPr lang="en-GB" sz="1800" dirty="0" err="1"/>
              <a:t>působnosti</a:t>
            </a:r>
            <a:r>
              <a:rPr lang="en-GB" sz="1800" dirty="0"/>
              <a:t> </a:t>
            </a:r>
            <a:r>
              <a:rPr lang="en-GB" sz="1800" dirty="0" err="1"/>
              <a:t>organizuje</a:t>
            </a:r>
            <a:r>
              <a:rPr lang="en-GB" sz="1800" dirty="0"/>
              <a:t> </a:t>
            </a:r>
            <a:r>
              <a:rPr lang="en-GB" sz="1800" dirty="0" err="1"/>
              <a:t>zdravotní</a:t>
            </a:r>
            <a:r>
              <a:rPr lang="en-GB" sz="1800" dirty="0"/>
              <a:t> </a:t>
            </a:r>
            <a:r>
              <a:rPr lang="en-GB" sz="1800" dirty="0" err="1"/>
              <a:t>služby</a:t>
            </a:r>
            <a:r>
              <a:rPr lang="en-GB" sz="1800" dirty="0"/>
              <a:t> </a:t>
            </a:r>
            <a:r>
              <a:rPr lang="en-GB" sz="1800" dirty="0" err="1"/>
              <a:t>poskytované</a:t>
            </a:r>
            <a:r>
              <a:rPr lang="en-GB" sz="1800" dirty="0"/>
              <a:t> </a:t>
            </a:r>
            <a:r>
              <a:rPr lang="en-GB" sz="1800" dirty="0" err="1"/>
              <a:t>státním</a:t>
            </a:r>
            <a:r>
              <a:rPr lang="en-GB" sz="1800" dirty="0"/>
              <a:t> </a:t>
            </a:r>
            <a:r>
              <a:rPr lang="en-GB" sz="1800" dirty="0" err="1"/>
              <a:t>sportovním</a:t>
            </a:r>
            <a:r>
              <a:rPr lang="en-GB" sz="1800" dirty="0"/>
              <a:t> </a:t>
            </a:r>
            <a:r>
              <a:rPr lang="en-GB" sz="1800" dirty="0" err="1"/>
              <a:t>reprezentantům</a:t>
            </a:r>
            <a:r>
              <a:rPr lang="en-GB" sz="1800" dirty="0"/>
              <a:t> a </a:t>
            </a:r>
            <a:r>
              <a:rPr lang="en-GB" sz="1800" dirty="0" err="1"/>
              <a:t>sportovním</a:t>
            </a:r>
            <a:r>
              <a:rPr lang="en-GB" sz="1800" dirty="0"/>
              <a:t> </a:t>
            </a:r>
            <a:r>
              <a:rPr lang="en-GB" sz="1800" dirty="0" err="1"/>
              <a:t>talentům</a:t>
            </a:r>
            <a:r>
              <a:rPr lang="en-GB" sz="1800" dirty="0"/>
              <a:t>, </a:t>
            </a:r>
            <a:r>
              <a:rPr lang="en-GB" sz="1800" dirty="0" err="1"/>
              <a:t>vytváří</a:t>
            </a:r>
            <a:r>
              <a:rPr lang="en-GB" sz="1800" dirty="0"/>
              <a:t> </a:t>
            </a:r>
            <a:r>
              <a:rPr lang="en-GB" sz="1800" dirty="0" err="1"/>
              <a:t>organizační</a:t>
            </a:r>
            <a:r>
              <a:rPr lang="en-GB" sz="1800" dirty="0"/>
              <a:t> </a:t>
            </a:r>
            <a:r>
              <a:rPr lang="en-GB" sz="1800" dirty="0" err="1"/>
              <a:t>předpoklady</a:t>
            </a:r>
            <a:r>
              <a:rPr lang="en-GB" sz="1800" dirty="0"/>
              <a:t> </a:t>
            </a:r>
            <a:r>
              <a:rPr lang="en-GB" sz="1800" dirty="0" err="1"/>
              <a:t>umožňující</a:t>
            </a:r>
            <a:r>
              <a:rPr lang="en-GB" sz="1800" dirty="0"/>
              <a:t> </a:t>
            </a:r>
            <a:r>
              <a:rPr lang="en-GB" sz="1800" dirty="0" err="1"/>
              <a:t>specifický</a:t>
            </a:r>
            <a:r>
              <a:rPr lang="en-GB" sz="1800" dirty="0"/>
              <a:t> </a:t>
            </a:r>
            <a:r>
              <a:rPr lang="en-GB" sz="1800" dirty="0" err="1"/>
              <a:t>přístup</a:t>
            </a:r>
            <a:r>
              <a:rPr lang="en-GB" sz="1800" dirty="0"/>
              <a:t> </a:t>
            </a:r>
            <a:r>
              <a:rPr lang="en-GB" sz="1800" dirty="0" err="1"/>
              <a:t>sportovních</a:t>
            </a:r>
            <a:r>
              <a:rPr lang="en-GB" sz="1800" dirty="0"/>
              <a:t> </a:t>
            </a:r>
            <a:r>
              <a:rPr lang="en-GB" sz="1800" dirty="0" err="1"/>
              <a:t>reprezentantů</a:t>
            </a:r>
            <a:r>
              <a:rPr lang="en-GB" sz="1800" dirty="0"/>
              <a:t> </a:t>
            </a:r>
            <a:r>
              <a:rPr lang="en-GB" sz="1800" dirty="0" err="1"/>
              <a:t>ke</a:t>
            </a:r>
            <a:r>
              <a:rPr lang="en-GB" sz="1800" dirty="0"/>
              <a:t> </a:t>
            </a:r>
            <a:r>
              <a:rPr lang="en-GB" sz="1800" dirty="0" err="1"/>
              <a:t>klinické</a:t>
            </a:r>
            <a:r>
              <a:rPr lang="en-GB" sz="1800" dirty="0"/>
              <a:t> </a:t>
            </a:r>
            <a:r>
              <a:rPr lang="en-GB" sz="1800" dirty="0" err="1"/>
              <a:t>péči</a:t>
            </a:r>
            <a:r>
              <a:rPr lang="en-GB" sz="1800" dirty="0"/>
              <a:t> a v </a:t>
            </a:r>
            <a:r>
              <a:rPr lang="en-GB" sz="1800" dirty="0" err="1"/>
              <a:t>zájmu</a:t>
            </a:r>
            <a:r>
              <a:rPr lang="en-GB" sz="1800" dirty="0"/>
              <a:t> </a:t>
            </a:r>
            <a:r>
              <a:rPr lang="en-GB" sz="1800" dirty="0" err="1"/>
              <a:t>podpory</a:t>
            </a:r>
            <a:r>
              <a:rPr lang="en-GB" sz="1800" dirty="0"/>
              <a:t> </a:t>
            </a:r>
            <a:r>
              <a:rPr lang="en-GB" sz="1800" dirty="0" err="1"/>
              <a:t>zdravého</a:t>
            </a:r>
            <a:r>
              <a:rPr lang="en-GB" sz="1800" dirty="0"/>
              <a:t> </a:t>
            </a:r>
            <a:r>
              <a:rPr lang="en-GB" sz="1800" dirty="0" err="1"/>
              <a:t>způsobu</a:t>
            </a:r>
            <a:r>
              <a:rPr lang="en-GB" sz="1800" dirty="0"/>
              <a:t> </a:t>
            </a:r>
            <a:r>
              <a:rPr lang="en-GB" sz="1800" dirty="0" err="1"/>
              <a:t>života</a:t>
            </a:r>
            <a:r>
              <a:rPr lang="en-GB" sz="1800" dirty="0"/>
              <a:t> </a:t>
            </a:r>
            <a:r>
              <a:rPr lang="en-GB" sz="1800" dirty="0" err="1"/>
              <a:t>vytváří</a:t>
            </a:r>
            <a:r>
              <a:rPr lang="en-GB" sz="1800" dirty="0"/>
              <a:t> </a:t>
            </a:r>
            <a:r>
              <a:rPr lang="en-GB" sz="1800" dirty="0" err="1"/>
              <a:t>podmínky</a:t>
            </a:r>
            <a:r>
              <a:rPr lang="en-GB" sz="1800" dirty="0"/>
              <a:t> pro </a:t>
            </a:r>
            <a:r>
              <a:rPr lang="en-GB" sz="1800" dirty="0" err="1"/>
              <a:t>podporu</a:t>
            </a:r>
            <a:r>
              <a:rPr lang="en-GB" sz="1800" dirty="0"/>
              <a:t> </a:t>
            </a:r>
            <a:r>
              <a:rPr lang="en-GB" sz="1800" dirty="0" err="1"/>
              <a:t>preventivní</a:t>
            </a:r>
            <a:r>
              <a:rPr lang="en-GB" sz="1800" dirty="0"/>
              <a:t>, </a:t>
            </a:r>
            <a:r>
              <a:rPr lang="en-GB" sz="1800" dirty="0" err="1"/>
              <a:t>dispenzární</a:t>
            </a:r>
            <a:r>
              <a:rPr lang="en-GB" sz="1800" dirty="0"/>
              <a:t> a </a:t>
            </a:r>
            <a:r>
              <a:rPr lang="en-GB" sz="1800" dirty="0" err="1"/>
              <a:t>posudkové</a:t>
            </a:r>
            <a:r>
              <a:rPr lang="en-GB" sz="1800" dirty="0"/>
              <a:t> </a:t>
            </a:r>
            <a:r>
              <a:rPr lang="en-GB" sz="1800" dirty="0" err="1"/>
              <a:t>zdravotní</a:t>
            </a:r>
            <a:r>
              <a:rPr lang="en-GB" sz="1800" dirty="0"/>
              <a:t> </a:t>
            </a:r>
            <a:r>
              <a:rPr lang="en-GB" sz="1800" dirty="0" err="1"/>
              <a:t>péče</a:t>
            </a:r>
            <a:r>
              <a:rPr lang="en-GB" sz="1800" dirty="0"/>
              <a:t> v </a:t>
            </a:r>
            <a:r>
              <a:rPr lang="en-GB" sz="1800" dirty="0" err="1"/>
              <a:t>oblasti</a:t>
            </a:r>
            <a:r>
              <a:rPr lang="en-GB" sz="1800" dirty="0"/>
              <a:t> </a:t>
            </a:r>
            <a:r>
              <a:rPr lang="en-GB" sz="1800" dirty="0" err="1"/>
              <a:t>sportu</a:t>
            </a:r>
            <a:r>
              <a:rPr lang="en-GB" sz="1800" dirty="0"/>
              <a:t>.</a:t>
            </a:r>
          </a:p>
          <a:p>
            <a:r>
              <a:rPr lang="en-GB" sz="1800" i="1" dirty="0"/>
              <a:t>(3)</a:t>
            </a:r>
            <a:r>
              <a:rPr lang="en-GB" sz="1800" dirty="0"/>
              <a:t> </a:t>
            </a:r>
            <a:r>
              <a:rPr lang="en-GB" sz="1800" dirty="0" err="1"/>
              <a:t>Ministerstvo</a:t>
            </a:r>
            <a:r>
              <a:rPr lang="en-GB" sz="1800" dirty="0"/>
              <a:t> pro </a:t>
            </a:r>
            <a:r>
              <a:rPr lang="en-GB" sz="1800" dirty="0" err="1"/>
              <a:t>místní</a:t>
            </a:r>
            <a:r>
              <a:rPr lang="en-GB" sz="1800" dirty="0"/>
              <a:t> </a:t>
            </a:r>
            <a:r>
              <a:rPr lang="en-GB" sz="1800" dirty="0" err="1"/>
              <a:t>rozvoj</a:t>
            </a:r>
            <a:r>
              <a:rPr lang="en-GB" sz="1800" dirty="0"/>
              <a:t> </a:t>
            </a:r>
            <a:r>
              <a:rPr lang="en-GB" sz="1800" dirty="0" err="1"/>
              <a:t>vytváří</a:t>
            </a:r>
            <a:r>
              <a:rPr lang="en-GB" sz="1800" dirty="0"/>
              <a:t> </a:t>
            </a:r>
            <a:r>
              <a:rPr lang="en-GB" sz="1800" dirty="0" err="1"/>
              <a:t>podmínky</a:t>
            </a:r>
            <a:r>
              <a:rPr lang="en-GB" sz="1800" dirty="0"/>
              <a:t> pro </a:t>
            </a:r>
            <a:r>
              <a:rPr lang="en-GB" sz="1800" dirty="0" err="1"/>
              <a:t>rozvoj</a:t>
            </a:r>
            <a:r>
              <a:rPr lang="en-GB" sz="1800" dirty="0"/>
              <a:t> </a:t>
            </a:r>
            <a:r>
              <a:rPr lang="en-GB" sz="1800" dirty="0" err="1"/>
              <a:t>sportovní</a:t>
            </a:r>
            <a:r>
              <a:rPr lang="en-GB" sz="1800" dirty="0"/>
              <a:t> </a:t>
            </a:r>
            <a:r>
              <a:rPr lang="en-GB" sz="1800" dirty="0" err="1"/>
              <a:t>infrastruktury</a:t>
            </a:r>
            <a:r>
              <a:rPr lang="en-GB" sz="1800" dirty="0"/>
              <a:t> v </a:t>
            </a:r>
            <a:r>
              <a:rPr lang="en-GB" sz="1800" dirty="0" err="1"/>
              <a:t>rámci</a:t>
            </a:r>
            <a:r>
              <a:rPr lang="en-GB" sz="1800" dirty="0"/>
              <a:t> </a:t>
            </a:r>
            <a:r>
              <a:rPr lang="en-GB" sz="1800" dirty="0" err="1"/>
              <a:t>programů</a:t>
            </a:r>
            <a:r>
              <a:rPr lang="en-GB" sz="1800" dirty="0"/>
              <a:t> </a:t>
            </a:r>
            <a:r>
              <a:rPr lang="en-GB" sz="1800" dirty="0" err="1"/>
              <a:t>péče</a:t>
            </a:r>
            <a:r>
              <a:rPr lang="en-GB" sz="1800" dirty="0"/>
              <a:t> o </a:t>
            </a:r>
            <a:r>
              <a:rPr lang="en-GB" sz="1800" dirty="0" err="1"/>
              <a:t>cestovní</a:t>
            </a:r>
            <a:r>
              <a:rPr lang="en-GB" sz="1800" dirty="0"/>
              <a:t> </a:t>
            </a:r>
            <a:r>
              <a:rPr lang="en-GB" sz="1800" dirty="0" err="1"/>
              <a:t>ruch</a:t>
            </a:r>
            <a:r>
              <a:rPr lang="en-GB" sz="1800" dirty="0"/>
              <a:t>.</a:t>
            </a:r>
          </a:p>
          <a:p>
            <a:r>
              <a:rPr lang="en-GB" sz="1800" i="1" dirty="0"/>
              <a:t>(4)</a:t>
            </a:r>
            <a:r>
              <a:rPr lang="en-GB" sz="1800" dirty="0"/>
              <a:t> </a:t>
            </a:r>
            <a:r>
              <a:rPr lang="en-GB" sz="1800" dirty="0" err="1"/>
              <a:t>Ostatní</a:t>
            </a:r>
            <a:r>
              <a:rPr lang="en-GB" sz="1800" dirty="0"/>
              <a:t> </a:t>
            </a:r>
            <a:r>
              <a:rPr lang="en-GB" sz="1800" dirty="0" err="1"/>
              <a:t>ministerstva</a:t>
            </a:r>
            <a:r>
              <a:rPr lang="en-GB" sz="1800" dirty="0"/>
              <a:t> </a:t>
            </a:r>
            <a:r>
              <a:rPr lang="en-GB" sz="1800" dirty="0" err="1"/>
              <a:t>vytvářejí</a:t>
            </a:r>
            <a:r>
              <a:rPr lang="en-GB" sz="1800" dirty="0"/>
              <a:t> </a:t>
            </a:r>
            <a:r>
              <a:rPr lang="en-GB" sz="1800" dirty="0" err="1"/>
              <a:t>podmínky</a:t>
            </a:r>
            <a:r>
              <a:rPr lang="en-GB" sz="1800" dirty="0"/>
              <a:t> pro </a:t>
            </a:r>
            <a:r>
              <a:rPr lang="en-GB" sz="1800" dirty="0" err="1"/>
              <a:t>podporu</a:t>
            </a:r>
            <a:r>
              <a:rPr lang="en-GB" sz="1800" dirty="0"/>
              <a:t> </a:t>
            </a:r>
            <a:r>
              <a:rPr lang="en-GB" sz="1800" dirty="0" err="1"/>
              <a:t>sportu</a:t>
            </a:r>
            <a:r>
              <a:rPr lang="en-GB" sz="1800" dirty="0"/>
              <a:t> a </a:t>
            </a:r>
            <a:r>
              <a:rPr lang="en-GB" sz="1800" dirty="0" err="1"/>
              <a:t>rozvoj</a:t>
            </a:r>
            <a:r>
              <a:rPr lang="en-GB" sz="1800" dirty="0"/>
              <a:t> </a:t>
            </a:r>
            <a:r>
              <a:rPr lang="en-GB" sz="1800" dirty="0" err="1"/>
              <a:t>sportovní</a:t>
            </a:r>
            <a:r>
              <a:rPr lang="en-GB" sz="1800" dirty="0"/>
              <a:t> </a:t>
            </a:r>
            <a:r>
              <a:rPr lang="en-GB" sz="1800" dirty="0" err="1"/>
              <a:t>infrastruktury</a:t>
            </a:r>
            <a:r>
              <a:rPr lang="en-GB" sz="1800" dirty="0"/>
              <a:t> v </a:t>
            </a:r>
            <a:r>
              <a:rPr lang="en-GB" sz="1800" dirty="0" err="1"/>
              <a:t>rámci</a:t>
            </a:r>
            <a:r>
              <a:rPr lang="en-GB" sz="1800" dirty="0"/>
              <a:t> </a:t>
            </a:r>
            <a:r>
              <a:rPr lang="en-GB" sz="1800" dirty="0" err="1"/>
              <a:t>svých</a:t>
            </a:r>
            <a:r>
              <a:rPr lang="en-GB" sz="1800" dirty="0"/>
              <a:t> </a:t>
            </a:r>
            <a:r>
              <a:rPr lang="en-GB" sz="1800" dirty="0" err="1"/>
              <a:t>kompetencí</a:t>
            </a:r>
            <a:r>
              <a:rPr lang="en-GB" sz="1800" dirty="0"/>
              <a:t>.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9836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Koncepce Sport 2025 vychází z těchto </a:t>
            </a:r>
            <a:r>
              <a:rPr lang="cs-CZ" altLang="en-US" sz="3600" smtClean="0"/>
              <a:t>(</a:t>
            </a:r>
            <a:r>
              <a:rPr lang="cs-CZ" altLang="en-US" sz="3600" smtClean="0">
                <a:solidFill>
                  <a:srgbClr val="FF0000"/>
                </a:solidFill>
              </a:rPr>
              <a:t>VYBRANÝCH</a:t>
            </a:r>
            <a:r>
              <a:rPr lang="cs-CZ" altLang="en-US" sz="3600" smtClean="0"/>
              <a:t>) </a:t>
            </a:r>
            <a:r>
              <a:rPr lang="en-US" altLang="en-US" sz="3600" smtClean="0"/>
              <a:t>základních zjištění: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1600" dirty="0" smtClean="0">
                <a:solidFill>
                  <a:srgbClr val="FF0000"/>
                </a:solidFill>
              </a:rPr>
              <a:t>Všechna zjištění jsou prezentována jako fakta (se zdroji), to neznamená, že o nich nemůžeme kriticky uvažovat</a:t>
            </a:r>
          </a:p>
          <a:p>
            <a:pPr>
              <a:defRPr/>
            </a:pPr>
            <a:r>
              <a:rPr lang="cs-CZ" sz="1600" dirty="0" smtClean="0"/>
              <a:t>Pokles spontánních pohybových aktivit dětí na velmi nízkou úroveň </a:t>
            </a:r>
          </a:p>
          <a:p>
            <a:pPr>
              <a:defRPr/>
            </a:pPr>
            <a:r>
              <a:rPr lang="cs-CZ" sz="1600" dirty="0" smtClean="0"/>
              <a:t>Longitudinální snižování zdatnosti dětí a mládeže </a:t>
            </a:r>
          </a:p>
          <a:p>
            <a:pPr>
              <a:defRPr/>
            </a:pPr>
            <a:r>
              <a:rPr lang="cs-CZ" sz="1600" dirty="0" smtClean="0"/>
              <a:t>Růst obezity, kritické pořadí v rámci zemí EU          </a:t>
            </a:r>
          </a:p>
          <a:p>
            <a:pPr>
              <a:defRPr/>
            </a:pPr>
            <a:r>
              <a:rPr lang="cs-CZ" sz="1600" dirty="0" smtClean="0"/>
              <a:t>Nízká členská základna v organizovaném sportu ve srovnání s průměrem EU (ČUS) </a:t>
            </a:r>
          </a:p>
          <a:p>
            <a:pPr>
              <a:defRPr/>
            </a:pPr>
            <a:r>
              <a:rPr lang="cs-CZ" sz="1600" dirty="0" smtClean="0"/>
              <a:t>Nízké dotace státu, krajů i obcí ve srovnání se zeměmi EU (KPMG) </a:t>
            </a:r>
          </a:p>
          <a:p>
            <a:pPr>
              <a:defRPr/>
            </a:pPr>
            <a:r>
              <a:rPr lang="cs-CZ" sz="1600" dirty="0" smtClean="0"/>
              <a:t>Vysoká ekonomická spoluúčast rodin na zajištění sportu (KPMG) </a:t>
            </a:r>
          </a:p>
          <a:p>
            <a:pPr>
              <a:defRPr/>
            </a:pPr>
            <a:r>
              <a:rPr lang="cs-CZ" sz="1600" dirty="0" smtClean="0"/>
              <a:t>Potřeba asi 60 mld. Kč investic na obnovu sportovních zařízení v ČR (KPMG) </a:t>
            </a:r>
          </a:p>
          <a:p>
            <a:pPr>
              <a:defRPr/>
            </a:pPr>
            <a:r>
              <a:rPr lang="cs-CZ" sz="1600" dirty="0" smtClean="0"/>
              <a:t>Vysoká nejistota sportovních organizací v dotační politice, praktická nemožnost plánování </a:t>
            </a:r>
          </a:p>
          <a:p>
            <a:pPr>
              <a:defRPr/>
            </a:pPr>
            <a:r>
              <a:rPr lang="cs-CZ" sz="1600" dirty="0" smtClean="0"/>
              <a:t>Nedostatek kvalitních tréninkových podmínek, tréninkových akademií (expertní tvrzení) </a:t>
            </a:r>
          </a:p>
          <a:p>
            <a:pPr>
              <a:defRPr/>
            </a:pPr>
            <a:r>
              <a:rPr lang="cs-CZ" sz="1600" dirty="0" smtClean="0"/>
              <a:t>Pokles odbornosti, neexistence výzkumu ve sportu (expertní tvrzení) </a:t>
            </a:r>
          </a:p>
          <a:p>
            <a:pPr>
              <a:defRPr/>
            </a:pPr>
            <a:r>
              <a:rPr lang="cs-CZ" sz="1600" dirty="0" smtClean="0"/>
              <a:t>Trvalý odliv odborníků ze sportu (Analýzy uplatnění absolventů tělovýchovných VŠ) </a:t>
            </a:r>
          </a:p>
          <a:p>
            <a:pPr>
              <a:defRPr/>
            </a:pPr>
            <a:r>
              <a:rPr lang="cs-CZ" sz="1600" dirty="0" smtClean="0"/>
              <a:t>Problémy spojení sportovní kariéry a vzdělání, program Duální kariéra (smlouva EU) </a:t>
            </a:r>
          </a:p>
          <a:p>
            <a:pPr>
              <a:defRPr/>
            </a:pPr>
            <a:r>
              <a:rPr lang="cs-CZ" sz="1600" dirty="0" smtClean="0"/>
              <a:t>70% pozitivních zpráv v zahraničí o ČR je spojeno se sportem a sportovci</a:t>
            </a:r>
          </a:p>
          <a:p>
            <a:pPr>
              <a:defRPr/>
            </a:pP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Strategické </a:t>
            </a:r>
            <a:r>
              <a:rPr lang="cs-CZ" altLang="en-US" smtClean="0"/>
              <a:t>oblasti </a:t>
            </a:r>
            <a:endParaRPr lang="en-US" altLang="en-US" smtClean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err="1" smtClean="0"/>
              <a:t>Rozvoj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sportu</a:t>
            </a:r>
            <a:r>
              <a:rPr lang="en-US" altLang="en-US" sz="2400" dirty="0" smtClean="0"/>
              <a:t> pro </a:t>
            </a:r>
            <a:r>
              <a:rPr lang="en-US" altLang="en-US" sz="2400" dirty="0" err="1" smtClean="0"/>
              <a:t>všechny</a:t>
            </a:r>
            <a:endParaRPr lang="cs-CZ" altLang="en-US" sz="2400" dirty="0" smtClean="0"/>
          </a:p>
          <a:p>
            <a:r>
              <a:rPr lang="cs-CZ" altLang="en-US" sz="2400" dirty="0" smtClean="0"/>
              <a:t>Podporovat širokou základnu výkonnostních sportovců </a:t>
            </a:r>
            <a:endParaRPr lang="en-US" altLang="en-US" sz="2400" dirty="0" smtClean="0"/>
          </a:p>
          <a:p>
            <a:r>
              <a:rPr lang="cs-CZ" altLang="en-US" sz="2400" dirty="0" smtClean="0"/>
              <a:t>Rozvoj školního a univerzitního sportu </a:t>
            </a:r>
            <a:endParaRPr lang="en-US" altLang="en-US" sz="2400" dirty="0" smtClean="0"/>
          </a:p>
          <a:p>
            <a:r>
              <a:rPr lang="cs-CZ" altLang="en-US" sz="2400" dirty="0" smtClean="0"/>
              <a:t>Odbornost ve sportu </a:t>
            </a:r>
            <a:endParaRPr lang="en-US" altLang="en-US" sz="2400" dirty="0" smtClean="0"/>
          </a:p>
          <a:p>
            <a:r>
              <a:rPr lang="cs-CZ" altLang="en-US" sz="2400" dirty="0" smtClean="0"/>
              <a:t>Sport handicapovaných </a:t>
            </a:r>
            <a:endParaRPr lang="en-US" altLang="en-US" sz="2400" dirty="0" smtClean="0"/>
          </a:p>
          <a:p>
            <a:r>
              <a:rPr lang="cs-CZ" altLang="en-US" sz="2400" dirty="0" smtClean="0"/>
              <a:t>Konkurenceschopnost sportovní reprezentace ČR </a:t>
            </a:r>
            <a:endParaRPr lang="en-US" altLang="en-US" sz="2400" dirty="0" smtClean="0"/>
          </a:p>
          <a:p>
            <a:r>
              <a:rPr lang="cs-CZ" altLang="en-US" sz="2400" dirty="0" smtClean="0"/>
              <a:t>Komerční sport </a:t>
            </a:r>
            <a:endParaRPr lang="en-US" altLang="en-US" sz="2400" dirty="0" smtClean="0"/>
          </a:p>
          <a:p>
            <a:endParaRPr lang="cs-CZ" altLang="en-US" sz="2400" dirty="0" smtClean="0"/>
          </a:p>
          <a:p>
            <a:r>
              <a:rPr lang="cs-CZ" altLang="en-US" sz="2400" dirty="0" smtClean="0"/>
              <a:t>Přečíst cíle pro jednotlivé oblasti: </a:t>
            </a:r>
            <a:r>
              <a:rPr lang="cs-CZ" altLang="en-US" sz="2400" dirty="0" smtClean="0">
                <a:hlinkClick r:id="rId2"/>
              </a:rPr>
              <a:t>http://www.msmt.cz/sport-1/koncepce-podpory-sportu-2016-2025</a:t>
            </a:r>
            <a:r>
              <a:rPr lang="cs-CZ" altLang="en-US" sz="2400" dirty="0" smtClean="0"/>
              <a:t> </a:t>
            </a: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-3267075"/>
            <a:ext cx="7416800" cy="1046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03648" y="162732"/>
            <a:ext cx="1224136" cy="1786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accent6"/>
                </a:solidFill>
              </a:rPr>
              <a:t>Volba cíle je normativní problém</a:t>
            </a:r>
            <a:endParaRPr lang="en-GB" sz="1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MŠMT</a:t>
            </a:r>
            <a:endParaRPr lang="en-GB" altLang="en-US" smtClean="0"/>
          </a:p>
        </p:txBody>
      </p:sp>
      <p:sp>
        <p:nvSpPr>
          <p:cNvPr id="21507" name="Zástupný symbol pro obsah 3"/>
          <p:cNvSpPr>
            <a:spLocks noGrp="1"/>
          </p:cNvSpPr>
          <p:nvPr>
            <p:ph idx="1"/>
          </p:nvPr>
        </p:nvSpPr>
        <p:spPr>
          <a:xfrm>
            <a:off x="484188" y="1268413"/>
            <a:ext cx="8229600" cy="4525962"/>
          </a:xfrm>
        </p:spPr>
        <p:txBody>
          <a:bodyPr/>
          <a:lstStyle/>
          <a:p>
            <a:r>
              <a:rPr lang="cs-CZ" altLang="en-US" sz="2400" smtClean="0"/>
              <a:t>Hlavní aktér na úrovni státního rozpočtu</a:t>
            </a:r>
          </a:p>
          <a:p>
            <a:r>
              <a:rPr lang="cs-CZ" altLang="en-US" sz="2400" smtClean="0"/>
              <a:t>2010-2017 poměrně stabilní dotační programy. Objem celkových zdrojů kolísal mezi 2-3mld. Změny se odehrávaly především „skrytě“ v alokačních pravidlech a podmínkách čerpání.</a:t>
            </a:r>
          </a:p>
          <a:p>
            <a:pPr lvl="1"/>
            <a:r>
              <a:rPr lang="cs-CZ" altLang="en-US" sz="2000" smtClean="0"/>
              <a:t>Je možné zjistit celkový objem zdrojů, obtížněji zjistitelné kolik pro každý svaz, nedohledatelné komu a na co (v rámci svazu)</a:t>
            </a:r>
          </a:p>
          <a:p>
            <a:r>
              <a:rPr lang="cs-CZ" altLang="en-US" sz="2400" smtClean="0"/>
              <a:t>2018 „nový“ systém 4 oblastí podpory a na ně navázaných 7 výzev</a:t>
            </a:r>
          </a:p>
          <a:p>
            <a:pPr lvl="1"/>
            <a:r>
              <a:rPr lang="cs-CZ" altLang="en-US" sz="2000" smtClean="0"/>
              <a:t>Situaci ovlivňuje stav od voleb z podzimu 2017 „vláda v demisi“ (akt. 02.2018)</a:t>
            </a:r>
          </a:p>
          <a:p>
            <a:r>
              <a:rPr lang="cs-CZ" altLang="en-US" sz="2400" smtClean="0"/>
              <a:t>Změny – původní členění spíše podle „repre - nerepre“…. Nyní spíše „průřezové“ podle příjemců</a:t>
            </a:r>
            <a:endParaRPr lang="en-GB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611188" y="4625975"/>
            <a:ext cx="8229600" cy="2232025"/>
          </a:xfrm>
        </p:spPr>
        <p:txBody>
          <a:bodyPr/>
          <a:lstStyle/>
          <a:p>
            <a:pPr algn="l"/>
            <a:r>
              <a:rPr lang="en-GB" altLang="en-US" sz="1600" smtClean="0"/>
              <a:t>Výzva 1: </a:t>
            </a:r>
            <a:r>
              <a:rPr lang="en-GB" altLang="en-US" sz="1600" smtClean="0">
                <a:hlinkClick r:id="rId2" tooltip="[Odkaz do nového okna] "/>
              </a:rPr>
              <a:t>Podpora školního a univerzitního sportu</a:t>
            </a:r>
            <a:r>
              <a:rPr lang="en-GB" altLang="en-US" sz="1600" smtClean="0"/>
              <a:t> </a:t>
            </a:r>
            <a:br>
              <a:rPr lang="en-GB" altLang="en-US" sz="1600" smtClean="0"/>
            </a:br>
            <a:r>
              <a:rPr lang="en-GB" altLang="en-US" sz="1600" smtClean="0"/>
              <a:t>Výzva 2: </a:t>
            </a:r>
            <a:r>
              <a:rPr lang="en-GB" altLang="en-US" sz="1600" smtClean="0">
                <a:hlinkClick r:id="rId3" tooltip="[Odkaz do nového okna] "/>
              </a:rPr>
              <a:t>Organizace sportu pro všechny</a:t>
            </a:r>
            <a:r>
              <a:rPr lang="en-GB" altLang="en-US" sz="1600" smtClean="0"/>
              <a:t> </a:t>
            </a:r>
            <a:br>
              <a:rPr lang="en-GB" altLang="en-US" sz="1600" smtClean="0"/>
            </a:br>
            <a:r>
              <a:rPr lang="en-GB" altLang="en-US" sz="1600" smtClean="0"/>
              <a:t>Výzva 3: </a:t>
            </a:r>
            <a:r>
              <a:rPr lang="en-GB" altLang="en-US" sz="1600" smtClean="0">
                <a:hlinkClick r:id="rId4" tooltip="[Odkaz do nového okna] "/>
              </a:rPr>
              <a:t>Podpora zastřešujících sportovních organizací</a:t>
            </a:r>
            <a:r>
              <a:rPr lang="en-GB" altLang="en-US" sz="1600" smtClean="0"/>
              <a:t> </a:t>
            </a:r>
            <a:br>
              <a:rPr lang="en-GB" altLang="en-US" sz="1600" smtClean="0"/>
            </a:br>
            <a:r>
              <a:rPr lang="en-GB" altLang="en-US" sz="1600" smtClean="0"/>
              <a:t>Výzva 4: </a:t>
            </a:r>
            <a:r>
              <a:rPr lang="en-GB" altLang="en-US" sz="1600" smtClean="0">
                <a:hlinkClick r:id="rId5" tooltip="[Odkaz do nového okna] "/>
              </a:rPr>
              <a:t>Podpora zastřešujících sportovních organizací reprezentujících olympijské nebo paralympijské hnutí</a:t>
            </a:r>
            <a:r>
              <a:rPr lang="en-GB" altLang="en-US" sz="1600" smtClean="0"/>
              <a:t> </a:t>
            </a:r>
            <a:br>
              <a:rPr lang="en-GB" altLang="en-US" sz="1600" smtClean="0"/>
            </a:br>
            <a:r>
              <a:rPr lang="en-GB" altLang="en-US" sz="1600" smtClean="0"/>
              <a:t>Výzva 5: </a:t>
            </a:r>
            <a:r>
              <a:rPr lang="en-GB" altLang="en-US" sz="1600" smtClean="0">
                <a:hlinkClick r:id="rId6" tooltip="[Odkaz do nového okna] "/>
              </a:rPr>
              <a:t>Podpora sportovních svazů – sportovní hry</a:t>
            </a:r>
            <a:r>
              <a:rPr lang="en-GB" altLang="en-US" sz="1600" smtClean="0"/>
              <a:t> </a:t>
            </a:r>
            <a:br>
              <a:rPr lang="en-GB" altLang="en-US" sz="1600" smtClean="0"/>
            </a:br>
            <a:r>
              <a:rPr lang="en-GB" altLang="en-US" sz="1600" smtClean="0"/>
              <a:t>Výzva 6: </a:t>
            </a:r>
            <a:r>
              <a:rPr lang="en-GB" altLang="en-US" sz="1600" smtClean="0">
                <a:hlinkClick r:id="rId7" tooltip="[Odkaz do nového okna] "/>
              </a:rPr>
              <a:t>Podpora sportovních svazů – olympijské sporty</a:t>
            </a:r>
            <a:r>
              <a:rPr lang="en-GB" altLang="en-US" sz="1600" smtClean="0"/>
              <a:t> </a:t>
            </a:r>
            <a:br>
              <a:rPr lang="en-GB" altLang="en-US" sz="1600" smtClean="0"/>
            </a:br>
            <a:r>
              <a:rPr lang="en-GB" altLang="en-US" sz="1600" smtClean="0"/>
              <a:t>Výzva 7: </a:t>
            </a:r>
            <a:r>
              <a:rPr lang="en-GB" altLang="en-US" sz="1600" smtClean="0">
                <a:hlinkClick r:id="rId8" tooltip="[Odkaz do nového okna] "/>
              </a:rPr>
              <a:t>Podpora sportovních svazů – sporty nezařazené do olympijského programu</a:t>
            </a:r>
            <a:r>
              <a:rPr lang="en-GB" altLang="en-US" sz="1600" smtClean="0"/>
              <a:t> </a:t>
            </a:r>
            <a:r>
              <a:rPr lang="en-GB" altLang="en-US" sz="1800" smtClean="0"/>
              <a:t/>
            </a:r>
            <a:br>
              <a:rPr lang="en-GB" altLang="en-US" sz="1800" smtClean="0"/>
            </a:br>
            <a:endParaRPr lang="en-GB" altLang="en-US" sz="1800" smtClean="0"/>
          </a:p>
        </p:txBody>
      </p:sp>
      <p:pic>
        <p:nvPicPr>
          <p:cNvPr id="22531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531813"/>
            <a:ext cx="8148638" cy="4897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Akční </a:t>
            </a:r>
            <a:r>
              <a:rPr lang="cs-CZ" altLang="en-US" dirty="0" smtClean="0"/>
              <a:t>plán 2018-2019</a:t>
            </a:r>
            <a:endParaRPr lang="en-GB" altLang="en-US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hlinkClick r:id="rId2"/>
              </a:rPr>
              <a:t>http://www.msmt.cz/file/48517/</a:t>
            </a:r>
            <a:endParaRPr lang="cs-CZ" dirty="0" smtClean="0"/>
          </a:p>
          <a:p>
            <a:pPr>
              <a:defRPr/>
            </a:pPr>
            <a:r>
              <a:rPr lang="cs-CZ" dirty="0" smtClean="0">
                <a:solidFill>
                  <a:srgbClr val="FF0000"/>
                </a:solidFill>
              </a:rPr>
              <a:t>Přečíst!</a:t>
            </a:r>
          </a:p>
          <a:p>
            <a:pPr>
              <a:defRPr/>
            </a:pPr>
            <a:r>
              <a:rPr lang="cs-CZ" dirty="0" smtClean="0"/>
              <a:t>Novější (2020) není – důvod převod agendy na NSA</a:t>
            </a:r>
            <a:endParaRPr lang="cs-CZ" dirty="0"/>
          </a:p>
          <a:p>
            <a:pPr marL="0" indent="0">
              <a:buFontTx/>
              <a:buNone/>
              <a:defRPr/>
            </a:pPr>
            <a:r>
              <a:rPr lang="cs-CZ" sz="1800" dirty="0"/>
              <a:t>Opatření jsou rozdělena do pěti vzájemně provázaných oblastí: </a:t>
            </a:r>
            <a:endParaRPr lang="en-GB" sz="1800" dirty="0"/>
          </a:p>
          <a:p>
            <a:pPr>
              <a:defRPr/>
            </a:pPr>
            <a:r>
              <a:rPr lang="cs-CZ" sz="1800" dirty="0"/>
              <a:t>Nový legislativní rámec ve sportu</a:t>
            </a:r>
            <a:endParaRPr lang="en-GB" sz="1800" dirty="0"/>
          </a:p>
          <a:p>
            <a:pPr>
              <a:defRPr/>
            </a:pPr>
            <a:r>
              <a:rPr lang="cs-CZ" sz="1800" dirty="0"/>
              <a:t>Transparentnost státní podpory sportu</a:t>
            </a:r>
            <a:endParaRPr lang="en-GB" sz="1800" dirty="0"/>
          </a:p>
          <a:p>
            <a:pPr>
              <a:defRPr/>
            </a:pPr>
            <a:r>
              <a:rPr lang="cs-CZ" sz="1800" dirty="0"/>
              <a:t>Rozvoj sportovní infrastruktury</a:t>
            </a:r>
            <a:endParaRPr lang="en-GB" sz="1800" dirty="0"/>
          </a:p>
          <a:p>
            <a:pPr>
              <a:defRPr/>
            </a:pPr>
            <a:r>
              <a:rPr lang="cs-CZ" sz="1800" dirty="0"/>
              <a:t>Opatření proti negativním jevům ve sportu</a:t>
            </a:r>
            <a:endParaRPr lang="en-GB" sz="1800" dirty="0"/>
          </a:p>
          <a:p>
            <a:pPr>
              <a:defRPr/>
            </a:pPr>
            <a:r>
              <a:rPr lang="cs-CZ" sz="1800" dirty="0"/>
              <a:t>Průřezová témata ve sportu</a:t>
            </a:r>
            <a:endParaRPr lang="en-GB" sz="1800" dirty="0"/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Struktura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8229600" cy="3097213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cs-CZ" altLang="cs-CZ" dirty="0" smtClean="0"/>
              <a:t>Základní pojmy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cs-CZ" altLang="cs-CZ" dirty="0" smtClean="0"/>
              <a:t>Státní struktury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cs-CZ" altLang="cs-CZ" dirty="0" smtClean="0"/>
              <a:t>Spolkové struktury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cs-CZ" altLang="cs-CZ" dirty="0" smtClean="0"/>
              <a:t>Ziskový sektor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endParaRPr lang="cs-CZ" altLang="cs-CZ" dirty="0"/>
          </a:p>
          <a:p>
            <a:pPr marL="0" indent="0" eaLnBrk="1" hangingPunct="1">
              <a:buClr>
                <a:schemeClr val="tx1"/>
              </a:buClr>
              <a:buFontTx/>
              <a:buNone/>
              <a:defRPr/>
            </a:pPr>
            <a:r>
              <a:rPr lang="cs-CZ" altLang="cs-CZ" sz="2400" dirty="0" smtClean="0">
                <a:solidFill>
                  <a:srgbClr val="FF0000"/>
                </a:solidFill>
              </a:rPr>
              <a:t>Poznámka k </a:t>
            </a:r>
            <a:r>
              <a:rPr lang="cs-CZ" altLang="cs-CZ" sz="2400" dirty="0" err="1" smtClean="0">
                <a:solidFill>
                  <a:srgbClr val="FF0000"/>
                </a:solidFill>
              </a:rPr>
              <a:t>ppt</a:t>
            </a:r>
            <a:r>
              <a:rPr lang="cs-CZ" altLang="cs-CZ" sz="2400" dirty="0" smtClean="0">
                <a:solidFill>
                  <a:srgbClr val="FF0000"/>
                </a:solidFill>
              </a:rPr>
              <a:t>: Zastaralá čísla nejsou aktualizována proto, že nejsou dostupná novější. Údaje slouží především k demonstraci velikosti/rozsahu/významu apod.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Podpora sportu 2017 </a:t>
            </a:r>
            <a:r>
              <a:rPr lang="cs-CZ" altLang="en-US" dirty="0" smtClean="0"/>
              <a:t>– MŠMT</a:t>
            </a:r>
            <a:endParaRPr lang="cs-CZ" altLang="en-US" dirty="0" smtClean="0"/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r>
              <a:rPr lang="cs-CZ" altLang="en-US" sz="1600" dirty="0" smtClean="0">
                <a:solidFill>
                  <a:srgbClr val="FF0000"/>
                </a:solidFill>
              </a:rPr>
              <a:t>Mění se názvy a dělení – klíčové jsou změny jednotlivých metodik a pravidel!</a:t>
            </a:r>
          </a:p>
          <a:p>
            <a:r>
              <a:rPr lang="cs-CZ" altLang="en-US" sz="1600" dirty="0" smtClean="0"/>
              <a:t>Program </a:t>
            </a:r>
            <a:r>
              <a:rPr lang="cs-CZ" altLang="en-US" sz="1600" dirty="0" smtClean="0"/>
              <a:t>I. – Sportovní reprezentace ČR </a:t>
            </a:r>
            <a:endParaRPr lang="en-US" altLang="en-US" sz="1600" dirty="0" smtClean="0"/>
          </a:p>
          <a:p>
            <a:r>
              <a:rPr lang="cs-CZ" altLang="en-US" sz="1600" dirty="0" smtClean="0"/>
              <a:t>Program II. – Sportovně talentovaná mládež  </a:t>
            </a:r>
            <a:endParaRPr lang="en-US" altLang="en-US" sz="1600" dirty="0" smtClean="0"/>
          </a:p>
          <a:p>
            <a:r>
              <a:rPr lang="cs-CZ" altLang="en-US" sz="1600" dirty="0" smtClean="0"/>
              <a:t>Program III. – Činnost sportovních organizací </a:t>
            </a:r>
            <a:endParaRPr lang="en-US" altLang="en-US" sz="1600" dirty="0" smtClean="0"/>
          </a:p>
          <a:p>
            <a:r>
              <a:rPr lang="cs-CZ" altLang="en-US" sz="1600" dirty="0" smtClean="0"/>
              <a:t>Program IV. – Údržba a provoz sportovních zařízení </a:t>
            </a:r>
            <a:endParaRPr lang="en-US" altLang="en-US" sz="1600" dirty="0" smtClean="0"/>
          </a:p>
          <a:p>
            <a:r>
              <a:rPr lang="cs-CZ" altLang="en-US" sz="1600" dirty="0" smtClean="0"/>
              <a:t>Program V. – Činnost sportovních svazů </a:t>
            </a:r>
            <a:endParaRPr lang="en-US" altLang="en-US" sz="1600" dirty="0" smtClean="0"/>
          </a:p>
          <a:p>
            <a:r>
              <a:rPr lang="cs-CZ" altLang="en-US" sz="1600" dirty="0" smtClean="0"/>
              <a:t>Program VI. – Významné sportovní akce </a:t>
            </a:r>
            <a:endParaRPr lang="en-US" altLang="en-US" sz="1600" dirty="0" smtClean="0"/>
          </a:p>
          <a:p>
            <a:r>
              <a:rPr lang="cs-CZ" altLang="en-US" sz="1600" dirty="0" smtClean="0"/>
              <a:t>Program VII. – Zdravotně postižení sportovci </a:t>
            </a:r>
            <a:endParaRPr lang="en-US" altLang="en-US" sz="1600" dirty="0" smtClean="0"/>
          </a:p>
          <a:p>
            <a:r>
              <a:rPr lang="cs-CZ" altLang="en-US" sz="1600" dirty="0" smtClean="0"/>
              <a:t>Program VIII. – Organizace sportu ve sportovních klubech </a:t>
            </a:r>
            <a:endParaRPr lang="en-US" altLang="en-US" sz="1600" dirty="0" smtClean="0"/>
          </a:p>
          <a:p>
            <a:r>
              <a:rPr lang="cs-CZ" altLang="en-US" sz="1600" dirty="0" smtClean="0"/>
              <a:t>Program IX. – Organizace školního a univerzitního sportu </a:t>
            </a:r>
            <a:endParaRPr lang="en-US" altLang="en-US" sz="1600" dirty="0" smtClean="0"/>
          </a:p>
          <a:p>
            <a:r>
              <a:rPr lang="cs-CZ" altLang="en-US" sz="1600" dirty="0" smtClean="0"/>
              <a:t>Program X. – Projekty pro sportování veřejnosti </a:t>
            </a:r>
          </a:p>
          <a:p>
            <a:endParaRPr lang="cs-CZ" altLang="en-US" sz="1600" dirty="0" smtClean="0"/>
          </a:p>
          <a:p>
            <a:r>
              <a:rPr lang="cs-CZ" altLang="en-US" sz="1800" dirty="0" smtClean="0"/>
              <a:t>Principy: </a:t>
            </a:r>
          </a:p>
          <a:p>
            <a:pPr lvl="1"/>
            <a:r>
              <a:rPr lang="cs-CZ" altLang="en-US" sz="1400" dirty="0" smtClean="0"/>
              <a:t>dlouhodobá kontinuita</a:t>
            </a:r>
          </a:p>
          <a:p>
            <a:pPr lvl="1"/>
            <a:r>
              <a:rPr lang="cs-CZ" altLang="en-US" sz="1400" dirty="0" smtClean="0"/>
              <a:t>Mění se mírně pravidla a podpora jednotlivých dotačních titulů</a:t>
            </a:r>
          </a:p>
          <a:p>
            <a:pPr lvl="1"/>
            <a:r>
              <a:rPr lang="cs-CZ" altLang="en-US" sz="1400" dirty="0" smtClean="0"/>
              <a:t>Klíč není v nadpise, ale v pravidlech rozdělování</a:t>
            </a:r>
            <a:endParaRPr lang="en-US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Rezortní sportovní centra</a:t>
            </a:r>
            <a:endParaRPr lang="en-GB" altLang="en-US" smtClean="0"/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smtClean="0"/>
              <a:t>Máme tři – MO, MV, MŠMT</a:t>
            </a:r>
          </a:p>
          <a:p>
            <a:r>
              <a:rPr lang="cs-CZ" altLang="en-US" dirty="0" smtClean="0"/>
              <a:t>Připravují reprezentanty a talenty</a:t>
            </a:r>
          </a:p>
          <a:p>
            <a:r>
              <a:rPr lang="cs-CZ" altLang="en-US" dirty="0" smtClean="0"/>
              <a:t>Někdy rozdělení sportů, někdy duplicitní</a:t>
            </a:r>
          </a:p>
          <a:p>
            <a:r>
              <a:rPr lang="cs-CZ" altLang="en-US" dirty="0" smtClean="0"/>
              <a:t>Jen málo dostupných informacích o počtech sportovců, nákladech, mzdách apod.</a:t>
            </a:r>
          </a:p>
          <a:p>
            <a:endParaRPr lang="cs-CZ" altLang="en-US" dirty="0" smtClean="0"/>
          </a:p>
          <a:p>
            <a:r>
              <a:rPr lang="cs-CZ" altLang="en-US" sz="2400" dirty="0" smtClean="0"/>
              <a:t>Na sportovce lze alokovat peníze a podporu prostřednictvím: klubu, svazu,  zastřešující organizace, ČOV (</a:t>
            </a:r>
            <a:r>
              <a:rPr lang="cs-CZ" altLang="en-US" sz="2400" dirty="0" err="1" smtClean="0"/>
              <a:t>if</a:t>
            </a:r>
            <a:r>
              <a:rPr lang="cs-CZ" altLang="en-US" sz="2400" dirty="0" smtClean="0"/>
              <a:t> </a:t>
            </a:r>
            <a:r>
              <a:rPr lang="cs-CZ" altLang="en-US" sz="2400" dirty="0" err="1" smtClean="0"/>
              <a:t>olymp</a:t>
            </a:r>
            <a:r>
              <a:rPr lang="cs-CZ" altLang="en-US" sz="2400" dirty="0" smtClean="0"/>
              <a:t>. sport), RSC</a:t>
            </a:r>
            <a:endParaRPr lang="en-GB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6363"/>
            <a:ext cx="3600450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Armádní sportovní centrum Dukla je organizační složkou MO ČR.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Sportovci 28 vojáků, 143 civ. Zaměstnanců (2016)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Trenéři 7 +68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>
                <a:hlinkClick r:id="rId3"/>
              </a:rPr>
              <a:t>http://www.duklasport.cz/?ponukaid=30</a:t>
            </a:r>
            <a:r>
              <a:rPr lang="cs-CZ" altLang="cs-CZ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  <p:pic>
        <p:nvPicPr>
          <p:cNvPr id="27651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15888"/>
            <a:ext cx="5099050" cy="657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MV - RSC</a:t>
            </a:r>
            <a:endParaRPr lang="en-GB" altLang="en-US" smtClean="0"/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Sportovní centrum Olymp je organizační složkou MV ČR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Prioritně se zabezpečují olympijská sportovní odvětví. Atletika, biatlon, cyklistika, plavání,…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smtClean="0">
                <a:hlinkClick r:id="rId2"/>
              </a:rPr>
              <a:t>http://www.olympcsmv.cz/</a:t>
            </a:r>
            <a:r>
              <a:rPr lang="cs-CZ" altLang="cs-CZ" sz="16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smtClean="0"/>
              <a:t>Minimum dostupných informací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i="1" smtClean="0"/>
              <a:t>Policejní sport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i="1" smtClean="0"/>
              <a:t>Hasičský sport</a:t>
            </a:r>
          </a:p>
          <a:p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Vysokoškolské sportovní centrum MŠMT</a:t>
            </a:r>
            <a:endParaRPr lang="en-GB" altLang="en-US" smtClean="0"/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Vysokoškolské sportovní centrum MŠMT ČR (VSC)(dříve Středisko vrcholného sportu) vzniklo v roce 1974. Sportovní centrum je od 1. 3. 2003 organizační složkou státu.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Plavání, šerm,veslování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>
                <a:hlinkClick r:id="rId2"/>
              </a:rPr>
              <a:t>http://www.vsc.cz/</a:t>
            </a:r>
            <a:r>
              <a:rPr lang="cs-CZ" altLang="cs-CZ" sz="20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Minimum dostupných informací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/>
              <a:t>Rozpočet příjmy 143mil. Z toho na platy 53mil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600" smtClean="0">
                <a:hlinkClick r:id="rId3"/>
              </a:rPr>
              <a:t>http://www.vsc.cz/rozpocet2017.pdf</a:t>
            </a:r>
            <a:r>
              <a:rPr lang="cs-CZ" altLang="cs-CZ" sz="1600" smtClean="0"/>
              <a:t>	</a:t>
            </a:r>
          </a:p>
          <a:p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>
                <a:solidFill>
                  <a:srgbClr val="0070C0"/>
                </a:solidFill>
              </a:rPr>
              <a:t>Kraje a obce</a:t>
            </a:r>
            <a:endParaRPr lang="en-GB" altLang="en-US" smtClean="0">
              <a:solidFill>
                <a:srgbClr val="0070C0"/>
              </a:solidFill>
            </a:endParaRP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Ze zákona podporují</a:t>
            </a:r>
          </a:p>
          <a:p>
            <a:r>
              <a:rPr lang="cs-CZ" altLang="en-US" smtClean="0"/>
              <a:t>V praxi velké rozdíly mezi kraji a obcemi jak v</a:t>
            </a:r>
          </a:p>
          <a:p>
            <a:pPr lvl="1"/>
            <a:r>
              <a:rPr lang="cs-CZ" altLang="en-US" smtClean="0"/>
              <a:t>Oblasti plánovaní a koncepční činnosti</a:t>
            </a:r>
          </a:p>
          <a:p>
            <a:pPr lvl="1"/>
            <a:r>
              <a:rPr lang="cs-CZ" altLang="en-US" smtClean="0"/>
              <a:t>Finanční a nefinanční podpory</a:t>
            </a:r>
          </a:p>
          <a:p>
            <a:pPr lvl="1"/>
            <a:r>
              <a:rPr lang="cs-CZ" altLang="en-US" smtClean="0"/>
              <a:t>Investic</a:t>
            </a:r>
          </a:p>
          <a:p>
            <a:pPr lvl="1"/>
            <a:r>
              <a:rPr lang="cs-CZ" altLang="en-US" smtClean="0"/>
              <a:t>Transparentnosti 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0070C0"/>
                </a:solidFill>
              </a:rPr>
              <a:t>Kraje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Kraje ve své samostatné působnosti podle zákona č. 115/2001 Sb., o podpoře sportu, vytvářejí podmínky pro sport, zejména pak: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zabezpečují rozvoj sportu pro všechny a přípravu sportovních talentů, včetně zdravotně postižených občanů,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zajišťují výstavbu, rekonstrukci, údržbu a provoz svých sportovních zařízení,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zabezpečují finanční podporu sportu ze svého rozpočtu.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Krajské a obecní rozpočty se zaměřují na podporu sportovních oddílů a klubů, jež působí v jejich regionu, jedná se spíše o subjekty neorganizované v zastřešujících asociacích, nebo amatérské organizace, které nutně nevychovávají sportovní reprezentaci.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400" smtClean="0"/>
          </a:p>
          <a:p>
            <a:pPr eaLnBrk="1" hangingPunct="1">
              <a:lnSpc>
                <a:spcPct val="80000"/>
              </a:lnSpc>
            </a:pPr>
            <a:endParaRPr lang="cs-CZ" altLang="cs-CZ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0070C0"/>
                </a:solidFill>
              </a:rPr>
              <a:t>Obce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Obce ve své samostatné působnosti dle zákona č. 115/2001 Sb., o podpoře sportu, vytvářejí podmínky pro sport, zejména tím, že: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smtClean="0"/>
              <a:t>zabezpečují rozvoj sportu pro všechny a přípravu sportovních talentů, včetně zdravotně postižených občanů,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smtClean="0"/>
              <a:t>zajišťují výstavbu, rekonstrukci, údržbu a provoz svých sportovních zařízení a poskytují je pro sportovní činnost občanů,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smtClean="0"/>
              <a:t>kontrolují účelné využívání svých sportovních zařízení,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smtClean="0"/>
              <a:t>zabezpečují finanční podporu sportu ze svého rozpočtu.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400" dirty="0" smtClean="0">
                <a:solidFill>
                  <a:srgbClr val="FF0000"/>
                </a:solidFill>
              </a:rPr>
              <a:t>Mají povinnost plánovat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cs-CZ" altLang="cs-CZ" sz="1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Obce poskytují dotace jak na konkrétní projekty, tak na financování běžného provozu NNO, a to v souladu se zákonem č. 250/2000 Sb., o rozpočtových pravidlech územních rozpočtů. Metodiku poskytování dotací si obce upravují samy.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Obce současně mohou žádat o prostředky ze zdrojů MŠMT, EU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accent2"/>
                </a:solidFill>
              </a:rPr>
              <a:t>3. Spolkové struktury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713788" cy="554355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Kluby odhad cca 40 000 (koncepce </a:t>
            </a:r>
            <a:r>
              <a:rPr lang="cs-CZ" sz="2800" dirty="0" smtClean="0"/>
              <a:t>r. 2011 </a:t>
            </a:r>
            <a:r>
              <a:rPr lang="cs-CZ" sz="2800" dirty="0" smtClean="0"/>
              <a:t>-20 tis)</a:t>
            </a:r>
          </a:p>
          <a:p>
            <a:pPr eaLnBrk="1" hangingPunct="1">
              <a:defRPr/>
            </a:pPr>
            <a:r>
              <a:rPr lang="cs-CZ" sz="2800" dirty="0" smtClean="0"/>
              <a:t>Sportovní svazy s celorepublikovou působností – </a:t>
            </a:r>
            <a:r>
              <a:rPr lang="cs-CZ" sz="2800" dirty="0" smtClean="0"/>
              <a:t>cca 120</a:t>
            </a:r>
            <a:endParaRPr lang="cs-CZ" sz="2800" dirty="0" smtClean="0"/>
          </a:p>
          <a:p>
            <a:pPr eaLnBrk="1" hangingPunct="1">
              <a:defRPr/>
            </a:pPr>
            <a:r>
              <a:rPr lang="cs-CZ" sz="2800" dirty="0" smtClean="0"/>
              <a:t>Zastřešující organizace</a:t>
            </a:r>
          </a:p>
          <a:p>
            <a:pPr eaLnBrk="1" hangingPunct="1">
              <a:defRPr/>
            </a:pPr>
            <a:r>
              <a:rPr lang="cs-CZ" sz="2800" dirty="0" smtClean="0"/>
              <a:t>Všesportovní kolegium (</a:t>
            </a:r>
            <a:r>
              <a:rPr lang="cs-CZ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Minulost</a:t>
            </a:r>
            <a:r>
              <a:rPr lang="cs-CZ" sz="2800" dirty="0" smtClean="0"/>
              <a:t>)</a:t>
            </a:r>
          </a:p>
          <a:p>
            <a:pPr lvl="1" eaLnBrk="1" hangingPunct="1">
              <a:defRPr/>
            </a:pPr>
            <a:r>
              <a:rPr lang="cs-CZ" sz="2400" dirty="0" smtClean="0"/>
              <a:t>Zastupuje zájmy více jak 2 mil. registrovaných sportujících občanů  všech věkových kategorií, sdružených v cca 20 tis. občanských sdružení. </a:t>
            </a:r>
          </a:p>
          <a:p>
            <a:pPr lvl="1" eaLnBrk="1" hangingPunct="1">
              <a:defRPr/>
            </a:pPr>
            <a:r>
              <a:rPr lang="cs-CZ" sz="2400" dirty="0" smtClean="0"/>
              <a:t>Všesportovní kolegium ČR (dále kolegium) je dobrovolné seskupení jedenácti největších a zastřešujících sportovních svazů a spolků. </a:t>
            </a:r>
            <a:r>
              <a:rPr lang="cs-CZ" sz="2400" i="1" dirty="0" smtClean="0"/>
              <a:t>Nemá právní subjektivitu</a:t>
            </a:r>
            <a:r>
              <a:rPr lang="cs-CZ" sz="2400" dirty="0" smtClean="0"/>
              <a:t> </a:t>
            </a:r>
          </a:p>
          <a:p>
            <a:pPr lvl="1" eaLnBrk="1" hangingPunct="1">
              <a:defRPr/>
            </a:pPr>
            <a:r>
              <a:rPr lang="cs-CZ" sz="2400" dirty="0" smtClean="0"/>
              <a:t>ČSTV + další…</a:t>
            </a:r>
          </a:p>
          <a:p>
            <a:pPr lvl="1" eaLnBrk="1" hangingPunct="1"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Zastřešující sportovní svazy</a:t>
            </a:r>
            <a:endParaRPr lang="en-GB" altLang="en-US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cs-CZ" dirty="0" smtClean="0"/>
              <a:t>Sdružují sportovní svazy (viz studijní text)</a:t>
            </a:r>
          </a:p>
          <a:p>
            <a:pPr>
              <a:defRPr/>
            </a:pPr>
            <a:r>
              <a:rPr lang="cs-CZ" dirty="0" smtClean="0"/>
              <a:t>ČUS</a:t>
            </a:r>
          </a:p>
          <a:p>
            <a:pPr>
              <a:defRPr/>
            </a:pPr>
            <a:r>
              <a:rPr lang="cs-CZ" dirty="0" smtClean="0"/>
              <a:t>ČASP</a:t>
            </a:r>
          </a:p>
          <a:p>
            <a:pPr>
              <a:defRPr/>
            </a:pPr>
            <a:r>
              <a:rPr lang="cs-CZ" dirty="0" smtClean="0"/>
              <a:t>ČOS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 smtClean="0"/>
              <a:t>Příklad: Jak řídit sportovní klub</a:t>
            </a:r>
          </a:p>
          <a:p>
            <a:pPr>
              <a:defRPr/>
            </a:pPr>
            <a:r>
              <a:rPr lang="en-GB" dirty="0" smtClean="0">
                <a:hlinkClick r:id="rId2"/>
              </a:rPr>
              <a:t>http://www.cuscz.cz/files/2055OTh.pdf</a:t>
            </a:r>
            <a:r>
              <a:rPr lang="cs-CZ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mtClean="0"/>
              <a:t>Sport versus Tělesná kultura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Tělesná kultura: </a:t>
            </a:r>
          </a:p>
          <a:p>
            <a:pPr eaLnBrk="1" hangingPunct="1"/>
            <a:r>
              <a:rPr lang="cs-CZ" altLang="cs-CZ" sz="1600" dirty="0" smtClean="0"/>
              <a:t>sociokulturní systém, který jako výsledek činnosti, tvorby hodnot, vztahů a norem zabezpečuje specifickými tělocvičnými prostředky uspokojování zvláštních biologických a sociálních potřeb člověka v oblasti fyzického, psychického a sociálního rozvoje s cílem jeho socializace a kultivace</a:t>
            </a:r>
            <a:r>
              <a:rPr lang="cs-CZ" altLang="cs-CZ" sz="1400" dirty="0" smtClean="0"/>
              <a:t> </a:t>
            </a:r>
          </a:p>
          <a:p>
            <a:pPr lvl="1" eaLnBrk="1" hangingPunct="1"/>
            <a:r>
              <a:rPr lang="cs-CZ" altLang="cs-CZ" sz="2400" dirty="0" smtClean="0"/>
              <a:t>Tělesná výchova (rozvoj fyzické zdatnosti)</a:t>
            </a:r>
          </a:p>
          <a:p>
            <a:pPr lvl="1" eaLnBrk="1" hangingPunct="1"/>
            <a:r>
              <a:rPr lang="cs-CZ" altLang="cs-CZ" sz="2400" dirty="0" smtClean="0"/>
              <a:t>Sport (výkonová motivace)</a:t>
            </a:r>
          </a:p>
          <a:p>
            <a:pPr lvl="1" eaLnBrk="1" hangingPunct="1"/>
            <a:r>
              <a:rPr lang="cs-CZ" altLang="cs-CZ" sz="2400" dirty="0" smtClean="0"/>
              <a:t>Pohybové aktivity (regenerace, aktivní odpočinek)</a:t>
            </a:r>
          </a:p>
          <a:p>
            <a:pPr eaLnBrk="1" hangingPunct="1"/>
            <a:r>
              <a:rPr lang="cs-CZ" altLang="cs-CZ" sz="2800" dirty="0" smtClean="0"/>
              <a:t>Angličtina – Sport</a:t>
            </a:r>
          </a:p>
          <a:p>
            <a:pPr eaLnBrk="1" hangingPunct="1"/>
            <a:r>
              <a:rPr lang="cs-CZ" altLang="cs-CZ" sz="2800" dirty="0" smtClean="0"/>
              <a:t>Nejasnost vymezení může způsobit nejasnosti v interpretaci podpory sportu, ovlivní statistické údaje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Zastřešující organizace</a:t>
            </a:r>
            <a:br>
              <a:rPr lang="cs-CZ" dirty="0" smtClean="0"/>
            </a:br>
            <a:r>
              <a:rPr lang="cs-CZ" sz="2400" dirty="0" smtClean="0"/>
              <a:t>výzkum 2015</a:t>
            </a:r>
            <a:endParaRPr lang="en-GB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err="1"/>
              <a:t>Asociace</a:t>
            </a:r>
            <a:r>
              <a:rPr lang="en-GB" sz="2000" dirty="0"/>
              <a:t> </a:t>
            </a:r>
            <a:r>
              <a:rPr lang="en-GB" sz="2000" dirty="0" err="1"/>
              <a:t>školních</a:t>
            </a:r>
            <a:r>
              <a:rPr lang="en-GB" sz="2000" dirty="0"/>
              <a:t> </a:t>
            </a:r>
            <a:r>
              <a:rPr lang="en-GB" sz="2000" dirty="0" err="1"/>
              <a:t>sportovních</a:t>
            </a:r>
            <a:r>
              <a:rPr lang="en-GB" sz="2000" dirty="0"/>
              <a:t> </a:t>
            </a:r>
            <a:r>
              <a:rPr lang="en-GB" sz="2000" dirty="0" err="1"/>
              <a:t>klubů</a:t>
            </a:r>
            <a:r>
              <a:rPr lang="en-GB" sz="2000" dirty="0"/>
              <a:t> ČR (AŠSK ČR) </a:t>
            </a:r>
          </a:p>
          <a:p>
            <a:r>
              <a:rPr lang="en-GB" sz="2000" dirty="0" err="1"/>
              <a:t>Asociace</a:t>
            </a:r>
            <a:r>
              <a:rPr lang="en-GB" sz="2000" dirty="0"/>
              <a:t> </a:t>
            </a:r>
            <a:r>
              <a:rPr lang="en-GB" sz="2000" dirty="0" err="1"/>
              <a:t>tělovýchovných</a:t>
            </a:r>
            <a:r>
              <a:rPr lang="en-GB" sz="2000" dirty="0"/>
              <a:t> </a:t>
            </a:r>
            <a:r>
              <a:rPr lang="en-GB" sz="2000" dirty="0" err="1"/>
              <a:t>jednot</a:t>
            </a:r>
            <a:r>
              <a:rPr lang="en-GB" sz="2000" dirty="0"/>
              <a:t> a </a:t>
            </a:r>
            <a:r>
              <a:rPr lang="en-GB" sz="2000" dirty="0" err="1"/>
              <a:t>sportovních</a:t>
            </a:r>
            <a:r>
              <a:rPr lang="en-GB" sz="2000" dirty="0"/>
              <a:t> </a:t>
            </a:r>
            <a:r>
              <a:rPr lang="en-GB" sz="2000" dirty="0" err="1"/>
              <a:t>klubů</a:t>
            </a:r>
            <a:r>
              <a:rPr lang="en-GB" sz="2000" dirty="0"/>
              <a:t> </a:t>
            </a:r>
            <a:r>
              <a:rPr lang="en-GB" sz="2000" dirty="0" err="1"/>
              <a:t>České</a:t>
            </a:r>
            <a:r>
              <a:rPr lang="en-GB" sz="2000" dirty="0"/>
              <a:t> </a:t>
            </a:r>
            <a:r>
              <a:rPr lang="en-GB" sz="2000" dirty="0" err="1"/>
              <a:t>republiky</a:t>
            </a:r>
            <a:r>
              <a:rPr lang="en-GB" sz="2000" dirty="0"/>
              <a:t> (ATJSK) </a:t>
            </a:r>
          </a:p>
          <a:p>
            <a:r>
              <a:rPr lang="en-GB" sz="2000" dirty="0" err="1"/>
              <a:t>Česká</a:t>
            </a:r>
            <a:r>
              <a:rPr lang="en-GB" sz="2000" dirty="0"/>
              <a:t> </a:t>
            </a:r>
            <a:r>
              <a:rPr lang="en-GB" sz="2000" dirty="0" err="1"/>
              <a:t>asociace</a:t>
            </a:r>
            <a:r>
              <a:rPr lang="en-GB" sz="2000" dirty="0"/>
              <a:t> Sport pro </a:t>
            </a:r>
            <a:r>
              <a:rPr lang="en-GB" sz="2000" dirty="0" err="1"/>
              <a:t>všechny</a:t>
            </a:r>
            <a:r>
              <a:rPr lang="en-GB" sz="2000" dirty="0"/>
              <a:t> (ČASPV) </a:t>
            </a:r>
          </a:p>
          <a:p>
            <a:r>
              <a:rPr lang="en-GB" sz="2000" dirty="0" err="1"/>
              <a:t>Český</a:t>
            </a:r>
            <a:r>
              <a:rPr lang="en-GB" sz="2000" dirty="0"/>
              <a:t> </a:t>
            </a:r>
            <a:r>
              <a:rPr lang="en-GB" sz="2000" dirty="0" err="1"/>
              <a:t>střelecký</a:t>
            </a:r>
            <a:r>
              <a:rPr lang="en-GB" sz="2000" dirty="0"/>
              <a:t> </a:t>
            </a:r>
            <a:r>
              <a:rPr lang="en-GB" sz="2000" dirty="0" err="1"/>
              <a:t>svaz</a:t>
            </a:r>
            <a:r>
              <a:rPr lang="en-GB" sz="2000" dirty="0"/>
              <a:t> </a:t>
            </a:r>
          </a:p>
          <a:p>
            <a:r>
              <a:rPr lang="en-GB" sz="2000" dirty="0" err="1"/>
              <a:t>Česká</a:t>
            </a:r>
            <a:r>
              <a:rPr lang="en-GB" sz="2000" dirty="0"/>
              <a:t> </a:t>
            </a:r>
            <a:r>
              <a:rPr lang="en-GB" sz="2000" dirty="0" err="1"/>
              <a:t>unie</a:t>
            </a:r>
            <a:r>
              <a:rPr lang="en-GB" sz="2000" dirty="0"/>
              <a:t> </a:t>
            </a:r>
            <a:r>
              <a:rPr lang="en-GB" sz="2000" dirty="0" err="1"/>
              <a:t>sportu</a:t>
            </a:r>
            <a:r>
              <a:rPr lang="en-GB" sz="2000" dirty="0"/>
              <a:t> (ČUS) </a:t>
            </a:r>
            <a:r>
              <a:rPr lang="en-GB" sz="2000" dirty="0" err="1"/>
              <a:t>vzniká</a:t>
            </a:r>
            <a:r>
              <a:rPr lang="en-GB" sz="2000" dirty="0"/>
              <a:t> </a:t>
            </a:r>
            <a:r>
              <a:rPr lang="en-GB" sz="2000" dirty="0" err="1"/>
              <a:t>transformací</a:t>
            </a:r>
            <a:r>
              <a:rPr lang="en-GB" sz="2000" dirty="0"/>
              <a:t> </a:t>
            </a:r>
            <a:r>
              <a:rPr lang="en-GB" sz="2000" dirty="0" err="1"/>
              <a:t>Českého</a:t>
            </a:r>
            <a:r>
              <a:rPr lang="en-GB" sz="2000" dirty="0"/>
              <a:t> </a:t>
            </a:r>
            <a:r>
              <a:rPr lang="en-GB" sz="2000" dirty="0" err="1"/>
              <a:t>svazu</a:t>
            </a:r>
            <a:r>
              <a:rPr lang="en-GB" sz="2000" dirty="0"/>
              <a:t> </a:t>
            </a:r>
            <a:r>
              <a:rPr lang="en-GB" sz="2000" dirty="0" err="1"/>
              <a:t>tělesné</a:t>
            </a:r>
            <a:r>
              <a:rPr lang="en-GB" sz="2000" dirty="0"/>
              <a:t> </a:t>
            </a:r>
            <a:r>
              <a:rPr lang="en-GB" sz="2000" dirty="0" err="1"/>
              <a:t>výchovy</a:t>
            </a:r>
            <a:r>
              <a:rPr lang="en-GB" sz="2000" dirty="0"/>
              <a:t> (ČSTV) v </a:t>
            </a:r>
            <a:r>
              <a:rPr lang="en-GB" sz="2000" dirty="0" err="1"/>
              <a:t>roce</a:t>
            </a:r>
            <a:r>
              <a:rPr lang="en-GB" sz="2000" dirty="0"/>
              <a:t> 2013 </a:t>
            </a:r>
          </a:p>
          <a:p>
            <a:r>
              <a:rPr lang="en-GB" sz="2000" dirty="0" err="1"/>
              <a:t>Sdružení</a:t>
            </a:r>
            <a:r>
              <a:rPr lang="en-GB" sz="2000" dirty="0"/>
              <a:t> </a:t>
            </a:r>
            <a:r>
              <a:rPr lang="en-GB" sz="2000" dirty="0" err="1"/>
              <a:t>sportovních</a:t>
            </a:r>
            <a:r>
              <a:rPr lang="en-GB" sz="2000" dirty="0"/>
              <a:t> </a:t>
            </a:r>
            <a:r>
              <a:rPr lang="en-GB" sz="2000" dirty="0" err="1"/>
              <a:t>svazů</a:t>
            </a:r>
            <a:r>
              <a:rPr lang="en-GB" sz="2000" dirty="0"/>
              <a:t> ČR </a:t>
            </a:r>
          </a:p>
          <a:p>
            <a:r>
              <a:rPr lang="en-GB" sz="2000" dirty="0" err="1"/>
              <a:t>Všesportovní</a:t>
            </a:r>
            <a:r>
              <a:rPr lang="en-GB" sz="2000" dirty="0"/>
              <a:t> </a:t>
            </a:r>
            <a:r>
              <a:rPr lang="en-GB" sz="2000" dirty="0" err="1"/>
              <a:t>kolegium</a:t>
            </a:r>
            <a:r>
              <a:rPr lang="en-GB" sz="2000" dirty="0"/>
              <a:t> </a:t>
            </a:r>
            <a:r>
              <a:rPr lang="cs-CZ" sz="2000" dirty="0" smtClean="0"/>
              <a:t>(neaktivní)</a:t>
            </a:r>
          </a:p>
          <a:p>
            <a:endParaRPr lang="cs-CZ" sz="2000" dirty="0"/>
          </a:p>
          <a:p>
            <a:r>
              <a:rPr lang="cs-CZ" sz="2000" dirty="0" smtClean="0"/>
              <a:t>Plus tradičně se počítá</a:t>
            </a:r>
          </a:p>
          <a:p>
            <a:pPr lvl="1"/>
            <a:r>
              <a:rPr lang="cs-CZ" sz="1600" dirty="0" smtClean="0"/>
              <a:t>Sokol (Česká obec sokolská)</a:t>
            </a:r>
          </a:p>
          <a:p>
            <a:pPr lvl="1"/>
            <a:r>
              <a:rPr lang="cs-CZ" sz="1600" dirty="0" smtClean="0"/>
              <a:t>Orel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427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ČSTV…. ČUS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Český svaz tělesné výchovy (ČSTV) je dobrovolným sdružením sportovních, tělovýchovných a turistických svazů s celostátní působností, tělovýchovných jednot a sportovních klubů i jejich sdružení, jsou-li ustavena jako občanská sdružení podle Zákona o sdružování občanů č.83/1990 Sb.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ČSTV vznikl 11. března 1990 a jeho posláním je podporovat sport, tělesnou výchovu a turistiku, sportovní reprezentaci České republiky a přípravu na ni, zastupovat a chránit práva a zájmy sdružených subjektů, poskytovat jim požadované služby a vytvářet ke vzájemné spolupráci potřebnou platformu.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Subjekty sdružené v ČSTV si ponechávají samostatnost svého právního postavení, majetku a činnosti.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ČUS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>
              <a:defRPr/>
            </a:pPr>
            <a:r>
              <a:rPr lang="cs-CZ" sz="1400" dirty="0" smtClean="0"/>
              <a:t>Česká unie sportu je největší střešní a servisní sportovní organizace v ČR.</a:t>
            </a:r>
          </a:p>
          <a:p>
            <a:pPr>
              <a:defRPr/>
            </a:pPr>
            <a:r>
              <a:rPr lang="cs-CZ" sz="1400" dirty="0" smtClean="0"/>
              <a:t>Vznikla 27. dubna 2013 formou transformace a změny názvu ČSTV..</a:t>
            </a:r>
          </a:p>
          <a:p>
            <a:pPr>
              <a:defRPr/>
            </a:pPr>
            <a:r>
              <a:rPr lang="cs-CZ" sz="1400" dirty="0" smtClean="0"/>
              <a:t>V řádném členství ČUS je evidováno 73 </a:t>
            </a:r>
            <a:r>
              <a:rPr lang="cs-CZ" sz="1400" dirty="0" smtClean="0">
                <a:hlinkClick r:id="rId3"/>
              </a:rPr>
              <a:t>národních sportovních svazů</a:t>
            </a:r>
            <a:r>
              <a:rPr lang="cs-CZ" sz="1400" dirty="0" smtClean="0"/>
              <a:t>, 9.029 </a:t>
            </a:r>
            <a:r>
              <a:rPr lang="cs-CZ" sz="1400" dirty="0" smtClean="0">
                <a:hlinkClick r:id="rId4"/>
              </a:rPr>
              <a:t>sportovních klubů a tělovýchovných jednot</a:t>
            </a:r>
            <a:r>
              <a:rPr lang="cs-CZ" sz="1400" dirty="0" smtClean="0"/>
              <a:t> s 1,428.506 členy.</a:t>
            </a:r>
          </a:p>
          <a:p>
            <a:pPr marL="0" indent="0">
              <a:buFontTx/>
              <a:buNone/>
              <a:defRPr/>
            </a:pPr>
            <a:r>
              <a:rPr lang="cs-CZ" sz="1400" b="1" dirty="0"/>
              <a:t>Aktuální úkoly</a:t>
            </a:r>
            <a:endParaRPr lang="cs-CZ" sz="1400" dirty="0"/>
          </a:p>
          <a:p>
            <a:pPr>
              <a:defRPr/>
            </a:pPr>
            <a:r>
              <a:rPr lang="cs-CZ" sz="1400" dirty="0" smtClean="0"/>
              <a:t>Aktivní </a:t>
            </a:r>
            <a:r>
              <a:rPr lang="cs-CZ" sz="1400" dirty="0"/>
              <a:t>a dynamické vedení ČUS ve prospěch českého sportu. </a:t>
            </a:r>
          </a:p>
          <a:p>
            <a:pPr>
              <a:defRPr/>
            </a:pPr>
            <a:r>
              <a:rPr lang="cs-CZ" sz="1400" dirty="0" smtClean="0"/>
              <a:t>Vyvodit </a:t>
            </a:r>
            <a:r>
              <a:rPr lang="cs-CZ" sz="1400" dirty="0"/>
              <a:t>odpovědnosti za ztrátu společnosti SAZKA, a.s., a ztrátu dalších historických majetků bývalého ČSTV.</a:t>
            </a:r>
          </a:p>
          <a:p>
            <a:pPr>
              <a:defRPr/>
            </a:pPr>
            <a:r>
              <a:rPr lang="cs-CZ" sz="1400" dirty="0" smtClean="0"/>
              <a:t>Podílet </a:t>
            </a:r>
            <a:r>
              <a:rPr lang="cs-CZ" sz="1400" dirty="0"/>
              <a:t>se aktivně na restrukturalizaci českého sportovního prostředí a zajistit ČUS důstojné a odpovídající místo v tomto systému.</a:t>
            </a:r>
          </a:p>
          <a:p>
            <a:pPr>
              <a:defRPr/>
            </a:pPr>
            <a:r>
              <a:rPr lang="cs-CZ" sz="1400" dirty="0" smtClean="0"/>
              <a:t>Usilovat </a:t>
            </a:r>
            <a:r>
              <a:rPr lang="cs-CZ" sz="1400" dirty="0"/>
              <a:t>o systém trvalého a udržitelného financování sportovních organizací ČUS.</a:t>
            </a:r>
          </a:p>
          <a:p>
            <a:pPr>
              <a:defRPr/>
            </a:pPr>
            <a:r>
              <a:rPr lang="cs-CZ" sz="1400" dirty="0" smtClean="0"/>
              <a:t>Konstituovat </a:t>
            </a:r>
            <a:r>
              <a:rPr lang="cs-CZ" sz="1400" dirty="0"/>
              <a:t>Servisní centra sportu jako základní strukturu ČUS.</a:t>
            </a:r>
          </a:p>
          <a:p>
            <a:pPr>
              <a:defRPr/>
            </a:pPr>
            <a:r>
              <a:rPr lang="cs-CZ" sz="1400" dirty="0" smtClean="0"/>
              <a:t>Optimálně </a:t>
            </a:r>
            <a:r>
              <a:rPr lang="cs-CZ" sz="1400" dirty="0"/>
              <a:t>spravovat majetek ČUS.</a:t>
            </a:r>
          </a:p>
          <a:p>
            <a:pPr>
              <a:defRPr/>
            </a:pPr>
            <a:r>
              <a:rPr lang="cs-CZ" sz="1400" dirty="0" smtClean="0"/>
              <a:t>Usilovat </a:t>
            </a:r>
            <a:r>
              <a:rPr lang="cs-CZ" sz="1400" dirty="0"/>
              <a:t>o změnu sídla ČUS.</a:t>
            </a:r>
          </a:p>
          <a:p>
            <a:pPr>
              <a:defRPr/>
            </a:pPr>
            <a:r>
              <a:rPr lang="cs-CZ" sz="1400" dirty="0" smtClean="0"/>
              <a:t>Vybudovat </a:t>
            </a:r>
            <a:r>
              <a:rPr lang="cs-CZ" sz="1400" dirty="0"/>
              <a:t>Národní sportovní centrum Nymburk.</a:t>
            </a:r>
          </a:p>
          <a:p>
            <a:pPr>
              <a:defRPr/>
            </a:pPr>
            <a:r>
              <a:rPr lang="cs-CZ" sz="1400" dirty="0" smtClean="0"/>
              <a:t>Spolupracovat </a:t>
            </a:r>
            <a:r>
              <a:rPr lang="cs-CZ" sz="1400" dirty="0"/>
              <a:t>se sportovním prostředím školského systému.</a:t>
            </a:r>
          </a:p>
          <a:p>
            <a:pPr>
              <a:defRPr/>
            </a:pPr>
            <a:r>
              <a:rPr lang="cs-CZ" sz="1400" dirty="0" smtClean="0"/>
              <a:t>Stabilizovat </a:t>
            </a:r>
            <a:r>
              <a:rPr lang="cs-CZ" sz="1400" dirty="0"/>
              <a:t>jednotu sportovních svazů</a:t>
            </a:r>
            <a:r>
              <a:rPr lang="cs-CZ" sz="1400" dirty="0" smtClean="0"/>
              <a:t>.</a:t>
            </a:r>
          </a:p>
          <a:p>
            <a:pPr>
              <a:defRPr/>
            </a:pP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Sportovní kluby jako neziskové organizace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8229600" cy="15128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NNO: </a:t>
            </a:r>
            <a:r>
              <a:rPr lang="cs-CZ" altLang="cs-CZ" sz="2000" dirty="0" err="1" smtClean="0"/>
              <a:t>organizované,soukromé</a:t>
            </a:r>
            <a:r>
              <a:rPr lang="cs-CZ" altLang="cs-CZ" sz="2000" dirty="0" smtClean="0"/>
              <a:t>, nerozdělující zisk, samosprávné, dobrovolné (</a:t>
            </a:r>
            <a:r>
              <a:rPr lang="cs-CZ" altLang="cs-CZ" sz="2000" dirty="0" err="1" smtClean="0"/>
              <a:t>Salomon</a:t>
            </a:r>
            <a:r>
              <a:rPr lang="cs-CZ" altLang="cs-CZ" sz="20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smtClean="0">
                <a:solidFill>
                  <a:srgbClr val="FF0000"/>
                </a:solidFill>
              </a:rPr>
              <a:t>Vzájemně prospěšné a veřejně prospěšné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Formy: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b="1" dirty="0" smtClean="0"/>
              <a:t>Spolek</a:t>
            </a:r>
            <a:r>
              <a:rPr lang="cs-CZ" altLang="cs-CZ" sz="1600" dirty="0" smtClean="0"/>
              <a:t>, dříve občanské sdružení </a:t>
            </a:r>
            <a:endParaRPr lang="cs-CZ" altLang="cs-CZ" sz="1600" dirty="0" smtClean="0"/>
          </a:p>
          <a:p>
            <a:pPr lvl="1" eaLnBrk="1" hangingPunct="1">
              <a:lnSpc>
                <a:spcPct val="80000"/>
              </a:lnSpc>
            </a:pPr>
            <a:endParaRPr lang="cs-CZ" altLang="cs-CZ" sz="16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000" dirty="0" smtClean="0"/>
          </a:p>
        </p:txBody>
      </p:sp>
      <p:sp>
        <p:nvSpPr>
          <p:cNvPr id="50180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0181" name="Obráze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40999"/>
            <a:ext cx="721995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932040" y="2565400"/>
            <a:ext cx="1800200" cy="575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6"/>
                </a:solidFill>
              </a:rPr>
              <a:t>chyták</a:t>
            </a:r>
            <a:endParaRPr lang="en-GB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Podpora SK a vztahy SK s obcemi a vlastními sport. svazy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Předpokldáme, že sebeorganizace je lepší (máme stejný zájem) = podpora sportovních svazů by měla být lepší/účinnější než „státní“ aktivity</a:t>
            </a:r>
          </a:p>
          <a:p>
            <a:pPr lvl="1"/>
            <a:r>
              <a:rPr lang="cs-CZ" altLang="en-US" smtClean="0"/>
              <a:t>Logický důsledek – lépe dát peníze svazů ať si je rodzělí, než rozdělovat sám (analogie kultura)</a:t>
            </a:r>
          </a:p>
          <a:p>
            <a:r>
              <a:rPr lang="cs-CZ" altLang="en-US" smtClean="0"/>
              <a:t>Jaká je skutečnost?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Vztah SK s obcemi a svazy – průzkum 2011 (430)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8512175" cy="5057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graphicFrame>
        <p:nvGraphicFramePr>
          <p:cNvPr id="55299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95288" y="476250"/>
          <a:ext cx="8569325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" name="Graf" r:id="rId4" imgW="7791519" imgH="5067179" progId="Excel.Chart.8">
                  <p:embed/>
                </p:oleObj>
              </mc:Choice>
              <mc:Fallback>
                <p:oleObj name="Graf" r:id="rId4" imgW="7791519" imgH="5067179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6250"/>
                        <a:ext cx="8569325" cy="557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accent2"/>
                </a:solidFill>
              </a:rPr>
              <a:t>4. Ziskový sektor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Živnosti: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Volné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smtClean="0"/>
              <a:t>Manažerské činnosti, organizování a vzdělávání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>
                <a:solidFill>
                  <a:srgbClr val="0070C0"/>
                </a:solidFill>
              </a:rPr>
              <a:t>Vázané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smtClean="0"/>
              <a:t>Poskytování tělovýchovných a sportovních služeb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smtClean="0"/>
              <a:t>Provozování tělových. A sportovních zařízení a zařízení sloužících pro rekreaci a rekondici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smtClean="0"/>
              <a:t>Průvodcovská činnost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smtClean="0"/>
              <a:t>Vodní záchranářská služba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smtClean="0"/>
              <a:t>Masérské, rekondiční a regenerační služby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smtClean="0"/>
              <a:t>Provozovávání solárií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Koncesované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smtClean="0"/>
              <a:t>Střelecký sport a související činnosti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Obchodní formy – a.s., s.r.o,….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Diskuze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Ovlivní právní forma organizace „kvalitu klubu?“</a:t>
            </a:r>
          </a:p>
          <a:p>
            <a:pPr eaLnBrk="1" hangingPunct="1"/>
            <a:r>
              <a:rPr lang="cs-CZ" altLang="cs-CZ" smtClean="0"/>
              <a:t>Jaký mechanismus má zajistit teoreticky pedagogickou kvalitu i např. občanských sdružená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Literatura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Materiál </a:t>
            </a:r>
            <a:r>
              <a:rPr lang="cs-CZ" altLang="cs-CZ" sz="2400" dirty="0" smtClean="0"/>
              <a:t>v </a:t>
            </a:r>
            <a:r>
              <a:rPr lang="cs-CZ" altLang="cs-CZ" sz="2400" dirty="0" err="1" smtClean="0"/>
              <a:t>ISu</a:t>
            </a: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Zákon o podpoře sportu!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https://www.zakonyprolidi.cz/cs/2001-115#p4</a:t>
            </a: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Systém tělesné kultury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755576" y="1484784"/>
          <a:ext cx="7452843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délník 1"/>
          <p:cNvSpPr/>
          <p:nvPr/>
        </p:nvSpPr>
        <p:spPr>
          <a:xfrm>
            <a:off x="1547813" y="1081088"/>
            <a:ext cx="1766887" cy="4397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dirty="0"/>
              <a:t>Sport pro všechny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87900" y="1052513"/>
            <a:ext cx="1335088" cy="468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dirty="0"/>
              <a:t>Vrcholový 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Zajímavé odkazy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MŠMT</a:t>
            </a:r>
          </a:p>
          <a:p>
            <a:pPr lvl="1" eaLnBrk="1" hangingPunct="1"/>
            <a:r>
              <a:rPr lang="cs-CZ" altLang="cs-CZ" b="1" dirty="0" smtClean="0">
                <a:solidFill>
                  <a:srgbClr val="FF0000"/>
                </a:solidFill>
                <a:hlinkClick r:id="rId2"/>
              </a:rPr>
              <a:t>http</a:t>
            </a:r>
            <a:r>
              <a:rPr lang="cs-CZ" altLang="cs-CZ" b="1" dirty="0" smtClean="0">
                <a:solidFill>
                  <a:srgbClr val="FF0000"/>
                </a:solidFill>
                <a:hlinkClick r:id="rId2"/>
              </a:rPr>
              <a:t>://www.msmt.cz/sport-1/koncepce-podpory-sportu-2016-2025</a:t>
            </a:r>
            <a:r>
              <a:rPr lang="cs-CZ" altLang="cs-CZ" b="1" dirty="0" smtClean="0">
                <a:solidFill>
                  <a:srgbClr val="FF0000"/>
                </a:solidFill>
              </a:rPr>
              <a:t> </a:t>
            </a:r>
          </a:p>
          <a:p>
            <a:pPr lvl="1" eaLnBrk="1" hangingPunct="1"/>
            <a:r>
              <a:rPr lang="en-US" altLang="en-US" dirty="0" smtClean="0">
                <a:hlinkClick r:id="rId3"/>
              </a:rPr>
              <a:t>www.olympic.cz/loterie/docs/posouzeni-kpmg.pdf</a:t>
            </a:r>
            <a:r>
              <a:rPr lang="cs-CZ" altLang="en-US" dirty="0" smtClean="0"/>
              <a:t> 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Dobrovolný úkol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V odkazu si vyberte zastřešující organizaci, nebo sportovní klub a pokuste se o ní/něm zjistit požadované informace.</a:t>
            </a:r>
          </a:p>
          <a:p>
            <a:pPr lvl="1"/>
            <a:r>
              <a:rPr lang="cs-CZ" sz="2000" dirty="0" smtClean="0"/>
              <a:t>V </a:t>
            </a:r>
            <a:r>
              <a:rPr lang="cs-CZ" sz="2000" dirty="0" err="1" smtClean="0"/>
              <a:t>google</a:t>
            </a:r>
            <a:r>
              <a:rPr lang="cs-CZ" sz="2000" dirty="0" smtClean="0"/>
              <a:t> doc jsou 2 listy!</a:t>
            </a:r>
          </a:p>
          <a:p>
            <a:pPr lvl="1">
              <a:buFontTx/>
              <a:buChar char="-"/>
            </a:pPr>
            <a:r>
              <a:rPr lang="cs-CZ" sz="2000" dirty="0" smtClean="0"/>
              <a:t>Výsledek zadejte do dokumentu co nejpřehledněji</a:t>
            </a:r>
          </a:p>
          <a:p>
            <a:pPr lvl="1">
              <a:buFontTx/>
              <a:buChar char="-"/>
            </a:pPr>
            <a:r>
              <a:rPr lang="cs-CZ" sz="2000" dirty="0" smtClean="0"/>
              <a:t>Dodržujte stanovené jednotky</a:t>
            </a:r>
          </a:p>
          <a:p>
            <a:pPr>
              <a:buFontTx/>
              <a:buChar char="-"/>
            </a:pPr>
            <a:r>
              <a:rPr lang="cs-CZ" sz="2400" dirty="0" smtClean="0"/>
              <a:t>Limit: 1 osoba = 1 zastřešující </a:t>
            </a:r>
            <a:r>
              <a:rPr lang="cs-CZ" sz="2400" dirty="0" err="1" smtClean="0"/>
              <a:t>org</a:t>
            </a:r>
            <a:r>
              <a:rPr lang="cs-CZ" sz="2400" dirty="0" smtClean="0"/>
              <a:t>., 1 osoba = 2 kluby</a:t>
            </a:r>
          </a:p>
          <a:p>
            <a:r>
              <a:rPr lang="cs-CZ" sz="2400" dirty="0" smtClean="0"/>
              <a:t>Odměna: 2 body</a:t>
            </a:r>
          </a:p>
          <a:p>
            <a:r>
              <a:rPr lang="cs-CZ" sz="2400" dirty="0" smtClean="0"/>
              <a:t>Termín: do 3.3. </a:t>
            </a:r>
            <a:r>
              <a:rPr lang="cs-CZ" sz="2400" smtClean="0"/>
              <a:t>23:00</a:t>
            </a:r>
            <a:endParaRPr lang="cs-CZ" sz="2400" dirty="0" smtClean="0"/>
          </a:p>
          <a:p>
            <a:r>
              <a:rPr lang="en-GB" sz="1800" dirty="0">
                <a:hlinkClick r:id="rId2"/>
              </a:rPr>
              <a:t>https://</a:t>
            </a:r>
            <a:r>
              <a:rPr lang="en-GB" sz="1800" dirty="0" smtClean="0">
                <a:hlinkClick r:id="rId2"/>
              </a:rPr>
              <a:t>docs.google.com/spreadsheets/d/1J3S31qqshS-EIGC0GwgeHwfi-iwaT-l2LCEJfkWvZWA/edit?usp=sharing</a:t>
            </a:r>
            <a:r>
              <a:rPr lang="cs-CZ" sz="1800" dirty="0" smtClean="0"/>
              <a:t>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542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Další pojmy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Sportovec – člen SK, </a:t>
            </a:r>
            <a:r>
              <a:rPr lang="cs-CZ" altLang="cs-CZ" b="1" smtClean="0"/>
              <a:t>x</a:t>
            </a:r>
            <a:r>
              <a:rPr lang="cs-CZ" altLang="cs-CZ" smtClean="0"/>
              <a:t> neorganizovaný</a:t>
            </a:r>
          </a:p>
          <a:p>
            <a:pPr lvl="1" eaLnBrk="1" hangingPunct="1"/>
            <a:r>
              <a:rPr lang="cs-CZ" altLang="cs-CZ" smtClean="0"/>
              <a:t>Sportovní odvětví</a:t>
            </a:r>
          </a:p>
          <a:p>
            <a:pPr lvl="1" eaLnBrk="1" hangingPunct="1"/>
            <a:r>
              <a:rPr lang="cs-CZ" altLang="cs-CZ" smtClean="0"/>
              <a:t>Sportovní svaz (federace, unie)</a:t>
            </a:r>
          </a:p>
          <a:p>
            <a:pPr lvl="1" eaLnBrk="1" hangingPunct="1"/>
            <a:r>
              <a:rPr lang="cs-CZ" altLang="cs-CZ" smtClean="0"/>
              <a:t>Zastřešující organizace</a:t>
            </a:r>
          </a:p>
          <a:p>
            <a:pPr eaLnBrk="1" hangingPunct="1"/>
            <a:r>
              <a:rPr lang="cs-CZ" altLang="cs-CZ" smtClean="0">
                <a:solidFill>
                  <a:schemeClr val="accent2"/>
                </a:solidFill>
              </a:rPr>
              <a:t>Ekonomický aspekt</a:t>
            </a:r>
          </a:p>
          <a:p>
            <a:pPr lvl="1" eaLnBrk="1" hangingPunct="1"/>
            <a:r>
              <a:rPr lang="cs-CZ" altLang="cs-CZ" smtClean="0"/>
              <a:t>Co je a není olympijský sport</a:t>
            </a:r>
          </a:p>
          <a:p>
            <a:pPr lvl="1" eaLnBrk="1" hangingPunct="1"/>
            <a:r>
              <a:rPr lang="cs-CZ" altLang="cs-CZ" smtClean="0"/>
              <a:t>Nejednotnost sportovních odvětví</a:t>
            </a:r>
          </a:p>
          <a:p>
            <a:pPr lvl="1" eaLnBrk="1" hangingPunct="1"/>
            <a:r>
              <a:rPr lang="cs-CZ" altLang="cs-CZ" smtClean="0"/>
              <a:t>Popularita sportu – marketingový potenciál</a:t>
            </a:r>
          </a:p>
          <a:p>
            <a:pPr lvl="2" eaLnBrk="1" hangingPunct="1"/>
            <a:r>
              <a:rPr lang="cs-CZ" altLang="cs-CZ" smtClean="0"/>
              <a:t>Popularita = nárok na dotaci x nenárok?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Druhy účastníků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431800" y="1585913"/>
          <a:ext cx="8208963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Ekonomický aspekt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Akce s převahou aktivních účastníků </a:t>
            </a:r>
          </a:p>
          <a:p>
            <a:pPr eaLnBrk="1" hangingPunct="1"/>
            <a:r>
              <a:rPr lang="cs-CZ" altLang="cs-CZ" smtClean="0"/>
              <a:t>Akce s převahou pasivních </a:t>
            </a:r>
          </a:p>
          <a:p>
            <a:pPr lvl="1" eaLnBrk="1" hangingPunct="1"/>
            <a:r>
              <a:rPr lang="cs-CZ" altLang="cs-CZ" smtClean="0"/>
              <a:t>Přímých účastníků</a:t>
            </a:r>
          </a:p>
          <a:p>
            <a:pPr lvl="1" eaLnBrk="1" hangingPunct="1"/>
            <a:r>
              <a:rPr lang="cs-CZ" altLang="cs-CZ" smtClean="0"/>
              <a:t>Nepřímých účastníků</a:t>
            </a:r>
          </a:p>
          <a:p>
            <a:pPr lvl="1"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Které jsou ekonomicky významnější? Proč..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accent2"/>
                </a:solidFill>
              </a:rPr>
              <a:t>2. Státní struktury v ČR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endParaRPr lang="cs-CZ" alt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en-US" sz="1800" dirty="0" smtClean="0"/>
              <a:t>Zákon o podpoře sportu č. 115/2001 Sb., ze dne 28.února 2001 ve znění od </a:t>
            </a:r>
            <a:r>
              <a:rPr lang="cs-CZ" altLang="en-US" sz="1800" b="1" dirty="0" smtClean="0"/>
              <a:t>31.7.2019</a:t>
            </a:r>
            <a:endParaRPr lang="cs-CZ" altLang="en-US" sz="1800" b="1" dirty="0" smtClean="0"/>
          </a:p>
          <a:p>
            <a:pPr eaLnBrk="1" hangingPunct="1">
              <a:lnSpc>
                <a:spcPct val="80000"/>
              </a:lnSpc>
            </a:pPr>
            <a:endParaRPr lang="cs-CZ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en-US" sz="1800" dirty="0" smtClean="0"/>
              <a:t>Dlouhé období bez koncepční činnosti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400" dirty="0" smtClean="0"/>
              <a:t>Ale ne bez podpory sportu</a:t>
            </a:r>
          </a:p>
          <a:p>
            <a:pPr eaLnBrk="1" hangingPunct="1">
              <a:lnSpc>
                <a:spcPct val="80000"/>
              </a:lnSpc>
            </a:pPr>
            <a:endParaRPr lang="cs-CZ" altLang="en-US" sz="1800" dirty="0" smtClean="0"/>
          </a:p>
          <a:p>
            <a:r>
              <a:rPr lang="pl-PL" altLang="en-US" sz="1800" b="1" dirty="0" smtClean="0"/>
              <a:t>Koncepce podpory sportu 2016-2025</a:t>
            </a:r>
          </a:p>
          <a:p>
            <a:pPr lvl="1"/>
            <a:r>
              <a:rPr lang="pl-PL" altLang="en-US" sz="1400" dirty="0" smtClean="0"/>
              <a:t>Základním cílem předkládané koncepce sportovní politiky České republiky 2016 – 2025 je zlepšit podmínky pro sport a státní reprezentaci ČR tak, aby odpovídaly významu sportu pro společnost i jednotlivce, respektovaly tradici i sportovní politiku EU.</a:t>
            </a:r>
          </a:p>
          <a:p>
            <a:endParaRPr lang="pl-PL" altLang="en-US" sz="1800" dirty="0" smtClean="0"/>
          </a:p>
          <a:p>
            <a:pPr lvl="1"/>
            <a:r>
              <a:rPr lang="pl-PL" altLang="en-US" sz="1400" dirty="0" smtClean="0"/>
              <a:t>Základní podmínkou naplnění cíle je kromě adresného rozdělování dotací, zásadní posílení institucionálního zajištění sportu v ČR, bez něhož nelze nutnou transformaci systému sportu uskutečnit. </a:t>
            </a:r>
          </a:p>
          <a:p>
            <a:pPr eaLnBrk="1" hangingPunct="1">
              <a:lnSpc>
                <a:spcPct val="80000"/>
              </a:lnSpc>
            </a:pPr>
            <a:endParaRPr lang="cs-CZ" altLang="en-US" sz="1800" dirty="0" smtClean="0"/>
          </a:p>
          <a:p>
            <a:pPr eaLnBrk="1" hangingPunct="1">
              <a:lnSpc>
                <a:spcPct val="80000"/>
              </a:lnSpc>
            </a:pPr>
            <a:endParaRPr lang="cs-CZ" altLang="en-US" sz="1800" dirty="0" smtClean="0"/>
          </a:p>
          <a:p>
            <a:pPr eaLnBrk="1" hangingPunct="1">
              <a:lnSpc>
                <a:spcPct val="80000"/>
              </a:lnSpc>
            </a:pPr>
            <a:endParaRPr lang="cs-CZ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Schéma struktury v ČR</a:t>
            </a:r>
          </a:p>
        </p:txBody>
      </p:sp>
      <p:sp>
        <p:nvSpPr>
          <p:cNvPr id="7171" name="Rectangle 30"/>
          <p:cNvSpPr>
            <a:spLocks noChangeArrowheads="1"/>
          </p:cNvSpPr>
          <p:nvPr/>
        </p:nvSpPr>
        <p:spPr bwMode="auto">
          <a:xfrm>
            <a:off x="1331913" y="1268413"/>
            <a:ext cx="1584325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trike="sngStrike" dirty="0" smtClean="0"/>
              <a:t>Všesportovní </a:t>
            </a:r>
          </a:p>
          <a:p>
            <a:pPr algn="ctr" eaLnBrk="1" hangingPunct="1">
              <a:defRPr/>
            </a:pPr>
            <a:r>
              <a:rPr lang="cs-CZ" altLang="cs-CZ" strike="sngStrike" dirty="0" smtClean="0"/>
              <a:t>kolegium</a:t>
            </a:r>
          </a:p>
        </p:txBody>
      </p:sp>
      <p:sp>
        <p:nvSpPr>
          <p:cNvPr id="15364" name="Rectangle 33"/>
          <p:cNvSpPr>
            <a:spLocks noChangeArrowheads="1"/>
          </p:cNvSpPr>
          <p:nvPr/>
        </p:nvSpPr>
        <p:spPr bwMode="auto">
          <a:xfrm>
            <a:off x="1258888" y="2708275"/>
            <a:ext cx="15843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Zastřešující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organizace</a:t>
            </a:r>
          </a:p>
        </p:txBody>
      </p:sp>
      <p:sp>
        <p:nvSpPr>
          <p:cNvPr id="15365" name="Rectangle 34"/>
          <p:cNvSpPr>
            <a:spLocks noChangeArrowheads="1"/>
          </p:cNvSpPr>
          <p:nvPr/>
        </p:nvSpPr>
        <p:spPr bwMode="auto">
          <a:xfrm>
            <a:off x="1258888" y="4195763"/>
            <a:ext cx="15843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Svaz, federace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odvětví</a:t>
            </a:r>
          </a:p>
        </p:txBody>
      </p:sp>
      <p:sp>
        <p:nvSpPr>
          <p:cNvPr id="15366" name="Rectangle 35"/>
          <p:cNvSpPr>
            <a:spLocks noChangeArrowheads="1"/>
          </p:cNvSpPr>
          <p:nvPr/>
        </p:nvSpPr>
        <p:spPr bwMode="auto">
          <a:xfrm>
            <a:off x="5580063" y="1412875"/>
            <a:ext cx="13684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MŠMT,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MV, MO</a:t>
            </a:r>
          </a:p>
        </p:txBody>
      </p:sp>
      <p:sp>
        <p:nvSpPr>
          <p:cNvPr id="15367" name="Rectangle 36"/>
          <p:cNvSpPr>
            <a:spLocks noChangeArrowheads="1"/>
          </p:cNvSpPr>
          <p:nvPr/>
        </p:nvSpPr>
        <p:spPr bwMode="auto">
          <a:xfrm>
            <a:off x="5580063" y="4221163"/>
            <a:ext cx="13684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Obce</a:t>
            </a:r>
          </a:p>
        </p:txBody>
      </p:sp>
      <p:sp>
        <p:nvSpPr>
          <p:cNvPr id="15368" name="Rectangle 38"/>
          <p:cNvSpPr>
            <a:spLocks noChangeArrowheads="1"/>
          </p:cNvSpPr>
          <p:nvPr/>
        </p:nvSpPr>
        <p:spPr bwMode="auto">
          <a:xfrm>
            <a:off x="1331913" y="5589588"/>
            <a:ext cx="15843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Sportovní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klub</a:t>
            </a:r>
          </a:p>
        </p:txBody>
      </p:sp>
      <p:sp>
        <p:nvSpPr>
          <p:cNvPr id="15369" name="Rectangle 39"/>
          <p:cNvSpPr>
            <a:spLocks noChangeArrowheads="1"/>
          </p:cNvSpPr>
          <p:nvPr/>
        </p:nvSpPr>
        <p:spPr bwMode="auto">
          <a:xfrm>
            <a:off x="5580063" y="2852738"/>
            <a:ext cx="13684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Kraje</a:t>
            </a:r>
          </a:p>
        </p:txBody>
      </p:sp>
      <p:sp>
        <p:nvSpPr>
          <p:cNvPr id="15370" name="Line 42"/>
          <p:cNvSpPr>
            <a:spLocks noChangeShapeType="1"/>
          </p:cNvSpPr>
          <p:nvPr/>
        </p:nvSpPr>
        <p:spPr bwMode="auto">
          <a:xfrm flipH="1">
            <a:off x="2987675" y="4581525"/>
            <a:ext cx="252095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2" name="Line 44"/>
          <p:cNvSpPr>
            <a:spLocks noChangeShapeType="1"/>
          </p:cNvSpPr>
          <p:nvPr/>
        </p:nvSpPr>
        <p:spPr bwMode="auto">
          <a:xfrm>
            <a:off x="2062987" y="5110163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3" name="Line 45"/>
          <p:cNvSpPr>
            <a:spLocks noChangeShapeType="1"/>
          </p:cNvSpPr>
          <p:nvPr/>
        </p:nvSpPr>
        <p:spPr bwMode="auto">
          <a:xfrm flipH="1">
            <a:off x="827088" y="594995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4" name="Line 46"/>
          <p:cNvSpPr>
            <a:spLocks noChangeShapeType="1"/>
          </p:cNvSpPr>
          <p:nvPr/>
        </p:nvSpPr>
        <p:spPr bwMode="auto">
          <a:xfrm flipV="1">
            <a:off x="827088" y="3141663"/>
            <a:ext cx="0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5" name="Line 47"/>
          <p:cNvSpPr>
            <a:spLocks noChangeShapeType="1"/>
          </p:cNvSpPr>
          <p:nvPr/>
        </p:nvSpPr>
        <p:spPr bwMode="auto">
          <a:xfrm>
            <a:off x="827088" y="31416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6" name="Line 48"/>
          <p:cNvSpPr>
            <a:spLocks noChangeShapeType="1"/>
          </p:cNvSpPr>
          <p:nvPr/>
        </p:nvSpPr>
        <p:spPr bwMode="auto">
          <a:xfrm>
            <a:off x="1979613" y="22050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7" name="Line 49"/>
          <p:cNvSpPr>
            <a:spLocks noChangeShapeType="1"/>
          </p:cNvSpPr>
          <p:nvPr/>
        </p:nvSpPr>
        <p:spPr bwMode="auto">
          <a:xfrm flipV="1">
            <a:off x="1692275" y="22050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8" name="Line 50"/>
          <p:cNvSpPr>
            <a:spLocks noChangeShapeType="1"/>
          </p:cNvSpPr>
          <p:nvPr/>
        </p:nvSpPr>
        <p:spPr bwMode="auto">
          <a:xfrm flipH="1">
            <a:off x="2916238" y="1700213"/>
            <a:ext cx="259238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9" name="Line 51"/>
          <p:cNvSpPr>
            <a:spLocks noChangeShapeType="1"/>
          </p:cNvSpPr>
          <p:nvPr/>
        </p:nvSpPr>
        <p:spPr bwMode="auto">
          <a:xfrm flipH="1">
            <a:off x="2916238" y="1700213"/>
            <a:ext cx="2592387" cy="2665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80" name="Line 52"/>
          <p:cNvSpPr>
            <a:spLocks noChangeShapeType="1"/>
          </p:cNvSpPr>
          <p:nvPr/>
        </p:nvSpPr>
        <p:spPr bwMode="auto">
          <a:xfrm flipH="1">
            <a:off x="2987675" y="3429000"/>
            <a:ext cx="252095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81" name="Line 53"/>
          <p:cNvSpPr>
            <a:spLocks noChangeShapeType="1"/>
          </p:cNvSpPr>
          <p:nvPr/>
        </p:nvSpPr>
        <p:spPr bwMode="auto">
          <a:xfrm flipH="1">
            <a:off x="2916238" y="3429000"/>
            <a:ext cx="259238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82" name="Line 54"/>
          <p:cNvSpPr>
            <a:spLocks noChangeShapeType="1"/>
          </p:cNvSpPr>
          <p:nvPr/>
        </p:nvSpPr>
        <p:spPr bwMode="auto">
          <a:xfrm flipH="1">
            <a:off x="2916238" y="1628775"/>
            <a:ext cx="2663825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83" name="Line 55"/>
          <p:cNvSpPr>
            <a:spLocks noChangeShapeType="1"/>
          </p:cNvSpPr>
          <p:nvPr/>
        </p:nvSpPr>
        <p:spPr bwMode="auto">
          <a:xfrm>
            <a:off x="6516688" y="23495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84" name="Line 56"/>
          <p:cNvSpPr>
            <a:spLocks noChangeShapeType="1"/>
          </p:cNvSpPr>
          <p:nvPr/>
        </p:nvSpPr>
        <p:spPr bwMode="auto">
          <a:xfrm>
            <a:off x="6516688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3" name="Rectangle 57"/>
          <p:cNvSpPr>
            <a:spLocks noChangeArrowheads="1"/>
          </p:cNvSpPr>
          <p:nvPr/>
        </p:nvSpPr>
        <p:spPr bwMode="auto">
          <a:xfrm>
            <a:off x="311468" y="1561276"/>
            <a:ext cx="792162" cy="6477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trike="sngStrike" dirty="0" smtClean="0"/>
              <a:t>Sazka</a:t>
            </a:r>
          </a:p>
        </p:txBody>
      </p:sp>
      <p:sp>
        <p:nvSpPr>
          <p:cNvPr id="15386" name="Line 58"/>
          <p:cNvSpPr>
            <a:spLocks noChangeShapeType="1"/>
          </p:cNvSpPr>
          <p:nvPr/>
        </p:nvSpPr>
        <p:spPr bwMode="auto">
          <a:xfrm>
            <a:off x="1081088" y="2244725"/>
            <a:ext cx="2873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87" name="Rectangle 35"/>
          <p:cNvSpPr>
            <a:spLocks noChangeArrowheads="1"/>
          </p:cNvSpPr>
          <p:nvPr/>
        </p:nvSpPr>
        <p:spPr bwMode="auto">
          <a:xfrm>
            <a:off x="4077590" y="1858361"/>
            <a:ext cx="1343025" cy="590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/>
              <a:t>Národní rada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/>
              <a:t>pro sport</a:t>
            </a:r>
          </a:p>
        </p:txBody>
      </p:sp>
      <p:sp>
        <p:nvSpPr>
          <p:cNvPr id="15388" name="Rectangle 35"/>
          <p:cNvSpPr>
            <a:spLocks noChangeArrowheads="1"/>
          </p:cNvSpPr>
          <p:nvPr/>
        </p:nvSpPr>
        <p:spPr bwMode="auto">
          <a:xfrm>
            <a:off x="3757613" y="2673350"/>
            <a:ext cx="8636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3 RSC</a:t>
            </a:r>
          </a:p>
        </p:txBody>
      </p:sp>
      <p:sp>
        <p:nvSpPr>
          <p:cNvPr id="15389" name="Rectangle 33"/>
          <p:cNvSpPr>
            <a:spLocks noChangeArrowheads="1"/>
          </p:cNvSpPr>
          <p:nvPr/>
        </p:nvSpPr>
        <p:spPr bwMode="auto">
          <a:xfrm>
            <a:off x="103188" y="2586038"/>
            <a:ext cx="1000125" cy="447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ČOV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78241" y="1417638"/>
            <a:ext cx="1368152" cy="922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accent6"/>
                </a:solidFill>
              </a:rPr>
              <a:t>Národní sportovní agentura</a:t>
            </a:r>
            <a:endParaRPr lang="en-GB" sz="1600" dirty="0">
              <a:solidFill>
                <a:schemeClr val="accent6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63661" y="3732907"/>
            <a:ext cx="2092547" cy="309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solidFill>
                  <a:schemeClr val="accent6"/>
                </a:solidFill>
              </a:rPr>
              <a:t>? Mezi-zastřešující organizace</a:t>
            </a:r>
            <a:endParaRPr lang="en-GB" sz="1100" dirty="0">
              <a:solidFill>
                <a:schemeClr val="accent6"/>
              </a:solidFill>
            </a:endParaRPr>
          </a:p>
        </p:txBody>
      </p:sp>
      <p:sp>
        <p:nvSpPr>
          <p:cNvPr id="15371" name="Line 43"/>
          <p:cNvSpPr>
            <a:spLocks noChangeShapeType="1"/>
          </p:cNvSpPr>
          <p:nvPr/>
        </p:nvSpPr>
        <p:spPr bwMode="auto">
          <a:xfrm>
            <a:off x="1908175" y="3644900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0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2496</TotalTime>
  <Words>2075</Words>
  <Application>Microsoft Office PowerPoint</Application>
  <PresentationFormat>Předvádění na obrazovce (4:3)</PresentationFormat>
  <Paragraphs>354</Paragraphs>
  <Slides>41</Slides>
  <Notes>10</Notes>
  <HiddenSlides>0</HiddenSlides>
  <MMClips>0</MMClips>
  <ScaleCrop>false</ScaleCrop>
  <HeadingPairs>
    <vt:vector size="8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4" baseType="lpstr">
      <vt:lpstr>Arial</vt:lpstr>
      <vt:lpstr>Výchozí návrh</vt:lpstr>
      <vt:lpstr>Graf</vt:lpstr>
      <vt:lpstr>MPV_EKSP P2</vt:lpstr>
      <vt:lpstr>Struktura</vt:lpstr>
      <vt:lpstr>Sport versus Tělesná kultura</vt:lpstr>
      <vt:lpstr>Systém tělesné kultury</vt:lpstr>
      <vt:lpstr>Další pojmy</vt:lpstr>
      <vt:lpstr>Druhy účastníků</vt:lpstr>
      <vt:lpstr>Ekonomický aspekt</vt:lpstr>
      <vt:lpstr>2. Státní struktury v ČR</vt:lpstr>
      <vt:lpstr>Schéma struktury v ČR</vt:lpstr>
      <vt:lpstr>Prezentace aplikace PowerPoint</vt:lpstr>
      <vt:lpstr>Národní sportovní agentura</vt:lpstr>
      <vt:lpstr>Národní sportovní agentura</vt:lpstr>
      <vt:lpstr>Zákon o podpoře sportu</vt:lpstr>
      <vt:lpstr>Koncepce Sport 2025 vychází z těchto (VYBRANÝCH) základních zjištění: </vt:lpstr>
      <vt:lpstr>Strategické oblasti </vt:lpstr>
      <vt:lpstr>Prezentace aplikace PowerPoint</vt:lpstr>
      <vt:lpstr>MŠMT</vt:lpstr>
      <vt:lpstr>Výzva 1: Podpora školního a univerzitního sportu  Výzva 2: Organizace sportu pro všechny  Výzva 3: Podpora zastřešujících sportovních organizací  Výzva 4: Podpora zastřešujících sportovních organizací reprezentujících olympijské nebo paralympijské hnutí  Výzva 5: Podpora sportovních svazů – sportovní hry  Výzva 6: Podpora sportovních svazů – olympijské sporty  Výzva 7: Podpora sportovních svazů – sporty nezařazené do olympijského programu  </vt:lpstr>
      <vt:lpstr>Akční plán 2018-2019</vt:lpstr>
      <vt:lpstr>Podpora sportu 2017 – MŠMT</vt:lpstr>
      <vt:lpstr>Rezortní sportovní centra</vt:lpstr>
      <vt:lpstr>Prezentace aplikace PowerPoint</vt:lpstr>
      <vt:lpstr>MV - RSC</vt:lpstr>
      <vt:lpstr>Vysokoškolské sportovní centrum MŠMT</vt:lpstr>
      <vt:lpstr>Kraje a obce</vt:lpstr>
      <vt:lpstr>Kraje</vt:lpstr>
      <vt:lpstr>Obce</vt:lpstr>
      <vt:lpstr>3. Spolkové struktury</vt:lpstr>
      <vt:lpstr>Zastřešující sportovní svazy</vt:lpstr>
      <vt:lpstr>Zastřešující organizace výzkum 2015</vt:lpstr>
      <vt:lpstr>ČSTV…. ČUS</vt:lpstr>
      <vt:lpstr>ČUS</vt:lpstr>
      <vt:lpstr>Sportovní kluby jako neziskové organizace</vt:lpstr>
      <vt:lpstr>Podpora SK a vztahy SK s obcemi a vlastními sport. svazy</vt:lpstr>
      <vt:lpstr>Vztah SK s obcemi a svazy – průzkum 2011 (430)</vt:lpstr>
      <vt:lpstr>Prezentace aplikace PowerPoint</vt:lpstr>
      <vt:lpstr>4. Ziskový sektor</vt:lpstr>
      <vt:lpstr>Diskuze</vt:lpstr>
      <vt:lpstr>Literatura</vt:lpstr>
      <vt:lpstr>Zajímavé odkazy</vt:lpstr>
      <vt:lpstr>Dobrovolný úkol</vt:lpstr>
    </vt:vector>
  </TitlesOfParts>
  <Company>Marek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EKOS P3</dc:title>
  <dc:creator>Marek</dc:creator>
  <cp:lastModifiedBy>Pavlik Marek</cp:lastModifiedBy>
  <cp:revision>86</cp:revision>
  <dcterms:created xsi:type="dcterms:W3CDTF">2008-02-29T15:18:49Z</dcterms:created>
  <dcterms:modified xsi:type="dcterms:W3CDTF">2020-02-19T11:34:54Z</dcterms:modified>
</cp:coreProperties>
</file>