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83" r:id="rId4"/>
    <p:sldId id="280" r:id="rId5"/>
    <p:sldId id="281" r:id="rId6"/>
    <p:sldId id="259" r:id="rId7"/>
    <p:sldId id="260" r:id="rId8"/>
    <p:sldId id="262" r:id="rId9"/>
    <p:sldId id="277" r:id="rId10"/>
    <p:sldId id="279" r:id="rId11"/>
    <p:sldId id="282" r:id="rId12"/>
    <p:sldId id="284" r:id="rId13"/>
    <p:sldId id="261" r:id="rId14"/>
    <p:sldId id="291" r:id="rId15"/>
    <p:sldId id="286" r:id="rId16"/>
    <p:sldId id="288" r:id="rId17"/>
    <p:sldId id="293" r:id="rId18"/>
    <p:sldId id="28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Štěrba" userId="6f3da7df930b9d87" providerId="LiveId" clId="{A85E3969-7710-4085-93E7-EAC7C11A70BE}"/>
    <pc:docChg chg="undo custSel addSld delSld modSld">
      <pc:chgData name="Martin Štěrba" userId="6f3da7df930b9d87" providerId="LiveId" clId="{A85E3969-7710-4085-93E7-EAC7C11A70BE}" dt="2020-03-02T16:57:41.305" v="1010"/>
      <pc:docMkLst>
        <pc:docMk/>
      </pc:docMkLst>
      <pc:sldChg chg="addSp delSp modSp">
        <pc:chgData name="Martin Štěrba" userId="6f3da7df930b9d87" providerId="LiveId" clId="{A85E3969-7710-4085-93E7-EAC7C11A70BE}" dt="2020-03-02T16:16:11.455" v="332" actId="27636"/>
        <pc:sldMkLst>
          <pc:docMk/>
          <pc:sldMk cId="3542108411" sldId="258"/>
        </pc:sldMkLst>
        <pc:spChg chg="mod">
          <ac:chgData name="Martin Štěrba" userId="6f3da7df930b9d87" providerId="LiveId" clId="{A85E3969-7710-4085-93E7-EAC7C11A70BE}" dt="2020-03-02T15:28:36.353" v="92" actId="20577"/>
          <ac:spMkLst>
            <pc:docMk/>
            <pc:sldMk cId="3542108411" sldId="258"/>
            <ac:spMk id="2" creationId="{96117AE1-6815-4F7D-8737-D8961E6C92A3}"/>
          </ac:spMkLst>
        </pc:spChg>
        <pc:spChg chg="mod">
          <ac:chgData name="Martin Štěrba" userId="6f3da7df930b9d87" providerId="LiveId" clId="{A85E3969-7710-4085-93E7-EAC7C11A70BE}" dt="2020-03-02T16:16:11.455" v="332" actId="27636"/>
          <ac:spMkLst>
            <pc:docMk/>
            <pc:sldMk cId="3542108411" sldId="258"/>
            <ac:spMk id="3" creationId="{A891173B-EE9C-41C7-8930-1B9335B9983D}"/>
          </ac:spMkLst>
        </pc:spChg>
        <pc:spChg chg="add del">
          <ac:chgData name="Martin Štěrba" userId="6f3da7df930b9d87" providerId="LiveId" clId="{A85E3969-7710-4085-93E7-EAC7C11A70BE}" dt="2020-03-02T15:23:48.153" v="53"/>
          <ac:spMkLst>
            <pc:docMk/>
            <pc:sldMk cId="3542108411" sldId="258"/>
            <ac:spMk id="5" creationId="{239FEF8A-1F8A-4564-86B8-254A1FD1B173}"/>
          </ac:spMkLst>
        </pc:spChg>
        <pc:graphicFrameChg chg="add del">
          <ac:chgData name="Martin Štěrba" userId="6f3da7df930b9d87" providerId="LiveId" clId="{A85E3969-7710-4085-93E7-EAC7C11A70BE}" dt="2020-03-02T15:23:48.153" v="53"/>
          <ac:graphicFrameMkLst>
            <pc:docMk/>
            <pc:sldMk cId="3542108411" sldId="258"/>
            <ac:graphicFrameMk id="4" creationId="{090D3EC2-487A-47E2-A4D8-565E54802FE9}"/>
          </ac:graphicFrameMkLst>
        </pc:graphicFrameChg>
      </pc:sldChg>
      <pc:sldChg chg="modSp add">
        <pc:chgData name="Martin Štěrba" userId="6f3da7df930b9d87" providerId="LiveId" clId="{A85E3969-7710-4085-93E7-EAC7C11A70BE}" dt="2020-03-02T15:30:25.977" v="166" actId="20577"/>
        <pc:sldMkLst>
          <pc:docMk/>
          <pc:sldMk cId="649354238" sldId="259"/>
        </pc:sldMkLst>
        <pc:spChg chg="mod">
          <ac:chgData name="Martin Štěrba" userId="6f3da7df930b9d87" providerId="LiveId" clId="{A85E3969-7710-4085-93E7-EAC7C11A70BE}" dt="2020-03-02T15:30:17.047" v="163" actId="20577"/>
          <ac:spMkLst>
            <pc:docMk/>
            <pc:sldMk cId="649354238" sldId="259"/>
            <ac:spMk id="2" creationId="{7E9546EF-F6D1-4B4F-9FC1-E92AF587D65A}"/>
          </ac:spMkLst>
        </pc:spChg>
        <pc:spChg chg="mod">
          <ac:chgData name="Martin Štěrba" userId="6f3da7df930b9d87" providerId="LiveId" clId="{A85E3969-7710-4085-93E7-EAC7C11A70BE}" dt="2020-03-02T15:30:25.977" v="166" actId="20577"/>
          <ac:spMkLst>
            <pc:docMk/>
            <pc:sldMk cId="649354238" sldId="259"/>
            <ac:spMk id="3" creationId="{2B38479E-A593-448C-9810-45E73785CCED}"/>
          </ac:spMkLst>
        </pc:spChg>
      </pc:sldChg>
      <pc:sldChg chg="del">
        <pc:chgData name="Martin Štěrba" userId="6f3da7df930b9d87" providerId="LiveId" clId="{A85E3969-7710-4085-93E7-EAC7C11A70BE}" dt="2020-03-02T15:22:57.350" v="5" actId="47"/>
        <pc:sldMkLst>
          <pc:docMk/>
          <pc:sldMk cId="1331359113" sldId="259"/>
        </pc:sldMkLst>
      </pc:sldChg>
      <pc:sldChg chg="del">
        <pc:chgData name="Martin Štěrba" userId="6f3da7df930b9d87" providerId="LiveId" clId="{A85E3969-7710-4085-93E7-EAC7C11A70BE}" dt="2020-03-02T15:22:58.160" v="10" actId="47"/>
        <pc:sldMkLst>
          <pc:docMk/>
          <pc:sldMk cId="3303277969" sldId="260"/>
        </pc:sldMkLst>
      </pc:sldChg>
      <pc:sldChg chg="modSp add">
        <pc:chgData name="Martin Štěrba" userId="6f3da7df930b9d87" providerId="LiveId" clId="{A85E3969-7710-4085-93E7-EAC7C11A70BE}" dt="2020-03-02T15:30:45.088" v="189" actId="20577"/>
        <pc:sldMkLst>
          <pc:docMk/>
          <pc:sldMk cId="3603701293" sldId="260"/>
        </pc:sldMkLst>
        <pc:spChg chg="mod">
          <ac:chgData name="Martin Štěrba" userId="6f3da7df930b9d87" providerId="LiveId" clId="{A85E3969-7710-4085-93E7-EAC7C11A70BE}" dt="2020-03-02T15:30:45.088" v="189" actId="20577"/>
          <ac:spMkLst>
            <pc:docMk/>
            <pc:sldMk cId="3603701293" sldId="260"/>
            <ac:spMk id="2" creationId="{B98880DE-1314-45AE-9ED7-8D8FB0FC635E}"/>
          </ac:spMkLst>
        </pc:spChg>
        <pc:spChg chg="mod">
          <ac:chgData name="Martin Štěrba" userId="6f3da7df930b9d87" providerId="LiveId" clId="{A85E3969-7710-4085-93E7-EAC7C11A70BE}" dt="2020-03-02T15:30:39.398" v="169" actId="27636"/>
          <ac:spMkLst>
            <pc:docMk/>
            <pc:sldMk cId="3603701293" sldId="260"/>
            <ac:spMk id="3" creationId="{62480F9F-E687-4081-96C5-CC0BBF57D0C5}"/>
          </ac:spMkLst>
        </pc:spChg>
      </pc:sldChg>
      <pc:sldChg chg="del">
        <pc:chgData name="Martin Štěrba" userId="6f3da7df930b9d87" providerId="LiveId" clId="{A85E3969-7710-4085-93E7-EAC7C11A70BE}" dt="2020-03-02T15:22:57.685" v="7" actId="47"/>
        <pc:sldMkLst>
          <pc:docMk/>
          <pc:sldMk cId="1472834047" sldId="261"/>
        </pc:sldMkLst>
      </pc:sldChg>
      <pc:sldChg chg="modSp add">
        <pc:chgData name="Martin Štěrba" userId="6f3da7df930b9d87" providerId="LiveId" clId="{A85E3969-7710-4085-93E7-EAC7C11A70BE}" dt="2020-03-02T15:31:10.084" v="195" actId="6549"/>
        <pc:sldMkLst>
          <pc:docMk/>
          <pc:sldMk cId="1657964217" sldId="261"/>
        </pc:sldMkLst>
        <pc:spChg chg="mod">
          <ac:chgData name="Martin Štěrba" userId="6f3da7df930b9d87" providerId="LiveId" clId="{A85E3969-7710-4085-93E7-EAC7C11A70BE}" dt="2020-03-02T15:30:54.212" v="191"/>
          <ac:spMkLst>
            <pc:docMk/>
            <pc:sldMk cId="1657964217" sldId="261"/>
            <ac:spMk id="2" creationId="{BB132BFD-F7A0-4693-840D-F3CDED8332AE}"/>
          </ac:spMkLst>
        </pc:spChg>
        <pc:spChg chg="mod">
          <ac:chgData name="Martin Štěrba" userId="6f3da7df930b9d87" providerId="LiveId" clId="{A85E3969-7710-4085-93E7-EAC7C11A70BE}" dt="2020-03-02T15:31:10.084" v="195" actId="6549"/>
          <ac:spMkLst>
            <pc:docMk/>
            <pc:sldMk cId="1657964217" sldId="261"/>
            <ac:spMk id="3" creationId="{BAF86703-E3E3-4A64-B83C-EA4D35C15299}"/>
          </ac:spMkLst>
        </pc:spChg>
      </pc:sldChg>
      <pc:sldChg chg="del">
        <pc:chgData name="Martin Štěrba" userId="6f3da7df930b9d87" providerId="LiveId" clId="{A85E3969-7710-4085-93E7-EAC7C11A70BE}" dt="2020-03-02T15:22:57.820" v="8" actId="47"/>
        <pc:sldMkLst>
          <pc:docMk/>
          <pc:sldMk cId="689080429" sldId="262"/>
        </pc:sldMkLst>
      </pc:sldChg>
      <pc:sldChg chg="modSp add">
        <pc:chgData name="Martin Štěrba" userId="6f3da7df930b9d87" providerId="LiveId" clId="{A85E3969-7710-4085-93E7-EAC7C11A70BE}" dt="2020-03-02T15:32:16.101" v="273" actId="20577"/>
        <pc:sldMkLst>
          <pc:docMk/>
          <pc:sldMk cId="3484783707" sldId="262"/>
        </pc:sldMkLst>
        <pc:spChg chg="mod">
          <ac:chgData name="Martin Štěrba" userId="6f3da7df930b9d87" providerId="LiveId" clId="{A85E3969-7710-4085-93E7-EAC7C11A70BE}" dt="2020-03-02T15:32:16.101" v="273" actId="20577"/>
          <ac:spMkLst>
            <pc:docMk/>
            <pc:sldMk cId="3484783707" sldId="262"/>
            <ac:spMk id="2" creationId="{E833C5FD-8D83-4E9C-BC66-B805574AFC3D}"/>
          </ac:spMkLst>
        </pc:spChg>
        <pc:spChg chg="mod">
          <ac:chgData name="Martin Štěrba" userId="6f3da7df930b9d87" providerId="LiveId" clId="{A85E3969-7710-4085-93E7-EAC7C11A70BE}" dt="2020-03-02T15:32:05.430" v="199" actId="20577"/>
          <ac:spMkLst>
            <pc:docMk/>
            <pc:sldMk cId="3484783707" sldId="262"/>
            <ac:spMk id="3" creationId="{4358C136-40F3-4EDE-BF17-A0A90753A2C0}"/>
          </ac:spMkLst>
        </pc:spChg>
      </pc:sldChg>
      <pc:sldChg chg="add del">
        <pc:chgData name="Martin Štěrba" userId="6f3da7df930b9d87" providerId="LiveId" clId="{A85E3969-7710-4085-93E7-EAC7C11A70BE}" dt="2020-03-02T15:35:47.511" v="276" actId="47"/>
        <pc:sldMkLst>
          <pc:docMk/>
          <pc:sldMk cId="2435991882" sldId="263"/>
        </pc:sldMkLst>
      </pc:sldChg>
      <pc:sldChg chg="del">
        <pc:chgData name="Martin Štěrba" userId="6f3da7df930b9d87" providerId="LiveId" clId="{A85E3969-7710-4085-93E7-EAC7C11A70BE}" dt="2020-03-02T15:22:57.500" v="6" actId="47"/>
        <pc:sldMkLst>
          <pc:docMk/>
          <pc:sldMk cId="2547576427" sldId="263"/>
        </pc:sldMkLst>
      </pc:sldChg>
      <pc:sldChg chg="del">
        <pc:chgData name="Martin Štěrba" userId="6f3da7df930b9d87" providerId="LiveId" clId="{A85E3969-7710-4085-93E7-EAC7C11A70BE}" dt="2020-03-02T15:22:57.968" v="9" actId="47"/>
        <pc:sldMkLst>
          <pc:docMk/>
          <pc:sldMk cId="3725514089" sldId="264"/>
        </pc:sldMkLst>
      </pc:sldChg>
      <pc:sldChg chg="del">
        <pc:chgData name="Martin Štěrba" userId="6f3da7df930b9d87" providerId="LiveId" clId="{A85E3969-7710-4085-93E7-EAC7C11A70BE}" dt="2020-03-02T15:22:58.316" v="11" actId="47"/>
        <pc:sldMkLst>
          <pc:docMk/>
          <pc:sldMk cId="3194373480" sldId="265"/>
        </pc:sldMkLst>
      </pc:sldChg>
      <pc:sldChg chg="del">
        <pc:chgData name="Martin Štěrba" userId="6f3da7df930b9d87" providerId="LiveId" clId="{A85E3969-7710-4085-93E7-EAC7C11A70BE}" dt="2020-03-02T15:22:58.500" v="12" actId="47"/>
        <pc:sldMkLst>
          <pc:docMk/>
          <pc:sldMk cId="2154097121" sldId="266"/>
        </pc:sldMkLst>
      </pc:sldChg>
      <pc:sldChg chg="del">
        <pc:chgData name="Martin Štěrba" userId="6f3da7df930b9d87" providerId="LiveId" clId="{A85E3969-7710-4085-93E7-EAC7C11A70BE}" dt="2020-03-02T15:22:58.928" v="14" actId="47"/>
        <pc:sldMkLst>
          <pc:docMk/>
          <pc:sldMk cId="2451438906" sldId="267"/>
        </pc:sldMkLst>
      </pc:sldChg>
      <pc:sldChg chg="del">
        <pc:chgData name="Martin Štěrba" userId="6f3da7df930b9d87" providerId="LiveId" clId="{A85E3969-7710-4085-93E7-EAC7C11A70BE}" dt="2020-03-02T15:22:58.740" v="13" actId="47"/>
        <pc:sldMkLst>
          <pc:docMk/>
          <pc:sldMk cId="2489444531" sldId="268"/>
        </pc:sldMkLst>
      </pc:sldChg>
      <pc:sldChg chg="del">
        <pc:chgData name="Martin Štěrba" userId="6f3da7df930b9d87" providerId="LiveId" clId="{A85E3969-7710-4085-93E7-EAC7C11A70BE}" dt="2020-03-02T15:22:59.216" v="16" actId="47"/>
        <pc:sldMkLst>
          <pc:docMk/>
          <pc:sldMk cId="1137676453" sldId="269"/>
        </pc:sldMkLst>
      </pc:sldChg>
      <pc:sldChg chg="del">
        <pc:chgData name="Martin Štěrba" userId="6f3da7df930b9d87" providerId="LiveId" clId="{A85E3969-7710-4085-93E7-EAC7C11A70BE}" dt="2020-03-02T15:22:59.028" v="15" actId="47"/>
        <pc:sldMkLst>
          <pc:docMk/>
          <pc:sldMk cId="3238917923" sldId="270"/>
        </pc:sldMkLst>
      </pc:sldChg>
      <pc:sldChg chg="del">
        <pc:chgData name="Martin Štěrba" userId="6f3da7df930b9d87" providerId="LiveId" clId="{A85E3969-7710-4085-93E7-EAC7C11A70BE}" dt="2020-03-02T15:22:59.380" v="17" actId="47"/>
        <pc:sldMkLst>
          <pc:docMk/>
          <pc:sldMk cId="2999776186" sldId="271"/>
        </pc:sldMkLst>
      </pc:sldChg>
      <pc:sldChg chg="del">
        <pc:chgData name="Martin Štěrba" userId="6f3da7df930b9d87" providerId="LiveId" clId="{A85E3969-7710-4085-93E7-EAC7C11A70BE}" dt="2020-03-02T15:22:59.540" v="18" actId="47"/>
        <pc:sldMkLst>
          <pc:docMk/>
          <pc:sldMk cId="440843063" sldId="272"/>
        </pc:sldMkLst>
      </pc:sldChg>
      <pc:sldChg chg="del">
        <pc:chgData name="Martin Štěrba" userId="6f3da7df930b9d87" providerId="LiveId" clId="{A85E3969-7710-4085-93E7-EAC7C11A70BE}" dt="2020-03-02T15:23:00.378" v="20" actId="47"/>
        <pc:sldMkLst>
          <pc:docMk/>
          <pc:sldMk cId="1594161913" sldId="273"/>
        </pc:sldMkLst>
      </pc:sldChg>
      <pc:sldChg chg="del">
        <pc:chgData name="Martin Štěrba" userId="6f3da7df930b9d87" providerId="LiveId" clId="{A85E3969-7710-4085-93E7-EAC7C11A70BE}" dt="2020-03-02T15:22:59.915" v="19" actId="47"/>
        <pc:sldMkLst>
          <pc:docMk/>
          <pc:sldMk cId="1311796781" sldId="274"/>
        </pc:sldMkLst>
      </pc:sldChg>
      <pc:sldChg chg="del">
        <pc:chgData name="Martin Štěrba" userId="6f3da7df930b9d87" providerId="LiveId" clId="{A85E3969-7710-4085-93E7-EAC7C11A70BE}" dt="2020-03-02T15:23:00.816" v="21" actId="47"/>
        <pc:sldMkLst>
          <pc:docMk/>
          <pc:sldMk cId="2462411192" sldId="275"/>
        </pc:sldMkLst>
      </pc:sldChg>
      <pc:sldChg chg="del">
        <pc:chgData name="Martin Štěrba" userId="6f3da7df930b9d87" providerId="LiveId" clId="{A85E3969-7710-4085-93E7-EAC7C11A70BE}" dt="2020-03-02T15:23:03.005" v="22" actId="47"/>
        <pc:sldMkLst>
          <pc:docMk/>
          <pc:sldMk cId="1035134202" sldId="276"/>
        </pc:sldMkLst>
      </pc:sldChg>
      <pc:sldChg chg="modSp add">
        <pc:chgData name="Martin Štěrba" userId="6f3da7df930b9d87" providerId="LiveId" clId="{A85E3969-7710-4085-93E7-EAC7C11A70BE}" dt="2020-03-02T16:43:43.597" v="722" actId="20577"/>
        <pc:sldMkLst>
          <pc:docMk/>
          <pc:sldMk cId="2247991102" sldId="277"/>
        </pc:sldMkLst>
        <pc:spChg chg="mod">
          <ac:chgData name="Martin Štěrba" userId="6f3da7df930b9d87" providerId="LiveId" clId="{A85E3969-7710-4085-93E7-EAC7C11A70BE}" dt="2020-03-02T16:12:59.141" v="308" actId="20577"/>
          <ac:spMkLst>
            <pc:docMk/>
            <pc:sldMk cId="2247991102" sldId="277"/>
            <ac:spMk id="2" creationId="{8F1E0E88-CF0D-48D2-85C4-309B20F0A301}"/>
          </ac:spMkLst>
        </pc:spChg>
        <pc:spChg chg="mod">
          <ac:chgData name="Martin Štěrba" userId="6f3da7df930b9d87" providerId="LiveId" clId="{A85E3969-7710-4085-93E7-EAC7C11A70BE}" dt="2020-03-02T16:43:43.597" v="722" actId="20577"/>
          <ac:spMkLst>
            <pc:docMk/>
            <pc:sldMk cId="2247991102" sldId="277"/>
            <ac:spMk id="3" creationId="{AB2E9A51-E40C-42C8-AC7C-8B3BD8383B3C}"/>
          </ac:spMkLst>
        </pc:spChg>
      </pc:sldChg>
      <pc:sldChg chg="modSp add">
        <pc:chgData name="Martin Štěrba" userId="6f3da7df930b9d87" providerId="LiveId" clId="{A85E3969-7710-4085-93E7-EAC7C11A70BE}" dt="2020-03-02T16:13:03.030" v="311" actId="20577"/>
        <pc:sldMkLst>
          <pc:docMk/>
          <pc:sldMk cId="122371084" sldId="279"/>
        </pc:sldMkLst>
        <pc:spChg chg="mod">
          <ac:chgData name="Martin Štěrba" userId="6f3da7df930b9d87" providerId="LiveId" clId="{A85E3969-7710-4085-93E7-EAC7C11A70BE}" dt="2020-03-02T16:13:03.030" v="311" actId="20577"/>
          <ac:spMkLst>
            <pc:docMk/>
            <pc:sldMk cId="122371084" sldId="279"/>
            <ac:spMk id="2" creationId="{F01DD262-51FA-4FDE-AC38-D2E76378974F}"/>
          </ac:spMkLst>
        </pc:spChg>
      </pc:sldChg>
      <pc:sldChg chg="modSp add">
        <pc:chgData name="Martin Štěrba" userId="6f3da7df930b9d87" providerId="LiveId" clId="{A85E3969-7710-4085-93E7-EAC7C11A70BE}" dt="2020-03-02T15:37:40.990" v="291" actId="5793"/>
        <pc:sldMkLst>
          <pc:docMk/>
          <pc:sldMk cId="3560999189" sldId="280"/>
        </pc:sldMkLst>
        <pc:spChg chg="mod">
          <ac:chgData name="Martin Štěrba" userId="6f3da7df930b9d87" providerId="LiveId" clId="{A85E3969-7710-4085-93E7-EAC7C11A70BE}" dt="2020-03-02T15:36:56.978" v="290"/>
          <ac:spMkLst>
            <pc:docMk/>
            <pc:sldMk cId="3560999189" sldId="280"/>
            <ac:spMk id="2" creationId="{E82FB179-6119-47DB-A53B-AC6589ECF167}"/>
          </ac:spMkLst>
        </pc:spChg>
        <pc:spChg chg="mod">
          <ac:chgData name="Martin Štěrba" userId="6f3da7df930b9d87" providerId="LiveId" clId="{A85E3969-7710-4085-93E7-EAC7C11A70BE}" dt="2020-03-02T15:37:40.990" v="291" actId="5793"/>
          <ac:spMkLst>
            <pc:docMk/>
            <pc:sldMk cId="3560999189" sldId="280"/>
            <ac:spMk id="3" creationId="{B4596462-717B-44E5-AE2D-B9B9DE95A4C1}"/>
          </ac:spMkLst>
        </pc:spChg>
      </pc:sldChg>
      <pc:sldChg chg="modSp add">
        <pc:chgData name="Martin Štěrba" userId="6f3da7df930b9d87" providerId="LiveId" clId="{A85E3969-7710-4085-93E7-EAC7C11A70BE}" dt="2020-03-02T16:03:27.486" v="306" actId="20577"/>
        <pc:sldMkLst>
          <pc:docMk/>
          <pc:sldMk cId="2333219599" sldId="281"/>
        </pc:sldMkLst>
        <pc:spChg chg="mod">
          <ac:chgData name="Martin Štěrba" userId="6f3da7df930b9d87" providerId="LiveId" clId="{A85E3969-7710-4085-93E7-EAC7C11A70BE}" dt="2020-03-02T16:03:27.486" v="306" actId="20577"/>
          <ac:spMkLst>
            <pc:docMk/>
            <pc:sldMk cId="2333219599" sldId="281"/>
            <ac:spMk id="3" creationId="{BC1A19D9-9745-4078-BC08-40E7228508CA}"/>
          </ac:spMkLst>
        </pc:spChg>
      </pc:sldChg>
      <pc:sldChg chg="modSp add">
        <pc:chgData name="Martin Štěrba" userId="6f3da7df930b9d87" providerId="LiveId" clId="{A85E3969-7710-4085-93E7-EAC7C11A70BE}" dt="2020-03-02T16:23:31.251" v="470" actId="20577"/>
        <pc:sldMkLst>
          <pc:docMk/>
          <pc:sldMk cId="3132498733" sldId="282"/>
        </pc:sldMkLst>
        <pc:spChg chg="mod">
          <ac:chgData name="Martin Štěrba" userId="6f3da7df930b9d87" providerId="LiveId" clId="{A85E3969-7710-4085-93E7-EAC7C11A70BE}" dt="2020-03-02T16:23:31.251" v="470" actId="20577"/>
          <ac:spMkLst>
            <pc:docMk/>
            <pc:sldMk cId="3132498733" sldId="282"/>
            <ac:spMk id="2" creationId="{EC6FEDC7-F4B1-4734-987A-1CFBB788AAB2}"/>
          </ac:spMkLst>
        </pc:spChg>
        <pc:spChg chg="mod">
          <ac:chgData name="Martin Štěrba" userId="6f3da7df930b9d87" providerId="LiveId" clId="{A85E3969-7710-4085-93E7-EAC7C11A70BE}" dt="2020-03-02T16:23:07.829" v="435" actId="20577"/>
          <ac:spMkLst>
            <pc:docMk/>
            <pc:sldMk cId="3132498733" sldId="282"/>
            <ac:spMk id="3" creationId="{24E03496-CA73-4A7A-B4F5-254E11847908}"/>
          </ac:spMkLst>
        </pc:spChg>
      </pc:sldChg>
      <pc:sldChg chg="modSp add">
        <pc:chgData name="Martin Štěrba" userId="6f3da7df930b9d87" providerId="LiveId" clId="{A85E3969-7710-4085-93E7-EAC7C11A70BE}" dt="2020-03-02T16:18:46.139" v="427" actId="20577"/>
        <pc:sldMkLst>
          <pc:docMk/>
          <pc:sldMk cId="4048018433" sldId="283"/>
        </pc:sldMkLst>
        <pc:spChg chg="mod">
          <ac:chgData name="Martin Štěrba" userId="6f3da7df930b9d87" providerId="LiveId" clId="{A85E3969-7710-4085-93E7-EAC7C11A70BE}" dt="2020-03-02T16:18:34.536" v="423" actId="20577"/>
          <ac:spMkLst>
            <pc:docMk/>
            <pc:sldMk cId="4048018433" sldId="283"/>
            <ac:spMk id="2" creationId="{4EA06E16-130F-4C32-B387-61B21C3368CA}"/>
          </ac:spMkLst>
        </pc:spChg>
        <pc:spChg chg="mod">
          <ac:chgData name="Martin Štěrba" userId="6f3da7df930b9d87" providerId="LiveId" clId="{A85E3969-7710-4085-93E7-EAC7C11A70BE}" dt="2020-03-02T16:18:46.139" v="427" actId="20577"/>
          <ac:spMkLst>
            <pc:docMk/>
            <pc:sldMk cId="4048018433" sldId="283"/>
            <ac:spMk id="3" creationId="{B34906A6-973E-4FFC-BC59-E2950697C3CD}"/>
          </ac:spMkLst>
        </pc:spChg>
      </pc:sldChg>
      <pc:sldChg chg="modSp add">
        <pc:chgData name="Martin Štěrba" userId="6f3da7df930b9d87" providerId="LiveId" clId="{A85E3969-7710-4085-93E7-EAC7C11A70BE}" dt="2020-03-02T16:24:03.705" v="480" actId="20577"/>
        <pc:sldMkLst>
          <pc:docMk/>
          <pc:sldMk cId="3760871254" sldId="284"/>
        </pc:sldMkLst>
        <pc:spChg chg="mod">
          <ac:chgData name="Martin Štěrba" userId="6f3da7df930b9d87" providerId="LiveId" clId="{A85E3969-7710-4085-93E7-EAC7C11A70BE}" dt="2020-03-02T16:24:03.705" v="480" actId="20577"/>
          <ac:spMkLst>
            <pc:docMk/>
            <pc:sldMk cId="3760871254" sldId="284"/>
            <ac:spMk id="2" creationId="{2589B354-6F87-4505-9C35-59BF2F78616D}"/>
          </ac:spMkLst>
        </pc:spChg>
      </pc:sldChg>
      <pc:sldChg chg="modSp add">
        <pc:chgData name="Martin Štěrba" userId="6f3da7df930b9d87" providerId="LiveId" clId="{A85E3969-7710-4085-93E7-EAC7C11A70BE}" dt="2020-03-02T16:43:23.068" v="690" actId="27636"/>
        <pc:sldMkLst>
          <pc:docMk/>
          <pc:sldMk cId="3579655476" sldId="285"/>
        </pc:sldMkLst>
        <pc:spChg chg="mod">
          <ac:chgData name="Martin Štěrba" userId="6f3da7df930b9d87" providerId="LiveId" clId="{A85E3969-7710-4085-93E7-EAC7C11A70BE}" dt="2020-03-02T16:25:44.588" v="537" actId="313"/>
          <ac:spMkLst>
            <pc:docMk/>
            <pc:sldMk cId="3579655476" sldId="285"/>
            <ac:spMk id="2" creationId="{E64B1A91-A6EE-4D78-91A0-1736AB37A789}"/>
          </ac:spMkLst>
        </pc:spChg>
        <pc:spChg chg="mod">
          <ac:chgData name="Martin Štěrba" userId="6f3da7df930b9d87" providerId="LiveId" clId="{A85E3969-7710-4085-93E7-EAC7C11A70BE}" dt="2020-03-02T16:43:23.068" v="690" actId="27636"/>
          <ac:spMkLst>
            <pc:docMk/>
            <pc:sldMk cId="3579655476" sldId="285"/>
            <ac:spMk id="3" creationId="{6C8B9D14-FCEF-4FF1-A47B-76D10FEFE804}"/>
          </ac:spMkLst>
        </pc:spChg>
      </pc:sldChg>
      <pc:sldChg chg="modSp add">
        <pc:chgData name="Martin Štěrba" userId="6f3da7df930b9d87" providerId="LiveId" clId="{A85E3969-7710-4085-93E7-EAC7C11A70BE}" dt="2020-03-02T16:44:02.441" v="759"/>
        <pc:sldMkLst>
          <pc:docMk/>
          <pc:sldMk cId="2185143110" sldId="286"/>
        </pc:sldMkLst>
        <pc:spChg chg="mod">
          <ac:chgData name="Martin Štěrba" userId="6f3da7df930b9d87" providerId="LiveId" clId="{A85E3969-7710-4085-93E7-EAC7C11A70BE}" dt="2020-03-02T16:44:01.173" v="758" actId="20577"/>
          <ac:spMkLst>
            <pc:docMk/>
            <pc:sldMk cId="2185143110" sldId="286"/>
            <ac:spMk id="2" creationId="{B119ABB7-76FB-4935-AC3F-77896EB3E97C}"/>
          </ac:spMkLst>
        </pc:spChg>
        <pc:spChg chg="mod">
          <ac:chgData name="Martin Štěrba" userId="6f3da7df930b9d87" providerId="LiveId" clId="{A85E3969-7710-4085-93E7-EAC7C11A70BE}" dt="2020-03-02T16:44:02.441" v="759"/>
          <ac:spMkLst>
            <pc:docMk/>
            <pc:sldMk cId="2185143110" sldId="286"/>
            <ac:spMk id="3" creationId="{DAF946D6-D54C-4C3B-9ECA-A777958930B3}"/>
          </ac:spMkLst>
        </pc:spChg>
      </pc:sldChg>
      <pc:sldChg chg="addSp delSp modSp add">
        <pc:chgData name="Martin Štěrba" userId="6f3da7df930b9d87" providerId="LiveId" clId="{A85E3969-7710-4085-93E7-EAC7C11A70BE}" dt="2020-03-02T16:57:33.217" v="1009" actId="313"/>
        <pc:sldMkLst>
          <pc:docMk/>
          <pc:sldMk cId="217087077" sldId="287"/>
        </pc:sldMkLst>
        <pc:spChg chg="mod">
          <ac:chgData name="Martin Štěrba" userId="6f3da7df930b9d87" providerId="LiveId" clId="{A85E3969-7710-4085-93E7-EAC7C11A70BE}" dt="2020-03-02T16:57:33.217" v="1009" actId="313"/>
          <ac:spMkLst>
            <pc:docMk/>
            <pc:sldMk cId="217087077" sldId="287"/>
            <ac:spMk id="2" creationId="{67E4425E-156C-4CE6-A448-9C5B702892BD}"/>
          </ac:spMkLst>
        </pc:spChg>
        <pc:spChg chg="del mod">
          <ac:chgData name="Martin Štěrba" userId="6f3da7df930b9d87" providerId="LiveId" clId="{A85E3969-7710-4085-93E7-EAC7C11A70BE}" dt="2020-03-02T16:56:18.385" v="831"/>
          <ac:spMkLst>
            <pc:docMk/>
            <pc:sldMk cId="217087077" sldId="287"/>
            <ac:spMk id="3" creationId="{8A99FA60-8B40-4AA8-B617-5A6631D29757}"/>
          </ac:spMkLst>
        </pc:spChg>
        <pc:picChg chg="add del">
          <ac:chgData name="Martin Štěrba" userId="6f3da7df930b9d87" providerId="LiveId" clId="{A85E3969-7710-4085-93E7-EAC7C11A70BE}" dt="2020-03-02T16:56:03.299" v="827"/>
          <ac:picMkLst>
            <pc:docMk/>
            <pc:sldMk cId="217087077" sldId="287"/>
            <ac:picMk id="2050" creationId="{2C3F9EFD-7108-47E6-8493-C776D0D1F2BF}"/>
          </ac:picMkLst>
        </pc:picChg>
        <pc:picChg chg="add">
          <ac:chgData name="Martin Štěrba" userId="6f3da7df930b9d87" providerId="LiveId" clId="{A85E3969-7710-4085-93E7-EAC7C11A70BE}" dt="2020-03-02T16:56:18.385" v="831"/>
          <ac:picMkLst>
            <pc:docMk/>
            <pc:sldMk cId="217087077" sldId="287"/>
            <ac:picMk id="2052" creationId="{B211CCA1-5C1D-477D-AE7F-74CFFC80068D}"/>
          </ac:picMkLst>
        </pc:picChg>
      </pc:sldChg>
      <pc:sldChg chg="add">
        <pc:chgData name="Martin Štěrba" userId="6f3da7df930b9d87" providerId="LiveId" clId="{A85E3969-7710-4085-93E7-EAC7C11A70BE}" dt="2020-03-02T16:57:41.305" v="1010"/>
        <pc:sldMkLst>
          <pc:docMk/>
          <pc:sldMk cId="452650384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zp.cz/jrf/web/#/nova-zivnost/fyzicka-osoba/podnikate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chody-duchodci.cz/invalidni-duchod-a-prijem.ph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zp.cz/jrf/web/#/nova-zivnost/fyzicka-osoba/podnikat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C406-E9FC-41AD-B3AD-18642A320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A34AC-D38B-4023-8A46-474221FEB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10551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DD262-51FA-4FDE-AC38-D2E76378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</a:t>
            </a:r>
            <a:br>
              <a:rPr lang="cs-CZ" dirty="0"/>
            </a:br>
            <a:r>
              <a:rPr lang="cs-CZ" dirty="0"/>
              <a:t>		Zahájení 	</a:t>
            </a:r>
            <a:r>
              <a:rPr lang="cs-CZ" dirty="0">
                <a:solidFill>
                  <a:srgbClr val="FF0000"/>
                </a:solidFill>
              </a:rPr>
              <a:t>Obchodní společnost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0B9B1-8AF6-43E5-989C-C5B93B30A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právní forma - 4</a:t>
            </a:r>
          </a:p>
          <a:p>
            <a:r>
              <a:rPr lang="cs-CZ" dirty="0"/>
              <a:t>2. osoby (zákládající + </a:t>
            </a:r>
            <a:r>
              <a:rPr lang="cs-CZ" dirty="0" err="1"/>
              <a:t>stat.orgány</a:t>
            </a:r>
            <a:r>
              <a:rPr lang="cs-CZ" dirty="0"/>
              <a:t>) – </a:t>
            </a:r>
            <a:r>
              <a:rPr lang="cs-CZ" dirty="0">
                <a:solidFill>
                  <a:srgbClr val="FF0000"/>
                </a:solidFill>
              </a:rPr>
              <a:t>musí splňovat podmínky</a:t>
            </a:r>
          </a:p>
          <a:p>
            <a:r>
              <a:rPr lang="cs-CZ" dirty="0"/>
              <a:t>3. sídlo - </a:t>
            </a:r>
          </a:p>
          <a:p>
            <a:r>
              <a:rPr lang="cs-CZ" dirty="0"/>
              <a:t>4. předmět podnikání (získání ŽO)</a:t>
            </a:r>
          </a:p>
          <a:p>
            <a:pPr marL="0" indent="0">
              <a:buNone/>
            </a:pPr>
            <a:r>
              <a:rPr lang="cs-CZ" dirty="0"/>
              <a:t>To vše ve spol. smlouvě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Přihlášení k daním</a:t>
            </a:r>
          </a:p>
          <a:p>
            <a:r>
              <a:rPr lang="cs-CZ" dirty="0"/>
              <a:t>Založení bankovního účtu</a:t>
            </a:r>
          </a:p>
          <a:p>
            <a:endParaRPr lang="cs-CZ" dirty="0"/>
          </a:p>
          <a:p>
            <a:r>
              <a:rPr lang="cs-CZ" dirty="0"/>
              <a:t>Zápis do OR – </a:t>
            </a:r>
            <a:r>
              <a:rPr lang="cs-CZ" dirty="0">
                <a:solidFill>
                  <a:srgbClr val="FF0000"/>
                </a:solidFill>
              </a:rPr>
              <a:t>u notáře levněji</a:t>
            </a:r>
          </a:p>
        </p:txBody>
      </p:sp>
    </p:spTree>
    <p:extLst>
      <p:ext uri="{BB962C8B-B14F-4D97-AF65-F5344CB8AC3E}">
        <p14:creationId xmlns:p14="http://schemas.microsoft.com/office/powerpoint/2010/main" val="122371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FEDC7-F4B1-4734-987A-1CFBB788A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pojmy!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E03496-CA73-4A7A-B4F5-254E11847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  <a:p>
            <a:r>
              <a:rPr lang="cs-CZ" dirty="0"/>
              <a:t>vklad,</a:t>
            </a:r>
          </a:p>
          <a:p>
            <a:r>
              <a:rPr lang="cs-CZ" dirty="0"/>
              <a:t>nepeněžitý vklad společníka,</a:t>
            </a:r>
          </a:p>
          <a:p>
            <a:r>
              <a:rPr lang="cs-CZ" dirty="0"/>
              <a:t>podíl, </a:t>
            </a:r>
          </a:p>
          <a:p>
            <a:r>
              <a:rPr lang="cs-CZ" dirty="0"/>
              <a:t>většinový společník</a:t>
            </a:r>
          </a:p>
        </p:txBody>
      </p:sp>
    </p:spTree>
    <p:extLst>
      <p:ext uri="{BB962C8B-B14F-4D97-AF65-F5344CB8AC3E}">
        <p14:creationId xmlns:p14="http://schemas.microsoft.com/office/powerpoint/2010/main" val="3132498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9B354-6F87-4505-9C35-59BF2F78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679A1-E130-4CC7-9611-29F9D103D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87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32BFD-F7A0-4693-840D-F3CDED83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</a:t>
            </a:r>
            <a:br>
              <a:rPr lang="cs-CZ" dirty="0"/>
            </a:br>
            <a:r>
              <a:rPr lang="cs-CZ" dirty="0"/>
              <a:t>		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F86703-E3E3-4A64-B83C-EA4D35C15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Jedná se o podnikání? Zdůvodněte svůj názor:</a:t>
            </a:r>
          </a:p>
          <a:p>
            <a:pPr lvl="1"/>
            <a:r>
              <a:rPr lang="cs-CZ" dirty="0"/>
              <a:t>FC Slavoj Kadaň, z. s., (fotbalový klub) poskytuje svým členům občerstvení. Ceny pro členy jsou nastaveny tak, že pokryjí náklady na pořízení zboží.</a:t>
            </a:r>
          </a:p>
          <a:p>
            <a:pPr lvl="1"/>
            <a:r>
              <a:rPr lang="cs-CZ" dirty="0"/>
              <a:t>Dominik Konopásek, datum narození: 28. 9. 1991, Identifikační číslo: 88312071 podepsal smlouvu o uspořádání tenisového turnaje. Předložil fakturu k proplacení. </a:t>
            </a:r>
          </a:p>
          <a:p>
            <a:pPr lvl="1"/>
            <a:r>
              <a:rPr lang="cs-CZ" dirty="0"/>
              <a:t>Živnostník pan Pilný, automechanik, opravil paní Vomáčkové brzdy jejího osobního automobilu. Paní Vomáčková mu za provedenou opravu předala vstupenku na rockový koncert v ceně 1.200,- Kč.</a:t>
            </a:r>
          </a:p>
          <a:p>
            <a:pPr lvl="1"/>
            <a:r>
              <a:rPr lang="cs-CZ" dirty="0"/>
              <a:t>Společnost ERUCERIN, a. s., jejímž jediným akcionářem je stát, sjednala smlouvu s nadací Krtek o poskytnutí služeb v celkové ceně 230 tis. Kč. </a:t>
            </a:r>
          </a:p>
          <a:p>
            <a:pPr lvl="1"/>
            <a:r>
              <a:rPr lang="cs-CZ" dirty="0"/>
              <a:t>Sociální družstvo STŘECHA prodalo restauraci Kika 10 l bílého rumu. </a:t>
            </a:r>
          </a:p>
          <a:p>
            <a:pPr lvl="1"/>
            <a:r>
              <a:rPr lang="cs-CZ" dirty="0"/>
              <a:t>Pavel Odložil, který je advokátem a sepsal panu Rychlému smlouvu o prodeji chaty. </a:t>
            </a:r>
          </a:p>
          <a:p>
            <a:pPr lvl="1"/>
            <a:r>
              <a:rPr lang="cs-CZ" dirty="0"/>
              <a:t>Karolína Krásná, AVON lady prodávající kosmetiku na </a:t>
            </a:r>
            <a:r>
              <a:rPr lang="cs-CZ" dirty="0" err="1"/>
              <a:t>párty</a:t>
            </a:r>
            <a:r>
              <a:rPr lang="cs-CZ" dirty="0"/>
              <a:t> svým známým.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40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04A2A-C79C-4C8F-A6CA-E4C0852E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Podnikání</a:t>
            </a:r>
            <a:br>
              <a:rPr lang="cs-CZ" dirty="0"/>
            </a:br>
            <a:r>
              <a:rPr lang="cs-CZ" dirty="0"/>
              <a:t>		Příklady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41C42C-EDE3-4D82-A23B-47B2CF11A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367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Jedná se o podnikání? Zdůvodněte svůj názor: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Vždy zvažte, zda jsou naplněny charakteristické znaky podnikání.</a:t>
            </a:r>
          </a:p>
          <a:p>
            <a:pPr lvl="1"/>
            <a:r>
              <a:rPr lang="cs-CZ" dirty="0"/>
              <a:t>FC Slavoj Kadaň, z. s., K (fotbalový klub) poskytuje svým členům občerstvení. Ceny pro členy jsou nastaveny tak, že pokryjí náklady na pořízení zboží. </a:t>
            </a:r>
            <a:r>
              <a:rPr lang="cs-CZ" dirty="0">
                <a:solidFill>
                  <a:srgbClr val="FF0000"/>
                </a:solidFill>
              </a:rPr>
              <a:t>Nejedná. Není to činnost za účelem zisku.</a:t>
            </a:r>
          </a:p>
          <a:p>
            <a:pPr lvl="1"/>
            <a:r>
              <a:rPr lang="cs-CZ" dirty="0"/>
              <a:t>Dominik Konopásek, datum narození: 28. 9. 1991, Identifikační číslo: 88312071 podepsal smlouvu o uspořádání tenisového turnaje. Předložil fakturu k proplacení. </a:t>
            </a:r>
            <a:r>
              <a:rPr lang="cs-CZ" dirty="0">
                <a:solidFill>
                  <a:srgbClr val="FF0000"/>
                </a:solidFill>
              </a:rPr>
              <a:t>Jedná.  Ale pozor, vždy zkontrolovat RŽP.</a:t>
            </a:r>
          </a:p>
          <a:p>
            <a:pPr lvl="1"/>
            <a:r>
              <a:rPr lang="cs-CZ" dirty="0"/>
              <a:t>Živnostník pan Pilný, automechanik, opravil paní Vomáčkové brzdy jejího osobního automobilu. Paní Vomáčková mu za provedenou opravu předala vstupenku na rockový koncert v ceně 1.200,- Kč. </a:t>
            </a:r>
            <a:r>
              <a:rPr lang="cs-CZ" dirty="0">
                <a:solidFill>
                  <a:srgbClr val="FF0000"/>
                </a:solidFill>
              </a:rPr>
              <a:t>Jedná. Plnění nemusí být finanční.</a:t>
            </a:r>
          </a:p>
          <a:p>
            <a:pPr lvl="1"/>
            <a:r>
              <a:rPr lang="cs-CZ" dirty="0"/>
              <a:t>Společnost ERUCERIN, a. s., jejímž jediným akcionářem je stát, sjednala smlouvu s nadací Krtek o poskytnutí služeb v celkové ceně 230 tis. Kč. </a:t>
            </a:r>
            <a:r>
              <a:rPr lang="cs-CZ" dirty="0">
                <a:solidFill>
                  <a:srgbClr val="FF0000"/>
                </a:solidFill>
              </a:rPr>
              <a:t>Jedná, stát jako akcionář nic nemění. </a:t>
            </a:r>
          </a:p>
          <a:p>
            <a:pPr lvl="1"/>
            <a:r>
              <a:rPr lang="cs-CZ" dirty="0"/>
              <a:t>Sociální družstvo STŘECHA prodalo restauraci Kika 10 l bílého rumu</a:t>
            </a:r>
            <a:r>
              <a:rPr lang="cs-CZ" dirty="0">
                <a:solidFill>
                  <a:srgbClr val="FF0000"/>
                </a:solidFill>
              </a:rPr>
              <a:t>. Jedná, nejde o hlavní činnost sociálního družstva, ale o hospodářskou.</a:t>
            </a:r>
          </a:p>
          <a:p>
            <a:pPr lvl="1"/>
            <a:r>
              <a:rPr lang="cs-CZ" dirty="0"/>
              <a:t>Pavel Odložil, který je advokátem a sepsal panu Rychlému smlouvu o prodeji chaty. </a:t>
            </a:r>
            <a:r>
              <a:rPr lang="cs-CZ" dirty="0">
                <a:solidFill>
                  <a:srgbClr val="FF0000"/>
                </a:solidFill>
              </a:rPr>
              <a:t>Jedná se o podnikání, dle zvláštního zákona.</a:t>
            </a:r>
          </a:p>
          <a:p>
            <a:pPr lvl="1"/>
            <a:r>
              <a:rPr lang="cs-CZ" dirty="0"/>
              <a:t>Karolína Krásná, AVON lady prodávající kosmetiku na </a:t>
            </a:r>
            <a:r>
              <a:rPr lang="cs-CZ" dirty="0" err="1"/>
              <a:t>párty</a:t>
            </a:r>
            <a:r>
              <a:rPr lang="cs-CZ" dirty="0"/>
              <a:t> svým známým. </a:t>
            </a:r>
            <a:r>
              <a:rPr lang="cs-CZ" dirty="0">
                <a:solidFill>
                  <a:srgbClr val="FF0000"/>
                </a:solidFill>
              </a:rPr>
              <a:t>Záleží na okolnostech (Soustavnost, forma prodeje, jakým jménem jedná)</a:t>
            </a:r>
          </a:p>
        </p:txBody>
      </p:sp>
    </p:spTree>
    <p:extLst>
      <p:ext uri="{BB962C8B-B14F-4D97-AF65-F5344CB8AC3E}">
        <p14:creationId xmlns:p14="http://schemas.microsoft.com/office/powerpoint/2010/main" val="3881342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9ABB7-76FB-4935-AC3F-77896EB3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Získání živnosti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946D6-D54C-4C3B-9ECA-A77795893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Kam půjdete?</a:t>
            </a:r>
          </a:p>
          <a:p>
            <a:r>
              <a:rPr lang="cs-CZ" dirty="0"/>
              <a:t>Kolik to bude stát? </a:t>
            </a:r>
          </a:p>
          <a:p>
            <a:r>
              <a:rPr lang="cs-CZ" dirty="0"/>
              <a:t>Co s sebou?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https://www.rzp.cz/jrf/web/#/nova-zivnost/fyzicka-osoba/podnikatel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14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FFA59-DF07-4364-B809-70CC00A6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samostatně výdělečně činná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66158-A299-4CFC-A02C-1696EF88C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Hlavní</a:t>
            </a:r>
          </a:p>
          <a:p>
            <a:pPr lvl="1"/>
            <a:r>
              <a:rPr lang="cs-CZ" dirty="0"/>
              <a:t>Když to není vedlejší</a:t>
            </a:r>
          </a:p>
          <a:p>
            <a:r>
              <a:rPr lang="cs-CZ" dirty="0"/>
              <a:t>Vedlejší</a:t>
            </a:r>
          </a:p>
          <a:p>
            <a:pPr lvl="1"/>
            <a:r>
              <a:rPr lang="cs-CZ" dirty="0"/>
              <a:t>- mít zaměstnání zakládající účast na nemocenském pojištění zaměstnanců (nestačí Dohoda o provedení práce do 10 tis. Kč měsíčně ani Dohoda o pracovní činnosti do 2500 Kč měsíčně)</a:t>
            </a:r>
          </a:p>
          <a:p>
            <a:pPr lvl="1"/>
            <a:r>
              <a:rPr lang="cs-CZ" dirty="0"/>
              <a:t>- mít přiznaný řádný nebo předčasný starobní důchod (nestačí </a:t>
            </a:r>
            <a:r>
              <a:rPr lang="cs-CZ" dirty="0" err="1"/>
              <a:t>předdůchod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- mít nárok na invalidní důchod (viz </a:t>
            </a:r>
            <a:r>
              <a:rPr lang="cs-CZ" u="sng" dirty="0">
                <a:hlinkClick r:id="rId2"/>
              </a:rPr>
              <a:t>Invalidní důchod a příjem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- mít nárok na rodičovský příspěvek, mateřskou nebo nemocenskou kvůli těhotenství a porodu z nemocenského pojištění zaměstnanců</a:t>
            </a:r>
          </a:p>
          <a:p>
            <a:pPr lvl="1"/>
            <a:r>
              <a:rPr lang="cs-CZ" dirty="0"/>
              <a:t>- osobně pečovat o dítě mladší 10 let závislé na péči jiné osoby ve stupni I</a:t>
            </a:r>
          </a:p>
          <a:p>
            <a:pPr lvl="1"/>
            <a:r>
              <a:rPr lang="cs-CZ" dirty="0"/>
              <a:t>- osobně pečovat o osobu závislou na péči jiné osoby ve stupni II – IV, pokud jde o osobu blízkou nebo osobu žijící s námi v domácnosti</a:t>
            </a:r>
          </a:p>
          <a:p>
            <a:pPr lvl="1"/>
            <a:r>
              <a:rPr lang="cs-CZ" dirty="0"/>
              <a:t>- vykonávat vojenskou či civilní službu v ozbrojených silách ČR</a:t>
            </a:r>
          </a:p>
          <a:p>
            <a:pPr lvl="1"/>
            <a:r>
              <a:rPr lang="cs-CZ" dirty="0"/>
              <a:t>- být nezaopatřené dítě (jsme jím do 26 let, pokud se soustavně připravujeme na budoucí povolání)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65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FC548-5661-4697-8706-2FB3FCBF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</a:t>
            </a:r>
            <a:br>
              <a:rPr lang="cs-CZ" dirty="0"/>
            </a:br>
            <a:r>
              <a:rPr lang="cs-CZ" dirty="0"/>
              <a:t>		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9B4730-4B9A-4D3B-BC32-48A83A3AB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Chcete provozovat kavárnu s prodejem zákusků a rozlévaného vína.</a:t>
            </a:r>
          </a:p>
          <a:p>
            <a:r>
              <a:rPr lang="cs-CZ" dirty="0"/>
              <a:t>Co budete potřebovat?</a:t>
            </a:r>
          </a:p>
          <a:p>
            <a:r>
              <a:rPr lang="cs-CZ" dirty="0"/>
              <a:t>Použijte ASPI</a:t>
            </a:r>
          </a:p>
        </p:txBody>
      </p:sp>
    </p:spTree>
    <p:extLst>
      <p:ext uri="{BB962C8B-B14F-4D97-AF65-F5344CB8AC3E}">
        <p14:creationId xmlns:p14="http://schemas.microsoft.com/office/powerpoint/2010/main" val="849698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4425E-156C-4CE6-A448-9C5B7028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350" y="804519"/>
            <a:ext cx="9722842" cy="1049235"/>
          </a:xfrm>
        </p:spPr>
        <p:txBody>
          <a:bodyPr>
            <a:normAutofit/>
          </a:bodyPr>
          <a:lstStyle/>
          <a:p>
            <a:r>
              <a:rPr lang="cs-CZ" dirty="0"/>
              <a:t>Možná příště…..</a:t>
            </a:r>
          </a:p>
        </p:txBody>
      </p:sp>
      <p:pic>
        <p:nvPicPr>
          <p:cNvPr id="2052" name="Picture 4" descr="Image result for coronavirus">
            <a:extLst>
              <a:ext uri="{FF2B5EF4-FFF2-40B4-BE49-F238E27FC236}">
                <a16:creationId xmlns:a16="http://schemas.microsoft.com/office/drawing/2014/main" id="{B211CCA1-5C1D-477D-AE7F-74CFFC8006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818" y="2016125"/>
            <a:ext cx="6132689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8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17AE1-6815-4F7D-8737-D8961E6C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4.3.2020</a:t>
            </a:r>
            <a:br>
              <a:rPr lang="cs-CZ" dirty="0"/>
            </a:br>
            <a:r>
              <a:rPr lang="cs-CZ" dirty="0"/>
              <a:t>		</a:t>
            </a:r>
            <a:r>
              <a:rPr lang="cs-CZ" sz="2400" dirty="0"/>
              <a:t>Osnova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1173B-EE9C-41C7-8930-1B9335B9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Právnické osoby</a:t>
            </a:r>
          </a:p>
          <a:p>
            <a:endParaRPr lang="cs-CZ" dirty="0"/>
          </a:p>
          <a:p>
            <a:r>
              <a:rPr lang="cs-CZ" dirty="0"/>
              <a:t>Podnikatel</a:t>
            </a:r>
          </a:p>
          <a:p>
            <a:endParaRPr lang="cs-CZ" dirty="0"/>
          </a:p>
          <a:p>
            <a:r>
              <a:rPr lang="cs-CZ" dirty="0"/>
              <a:t>Obchodní korporace v zákoně o obchodních korporacích</a:t>
            </a:r>
          </a:p>
          <a:p>
            <a:pPr marL="0" indent="0">
              <a:buNone/>
            </a:pPr>
            <a:r>
              <a:rPr lang="cs-CZ" sz="1400" dirty="0"/>
              <a:t>(Založení a vznik korporace, společenská smlouva, základní kapitál, vklad, nepeněžitý vklad společníka, podíl, jednání jménem společnosti, statutární orgán, většinový společník, zrušení a zánik obchodní korporace.)</a:t>
            </a:r>
          </a:p>
          <a:p>
            <a:r>
              <a:rPr lang="cs-CZ" dirty="0"/>
              <a:t>Spolky, nadace, družstva.</a:t>
            </a:r>
          </a:p>
        </p:txBody>
      </p:sp>
    </p:spTree>
    <p:extLst>
      <p:ext uri="{BB962C8B-B14F-4D97-AF65-F5344CB8AC3E}">
        <p14:creationId xmlns:p14="http://schemas.microsoft.com/office/powerpoint/2010/main" val="354210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06E16-130F-4C32-B387-61B21C33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906A6-973E-4FFC-BC59-E2950697C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Korporace (= sdružení osob).</a:t>
            </a:r>
          </a:p>
          <a:p>
            <a:pPr marL="457200" lvl="1" indent="0">
              <a:buNone/>
            </a:pPr>
            <a:r>
              <a:rPr lang="cs-CZ" dirty="0"/>
              <a:t>▫ Spolky.</a:t>
            </a:r>
          </a:p>
          <a:p>
            <a:pPr marL="457200" lvl="1" indent="0">
              <a:buNone/>
            </a:pPr>
            <a:r>
              <a:rPr lang="cs-CZ" dirty="0"/>
              <a:t>▫ Družstva</a:t>
            </a:r>
          </a:p>
          <a:p>
            <a:pPr marL="457200" lvl="1" indent="0">
              <a:buNone/>
            </a:pPr>
            <a:r>
              <a:rPr lang="cs-CZ" dirty="0"/>
              <a:t>▫ Obchodní korporace.</a:t>
            </a:r>
          </a:p>
          <a:p>
            <a:pPr marL="457200" lvl="1" indent="0">
              <a:buNone/>
            </a:pPr>
            <a:r>
              <a:rPr lang="cs-CZ" dirty="0"/>
              <a:t>▫ Odborové organizace, atd.</a:t>
            </a:r>
          </a:p>
          <a:p>
            <a:r>
              <a:rPr lang="cs-CZ" dirty="0"/>
              <a:t>Fundace (= sdružení majetku).</a:t>
            </a:r>
          </a:p>
          <a:p>
            <a:pPr marL="457200" lvl="1" indent="0">
              <a:buNone/>
            </a:pPr>
            <a:r>
              <a:rPr lang="cs-CZ" dirty="0"/>
              <a:t>▫ Nadace.</a:t>
            </a:r>
          </a:p>
          <a:p>
            <a:pPr marL="457200" lvl="1" indent="0">
              <a:buNone/>
            </a:pPr>
            <a:r>
              <a:rPr lang="cs-CZ" dirty="0"/>
              <a:t>▫ Nadační fondy.</a:t>
            </a:r>
          </a:p>
          <a:p>
            <a:r>
              <a:rPr lang="cs-CZ" dirty="0"/>
              <a:t>Ústavy</a:t>
            </a:r>
          </a:p>
          <a:p>
            <a:r>
              <a:rPr lang="cs-CZ" dirty="0"/>
              <a:t>Svěřenský fond není právnická osoba!</a:t>
            </a:r>
          </a:p>
        </p:txBody>
      </p:sp>
    </p:spTree>
    <p:extLst>
      <p:ext uri="{BB962C8B-B14F-4D97-AF65-F5344CB8AC3E}">
        <p14:creationId xmlns:p14="http://schemas.microsoft.com/office/powerpoint/2010/main" val="404801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FB179-6119-47DB-A53B-AC6589EC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pojmosloví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96462-717B-44E5-AE2D-B9B9DE95A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…abychom mluvili stejnou řečí:</a:t>
            </a:r>
          </a:p>
          <a:p>
            <a:pPr marL="0" indent="0">
              <a:buNone/>
            </a:pPr>
            <a:r>
              <a:rPr lang="cs-CZ" dirty="0"/>
              <a:t>• podnikání,</a:t>
            </a:r>
          </a:p>
          <a:p>
            <a:pPr marL="0" indent="0">
              <a:buNone/>
            </a:pPr>
            <a:r>
              <a:rPr lang="cs-CZ" dirty="0"/>
              <a:t>• podnikatel (§ 420 </a:t>
            </a:r>
            <a:r>
              <a:rPr lang="cs-CZ" dirty="0" err="1"/>
              <a:t>ObčZ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cs-CZ" dirty="0"/>
              <a:t>• podnikatel podle formy (§ 421 </a:t>
            </a:r>
            <a:r>
              <a:rPr lang="cs-CZ" dirty="0" err="1"/>
              <a:t>ObčZ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cs-CZ" dirty="0"/>
              <a:t>• obchodní závod (§ 502 </a:t>
            </a:r>
            <a:r>
              <a:rPr lang="cs-CZ" dirty="0" err="1"/>
              <a:t>ObčZ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cs-CZ" dirty="0"/>
              <a:t>• pobočka (§ 503 </a:t>
            </a:r>
            <a:r>
              <a:rPr lang="cs-CZ" dirty="0" err="1"/>
              <a:t>ObčZ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6099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377B3-6672-4C47-84AD-3F2A25BA9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A19D9-9745-4078-BC08-40E722850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obchodní rejstřík (§ 120 a násl. </a:t>
            </a:r>
            <a:r>
              <a:rPr lang="cs-CZ" dirty="0" err="1"/>
              <a:t>ObčZ</a:t>
            </a:r>
            <a:r>
              <a:rPr lang="cs-CZ" dirty="0"/>
              <a:t> + zákon o veřejných rejstřících),</a:t>
            </a:r>
          </a:p>
          <a:p>
            <a:pPr marL="457200" lvl="1" indent="0">
              <a:buNone/>
            </a:pPr>
            <a:r>
              <a:rPr lang="cs-CZ" dirty="0"/>
              <a:t>▫ materiální a formální publicita (§ 121ObčZ),</a:t>
            </a:r>
          </a:p>
          <a:p>
            <a:pPr marL="457200" lvl="1" indent="0">
              <a:buNone/>
            </a:pPr>
            <a:r>
              <a:rPr lang="cs-CZ" dirty="0"/>
              <a:t>▫ konstitutivní a deklaratorní zápis, </a:t>
            </a:r>
          </a:p>
          <a:p>
            <a:r>
              <a:rPr lang="cs-CZ" dirty="0"/>
              <a:t> obchodní firma (§ 423 a násl. </a:t>
            </a:r>
            <a:r>
              <a:rPr lang="cs-CZ" dirty="0" err="1"/>
              <a:t>ObčZ</a:t>
            </a:r>
            <a:r>
              <a:rPr lang="cs-CZ" dirty="0"/>
              <a:t>),</a:t>
            </a:r>
          </a:p>
          <a:p>
            <a:r>
              <a:rPr lang="cs-CZ" dirty="0"/>
              <a:t> obchodní tajemství (§ 504 </a:t>
            </a:r>
            <a:r>
              <a:rPr lang="cs-CZ" dirty="0" err="1"/>
              <a:t>ObčZ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3321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546EF-F6D1-4B4F-9FC1-E92AF587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  <a:br>
              <a:rPr lang="cs-CZ" dirty="0"/>
            </a:br>
            <a:r>
              <a:rPr lang="cs-CZ" dirty="0"/>
              <a:t>		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8479E-A593-448C-9810-45E73785C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podnikání?</a:t>
            </a:r>
          </a:p>
          <a:p>
            <a:r>
              <a:rPr lang="cs-CZ" dirty="0"/>
              <a:t>Jaké znaky musí naplňovat?</a:t>
            </a:r>
          </a:p>
          <a:p>
            <a:r>
              <a:rPr lang="cs-CZ" dirty="0"/>
              <a:t>Kdo je podnikatel?</a:t>
            </a:r>
          </a:p>
          <a:p>
            <a:r>
              <a:rPr lang="cs-CZ" dirty="0"/>
              <a:t>Jak ho poznáte?</a:t>
            </a:r>
          </a:p>
          <a:p>
            <a:r>
              <a:rPr lang="cs-CZ" dirty="0"/>
              <a:t>Kde o něm najdete informace?</a:t>
            </a:r>
          </a:p>
        </p:txBody>
      </p:sp>
    </p:spTree>
    <p:extLst>
      <p:ext uri="{BB962C8B-B14F-4D97-AF65-F5344CB8AC3E}">
        <p14:creationId xmlns:p14="http://schemas.microsoft.com/office/powerpoint/2010/main" val="64935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880DE-1314-45AE-9ED7-8D8FB0FC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80F9F-E687-4081-96C5-CC0BBF57D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Co je podnikání?</a:t>
            </a:r>
          </a:p>
          <a:p>
            <a:pPr lvl="1"/>
            <a:r>
              <a:rPr lang="cs-CZ" dirty="0"/>
              <a:t>Definice je obsažena v § 420-421 OZ. Základní kritérium pro určení podnikatele: je jím ten, kdo provozuje podnikatelskou činnost. OZ vymezuje charakteristické znaky této činnosti.</a:t>
            </a:r>
          </a:p>
          <a:p>
            <a:r>
              <a:rPr lang="cs-CZ" dirty="0"/>
              <a:t>Jaké znaky musí naplňovat?</a:t>
            </a:r>
          </a:p>
          <a:p>
            <a:pPr lvl="1"/>
            <a:r>
              <a:rPr lang="cs-CZ" dirty="0"/>
              <a:t>Podle § 420 odst. 1 OZ se za podnikatele považuje ten, kdo vykonává výdělečnou činnost živnostenským nebo obdobným způsobem samostatně, na vlastní účet, na vlastní odpovědnost, se záměrem činit tak soustavně a za účelem dosažení zisku. </a:t>
            </a:r>
          </a:p>
          <a:p>
            <a:r>
              <a:rPr lang="cs-CZ" dirty="0"/>
              <a:t>Kdo je podnikatel?</a:t>
            </a:r>
          </a:p>
          <a:p>
            <a:pPr lvl="1"/>
            <a:r>
              <a:rPr lang="cs-CZ" dirty="0"/>
              <a:t>Osoba provádějící podnikatelskou činnost (i fakticky).</a:t>
            </a:r>
          </a:p>
          <a:p>
            <a:r>
              <a:rPr lang="cs-CZ" dirty="0"/>
              <a:t>Jak ho poznáte?</a:t>
            </a:r>
          </a:p>
          <a:p>
            <a:pPr lvl="1"/>
            <a:r>
              <a:rPr lang="cs-CZ" dirty="0"/>
              <a:t>Co musí splňovat osoba, aby se jím stala? Věk, Bezúhonnost, Schopnost právně jednat, (oprávnění)</a:t>
            </a:r>
          </a:p>
          <a:p>
            <a:r>
              <a:rPr lang="cs-CZ" dirty="0"/>
              <a:t>Kde o něm najdete informace?</a:t>
            </a:r>
          </a:p>
          <a:p>
            <a:pPr lvl="1"/>
            <a:r>
              <a:rPr lang="cs-CZ" dirty="0"/>
              <a:t>Hlavně Rejstřík živnostenského podnikání, Obchodní rejstřík, samosprávné komory, …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70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3C5FD-8D83-4E9C-BC66-B805574A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stát podnikatelem?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8C136-40F3-4EDE-BF17-A0A90753A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OSVČ</a:t>
            </a:r>
          </a:p>
          <a:p>
            <a:pPr lvl="1"/>
            <a:r>
              <a:rPr lang="cs-CZ" dirty="0"/>
              <a:t>Co? Kde? Za kolik? </a:t>
            </a:r>
          </a:p>
          <a:p>
            <a:pPr lvl="1"/>
            <a:endParaRPr lang="cs-CZ" dirty="0"/>
          </a:p>
          <a:p>
            <a:r>
              <a:rPr lang="cs-CZ" dirty="0"/>
              <a:t>Obchodní společnost (jaké jsou?)</a:t>
            </a:r>
          </a:p>
          <a:p>
            <a:pPr lvl="1"/>
            <a:r>
              <a:rPr lang="cs-CZ" dirty="0"/>
              <a:t>Co? Kde? Za kolik?</a:t>
            </a:r>
          </a:p>
        </p:txBody>
      </p:sp>
    </p:spTree>
    <p:extLst>
      <p:ext uri="{BB962C8B-B14F-4D97-AF65-F5344CB8AC3E}">
        <p14:creationId xmlns:p14="http://schemas.microsoft.com/office/powerpoint/2010/main" val="348478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E0E88-CF0D-48D2-85C4-309B20F0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</a:t>
            </a:r>
            <a:br>
              <a:rPr lang="cs-CZ" dirty="0"/>
            </a:br>
            <a:r>
              <a:rPr lang="cs-CZ" dirty="0"/>
              <a:t>		Zahájení 	</a:t>
            </a:r>
            <a:r>
              <a:rPr lang="cs-CZ" dirty="0">
                <a:solidFill>
                  <a:srgbClr val="FF0000"/>
                </a:solidFill>
              </a:rPr>
              <a:t>OSVČ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E9A51-E40C-42C8-AC7C-8B3BD8383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Naplnit základní podmínky (věk, bezúhonnost, svéprávnost)</a:t>
            </a:r>
          </a:p>
          <a:p>
            <a:r>
              <a:rPr lang="cs-CZ" dirty="0"/>
              <a:t>2. Vyplnit JRF (necháme si na seminář)</a:t>
            </a:r>
          </a:p>
          <a:p>
            <a:pPr lvl="2"/>
            <a:r>
              <a:rPr lang="cs-CZ" dirty="0">
                <a:hlinkClick r:id="rId2"/>
              </a:rPr>
              <a:t>https://www.rzp.cz/jrf/web/#/nova-zivnost/fyzicka-osoba/podnikatel</a:t>
            </a:r>
            <a:endParaRPr lang="cs-CZ" dirty="0"/>
          </a:p>
          <a:p>
            <a:r>
              <a:rPr lang="cs-CZ" dirty="0"/>
              <a:t>3. Zaplatit správní poplatek</a:t>
            </a:r>
          </a:p>
          <a:p>
            <a:r>
              <a:rPr lang="cs-CZ" dirty="0"/>
              <a:t>(4. Získat a doložit vzdělání, praxi, koncesi…)</a:t>
            </a:r>
          </a:p>
        </p:txBody>
      </p:sp>
    </p:spTree>
    <p:extLst>
      <p:ext uri="{BB962C8B-B14F-4D97-AF65-F5344CB8AC3E}">
        <p14:creationId xmlns:p14="http://schemas.microsoft.com/office/powerpoint/2010/main" val="224799110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{792D2C8D-3494-473A-959F-DB5E76B2193F}tf10001114</Template>
  <TotalTime>515</TotalTime>
  <Words>1158</Words>
  <Application>Microsoft Office PowerPoint</Application>
  <PresentationFormat>Širokoúhlá obrazovka</PresentationFormat>
  <Paragraphs>125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Galerie</vt:lpstr>
      <vt:lpstr>Obchodní právo včetně živnostenského</vt:lpstr>
      <vt:lpstr>4.3.2020   Osnova</vt:lpstr>
      <vt:lpstr>Základní dělení</vt:lpstr>
      <vt:lpstr>Základní pojmosloví</vt:lpstr>
      <vt:lpstr>Prezentace aplikace PowerPoint</vt:lpstr>
      <vt:lpstr>Podnikatel   Obecně</vt:lpstr>
      <vt:lpstr>Podnikatel</vt:lpstr>
      <vt:lpstr>Jak se stát podnikatelem?</vt:lpstr>
      <vt:lpstr>Podnikání   Zahájení  OSVČ</vt:lpstr>
      <vt:lpstr>Podnikání   Zahájení  Obchodní společnost</vt:lpstr>
      <vt:lpstr>Další důležité pojmy!</vt:lpstr>
      <vt:lpstr>Přestávka</vt:lpstr>
      <vt:lpstr>Podnikání   Příklady</vt:lpstr>
      <vt:lpstr>I. Podnikání   Příklady </vt:lpstr>
      <vt:lpstr>Získání živnosti</vt:lpstr>
      <vt:lpstr>Osoba samostatně výdělečně činná</vt:lpstr>
      <vt:lpstr>Podnikání   Příklad</vt:lpstr>
      <vt:lpstr>Možná příště…..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právo včetně živnostenského</dc:title>
  <dc:creator>Martin Štěrba</dc:creator>
  <cp:lastModifiedBy>Martin Štěrba</cp:lastModifiedBy>
  <cp:revision>26</cp:revision>
  <dcterms:created xsi:type="dcterms:W3CDTF">2020-02-19T13:05:42Z</dcterms:created>
  <dcterms:modified xsi:type="dcterms:W3CDTF">2020-03-10T09:25:24Z</dcterms:modified>
</cp:coreProperties>
</file>