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75" r:id="rId4"/>
    <p:sldId id="297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4" r:id="rId13"/>
    <p:sldId id="283" r:id="rId14"/>
    <p:sldId id="296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119" d="100"/>
          <a:sy n="119" d="100"/>
        </p:scale>
        <p:origin x="336" y="-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8FEAB4-B453-4B3B-9A5D-5A30A6264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1247C1-56D4-44EE-B183-46BF75084D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684DB0-8F11-4E2C-93FF-EC128A97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Vybavenost obcí maloobchodem a službami</a:t>
            </a:r>
          </a:p>
        </p:txBody>
      </p:sp>
    </p:spTree>
    <p:extLst>
      <p:ext uri="{BB962C8B-B14F-4D97-AF65-F5344CB8AC3E}">
        <p14:creationId xmlns:p14="http://schemas.microsoft.com/office/powerpoint/2010/main" val="2385287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603580" y="782512"/>
          <a:ext cx="8985740" cy="5576443"/>
        </p:xfrm>
        <a:graphic>
          <a:graphicData uri="http://schemas.openxmlformats.org/drawingml/2006/table">
            <a:tbl>
              <a:tblPr firstRow="1" firstCol="1" bandRow="1"/>
              <a:tblGrid>
                <a:gridCol w="2246435">
                  <a:extLst>
                    <a:ext uri="{9D8B030D-6E8A-4147-A177-3AD203B41FA5}">
                      <a16:colId xmlns:a16="http://schemas.microsoft.com/office/drawing/2014/main" val="759834862"/>
                    </a:ext>
                  </a:extLst>
                </a:gridCol>
                <a:gridCol w="2246435">
                  <a:extLst>
                    <a:ext uri="{9D8B030D-6E8A-4147-A177-3AD203B41FA5}">
                      <a16:colId xmlns:a16="http://schemas.microsoft.com/office/drawing/2014/main" val="1316300328"/>
                    </a:ext>
                  </a:extLst>
                </a:gridCol>
                <a:gridCol w="2246435">
                  <a:extLst>
                    <a:ext uri="{9D8B030D-6E8A-4147-A177-3AD203B41FA5}">
                      <a16:colId xmlns:a16="http://schemas.microsoft.com/office/drawing/2014/main" val="3115379416"/>
                    </a:ext>
                  </a:extLst>
                </a:gridCol>
                <a:gridCol w="2246435">
                  <a:extLst>
                    <a:ext uri="{9D8B030D-6E8A-4147-A177-3AD203B41FA5}">
                      <a16:colId xmlns:a16="http://schemas.microsoft.com/office/drawing/2014/main" val="4187588252"/>
                    </a:ext>
                  </a:extLst>
                </a:gridCol>
              </a:tblGrid>
              <a:tr h="2057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Druh občanské vybavenosti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obcí s výskytem alespoň jedné provozovny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Index změny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104"/>
                  </a:ext>
                </a:extLst>
              </a:tr>
              <a:tr h="2057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046432"/>
                  </a:ext>
                </a:extLst>
              </a:tr>
              <a:tr h="4001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Maloobchod s potravinami/smíšeným zbožím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83840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Ovoce/zelenina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144,0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48334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Maso/uzeniny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123,9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841494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Restaurace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567448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Pohostinství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875143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Kavárna/cukrárna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903517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Kadeřnictví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446322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Oprava/výroba obuvi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842270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Oprava motor. vozidel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083715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Stavebnictví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237816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Drogerie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066108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Bankomat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22962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Wellness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50743"/>
                  </a:ext>
                </a:extLst>
              </a:tr>
              <a:tr h="205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Fotograf (fotosběrna)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983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51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 descr="Obsah obrázku text, mapa&#10;&#10;Popis byl vytvořen automatick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646" y="473825"/>
            <a:ext cx="8986058" cy="6234546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465125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 descr="Obsah obrázku text, mapa&#10;&#10;Popis byl vytvořen automatick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395" y="307571"/>
            <a:ext cx="9010996" cy="64008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577572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1640" y="888024"/>
            <a:ext cx="8975229" cy="576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955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/>
              <a:t>Děkuji za pozornost</a:t>
            </a:r>
          </a:p>
          <a:p>
            <a:pPr marL="72000" indent="0" algn="ctr">
              <a:buNone/>
            </a:pPr>
            <a:r>
              <a:rPr lang="cs-CZ" dirty="0"/>
              <a:t>z.silhan@mail.muni.cz</a:t>
            </a:r>
          </a:p>
        </p:txBody>
      </p:sp>
    </p:spTree>
    <p:extLst>
      <p:ext uri="{BB962C8B-B14F-4D97-AF65-F5344CB8AC3E}">
        <p14:creationId xmlns:p14="http://schemas.microsoft.com/office/powerpoint/2010/main" val="201194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594788" y="580289"/>
          <a:ext cx="9003324" cy="5539700"/>
        </p:xfrm>
        <a:graphic>
          <a:graphicData uri="http://schemas.openxmlformats.org/drawingml/2006/table">
            <a:tbl>
              <a:tblPr firstRow="1" firstCol="1" bandRow="1"/>
              <a:tblGrid>
                <a:gridCol w="4501662">
                  <a:extLst>
                    <a:ext uri="{9D8B030D-6E8A-4147-A177-3AD203B41FA5}">
                      <a16:colId xmlns:a16="http://schemas.microsoft.com/office/drawing/2014/main" val="985394102"/>
                    </a:ext>
                  </a:extLst>
                </a:gridCol>
                <a:gridCol w="4501662">
                  <a:extLst>
                    <a:ext uri="{9D8B030D-6E8A-4147-A177-3AD203B41FA5}">
                      <a16:colId xmlns:a16="http://schemas.microsoft.com/office/drawing/2014/main" val="1178276231"/>
                    </a:ext>
                  </a:extLst>
                </a:gridCol>
              </a:tblGrid>
              <a:tr h="354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Druh občanské vybavenosti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Druh občanské vybavenosti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140127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Prodejna se smíšeným zbožím pouze s prodejem přes pult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Domácí potřeby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308078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Samoobsluha se smíšeným zbožím (COOP, Jednota apod.)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Sportovní hala / tělocvična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716738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Supermarket, diskont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Nábytek a bytové doplňky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939107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Pojízdná prodejna se smíšeným zbožím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Zlatnictví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842525"/>
                  </a:ext>
                </a:extLst>
              </a:tr>
              <a:tr h="4011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Pojízdná prodejna s výběrovým zbožím (např. maso-uzeniny, ovoce-zelenina apod.)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Kadeřník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79028"/>
                  </a:ext>
                </a:extLst>
              </a:tr>
              <a:tr h="3983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Objednávkový prodej potravin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Opravna obuvi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381013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Drogerie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Autoopravna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633711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Ovoce - zelenina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Fotoateliér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839065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 - uzeniny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Krytý bazén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354965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Pekařství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Wellness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(sauna, vířivka, solárium apod.)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678029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Prodejna s textilem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Restaurace s možností stravování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290499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Obuv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Pohostinství bez stravování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722320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Elektro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Cukrárna / kavárna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86188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Prodejna se sportovními potřebami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Bankomat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319628"/>
                  </a:ext>
                </a:extLst>
              </a:tr>
              <a:tr h="2005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Stavebniny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Cashback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384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41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6595" y="78755"/>
            <a:ext cx="9031481" cy="606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477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670" y="1359568"/>
            <a:ext cx="7579894" cy="5374833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bez možnosti nákupu doma</a:t>
            </a:r>
          </a:p>
        </p:txBody>
      </p:sp>
    </p:spTree>
    <p:extLst>
      <p:ext uri="{BB962C8B-B14F-4D97-AF65-F5344CB8AC3E}">
        <p14:creationId xmlns:p14="http://schemas.microsoft.com/office/powerpoint/2010/main" val="201812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0658" y="1345223"/>
            <a:ext cx="8980640" cy="481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5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7027" y="1330877"/>
            <a:ext cx="9038846" cy="485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8715" y="1167095"/>
            <a:ext cx="8978566" cy="521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473" y="1274886"/>
            <a:ext cx="9009287" cy="495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17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637505" y="2479436"/>
          <a:ext cx="8959364" cy="3228467"/>
        </p:xfrm>
        <a:graphic>
          <a:graphicData uri="http://schemas.openxmlformats.org/drawingml/2006/table">
            <a:tbl>
              <a:tblPr firstRow="1" firstCol="1" bandRow="1"/>
              <a:tblGrid>
                <a:gridCol w="2797114">
                  <a:extLst>
                    <a:ext uri="{9D8B030D-6E8A-4147-A177-3AD203B41FA5}">
                      <a16:colId xmlns:a16="http://schemas.microsoft.com/office/drawing/2014/main" val="753054246"/>
                    </a:ext>
                  </a:extLst>
                </a:gridCol>
                <a:gridCol w="2388566">
                  <a:extLst>
                    <a:ext uri="{9D8B030D-6E8A-4147-A177-3AD203B41FA5}">
                      <a16:colId xmlns:a16="http://schemas.microsoft.com/office/drawing/2014/main" val="3850893791"/>
                    </a:ext>
                  </a:extLst>
                </a:gridCol>
                <a:gridCol w="2388566">
                  <a:extLst>
                    <a:ext uri="{9D8B030D-6E8A-4147-A177-3AD203B41FA5}">
                      <a16:colId xmlns:a16="http://schemas.microsoft.com/office/drawing/2014/main" val="1974253148"/>
                    </a:ext>
                  </a:extLst>
                </a:gridCol>
                <a:gridCol w="1385118">
                  <a:extLst>
                    <a:ext uri="{9D8B030D-6E8A-4147-A177-3AD203B41FA5}">
                      <a16:colId xmlns:a16="http://schemas.microsoft.com/office/drawing/2014/main" val="3235295955"/>
                    </a:ext>
                  </a:extLst>
                </a:gridCol>
              </a:tblGrid>
              <a:tr h="2121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Druh občanské vybavenosti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obcí s výskytem alespoň jedné provozovny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Index změny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809634"/>
                  </a:ext>
                </a:extLst>
              </a:tr>
              <a:tr h="2121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371907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Maloobchod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469443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Hospoda a restaurace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419989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Kadeřnictví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924338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Opravy motorových vozidel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093831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Opravy průmyslového zboží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312825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Stavebniny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96606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Oprava, výroba obuvi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44741"/>
                  </a:ext>
                </a:extLst>
              </a:tr>
              <a:tr h="212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Fotoateliér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749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8279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 - kopie</Template>
  <TotalTime>1</TotalTime>
  <Words>385</Words>
  <Application>Microsoft Office PowerPoint</Application>
  <PresentationFormat>Širokoúhlá obrazovka</PresentationFormat>
  <Paragraphs>163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Prezentace_MU_CZ</vt:lpstr>
      <vt:lpstr>Vybavenost obcí maloobchodem a službami</vt:lpstr>
      <vt:lpstr>Prezentace aplikace PowerPoint</vt:lpstr>
      <vt:lpstr>Prezentace aplikace PowerPoint</vt:lpstr>
      <vt:lpstr>Obce bez možnosti nákupu doma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Vybavenost obcí maloobchodem a službami</dc:title>
  <dc:creator>Anet Krajíčková</dc:creator>
  <cp:lastModifiedBy>Anet Krajíčková</cp:lastModifiedBy>
  <cp:revision>1</cp:revision>
  <cp:lastPrinted>1601-01-01T00:00:00Z</cp:lastPrinted>
  <dcterms:created xsi:type="dcterms:W3CDTF">2020-01-08T15:01:57Z</dcterms:created>
  <dcterms:modified xsi:type="dcterms:W3CDTF">2020-01-08T15:03:00Z</dcterms:modified>
</cp:coreProperties>
</file>