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09"/>
    <p:restoredTop sz="93632"/>
  </p:normalViewPr>
  <p:slideViewPr>
    <p:cSldViewPr snapToGrid="0" snapToObjects="1">
      <p:cViewPr varScale="1">
        <p:scale>
          <a:sx n="124" d="100"/>
          <a:sy n="124" d="100"/>
        </p:scale>
        <p:origin x="2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5076FF-67CC-C94C-B45C-E9AA934486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E62A4CB-08FD-E14C-A3F9-8132ACB65A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0A1004-DE5C-4444-AD4B-6EAE09241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6EDC-9909-F54A-AC57-636B6594B2FC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98EB9A-2C3C-6F42-952C-0CBEF320E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BF20CF-36D9-E245-8CC5-11D06CA48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E2F46-BC97-964F-8D93-023C4F8E0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896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0902A9-36EC-D44B-840B-1E12BD8F7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23CB624-03AB-1043-A58C-D746019F0F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2C796E-E939-BB47-A88E-2C29BC574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6EDC-9909-F54A-AC57-636B6594B2FC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D29B1A-C65F-8E49-A711-E88F20F8E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C529C7B-054A-BB4E-B7C2-A2318C7F2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E2F46-BC97-964F-8D93-023C4F8E0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386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9EA9D2A-2DED-9645-9C31-3CC14A12FB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05B2AC8-3A8E-314D-B3C1-FC0A5EB791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AA51B5-DA8C-8348-8146-266A195D4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6EDC-9909-F54A-AC57-636B6594B2FC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2CA8020-C2D4-8A45-A61E-B3C6F6F17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C190CE-E5A4-1047-8196-12EC0087F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E2F46-BC97-964F-8D93-023C4F8E0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8733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FC7BCF-035C-1E48-B168-53055F4A6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230DE12-B682-A146-9730-6CF5B14CB2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280F60-6609-8145-A06A-CABDA54BB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6EDC-9909-F54A-AC57-636B6594B2FC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99000F-908B-AF4B-B7AB-E6DD39279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F838832-02F7-7942-9E07-711E46C80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E2F46-BC97-964F-8D93-023C4F8E0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1462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FDE7F3-5848-A748-9B1E-3BEA9CDA7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E98ED84-BE9D-BC46-BE10-B55A196F7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FE291D9-D45F-1241-90EB-75DA0BFB9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6EDC-9909-F54A-AC57-636B6594B2FC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3551FB-A4AD-E546-A080-40AE28439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D8F709-F25B-324B-9630-F694EE5FA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E2F46-BC97-964F-8D93-023C4F8E0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5440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0ECE70-96CD-B945-8C07-BB007181C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F500AFD-C179-9142-B5CA-4F23C1B810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9986D8C-AFA6-F24E-95EC-CE9952D795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4E2554F-B316-1D44-8C1A-CC7F485B8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6EDC-9909-F54A-AC57-636B6594B2FC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4C7EF57-B6D7-394C-8475-6DBFF38D2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1E00329-140D-334A-9BC2-EBDFF1D98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E2F46-BC97-964F-8D93-023C4F8E0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395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700716-3312-164A-A9F1-1BB275071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B36E412-5FBF-6E47-8D5D-07423D1AA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2435273-B771-0345-A526-82CA3D5418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C9483715-FFE7-EC4A-A5F4-CB5593885E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53EA2930-42E0-6A43-B762-9FC3D9D6B2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7C59ACD-7484-0343-A8C8-6EB66D261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6EDC-9909-F54A-AC57-636B6594B2FC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1F0DB3-CA6A-0D4F-BD98-7FEB2B85D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2693218-D2D6-1B4E-B21D-7106AAB72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E2F46-BC97-964F-8D93-023C4F8E0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810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4A03AB-0CA6-684B-B78F-ED72A49E7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44AD723-CC76-9A42-B409-953250F9E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6EDC-9909-F54A-AC57-636B6594B2FC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BC85587-E93E-7848-B64F-16EE863A4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48D66A-C108-2046-AB89-835D9462B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E2F46-BC97-964F-8D93-023C4F8E0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48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11FEABF-099F-0941-B748-87A8E4DC4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6EDC-9909-F54A-AC57-636B6594B2FC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1F80D6B-D12C-0D40-89DA-67463C224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A7170FF-642F-8845-87BC-C14F12049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E2F46-BC97-964F-8D93-023C4F8E0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360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22FB6E-92D1-4144-A0A6-9BCEEA1FF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E56DB5-E0C2-8A43-AC4C-1B85624D2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ABF1E33-F81D-AE45-80C7-E99437794D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C9D9D04-07C9-4645-B8A5-09170DF5B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6EDC-9909-F54A-AC57-636B6594B2FC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F5034D-5BB9-C044-AF79-DCE482B28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5382847-9CB1-2845-8E03-9E1E249FA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E2F46-BC97-964F-8D93-023C4F8E0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0260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1A6A92-300F-8C44-BB2B-F396F92B5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2ACE419-1782-0343-9E6B-79D1CB9196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DEF6C76-F899-0645-BDB5-A98D5230F6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F79B912-9745-0F4E-8AFF-18591C964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6EDC-9909-F54A-AC57-636B6594B2FC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08AF850-4D9D-E44A-9EB7-6C687EBC1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BF871FC-1375-A745-B251-ED70F5D28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E2F46-BC97-964F-8D93-023C4F8E0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769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1040B87-7BFF-5549-B6F8-495F12144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392844E-CFD9-9444-A5E8-1FD561887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7B5788C-C5F9-FF4F-BE63-F010E89AAA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16EDC-9909-F54A-AC57-636B6594B2FC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9D2A01-E4F1-4E43-8059-454EC32EBA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BDF027-5184-CA4A-9FBB-AF2F494488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E2F46-BC97-964F-8D93-023C4F8E0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654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valuateblog.wordpress.com/2013/06/10/difference-between-inputs-activities-outputs-outcomes-and-impact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81A016-605F-A348-927B-7E7D8D4CAF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/>
              <a:t>Learning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data -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D37BD0F-CEB9-6147-A8F2-269951E160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learn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available</a:t>
            </a:r>
            <a:r>
              <a:rPr lang="cs-CZ" dirty="0"/>
              <a:t> data? </a:t>
            </a:r>
          </a:p>
          <a:p>
            <a:r>
              <a:rPr lang="cs-CZ" dirty="0"/>
              <a:t>Performance, </a:t>
            </a:r>
            <a:r>
              <a:rPr lang="cs-CZ" dirty="0" err="1"/>
              <a:t>capacities</a:t>
            </a:r>
            <a:r>
              <a:rPr lang="cs-CZ" dirty="0"/>
              <a:t>, output, </a:t>
            </a:r>
            <a:r>
              <a:rPr lang="cs-CZ" dirty="0" err="1"/>
              <a:t>outcome</a:t>
            </a:r>
            <a:r>
              <a:rPr lang="cs-CZ" dirty="0"/>
              <a:t>, </a:t>
            </a:r>
            <a:r>
              <a:rPr lang="cs-CZ" dirty="0" err="1"/>
              <a:t>quality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1878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0C6CC4-92F6-834D-93E2-F94EEFB9F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Input, </a:t>
            </a:r>
            <a:r>
              <a:rPr lang="cs-CZ" dirty="0" err="1"/>
              <a:t>Activities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B669FDF-E042-0D46-807E-455EA3B3AB9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Money</a:t>
            </a:r>
          </a:p>
          <a:p>
            <a:r>
              <a:rPr lang="cs-CZ" dirty="0" err="1"/>
              <a:t>Capacities</a:t>
            </a:r>
            <a:r>
              <a:rPr lang="cs-CZ" dirty="0"/>
              <a:t> </a:t>
            </a:r>
          </a:p>
          <a:p>
            <a:pPr lvl="1"/>
            <a:r>
              <a:rPr lang="cs-CZ" dirty="0" err="1"/>
              <a:t>Staff</a:t>
            </a:r>
            <a:r>
              <a:rPr lang="cs-CZ" dirty="0"/>
              <a:t> (</a:t>
            </a:r>
            <a:r>
              <a:rPr lang="cs-CZ" dirty="0" err="1"/>
              <a:t>number</a:t>
            </a:r>
            <a:r>
              <a:rPr lang="cs-CZ" dirty="0"/>
              <a:t>, </a:t>
            </a:r>
            <a:r>
              <a:rPr lang="cs-CZ" dirty="0" err="1"/>
              <a:t>qualification</a:t>
            </a:r>
            <a:r>
              <a:rPr lang="cs-CZ" dirty="0"/>
              <a:t>, </a:t>
            </a:r>
            <a:r>
              <a:rPr lang="cs-CZ" dirty="0" err="1"/>
              <a:t>regional</a:t>
            </a:r>
            <a:r>
              <a:rPr lang="cs-CZ" dirty="0"/>
              <a:t> </a:t>
            </a:r>
            <a:r>
              <a:rPr lang="cs-CZ" dirty="0" err="1"/>
              <a:t>distribution</a:t>
            </a:r>
            <a:r>
              <a:rPr lang="cs-CZ" dirty="0"/>
              <a:t>) </a:t>
            </a:r>
          </a:p>
          <a:p>
            <a:pPr lvl="1"/>
            <a:r>
              <a:rPr lang="cs-CZ" dirty="0" err="1"/>
              <a:t>Equipment</a:t>
            </a:r>
            <a:endParaRPr lang="cs-CZ" dirty="0"/>
          </a:p>
          <a:p>
            <a:pPr lvl="1"/>
            <a:r>
              <a:rPr lang="cs-CZ" dirty="0" err="1"/>
              <a:t>Institutions</a:t>
            </a:r>
            <a:r>
              <a:rPr lang="cs-CZ" dirty="0"/>
              <a:t> 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Availability</a:t>
            </a:r>
            <a:r>
              <a:rPr lang="cs-CZ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, Access, </a:t>
            </a:r>
            <a:r>
              <a:rPr lang="cs-CZ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Quality</a:t>
            </a: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03EDD53-9C45-0A49-8B31-6F86D72787B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Activities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7" name="Šipka dolů 6">
            <a:extLst>
              <a:ext uri="{FF2B5EF4-FFF2-40B4-BE49-F238E27FC236}">
                <a16:creationId xmlns:a16="http://schemas.microsoft.com/office/drawing/2014/main" id="{40AA2F22-CE5F-F745-8E72-64DE4EDECB5E}"/>
              </a:ext>
            </a:extLst>
          </p:cNvPr>
          <p:cNvSpPr/>
          <p:nvPr/>
        </p:nvSpPr>
        <p:spPr>
          <a:xfrm>
            <a:off x="2599594" y="4240057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7847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9258AD-6A88-D843-8EF0-130460B96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Output – </a:t>
            </a:r>
            <a:r>
              <a:rPr lang="cs-CZ" dirty="0" err="1"/>
              <a:t>Outcome</a:t>
            </a:r>
            <a:r>
              <a:rPr lang="cs-CZ" dirty="0"/>
              <a:t> - </a:t>
            </a:r>
            <a:r>
              <a:rPr lang="cs-CZ" dirty="0" err="1"/>
              <a:t>Impact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59B2EA-CA85-3244-B2EA-A4B20435A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https://evaluateblog.wordpress.com/2013/06/10/difference-between-inputs-activities-outputs-outcomes-and-impact/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4626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0FD839-66A8-5E47-BC89-1A8408D25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Try</a:t>
            </a:r>
            <a:r>
              <a:rPr lang="cs-CZ" dirty="0"/>
              <a:t> to </a:t>
            </a:r>
            <a:r>
              <a:rPr lang="cs-CZ" dirty="0" err="1"/>
              <a:t>apply</a:t>
            </a:r>
            <a:r>
              <a:rPr lang="cs-CZ" dirty="0"/>
              <a:t> on: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4B8EED6-7F34-414D-BA49-8AFC9A2FE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Education</a:t>
            </a:r>
            <a:endParaRPr lang="cs-CZ" dirty="0"/>
          </a:p>
          <a:p>
            <a:r>
              <a:rPr lang="cs-CZ" dirty="0" err="1"/>
              <a:t>Health</a:t>
            </a:r>
            <a:r>
              <a:rPr lang="cs-CZ" dirty="0"/>
              <a:t> Care</a:t>
            </a:r>
          </a:p>
          <a:p>
            <a:r>
              <a:rPr lang="cs-CZ" dirty="0" err="1"/>
              <a:t>Social</a:t>
            </a:r>
            <a:r>
              <a:rPr lang="cs-CZ" dirty="0"/>
              <a:t> Care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75254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29997</TotalTime>
  <Words>72</Words>
  <Application>Microsoft Macintosh PowerPoint</Application>
  <PresentationFormat>Širokoúhlá obrazovka</PresentationFormat>
  <Paragraphs>21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Learning Social Policy from data -</vt:lpstr>
      <vt:lpstr>Input, Activities </vt:lpstr>
      <vt:lpstr>Output – Outcome - Impact</vt:lpstr>
      <vt:lpstr>Try to apply on: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Learning Social Policy from data -</dc:title>
  <dc:creator>Ivan Malý</dc:creator>
  <cp:lastModifiedBy>Ivan Malý</cp:lastModifiedBy>
  <cp:revision>5</cp:revision>
  <dcterms:created xsi:type="dcterms:W3CDTF">2018-08-07T11:26:35Z</dcterms:created>
  <dcterms:modified xsi:type="dcterms:W3CDTF">2020-03-18T16:48:39Z</dcterms:modified>
</cp:coreProperties>
</file>