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1" r:id="rId5"/>
    <p:sldId id="259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54EA-7DF9-4322-9BA4-90A989A31489}" type="datetimeFigureOut">
              <a:rPr lang="cs-CZ" smtClean="0"/>
              <a:t>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CE59-A6BA-42F6-AD31-E57DED904D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23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54EA-7DF9-4322-9BA4-90A989A31489}" type="datetimeFigureOut">
              <a:rPr lang="cs-CZ" smtClean="0"/>
              <a:t>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CE59-A6BA-42F6-AD31-E57DED904D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85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54EA-7DF9-4322-9BA4-90A989A31489}" type="datetimeFigureOut">
              <a:rPr lang="cs-CZ" smtClean="0"/>
              <a:t>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CE59-A6BA-42F6-AD31-E57DED904D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48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54EA-7DF9-4322-9BA4-90A989A31489}" type="datetimeFigureOut">
              <a:rPr lang="cs-CZ" smtClean="0"/>
              <a:t>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CE59-A6BA-42F6-AD31-E57DED904D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753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54EA-7DF9-4322-9BA4-90A989A31489}" type="datetimeFigureOut">
              <a:rPr lang="cs-CZ" smtClean="0"/>
              <a:t>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CE59-A6BA-42F6-AD31-E57DED904D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631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54EA-7DF9-4322-9BA4-90A989A31489}" type="datetimeFigureOut">
              <a:rPr lang="cs-CZ" smtClean="0"/>
              <a:t>3. 3. 2020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CE59-A6BA-42F6-AD31-E57DED904D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82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54EA-7DF9-4322-9BA4-90A989A31489}" type="datetimeFigureOut">
              <a:rPr lang="cs-CZ" smtClean="0"/>
              <a:t>3. 3. 2020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CE59-A6BA-42F6-AD31-E57DED904D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680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54EA-7DF9-4322-9BA4-90A989A31489}" type="datetimeFigureOut">
              <a:rPr lang="cs-CZ" smtClean="0"/>
              <a:t>3. 3. 2020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CE59-A6BA-42F6-AD31-E57DED904D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457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54EA-7DF9-4322-9BA4-90A989A31489}" type="datetimeFigureOut">
              <a:rPr lang="cs-CZ" smtClean="0"/>
              <a:t>3. 3. 2020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CE59-A6BA-42F6-AD31-E57DED904D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77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54EA-7DF9-4322-9BA4-90A989A31489}" type="datetimeFigureOut">
              <a:rPr lang="cs-CZ" smtClean="0"/>
              <a:t>3. 3. 2020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CE59-A6BA-42F6-AD31-E57DED904D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261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54EA-7DF9-4322-9BA4-90A989A31489}" type="datetimeFigureOut">
              <a:rPr lang="cs-CZ" smtClean="0"/>
              <a:t>3. 3. 2020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CE59-A6BA-42F6-AD31-E57DED904D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50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854EA-7DF9-4322-9BA4-90A989A31489}" type="datetimeFigureOut">
              <a:rPr lang="cs-CZ" smtClean="0"/>
              <a:t>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9CE59-A6BA-42F6-AD31-E57DED904D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174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EKSP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5879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Tři úkoly – práce ve skupinách, volba úkolu</a:t>
            </a:r>
          </a:p>
          <a:p>
            <a:endParaRPr lang="cs-CZ" dirty="0"/>
          </a:p>
          <a:p>
            <a:r>
              <a:rPr lang="cs-CZ" dirty="0" err="1" smtClean="0"/>
              <a:t>Googlujte</a:t>
            </a:r>
            <a:r>
              <a:rPr lang="cs-CZ" dirty="0" smtClean="0"/>
              <a:t> a diskutujte a excelujte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 smtClean="0"/>
          </a:p>
          <a:p>
            <a:pPr lvl="1"/>
            <a:r>
              <a:rPr lang="cs-CZ" dirty="0" smtClean="0"/>
              <a:t>Čas: 45min</a:t>
            </a:r>
          </a:p>
          <a:p>
            <a:endParaRPr lang="cs-CZ" dirty="0"/>
          </a:p>
          <a:p>
            <a:r>
              <a:rPr lang="cs-CZ" dirty="0" smtClean="0"/>
              <a:t>Závěr: prezentace k čemu jste došli cca 5min</a:t>
            </a:r>
          </a:p>
          <a:p>
            <a:pPr lvl="1"/>
            <a:r>
              <a:rPr lang="cs-CZ" dirty="0" smtClean="0"/>
              <a:t>Čas celkem 45min</a:t>
            </a:r>
          </a:p>
          <a:p>
            <a:r>
              <a:rPr lang="cs-CZ" dirty="0" smtClean="0"/>
              <a:t>Vysvětlete ostatním nejen závěr, ale i důvody, které k němu vedly</a:t>
            </a:r>
          </a:p>
          <a:p>
            <a:r>
              <a:rPr lang="cs-CZ" dirty="0" smtClean="0"/>
              <a:t>Lze udělat i 1-2 </a:t>
            </a:r>
            <a:r>
              <a:rPr lang="cs-CZ" dirty="0" err="1" smtClean="0"/>
              <a:t>ppt</a:t>
            </a:r>
            <a:r>
              <a:rPr lang="cs-CZ" dirty="0" smtClean="0"/>
              <a:t> okna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3086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sportovních klubů v obci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02080"/>
            <a:ext cx="10515600" cy="4774883"/>
          </a:xfrm>
        </p:spPr>
        <p:txBody>
          <a:bodyPr/>
          <a:lstStyle/>
          <a:p>
            <a:r>
              <a:rPr lang="cs-CZ" dirty="0" smtClean="0"/>
              <a:t>Uvažujme, že máme obec 5 tis. Obyvatel a 7 sportovních klubů a 300 tis. na jejich podporu</a:t>
            </a:r>
          </a:p>
          <a:p>
            <a:r>
              <a:rPr lang="cs-CZ" dirty="0" smtClean="0"/>
              <a:t>O klubu dokážeme zjistit: …viz tabulka. Všechny kluby žádají o příspěvek na provoz</a:t>
            </a:r>
          </a:p>
          <a:p>
            <a:r>
              <a:rPr lang="cs-CZ" dirty="0" smtClean="0"/>
              <a:t>Navrhněte pravidla rozdělování</a:t>
            </a:r>
          </a:p>
          <a:p>
            <a:pPr lvl="1"/>
            <a:r>
              <a:rPr lang="cs-CZ" dirty="0" smtClean="0"/>
              <a:t>Jakou roli dáte jednotlivým kritériím? + Navrhnete nějaká vlastní kritéria?</a:t>
            </a:r>
          </a:p>
          <a:p>
            <a:pPr lvl="1"/>
            <a:r>
              <a:rPr lang="cs-CZ" dirty="0" smtClean="0"/>
              <a:t>Úkol:</a:t>
            </a:r>
          </a:p>
          <a:p>
            <a:pPr lvl="2"/>
            <a:r>
              <a:rPr lang="cs-CZ" dirty="0" smtClean="0"/>
              <a:t>Navrhněte vzorec a aplikujte</a:t>
            </a:r>
          </a:p>
          <a:p>
            <a:pPr lvl="2"/>
            <a:r>
              <a:rPr lang="cs-CZ" dirty="0" smtClean="0"/>
              <a:t>Kdo kolik dostane?</a:t>
            </a:r>
          </a:p>
          <a:p>
            <a:pPr lvl="2"/>
            <a:r>
              <a:rPr lang="cs-CZ" dirty="0" smtClean="0"/>
              <a:t>Po tom, co jste spočítali výsledek dle vašeho vzorce, upravovali jste jej... a zpětně vzorec?</a:t>
            </a:r>
          </a:p>
          <a:p>
            <a:pPr lvl="3"/>
            <a:r>
              <a:rPr lang="cs-CZ" dirty="0" smtClean="0"/>
              <a:t>Proč?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110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50899" y="3048794"/>
          <a:ext cx="10490202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416">
                  <a:extLst>
                    <a:ext uri="{9D8B030D-6E8A-4147-A177-3AD203B41FA5}">
                      <a16:colId xmlns:a16="http://schemas.microsoft.com/office/drawing/2014/main" val="178016664"/>
                    </a:ext>
                  </a:extLst>
                </a:gridCol>
                <a:gridCol w="787162">
                  <a:extLst>
                    <a:ext uri="{9D8B030D-6E8A-4147-A177-3AD203B41FA5}">
                      <a16:colId xmlns:a16="http://schemas.microsoft.com/office/drawing/2014/main" val="1028279719"/>
                    </a:ext>
                  </a:extLst>
                </a:gridCol>
                <a:gridCol w="609416">
                  <a:extLst>
                    <a:ext uri="{9D8B030D-6E8A-4147-A177-3AD203B41FA5}">
                      <a16:colId xmlns:a16="http://schemas.microsoft.com/office/drawing/2014/main" val="3954123038"/>
                    </a:ext>
                  </a:extLst>
                </a:gridCol>
                <a:gridCol w="609416">
                  <a:extLst>
                    <a:ext uri="{9D8B030D-6E8A-4147-A177-3AD203B41FA5}">
                      <a16:colId xmlns:a16="http://schemas.microsoft.com/office/drawing/2014/main" val="848639093"/>
                    </a:ext>
                  </a:extLst>
                </a:gridCol>
                <a:gridCol w="3427962">
                  <a:extLst>
                    <a:ext uri="{9D8B030D-6E8A-4147-A177-3AD203B41FA5}">
                      <a16:colId xmlns:a16="http://schemas.microsoft.com/office/drawing/2014/main" val="1101017110"/>
                    </a:ext>
                  </a:extLst>
                </a:gridCol>
                <a:gridCol w="1066477">
                  <a:extLst>
                    <a:ext uri="{9D8B030D-6E8A-4147-A177-3AD203B41FA5}">
                      <a16:colId xmlns:a16="http://schemas.microsoft.com/office/drawing/2014/main" val="1172676097"/>
                    </a:ext>
                  </a:extLst>
                </a:gridCol>
                <a:gridCol w="609416">
                  <a:extLst>
                    <a:ext uri="{9D8B030D-6E8A-4147-A177-3AD203B41FA5}">
                      <a16:colId xmlns:a16="http://schemas.microsoft.com/office/drawing/2014/main" val="3018409267"/>
                    </a:ext>
                  </a:extLst>
                </a:gridCol>
                <a:gridCol w="609416">
                  <a:extLst>
                    <a:ext uri="{9D8B030D-6E8A-4147-A177-3AD203B41FA5}">
                      <a16:colId xmlns:a16="http://schemas.microsoft.com/office/drawing/2014/main" val="1696267015"/>
                    </a:ext>
                  </a:extLst>
                </a:gridCol>
                <a:gridCol w="609416">
                  <a:extLst>
                    <a:ext uri="{9D8B030D-6E8A-4147-A177-3AD203B41FA5}">
                      <a16:colId xmlns:a16="http://schemas.microsoft.com/office/drawing/2014/main" val="3029629209"/>
                    </a:ext>
                  </a:extLst>
                </a:gridCol>
                <a:gridCol w="1552105">
                  <a:extLst>
                    <a:ext uri="{9D8B030D-6E8A-4147-A177-3AD203B41FA5}">
                      <a16:colId xmlns:a16="http://schemas.microsoft.com/office/drawing/2014/main" val="4194162854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Klub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200"/>
                        <a:buFont typeface="Calibri" panose="020F0502020204030204" pitchFamily="34" charset="0"/>
                        <a:buChar char="p"/>
                      </a:pP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100" u="none" strike="noStrike">
                          <a:effectLst/>
                        </a:rPr>
                        <a:t>z toho do 18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100" u="none" strike="noStrike">
                          <a:effectLst/>
                        </a:rPr>
                        <a:t>bydliště v obci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100" u="none" strike="noStrike">
                          <a:effectLst/>
                        </a:rPr>
                        <a:t>medaile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100" u="none" strike="noStrike">
                          <a:effectLst/>
                        </a:rPr>
                        <a:t>počet trénink.hodin/týden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100" u="none" strike="noStrike">
                          <a:effectLst/>
                        </a:rPr>
                        <a:t>mají nemovitost?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100" u="none" strike="noStrike">
                          <a:effectLst/>
                        </a:rPr>
                        <a:t>roční výdaje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100" u="none" strike="noStrike">
                          <a:effectLst/>
                        </a:rPr>
                        <a:t>výše ČP/rok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100" u="none" strike="noStrike">
                          <a:effectLst/>
                        </a:rPr>
                        <a:t>počet soutěží, které pořádají, počet akcí pro veřejnost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65444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fotbal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75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80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0, hrají okresní přebor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ano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350000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26135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judo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1xZ kraj, 3xbronz MČR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ne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120000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2187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volejbal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6 místo v kraji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ne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130000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2500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48017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florbal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2 místo tabulka dorost kraj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ne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200000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45561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atletika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1xbronz MČR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ano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335000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37057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sokol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210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140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150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pouze dětské kategorie, nic extra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ano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500000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74703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joga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žádné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ne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25000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5163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317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 v nesnázi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 má peníze, ale neví co pro bude pro její obyvatele přínosnější?</a:t>
            </a:r>
          </a:p>
          <a:p>
            <a:pPr lvl="1"/>
            <a:r>
              <a:rPr lang="cs-CZ" dirty="0" smtClean="0"/>
              <a:t>Sportovní krytá víceúčelová hala</a:t>
            </a:r>
          </a:p>
          <a:p>
            <a:pPr lvl="1"/>
            <a:r>
              <a:rPr lang="cs-CZ" dirty="0" smtClean="0"/>
              <a:t>Nebo 4 venkovní víceúčelové hřiště</a:t>
            </a:r>
          </a:p>
          <a:p>
            <a:pPr lvl="1"/>
            <a:endParaRPr lang="cs-CZ" dirty="0"/>
          </a:p>
          <a:p>
            <a:r>
              <a:rPr lang="cs-CZ" dirty="0" smtClean="0"/>
              <a:t>Jak by se to dalo ekonomicky zhodnotit?</a:t>
            </a:r>
          </a:p>
          <a:p>
            <a:r>
              <a:rPr lang="cs-CZ" dirty="0" smtClean="0"/>
              <a:t>Jaké údaje, průzkumy analýzy byste potřebovali/zpracovali?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47694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299</Words>
  <Application>Microsoft Office PowerPoint</Application>
  <PresentationFormat>Širokoúhlá obrazovka</PresentationFormat>
  <Paragraphs>107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Motiv Office</vt:lpstr>
      <vt:lpstr>EKSP</vt:lpstr>
      <vt:lpstr>Prezentace aplikace PowerPoint</vt:lpstr>
      <vt:lpstr>Podpora sportovních klubů v obci</vt:lpstr>
      <vt:lpstr>Prezentace aplikace PowerPoint</vt:lpstr>
      <vt:lpstr>Obec v nesnázi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EKSP</dc:title>
  <dc:creator>adm</dc:creator>
  <cp:lastModifiedBy>Pavlik Marek</cp:lastModifiedBy>
  <cp:revision>7</cp:revision>
  <dcterms:created xsi:type="dcterms:W3CDTF">2019-03-04T12:10:16Z</dcterms:created>
  <dcterms:modified xsi:type="dcterms:W3CDTF">2020-03-03T08:12:31Z</dcterms:modified>
</cp:coreProperties>
</file>