
<file path=[Content_Types].xml><?xml version="1.0" encoding="utf-8"?>
<Types xmlns="http://schemas.openxmlformats.org/package/2006/content-types">
  <Default Extension="png" ContentType="image/png"/>
  <Default Extension="emf" ContentType="image/x-emf"/>
  <Default Extension="m4a" ContentType="audio/mp4"/>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ags/tag1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7" r:id="rId1"/>
  </p:sldMasterIdLst>
  <p:notesMasterIdLst>
    <p:notesMasterId r:id="rId16"/>
  </p:notesMasterIdLst>
  <p:handoutMasterIdLst>
    <p:handoutMasterId r:id="rId17"/>
  </p:handoutMasterIdLst>
  <p:sldIdLst>
    <p:sldId id="256" r:id="rId2"/>
    <p:sldId id="292" r:id="rId3"/>
    <p:sldId id="301" r:id="rId4"/>
    <p:sldId id="302" r:id="rId5"/>
    <p:sldId id="303" r:id="rId6"/>
    <p:sldId id="304" r:id="rId7"/>
    <p:sldId id="305" r:id="rId8"/>
    <p:sldId id="306" r:id="rId9"/>
    <p:sldId id="307" r:id="rId10"/>
    <p:sldId id="309" r:id="rId11"/>
    <p:sldId id="308" r:id="rId12"/>
    <p:sldId id="310" r:id="rId13"/>
    <p:sldId id="312" r:id="rId14"/>
    <p:sldId id="311" r:id="rId15"/>
  </p:sldIdLst>
  <p:sldSz cx="12192000" cy="6858000"/>
  <p:notesSz cx="6858000" cy="9144000"/>
  <p:defaultTextStyle>
    <a:defPPr>
      <a:defRPr lang="en-US"/>
    </a:defPPr>
    <a:lvl1pPr algn="l" rtl="0" fontAlgn="base">
      <a:spcBef>
        <a:spcPct val="0"/>
      </a:spcBef>
      <a:spcAft>
        <a:spcPct val="0"/>
      </a:spcAft>
      <a:defRPr sz="2400" kern="1200">
        <a:solidFill>
          <a:schemeClr val="tx1"/>
        </a:solidFill>
        <a:latin typeface="Tahoma" pitchFamily="34" charset="0"/>
        <a:ea typeface="+mn-ea"/>
        <a:cs typeface="+mn-cs"/>
      </a:defRPr>
    </a:lvl1pPr>
    <a:lvl2pPr marL="457200" algn="l" rtl="0" fontAlgn="base">
      <a:spcBef>
        <a:spcPct val="0"/>
      </a:spcBef>
      <a:spcAft>
        <a:spcPct val="0"/>
      </a:spcAft>
      <a:defRPr sz="2400" kern="1200">
        <a:solidFill>
          <a:schemeClr val="tx1"/>
        </a:solidFill>
        <a:latin typeface="Tahoma" pitchFamily="34" charset="0"/>
        <a:ea typeface="+mn-ea"/>
        <a:cs typeface="+mn-cs"/>
      </a:defRPr>
    </a:lvl2pPr>
    <a:lvl3pPr marL="914400" algn="l" rtl="0" fontAlgn="base">
      <a:spcBef>
        <a:spcPct val="0"/>
      </a:spcBef>
      <a:spcAft>
        <a:spcPct val="0"/>
      </a:spcAft>
      <a:defRPr sz="2400" kern="1200">
        <a:solidFill>
          <a:schemeClr val="tx1"/>
        </a:solidFill>
        <a:latin typeface="Tahoma" pitchFamily="34" charset="0"/>
        <a:ea typeface="+mn-ea"/>
        <a:cs typeface="+mn-cs"/>
      </a:defRPr>
    </a:lvl3pPr>
    <a:lvl4pPr marL="1371600" algn="l" rtl="0" fontAlgn="base">
      <a:spcBef>
        <a:spcPct val="0"/>
      </a:spcBef>
      <a:spcAft>
        <a:spcPct val="0"/>
      </a:spcAft>
      <a:defRPr sz="2400" kern="1200">
        <a:solidFill>
          <a:schemeClr val="tx1"/>
        </a:solidFill>
        <a:latin typeface="Tahoma" pitchFamily="34" charset="0"/>
        <a:ea typeface="+mn-ea"/>
        <a:cs typeface="+mn-cs"/>
      </a:defRPr>
    </a:lvl4pPr>
    <a:lvl5pPr marL="1828800" algn="l" rtl="0" fontAlgn="base">
      <a:spcBef>
        <a:spcPct val="0"/>
      </a:spcBef>
      <a:spcAft>
        <a:spcPct val="0"/>
      </a:spcAft>
      <a:defRPr sz="2400" kern="1200">
        <a:solidFill>
          <a:schemeClr val="tx1"/>
        </a:solidFill>
        <a:latin typeface="Tahoma" pitchFamily="34" charset="0"/>
        <a:ea typeface="+mn-ea"/>
        <a:cs typeface="+mn-cs"/>
      </a:defRPr>
    </a:lvl5pPr>
    <a:lvl6pPr marL="2286000" algn="l" defTabSz="914400" rtl="0" eaLnBrk="1" latinLnBrk="0" hangingPunct="1">
      <a:defRPr sz="2400" kern="1200">
        <a:solidFill>
          <a:schemeClr val="tx1"/>
        </a:solidFill>
        <a:latin typeface="Tahoma" pitchFamily="34" charset="0"/>
        <a:ea typeface="+mn-ea"/>
        <a:cs typeface="+mn-cs"/>
      </a:defRPr>
    </a:lvl6pPr>
    <a:lvl7pPr marL="2743200" algn="l" defTabSz="914400" rtl="0" eaLnBrk="1" latinLnBrk="0" hangingPunct="1">
      <a:defRPr sz="2400" kern="1200">
        <a:solidFill>
          <a:schemeClr val="tx1"/>
        </a:solidFill>
        <a:latin typeface="Tahoma" pitchFamily="34" charset="0"/>
        <a:ea typeface="+mn-ea"/>
        <a:cs typeface="+mn-cs"/>
      </a:defRPr>
    </a:lvl7pPr>
    <a:lvl8pPr marL="3200400" algn="l" defTabSz="914400" rtl="0" eaLnBrk="1" latinLnBrk="0" hangingPunct="1">
      <a:defRPr sz="2400" kern="1200">
        <a:solidFill>
          <a:schemeClr val="tx1"/>
        </a:solidFill>
        <a:latin typeface="Tahoma" pitchFamily="34" charset="0"/>
        <a:ea typeface="+mn-ea"/>
        <a:cs typeface="+mn-cs"/>
      </a:defRPr>
    </a:lvl8pPr>
    <a:lvl9pPr marL="3657600" algn="l" defTabSz="914400" rtl="0" eaLnBrk="1" latinLnBrk="0" hangingPunct="1">
      <a:defRPr sz="2400" kern="1200">
        <a:solidFill>
          <a:schemeClr val="tx1"/>
        </a:solidFill>
        <a:latin typeface="Tahoma" pitchFamily="34" charset="0"/>
        <a:ea typeface="+mn-ea"/>
        <a:cs typeface="+mn-cs"/>
      </a:defRPr>
    </a:lvl9pPr>
  </p:defaultTextStyle>
  <p:extLst>
    <p:ext uri="{EFAFB233-063F-42B5-8137-9DF3F51BA10A}">
      <p15:sldGuideLst xmlns:p15="http://schemas.microsoft.com/office/powerpoint/2012/main">
        <p15:guide id="1" orient="horz" pos="1120" userDrawn="1">
          <p15:clr>
            <a:srgbClr val="A4A3A4"/>
          </p15:clr>
        </p15:guide>
        <p15:guide id="2" orient="horz" pos="1272" userDrawn="1">
          <p15:clr>
            <a:srgbClr val="A4A3A4"/>
          </p15:clr>
        </p15:guide>
        <p15:guide id="3" orient="horz" pos="715" userDrawn="1">
          <p15:clr>
            <a:srgbClr val="A4A3A4"/>
          </p15:clr>
        </p15:guide>
        <p15:guide id="4" orient="horz" pos="3861" userDrawn="1">
          <p15:clr>
            <a:srgbClr val="A4A3A4"/>
          </p15:clr>
        </p15:guide>
        <p15:guide id="5" orient="horz" pos="3944" userDrawn="1">
          <p15:clr>
            <a:srgbClr val="A4A3A4"/>
          </p15:clr>
        </p15:guide>
        <p15:guide id="6" pos="428" userDrawn="1">
          <p15:clr>
            <a:srgbClr val="A4A3A4"/>
          </p15:clr>
        </p15:guide>
        <p15:guide id="7" pos="7224" userDrawn="1">
          <p15:clr>
            <a:srgbClr val="A4A3A4"/>
          </p15:clr>
        </p15:guide>
        <p15:guide id="8" pos="909" userDrawn="1">
          <p15:clr>
            <a:srgbClr val="A4A3A4"/>
          </p15:clr>
        </p15:guide>
        <p15:guide id="9" pos="3688" userDrawn="1">
          <p15:clr>
            <a:srgbClr val="A4A3A4"/>
          </p15:clr>
        </p15:guide>
        <p15:guide id="10" pos="3968"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100DC"/>
    <a:srgbClr val="B9006E"/>
    <a:srgbClr val="46C8FF"/>
    <a:srgbClr val="0000DC"/>
    <a:srgbClr val="F01928"/>
    <a:srgbClr val="5AC8AF"/>
    <a:srgbClr val="00287D"/>
    <a:srgbClr val="96969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6754" autoAdjust="0"/>
  </p:normalViewPr>
  <p:slideViewPr>
    <p:cSldViewPr snapToGrid="0">
      <p:cViewPr varScale="1">
        <p:scale>
          <a:sx n="74" d="100"/>
          <a:sy n="74" d="100"/>
        </p:scale>
        <p:origin x="540" y="72"/>
      </p:cViewPr>
      <p:guideLst>
        <p:guide orient="horz" pos="1120"/>
        <p:guide orient="horz" pos="1272"/>
        <p:guide orient="horz" pos="715"/>
        <p:guide orient="horz" pos="3861"/>
        <p:guide orient="horz" pos="3944"/>
        <p:guide pos="428"/>
        <p:guide pos="7224"/>
        <p:guide pos="909"/>
        <p:guide pos="3688"/>
        <p:guide pos="3968"/>
      </p:guideLst>
    </p:cSldViewPr>
  </p:slideViewPr>
  <p:notesTextViewPr>
    <p:cViewPr>
      <p:scale>
        <a:sx n="3" d="2"/>
        <a:sy n="3" d="2"/>
      </p:scale>
      <p:origin x="0" y="0"/>
    </p:cViewPr>
  </p:notesTextViewPr>
  <p:sorterViewPr>
    <p:cViewPr>
      <p:scale>
        <a:sx n="100" d="100"/>
        <a:sy n="100" d="100"/>
      </p:scale>
      <p:origin x="0" y="0"/>
    </p:cViewPr>
  </p:sorterViewPr>
  <p:notesViewPr>
    <p:cSldViewPr snapToGrid="0">
      <p:cViewPr varScale="1">
        <p:scale>
          <a:sx n="125" d="100"/>
          <a:sy n="125" d="100"/>
        </p:scale>
        <p:origin x="4002"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cs-CZ" sz="1400" dirty="0" smtClean="0"/>
              <a:t>Financování</a:t>
            </a:r>
            <a:r>
              <a:rPr lang="cs-CZ" sz="1400" baseline="0" dirty="0" smtClean="0"/>
              <a:t> majetku organizace</a:t>
            </a:r>
            <a:endParaRPr lang="en-US" sz="1400" dirty="0"/>
          </a:p>
        </c:rich>
      </c:tx>
      <c:layout/>
      <c:overlay val="0"/>
      <c:spPr>
        <a:noFill/>
        <a:ln>
          <a:noFill/>
        </a:ln>
        <a:effectLst/>
      </c:spPr>
      <c:txPr>
        <a:bodyPr rot="0" spcFirstLastPara="1" vertOverflow="ellipsis" vert="horz" wrap="square" anchor="ctr" anchorCtr="1"/>
        <a:lstStyle/>
        <a:p>
          <a:pPr>
            <a:defRPr sz="14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cs-CZ"/>
        </a:p>
      </c:txPr>
    </c:title>
    <c:autoTitleDeleted val="0"/>
    <c:plotArea>
      <c:layout/>
      <c:pieChart>
        <c:varyColors val="1"/>
        <c:ser>
          <c:idx val="0"/>
          <c:order val="0"/>
          <c:tx>
            <c:strRef>
              <c:f>List1!$B$1</c:f>
              <c:strCache>
                <c:ptCount val="1"/>
                <c:pt idx="0">
                  <c:v>Prodej</c:v>
                </c:pt>
              </c:strCache>
            </c:strRef>
          </c:tx>
          <c:dPt>
            <c:idx val="0"/>
            <c:bubble3D val="0"/>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dPt>
          <c:dPt>
            <c:idx val="1"/>
            <c:bubble3D val="0"/>
            <c:spPr>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dPt>
          <c:dPt>
            <c:idx val="2"/>
            <c:bubble3D val="0"/>
            <c:spPr>
              <a:gradFill rotWithShape="1">
                <a:gsLst>
                  <a:gs pos="0">
                    <a:schemeClr val="accent3">
                      <a:shade val="51000"/>
                      <a:satMod val="130000"/>
                    </a:schemeClr>
                  </a:gs>
                  <a:gs pos="80000">
                    <a:schemeClr val="accent3">
                      <a:shade val="93000"/>
                      <a:satMod val="130000"/>
                    </a:schemeClr>
                  </a:gs>
                  <a:gs pos="100000">
                    <a:schemeClr val="accent3">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dPt>
          <c:dPt>
            <c:idx val="3"/>
            <c:bubble3D val="0"/>
            <c:spPr>
              <a:gradFill rotWithShape="1">
                <a:gsLst>
                  <a:gs pos="0">
                    <a:schemeClr val="accent4">
                      <a:shade val="51000"/>
                      <a:satMod val="130000"/>
                    </a:schemeClr>
                  </a:gs>
                  <a:gs pos="80000">
                    <a:schemeClr val="accent4">
                      <a:shade val="93000"/>
                      <a:satMod val="130000"/>
                    </a:schemeClr>
                  </a:gs>
                  <a:gs pos="100000">
                    <a:schemeClr val="accent4">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dPt>
          <c:cat>
            <c:strRef>
              <c:f>List1!$A$2:$A$5</c:f>
              <c:strCache>
                <c:ptCount val="4"/>
                <c:pt idx="0">
                  <c:v>1. čtvrt.</c:v>
                </c:pt>
                <c:pt idx="1">
                  <c:v>2. čtvrt.</c:v>
                </c:pt>
                <c:pt idx="2">
                  <c:v>3. čtvrt.</c:v>
                </c:pt>
                <c:pt idx="3">
                  <c:v>4. čtvrt.</c:v>
                </c:pt>
              </c:strCache>
            </c:strRef>
          </c:cat>
          <c:val>
            <c:numRef>
              <c:f>List1!$B$2:$B$5</c:f>
              <c:numCache>
                <c:formatCode>General</c:formatCode>
                <c:ptCount val="4"/>
                <c:pt idx="0">
                  <c:v>8.1999999999999993</c:v>
                </c:pt>
                <c:pt idx="1">
                  <c:v>3.2</c:v>
                </c:pt>
                <c:pt idx="2">
                  <c:v>1.4</c:v>
                </c:pt>
                <c:pt idx="3">
                  <c:v>1.2</c:v>
                </c:pt>
              </c:numCache>
            </c:numRef>
          </c:val>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cs-CZ"/>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0" i="0" u="none" strike="noStrike" kern="1200" cap="all" baseline="0">
                <a:solidFill>
                  <a:schemeClr val="lt1"/>
                </a:solidFill>
                <a:latin typeface="+mn-lt"/>
                <a:ea typeface="+mn-ea"/>
                <a:cs typeface="+mn-cs"/>
              </a:defRPr>
            </a:pPr>
            <a:r>
              <a:rPr lang="cs-CZ" sz="1200"/>
              <a:t>Změna objemu majetku organizace v letech 2015-2019</a:t>
            </a:r>
            <a:endParaRPr lang="en-US" sz="1200"/>
          </a:p>
        </c:rich>
      </c:tx>
      <c:layout/>
      <c:overlay val="0"/>
      <c:spPr>
        <a:noFill/>
        <a:ln>
          <a:noFill/>
        </a:ln>
        <a:effectLst/>
      </c:spPr>
      <c:txPr>
        <a:bodyPr rot="0" spcFirstLastPara="1" vertOverflow="ellipsis" vert="horz" wrap="square" anchor="ctr" anchorCtr="1"/>
        <a:lstStyle/>
        <a:p>
          <a:pPr>
            <a:defRPr sz="1200" b="0" i="0" u="none" strike="noStrike" kern="1200" cap="all" baseline="0">
              <a:solidFill>
                <a:schemeClr val="lt1"/>
              </a:solidFill>
              <a:latin typeface="+mn-lt"/>
              <a:ea typeface="+mn-ea"/>
              <a:cs typeface="+mn-cs"/>
            </a:defRPr>
          </a:pPr>
          <a:endParaRPr lang="cs-CZ"/>
        </a:p>
      </c:txPr>
    </c:title>
    <c:autoTitleDeleted val="0"/>
    <c:view3D>
      <c:rotX val="15"/>
      <c:rotY val="20"/>
      <c:depthPercent val="100"/>
      <c:rAngAx val="1"/>
    </c:view3D>
    <c:floor>
      <c:thickness val="0"/>
      <c:spPr>
        <a:solidFill>
          <a:schemeClr val="bg2">
            <a:lumMod val="75000"/>
            <a:alpha val="27000"/>
          </a:schemeClr>
        </a:solid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2"/>
          <c:order val="0"/>
          <c:tx>
            <c:strRef>
              <c:f>List1!$D$1</c:f>
              <c:strCache>
                <c:ptCount val="1"/>
                <c:pt idx="0">
                  <c:v>Řada 3</c:v>
                </c:pt>
              </c:strCache>
            </c:strRef>
          </c:tx>
          <c:spPr>
            <a:solidFill>
              <a:schemeClr val="accent3">
                <a:alpha val="88000"/>
              </a:schemeClr>
            </a:solidFill>
            <a:ln>
              <a:solidFill>
                <a:schemeClr val="accent3">
                  <a:lumMod val="50000"/>
                </a:schemeClr>
              </a:solidFill>
            </a:ln>
            <a:effectLst/>
            <a:scene3d>
              <a:camera prst="orthographicFront"/>
              <a:lightRig rig="threePt" dir="t"/>
            </a:scene3d>
            <a:sp3d prstMaterial="flat">
              <a:contourClr>
                <a:schemeClr val="accent3">
                  <a:lumMod val="50000"/>
                </a:schemeClr>
              </a:contourClr>
            </a:sp3d>
          </c:spPr>
          <c:invertIfNegative val="0"/>
          <c:cat>
            <c:strRef>
              <c:f>List1!$A$2:$A$5</c:f>
              <c:strCache>
                <c:ptCount val="4"/>
                <c:pt idx="0">
                  <c:v>Kategorie 1</c:v>
                </c:pt>
                <c:pt idx="1">
                  <c:v>Kategorie 2</c:v>
                </c:pt>
                <c:pt idx="2">
                  <c:v>Kategorie 3</c:v>
                </c:pt>
                <c:pt idx="3">
                  <c:v>Kategorie 4</c:v>
                </c:pt>
              </c:strCache>
            </c:strRef>
          </c:cat>
          <c:val>
            <c:numRef>
              <c:f>List1!$D$2:$D$5</c:f>
              <c:numCache>
                <c:formatCode>General</c:formatCode>
                <c:ptCount val="4"/>
                <c:pt idx="0">
                  <c:v>2</c:v>
                </c:pt>
                <c:pt idx="1">
                  <c:v>2</c:v>
                </c:pt>
                <c:pt idx="2">
                  <c:v>3</c:v>
                </c:pt>
                <c:pt idx="3">
                  <c:v>5</c:v>
                </c:pt>
              </c:numCache>
            </c:numRef>
          </c:val>
        </c:ser>
        <c:dLbls>
          <c:showLegendKey val="0"/>
          <c:showVal val="0"/>
          <c:showCatName val="0"/>
          <c:showSerName val="0"/>
          <c:showPercent val="0"/>
          <c:showBubbleSize val="0"/>
        </c:dLbls>
        <c:gapWidth val="84"/>
        <c:gapDepth val="53"/>
        <c:shape val="box"/>
        <c:axId val="341162816"/>
        <c:axId val="341166736"/>
        <c:axId val="0"/>
      </c:bar3DChart>
      <c:catAx>
        <c:axId val="341162816"/>
        <c:scaling>
          <c:orientation val="minMax"/>
        </c:scaling>
        <c:delete val="1"/>
        <c:axPos val="b"/>
        <c:numFmt formatCode="General" sourceLinked="1"/>
        <c:majorTickMark val="none"/>
        <c:minorTickMark val="none"/>
        <c:tickLblPos val="nextTo"/>
        <c:crossAx val="341166736"/>
        <c:crosses val="autoZero"/>
        <c:auto val="1"/>
        <c:lblAlgn val="ctr"/>
        <c:lblOffset val="100"/>
        <c:noMultiLvlLbl val="0"/>
      </c:catAx>
      <c:valAx>
        <c:axId val="341166736"/>
        <c:scaling>
          <c:orientation val="minMax"/>
        </c:scaling>
        <c:delete val="1"/>
        <c:axPos val="l"/>
        <c:numFmt formatCode="General" sourceLinked="1"/>
        <c:majorTickMark val="out"/>
        <c:minorTickMark val="none"/>
        <c:tickLblPos val="nextTo"/>
        <c:crossAx val="341162816"/>
        <c:crosses val="autoZero"/>
        <c:crossBetween val="between"/>
      </c:valAx>
      <c:spPr>
        <a:noFill/>
        <a:ln>
          <a:noFill/>
        </a:ln>
        <a:effectLst/>
      </c:spPr>
    </c:plotArea>
    <c:plotVisOnly val="1"/>
    <c:dispBlanksAs val="gap"/>
    <c:showDLblsOverMax val="0"/>
  </c:chart>
  <c:spPr>
    <a:solidFill>
      <a:schemeClr val="dk1">
        <a:lumMod val="75000"/>
        <a:lumOff val="25000"/>
      </a:schemeClr>
    </a:solidFill>
    <a:ln w="6350" cap="flat" cmpd="sng" algn="ctr">
      <a:solidFill>
        <a:schemeClr val="dk1">
          <a:tint val="75000"/>
        </a:schemeClr>
      </a:solidFill>
      <a:round/>
    </a:ln>
    <a:effectLst/>
  </c:spPr>
  <c:txPr>
    <a:bodyPr/>
    <a:lstStyle/>
    <a:p>
      <a:pPr>
        <a:defRPr/>
      </a:pPr>
      <a:endParaRPr lang="cs-CZ"/>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7">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tx1"/>
    </cs:fontRef>
  </cs:wall>
</cs:chartStyle>
</file>

<file path=ppt/charts/style2.xml><?xml version="1.0" encoding="utf-8"?>
<cs:chartStyle xmlns:cs="http://schemas.microsoft.com/office/drawing/2012/chartStyle" xmlns:a="http://schemas.openxmlformats.org/drawingml/2006/main" id="291">
  <cs:axisTitle>
    <cs:lnRef idx="0"/>
    <cs:fillRef idx="0"/>
    <cs:effectRef idx="0"/>
    <cs:fontRef idx="minor">
      <a:schemeClr val="lt1">
        <a:lumMod val="75000"/>
      </a:schemeClr>
    </cs:fontRef>
    <cs:defRPr sz="1197" kern="1200"/>
  </cs:axisTitle>
  <cs:categoryAxis>
    <cs:lnRef idx="0"/>
    <cs:fillRef idx="0"/>
    <cs:effectRef idx="0"/>
    <cs:fontRef idx="minor">
      <a:schemeClr val="lt1">
        <a:lumMod val="75000"/>
      </a:schemeClr>
    </cs:fontRef>
    <cs:defRPr sz="1197" kern="1200"/>
  </cs:categoryAxis>
  <cs:chartArea>
    <cs:lnRef idx="0"/>
    <cs:fillRef idx="0"/>
    <cs:effectRef idx="0"/>
    <cs:fontRef idx="minor">
      <a:schemeClr val="lt1"/>
    </cs:fontRef>
    <cs:spPr>
      <a:solidFill>
        <a:schemeClr val="dk1">
          <a:lumMod val="75000"/>
          <a:lumOff val="25000"/>
        </a:schemeClr>
      </a:solidFill>
      <a:ln w="6350" cap="flat" cmpd="sng" algn="ctr">
        <a:solidFill>
          <a:schemeClr val="dk1">
            <a:tint val="75000"/>
          </a:schemeClr>
        </a:solidFill>
        <a:round/>
      </a:ln>
    </cs:spPr>
    <cs:defRPr sz="1330" kern="1200"/>
  </cs:chartArea>
  <cs:dataLabel>
    <cs:lnRef idx="0"/>
    <cs:fillRef idx="0">
      <cs:styleClr val="auto"/>
    </cs:fillRef>
    <cs:effectRef idx="0"/>
    <cs:fontRef idx="minor">
      <a:schemeClr val="lt1"/>
    </cs:fontRef>
    <cs:spPr>
      <a:solidFill>
        <a:schemeClr val="phClr">
          <a:alpha val="30000"/>
        </a:schemeClr>
      </a:solidFill>
      <a:ln>
        <a:solidFill>
          <a:schemeClr val="lt1">
            <a:alpha val="50000"/>
          </a:schemeClr>
        </a:solidFill>
        <a:round/>
      </a:ln>
      <a:effectLst>
        <a:outerShdw blurRad="63500" dist="88900" dir="2700000" algn="tl" rotWithShape="0">
          <a:prstClr val="black">
            <a:alpha val="40000"/>
          </a:prstClr>
        </a:outerShdw>
      </a:effectLst>
    </cs:spPr>
    <cs:defRPr sz="1197" b="1" i="0" u="none" strike="noStrike" kern="1200" baseline="0"/>
  </cs:dataLabel>
  <cs:dataLabelCallout>
    <cs:lnRef idx="0"/>
    <cs:fillRef idx="0">
      <cs:styleClr val="auto"/>
    </cs:fillRef>
    <cs:effectRef idx="0"/>
    <cs:fontRef idx="minor">
      <a:schemeClr val="lt1"/>
    </cs:fontRef>
    <cs:spPr>
      <a:solidFill>
        <a:schemeClr val="phClr">
          <a:alpha val="30000"/>
        </a:schemeClr>
      </a:solidFill>
      <a:ln>
        <a:solidFill>
          <a:schemeClr val="lt1">
            <a:alpha val="50000"/>
          </a:schemeClr>
        </a:solidFill>
        <a:round/>
      </a:ln>
      <a:effectLst>
        <a:outerShdw blurRad="63500" dist="88900" dir="2700000" algn="tl" rotWithShape="0">
          <a:prstClr val="black">
            <a:alpha val="40000"/>
          </a:prstClr>
        </a:outerShdw>
      </a:effectLst>
    </cs:spPr>
    <cs:defRPr sz="1197" b="1" i="0" u="none" strike="noStrike" kern="1200" baseline="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tx1"/>
    </cs:fontRef>
    <cs:spPr>
      <a:solidFill>
        <a:schemeClr val="phClr">
          <a:alpha val="88000"/>
        </a:schemeClr>
      </a:solidFill>
      <a:ln>
        <a:solidFill>
          <a:schemeClr val="phClr">
            <a:lumMod val="50000"/>
          </a:schemeClr>
        </a:solidFill>
      </a:ln>
    </cs:spPr>
  </cs:dataPoint>
  <cs:dataPoint3D>
    <cs:lnRef idx="0">
      <cs:styleClr val="auto"/>
    </cs:lnRef>
    <cs:fillRef idx="0">
      <cs:styleClr val="auto"/>
    </cs:fillRef>
    <cs:effectRef idx="0"/>
    <cs:fontRef idx="minor">
      <a:schemeClr val="tx1"/>
    </cs:fontRef>
    <cs:spPr>
      <a:solidFill>
        <a:schemeClr val="phClr">
          <a:alpha val="88000"/>
        </a:schemeClr>
      </a:solidFill>
      <a:ln>
        <a:solidFill>
          <a:schemeClr val="phClr">
            <a:lumMod val="50000"/>
          </a:schemeClr>
        </a:solidFill>
      </a:ln>
      <a:scene3d>
        <a:camera prst="orthographicFront"/>
        <a:lightRig rig="threePt" dir="t"/>
      </a:scene3d>
      <a:sp3d prstMaterial="flat"/>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dk1">
            <a:lumMod val="75000"/>
            <a:lumOff val="25000"/>
          </a:schemeClr>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lt1">
        <a:lumMod val="75000"/>
      </a:schemeClr>
    </cs:fontRef>
    <cs:spPr>
      <a:ln w="9525">
        <a:solidFill>
          <a:schemeClr val="dk1">
            <a:lumMod val="50000"/>
            <a:lumOff val="50000"/>
          </a:schemeClr>
        </a:solidFill>
      </a:ln>
    </cs:spPr>
    <cs:defRPr sz="1197" kern="1200"/>
  </cs:dataTable>
  <cs:downBar>
    <cs:lnRef idx="0"/>
    <cs:fillRef idx="0"/>
    <cs:effectRef idx="0"/>
    <cs:fontRef idx="minor">
      <a:schemeClr val="lt1"/>
    </cs:fontRef>
    <cs:spPr>
      <a:solidFill>
        <a:schemeClr val="dk1">
          <a:lumMod val="50000"/>
          <a:lumOff val="50000"/>
        </a:schemeClr>
      </a:solidFill>
      <a:ln w="9525">
        <a:solidFill>
          <a:schemeClr val="dk1">
            <a:lumMod val="75000"/>
          </a:schemeClr>
        </a:solidFill>
        <a:round/>
      </a:ln>
    </cs:spPr>
  </cs:downBar>
  <cs:dropLine>
    <cs:lnRef idx="0"/>
    <cs:fillRef idx="0"/>
    <cs:effectRef idx="0"/>
    <cs:fontRef idx="minor">
      <a:schemeClr val="dk1"/>
    </cs:fontRef>
    <cs:spPr>
      <a:ln w="9525">
        <a:solidFill>
          <a:schemeClr val="lt1">
            <a:lumMod val="50000"/>
          </a:schemeClr>
        </a:solidFill>
        <a:round/>
      </a:ln>
    </cs:spPr>
  </cs:dropLine>
  <cs:errorBar>
    <cs:lnRef idx="0"/>
    <cs:fillRef idx="0"/>
    <cs:effectRef idx="0"/>
    <cs:fontRef idx="minor">
      <a:schemeClr val="dk1"/>
    </cs:fontRef>
    <cs:spPr>
      <a:ln w="9525">
        <a:solidFill>
          <a:schemeClr val="lt1">
            <a:lumMod val="50000"/>
          </a:schemeClr>
        </a:solidFill>
        <a:round/>
      </a:ln>
    </cs:spPr>
  </cs:errorBar>
  <cs:floor>
    <cs:lnRef idx="0"/>
    <cs:fillRef idx="0"/>
    <cs:effectRef idx="0"/>
    <cs:fontRef idx="minor">
      <a:schemeClr val="tx1"/>
    </cs:fontRef>
    <cs:spPr>
      <a:solidFill>
        <a:schemeClr val="bg2">
          <a:lumMod val="75000"/>
          <a:alpha val="27000"/>
        </a:schemeClr>
      </a:solidFill>
      <a:sp3d/>
    </cs:spPr>
  </cs:floor>
  <cs:gridlineMajor>
    <cs:lnRef idx="0"/>
    <cs:fillRef idx="0"/>
    <cs:effectRef idx="0"/>
    <cs:fontRef idx="minor">
      <a:schemeClr val="tx1"/>
    </cs:fontRef>
    <cs:spPr>
      <a:ln w="9525">
        <a:solidFill>
          <a:schemeClr val="lt1">
            <a:lumMod val="50000"/>
          </a:schemeClr>
        </a:solidFill>
      </a:ln>
    </cs:spPr>
  </cs:gridlineMajor>
  <cs:gridlineMinor>
    <cs:lnRef idx="0"/>
    <cs:fillRef idx="0"/>
    <cs:effectRef idx="0"/>
    <cs:fontRef idx="minor">
      <a:schemeClr val="tx1"/>
    </cs:fontRef>
    <cs:spPr>
      <a:ln w="9525">
        <a:solidFill>
          <a:schemeClr val="lt1">
            <a:lumMod val="40000"/>
          </a:schemeClr>
        </a:solidFill>
      </a:ln>
    </cs:spPr>
  </cs:gridlineMinor>
  <cs:hiLoLine>
    <cs:lnRef idx="0"/>
    <cs:fillRef idx="0"/>
    <cs:effectRef idx="0"/>
    <cs:fontRef idx="minor">
      <a:schemeClr val="dk1"/>
    </cs:fontRef>
    <cs:spPr>
      <a:ln w="9525">
        <a:solidFill>
          <a:schemeClr val="lt1">
            <a:lumMod val="50000"/>
          </a:schemeClr>
        </a:solidFill>
        <a:round/>
      </a:ln>
    </cs:spPr>
  </cs:hiLoLine>
  <cs:leaderLine>
    <cs:lnRef idx="0"/>
    <cs:fillRef idx="0"/>
    <cs:effectRef idx="0"/>
    <cs:fontRef idx="minor">
      <a:schemeClr val="dk1"/>
    </cs:fontRef>
    <cs:spPr>
      <a:ln w="9525">
        <a:solidFill>
          <a:schemeClr val="lt1">
            <a:lumMod val="50000"/>
          </a:schemeClr>
        </a:solidFill>
        <a:round/>
      </a:ln>
    </cs:spPr>
  </cs:leaderLine>
  <cs:legend>
    <cs:lnRef idx="0"/>
    <cs:fillRef idx="0"/>
    <cs:effectRef idx="0"/>
    <cs:fontRef idx="minor">
      <a:schemeClr val="lt1">
        <a:lumMod val="7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75000"/>
      </a:schemeClr>
    </cs:fontRef>
    <cs:defRPr sz="1197" kern="1200"/>
  </cs:seriesAxis>
  <cs:seriesLine>
    <cs:lnRef idx="0"/>
    <cs:fillRef idx="0"/>
    <cs:effectRef idx="0"/>
    <cs:fontRef idx="minor">
      <a:schemeClr val="dk1"/>
    </cs:fontRef>
    <cs:spPr>
      <a:ln w="9525">
        <a:solidFill>
          <a:schemeClr val="lt1">
            <a:lumMod val="50000"/>
          </a:schemeClr>
        </a:solidFill>
        <a:round/>
      </a:ln>
    </cs:spPr>
  </cs:seriesLine>
  <cs:title>
    <cs:lnRef idx="0"/>
    <cs:fillRef idx="0"/>
    <cs:effectRef idx="0"/>
    <cs:fontRef idx="minor">
      <a:schemeClr val="lt1"/>
    </cs:fontRef>
    <cs:defRPr sz="2200" b="0" kern="1200" cap="all" baseline="0"/>
  </cs:title>
  <cs:trendline>
    <cs:lnRef idx="0">
      <cs:styleClr val="auto"/>
    </cs:lnRef>
    <cs:fillRef idx="0"/>
    <cs:effectRef idx="0"/>
    <cs:fontRef idx="minor">
      <a:schemeClr val="dk1"/>
    </cs:fontRef>
    <cs:spPr>
      <a:ln w="9525" cap="rnd">
        <a:solidFill>
          <a:schemeClr val="phClr">
            <a:alpha val="50000"/>
          </a:schemeClr>
        </a:solidFill>
      </a:ln>
    </cs:spPr>
  </cs:trendline>
  <cs:trendlineLabel>
    <cs:lnRef idx="0"/>
    <cs:fillRef idx="0"/>
    <cs:effectRef idx="0"/>
    <cs:fontRef idx="minor">
      <a:schemeClr val="lt1">
        <a:lumMod val="75000"/>
      </a:schemeClr>
    </cs:fontRef>
    <cs:defRPr sz="1197" kern="1200"/>
  </cs:trendlineLabel>
  <cs:upBar>
    <cs:lnRef idx="0"/>
    <cs:fillRef idx="0"/>
    <cs:effectRef idx="0"/>
    <cs:fontRef idx="minor">
      <a:schemeClr val="dk1"/>
    </cs:fontRef>
    <cs:spPr>
      <a:solidFill>
        <a:schemeClr val="lt1">
          <a:lumMod val="85000"/>
        </a:schemeClr>
      </a:solidFill>
      <a:ln w="9525">
        <a:solidFill>
          <a:schemeClr val="dk1">
            <a:lumMod val="50000"/>
          </a:schemeClr>
        </a:solidFill>
        <a:round/>
      </a:ln>
    </cs:spPr>
  </cs:upBar>
  <cs:valueAxis>
    <cs:lnRef idx="0"/>
    <cs:fillRef idx="0"/>
    <cs:effectRef idx="0"/>
    <cs:fontRef idx="minor">
      <a:schemeClr val="lt1">
        <a:lumMod val="75000"/>
      </a:schemeClr>
    </cs:fontRef>
    <cs:defRPr sz="1197" kern="1200"/>
  </cs:valueAxis>
  <cs:wall>
    <cs:lnRef idx="0"/>
    <cs:fillRef idx="0"/>
    <cs:effectRef idx="0"/>
    <cs:fontRef idx="minor">
      <a:schemeClr val="tx1"/>
    </cs:fontRef>
    <cs:spPr>
      <a:sp3d/>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cs-CZ" altLang="cs-CZ"/>
          </a:p>
        </p:txBody>
      </p:sp>
      <p:sp>
        <p:nvSpPr>
          <p:cNvPr id="100355" name="Rectangle 3"/>
          <p:cNvSpPr>
            <a:spLocks noGrp="1" noChangeArrowheads="1"/>
          </p:cNvSpPr>
          <p:nvPr>
            <p:ph type="dt" sz="quarter"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cs-CZ" altLang="cs-CZ"/>
          </a:p>
        </p:txBody>
      </p:sp>
      <p:sp>
        <p:nvSpPr>
          <p:cNvPr id="100356" name="Rectangle 4"/>
          <p:cNvSpPr>
            <a:spLocks noGrp="1" noChangeArrowheads="1"/>
          </p:cNvSpPr>
          <p:nvPr>
            <p:ph type="ftr" sz="quarter" idx="2"/>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cs-CZ" altLang="cs-CZ"/>
          </a:p>
        </p:txBody>
      </p:sp>
      <p:sp>
        <p:nvSpPr>
          <p:cNvPr id="100357" name="Rectangle 5"/>
          <p:cNvSpPr>
            <a:spLocks noGrp="1" noChangeArrowheads="1"/>
          </p:cNvSpPr>
          <p:nvPr>
            <p:ph type="sldNum" sz="quarter" idx="3"/>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C634D9CB-1186-4E97-85EF-EEFDD3E78B1E}" type="slidenum">
              <a:rPr lang="cs-CZ" altLang="cs-CZ"/>
              <a:pPr/>
              <a:t>‹#›</a:t>
            </a:fld>
            <a:endParaRPr lang="cs-CZ" altLang="cs-CZ"/>
          </a:p>
        </p:txBody>
      </p:sp>
    </p:spTree>
    <p:extLst>
      <p:ext uri="{BB962C8B-B14F-4D97-AF65-F5344CB8AC3E}">
        <p14:creationId xmlns:p14="http://schemas.microsoft.com/office/powerpoint/2010/main" val="1845144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0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atin typeface="Arial" charset="0"/>
              </a:defRPr>
            </a:lvl1pPr>
          </a:lstStyle>
          <a:p>
            <a:endParaRPr lang="cs-CZ" altLang="cs-CZ"/>
          </a:p>
        </p:txBody>
      </p:sp>
      <p:sp>
        <p:nvSpPr>
          <p:cNvPr id="102403"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endParaRPr lang="cs-CZ" altLang="cs-CZ"/>
          </a:p>
        </p:txBody>
      </p:sp>
      <p:sp>
        <p:nvSpPr>
          <p:cNvPr id="102404"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02405"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cs-CZ" altLang="cs-CZ"/>
              <a:t>Klepnutím lze upravit styly předlohy textu.</a:t>
            </a:r>
          </a:p>
          <a:p>
            <a:pPr lvl="1"/>
            <a:r>
              <a:rPr lang="cs-CZ" altLang="cs-CZ"/>
              <a:t>Druhá úroveň</a:t>
            </a:r>
          </a:p>
          <a:p>
            <a:pPr lvl="2"/>
            <a:r>
              <a:rPr lang="cs-CZ" altLang="cs-CZ"/>
              <a:t>Třetí úroveň</a:t>
            </a:r>
          </a:p>
          <a:p>
            <a:pPr lvl="3"/>
            <a:r>
              <a:rPr lang="cs-CZ" altLang="cs-CZ"/>
              <a:t>Čtvrtá úroveň</a:t>
            </a:r>
          </a:p>
          <a:p>
            <a:pPr lvl="4"/>
            <a:r>
              <a:rPr lang="cs-CZ" altLang="cs-CZ"/>
              <a:t>Pátá úroveň</a:t>
            </a:r>
          </a:p>
        </p:txBody>
      </p:sp>
      <p:sp>
        <p:nvSpPr>
          <p:cNvPr id="102406"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atin typeface="Arial" charset="0"/>
              </a:defRPr>
            </a:lvl1pPr>
          </a:lstStyle>
          <a:p>
            <a:endParaRPr lang="cs-CZ" altLang="cs-CZ"/>
          </a:p>
        </p:txBody>
      </p:sp>
      <p:sp>
        <p:nvSpPr>
          <p:cNvPr id="102407"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fld id="{061A6D36-8CFB-40FE-8D60-D2050488125D}" type="slidenum">
              <a:rPr lang="cs-CZ" altLang="cs-CZ"/>
              <a:pPr/>
              <a:t>‹#›</a:t>
            </a:fld>
            <a:endParaRPr lang="cs-CZ" altLang="cs-CZ"/>
          </a:p>
        </p:txBody>
      </p:sp>
    </p:spTree>
    <p:extLst>
      <p:ext uri="{BB962C8B-B14F-4D97-AF65-F5344CB8AC3E}">
        <p14:creationId xmlns:p14="http://schemas.microsoft.com/office/powerpoint/2010/main" val="138811148"/>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kumimoji="1" sz="1200" kern="1200">
        <a:solidFill>
          <a:schemeClr val="tx1"/>
        </a:solidFill>
        <a:latin typeface="Arial" charset="0"/>
        <a:ea typeface="+mn-ea"/>
        <a:cs typeface="+mn-cs"/>
      </a:defRPr>
    </a:lvl1pPr>
    <a:lvl2pPr marL="457200" algn="l" rtl="0" fontAlgn="base">
      <a:spcBef>
        <a:spcPct val="30000"/>
      </a:spcBef>
      <a:spcAft>
        <a:spcPct val="0"/>
      </a:spcAft>
      <a:defRPr kumimoji="1" sz="1200" kern="1200">
        <a:solidFill>
          <a:schemeClr val="tx1"/>
        </a:solidFill>
        <a:latin typeface="Arial" charset="0"/>
        <a:ea typeface="+mn-ea"/>
        <a:cs typeface="+mn-cs"/>
      </a:defRPr>
    </a:lvl2pPr>
    <a:lvl3pPr marL="914400" algn="l" rtl="0" fontAlgn="base">
      <a:spcBef>
        <a:spcPct val="30000"/>
      </a:spcBef>
      <a:spcAft>
        <a:spcPct val="0"/>
      </a:spcAft>
      <a:defRPr kumimoji="1" sz="1200" kern="1200">
        <a:solidFill>
          <a:schemeClr val="tx1"/>
        </a:solidFill>
        <a:latin typeface="Arial" charset="0"/>
        <a:ea typeface="+mn-ea"/>
        <a:cs typeface="+mn-cs"/>
      </a:defRPr>
    </a:lvl3pPr>
    <a:lvl4pPr marL="1371600" algn="l" rtl="0" fontAlgn="base">
      <a:spcBef>
        <a:spcPct val="30000"/>
      </a:spcBef>
      <a:spcAft>
        <a:spcPct val="0"/>
      </a:spcAft>
      <a:defRPr kumimoji="1" sz="1200" kern="1200">
        <a:solidFill>
          <a:schemeClr val="tx1"/>
        </a:solidFill>
        <a:latin typeface="Arial" charset="0"/>
        <a:ea typeface="+mn-ea"/>
        <a:cs typeface="+mn-cs"/>
      </a:defRPr>
    </a:lvl4pPr>
    <a:lvl5pPr marL="1828800" algn="l" rtl="0" fontAlgn="base">
      <a:spcBef>
        <a:spcPct val="30000"/>
      </a:spcBef>
      <a:spcAft>
        <a:spcPct val="0"/>
      </a:spcAft>
      <a:defRPr kumimoji="1"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Úvodní snímek">
    <p:spTree>
      <p:nvGrpSpPr>
        <p:cNvPr id="1" name=""/>
        <p:cNvGrpSpPr/>
        <p:nvPr/>
      </p:nvGrpSpPr>
      <p:grpSpPr>
        <a:xfrm>
          <a:off x="0" y="0"/>
          <a:ext cx="0" cy="0"/>
          <a:chOff x="0" y="0"/>
          <a:chExt cx="0" cy="0"/>
        </a:xfrm>
      </p:grpSpPr>
      <p:sp>
        <p:nvSpPr>
          <p:cNvPr id="3" name="Zástupný symbol pro zápatí 2">
            <a:extLst>
              <a:ext uri="{FF2B5EF4-FFF2-40B4-BE49-F238E27FC236}">
                <a16:creationId xmlns="" xmlns:a16="http://schemas.microsoft.com/office/drawing/2014/main" id="{D8587455-5AC3-4F6B-BE52-826326AFD383}"/>
              </a:ext>
            </a:extLst>
          </p:cNvPr>
          <p:cNvSpPr>
            <a:spLocks noGrp="1"/>
          </p:cNvSpPr>
          <p:nvPr>
            <p:ph type="ftr" sz="quarter" idx="10"/>
          </p:nvPr>
        </p:nvSpPr>
        <p:spPr/>
        <p:txBody>
          <a:bodyPr/>
          <a:lstStyle/>
          <a:p>
            <a:r>
              <a:rPr lang="en-GB" noProof="0" dirty="0"/>
              <a:t>Define footer – presentation title / department</a:t>
            </a:r>
          </a:p>
        </p:txBody>
      </p:sp>
      <p:sp>
        <p:nvSpPr>
          <p:cNvPr id="4" name="Zástupný symbol pro číslo snímku 3">
            <a:extLst>
              <a:ext uri="{FF2B5EF4-FFF2-40B4-BE49-F238E27FC236}">
                <a16:creationId xmlns="" xmlns:a16="http://schemas.microsoft.com/office/drawing/2014/main" id="{F3A84368-F699-48A6-8383-4822D7F23BC4}"/>
              </a:ext>
            </a:extLst>
          </p:cNvPr>
          <p:cNvSpPr>
            <a:spLocks noGrp="1"/>
          </p:cNvSpPr>
          <p:nvPr>
            <p:ph type="sldNum" sz="quarter" idx="11"/>
          </p:nvPr>
        </p:nvSpPr>
        <p:spPr/>
        <p:txBody>
          <a:bodyPr/>
          <a:lstStyle/>
          <a:p>
            <a:fld id="{0DE708CC-0C3F-4567-9698-B54C0F35BD31}" type="slidenum">
              <a:rPr lang="cs-CZ" altLang="cs-CZ" smtClean="0"/>
              <a:pPr/>
              <a:t>‹#›</a:t>
            </a:fld>
            <a:endParaRPr lang="cs-CZ" altLang="cs-CZ" dirty="0"/>
          </a:p>
        </p:txBody>
      </p:sp>
      <p:sp>
        <p:nvSpPr>
          <p:cNvPr id="7" name="Nadpis 6">
            <a:extLst>
              <a:ext uri="{FF2B5EF4-FFF2-40B4-BE49-F238E27FC236}">
                <a16:creationId xmlns="" xmlns:a16="http://schemas.microsoft.com/office/drawing/2014/main" id="{322FA9F0-97E4-45C3-84A8-592F85A6A3A2}"/>
              </a:ext>
            </a:extLst>
          </p:cNvPr>
          <p:cNvSpPr>
            <a:spLocks noGrp="1"/>
          </p:cNvSpPr>
          <p:nvPr>
            <p:ph type="title" hasCustomPrompt="1"/>
          </p:nvPr>
        </p:nvSpPr>
        <p:spPr>
          <a:xfrm>
            <a:off x="398502" y="2900365"/>
            <a:ext cx="11361600" cy="1171580"/>
          </a:xfrm>
        </p:spPr>
        <p:txBody>
          <a:bodyPr anchor="t"/>
          <a:lstStyle>
            <a:lvl1pPr algn="l">
              <a:lnSpc>
                <a:spcPts val="4400"/>
              </a:lnSpc>
              <a:defRPr sz="4400"/>
            </a:lvl1pPr>
          </a:lstStyle>
          <a:p>
            <a:r>
              <a:rPr lang="en-GB" noProof="0" dirty="0"/>
              <a:t>Click here to insert title.</a:t>
            </a:r>
            <a:endParaRPr lang="cs-CZ" dirty="0"/>
          </a:p>
        </p:txBody>
      </p:sp>
      <p:sp>
        <p:nvSpPr>
          <p:cNvPr id="8" name="Podnadpis 2"/>
          <p:cNvSpPr>
            <a:spLocks noGrp="1"/>
          </p:cNvSpPr>
          <p:nvPr>
            <p:ph type="subTitle" idx="1" hasCustomPrompt="1"/>
          </p:nvPr>
        </p:nvSpPr>
        <p:spPr>
          <a:xfrm>
            <a:off x="398502" y="4116402"/>
            <a:ext cx="11361600" cy="698497"/>
          </a:xfrm>
        </p:spPr>
        <p:txBody>
          <a:bodyPr anchor="t"/>
          <a:lstStyle>
            <a:lvl1pPr marL="0" indent="0" algn="l">
              <a:buNone/>
              <a:defRPr lang="cs-CZ" sz="2400" b="0" dirty="0">
                <a:solidFill>
                  <a:schemeClr val="tx1"/>
                </a:solidFill>
                <a:latin typeface="+mj-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noProof="0" dirty="0"/>
              <a:t>Click here to insert subtitle.</a:t>
            </a:r>
          </a:p>
        </p:txBody>
      </p:sp>
      <p:pic>
        <p:nvPicPr>
          <p:cNvPr id="10" name="Obrázek 9">
            <a:extLst>
              <a:ext uri="{FF2B5EF4-FFF2-40B4-BE49-F238E27FC236}">
                <a16:creationId xmlns="" xmlns:a16="http://schemas.microsoft.com/office/drawing/2014/main" id="{C36484A1-5FE2-4AC7-B186-C1E15EE774A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4000" y="414000"/>
            <a:ext cx="1531624" cy="1036098"/>
          </a:xfrm>
          <a:prstGeom prst="rect">
            <a:avLst/>
          </a:prstGeom>
        </p:spPr>
      </p:pic>
    </p:spTree>
    <p:extLst>
      <p:ext uri="{BB962C8B-B14F-4D97-AF65-F5344CB8AC3E}">
        <p14:creationId xmlns:p14="http://schemas.microsoft.com/office/powerpoint/2010/main" val="935384140"/>
      </p:ext>
    </p:extLst>
  </p:cSld>
  <p:clrMapOvr>
    <a:masterClrMapping/>
  </p:clrMapOvr>
  <p:extLst mod="1">
    <p:ext uri="{DCECCB84-F9BA-43D5-87BE-67443E8EF086}">
      <p15:sldGuideLst xmlns:p15="http://schemas.microsoft.com/office/powerpoint/2012/main">
        <p15:guide id="1" orient="horz" pos="2432" userDrawn="1">
          <p15:clr>
            <a:srgbClr val="FBAE40"/>
          </p15:clr>
        </p15:guide>
        <p15:guide id="2" pos="234"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mages, text – two columns">
    <p:spTree>
      <p:nvGrpSpPr>
        <p:cNvPr id="1" name=""/>
        <p:cNvGrpSpPr/>
        <p:nvPr/>
      </p:nvGrpSpPr>
      <p:grpSpPr>
        <a:xfrm>
          <a:off x="0" y="0"/>
          <a:ext cx="0" cy="0"/>
          <a:chOff x="0" y="0"/>
          <a:chExt cx="0" cy="0"/>
        </a:xfrm>
      </p:grpSpPr>
      <p:sp>
        <p:nvSpPr>
          <p:cNvPr id="12" name="Zástupný symbol pro obsah 12">
            <a:extLst>
              <a:ext uri="{FF2B5EF4-FFF2-40B4-BE49-F238E27FC236}">
                <a16:creationId xmlns="" xmlns:a16="http://schemas.microsoft.com/office/drawing/2014/main" id="{9622FDD6-5C71-4DE9-BFBE-6443A2855E5C}"/>
              </a:ext>
            </a:extLst>
          </p:cNvPr>
          <p:cNvSpPr>
            <a:spLocks noGrp="1"/>
          </p:cNvSpPr>
          <p:nvPr>
            <p:ph sz="quarter" idx="24" hasCustomPrompt="1"/>
          </p:nvPr>
        </p:nvSpPr>
        <p:spPr>
          <a:xfrm>
            <a:off x="719997" y="718712"/>
            <a:ext cx="5220001" cy="3204001"/>
          </a:xfrm>
        </p:spPr>
        <p:txBody>
          <a:bodyPr/>
          <a:lstStyle/>
          <a:p>
            <a:pPr lvl="0"/>
            <a:r>
              <a:rPr lang="en-GB" noProof="0" dirty="0"/>
              <a:t>Click here to insert text.</a:t>
            </a:r>
          </a:p>
        </p:txBody>
      </p:sp>
      <p:sp>
        <p:nvSpPr>
          <p:cNvPr id="2" name="Zástupný symbol pro zápatí 1"/>
          <p:cNvSpPr>
            <a:spLocks noGrp="1"/>
          </p:cNvSpPr>
          <p:nvPr>
            <p:ph type="ftr" sz="quarter" idx="10"/>
          </p:nvPr>
        </p:nvSpPr>
        <p:spPr/>
        <p:txBody>
          <a:bodyPr/>
          <a:lstStyle>
            <a:lvl1pPr>
              <a:defRPr/>
            </a:lvl1pPr>
          </a:lstStyle>
          <a:p>
            <a:r>
              <a:rPr lang="en-GB" noProof="0" dirty="0"/>
              <a:t>Define footer – presentation title / department</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9" name="Zástupný symbol pro text 5">
            <a:extLst>
              <a:ext uri="{FF2B5EF4-FFF2-40B4-BE49-F238E27FC236}">
                <a16:creationId xmlns="" xmlns:a16="http://schemas.microsoft.com/office/drawing/2014/main" id="{8D903DEB-B441-46DB-8462-2640DC8DB3E8}"/>
              </a:ext>
            </a:extLst>
          </p:cNvPr>
          <p:cNvSpPr>
            <a:spLocks noGrp="1"/>
          </p:cNvSpPr>
          <p:nvPr>
            <p:ph type="body" sz="quarter" idx="13" hasCustomPrompt="1"/>
          </p:nvPr>
        </p:nvSpPr>
        <p:spPr>
          <a:xfrm>
            <a:off x="719999" y="4500000"/>
            <a:ext cx="5220000" cy="1331998"/>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en-GB" noProof="0" dirty="0"/>
              <a:t>Click here to insert text.</a:t>
            </a:r>
          </a:p>
        </p:txBody>
      </p:sp>
      <p:sp>
        <p:nvSpPr>
          <p:cNvPr id="11" name="Zástupný symbol pro text 13">
            <a:extLst>
              <a:ext uri="{FF2B5EF4-FFF2-40B4-BE49-F238E27FC236}">
                <a16:creationId xmlns="" xmlns:a16="http://schemas.microsoft.com/office/drawing/2014/main" id="{66F1D7B9-D1BE-446E-87CA-6AD81AFA8389}"/>
              </a:ext>
            </a:extLst>
          </p:cNvPr>
          <p:cNvSpPr>
            <a:spLocks noGrp="1"/>
          </p:cNvSpPr>
          <p:nvPr>
            <p:ph type="body" sz="quarter" idx="19" hasCustomPrompt="1"/>
          </p:nvPr>
        </p:nvSpPr>
        <p:spPr>
          <a:xfrm>
            <a:off x="720724" y="4068000"/>
            <a:ext cx="5220000" cy="360000"/>
          </a:xfrm>
        </p:spPr>
        <p:txBody>
          <a:bodyPr/>
          <a:lstStyle>
            <a:lvl1pPr>
              <a:lnSpc>
                <a:spcPts val="1100"/>
              </a:lnSpc>
              <a:defRPr sz="900" b="1"/>
            </a:lvl1pPr>
          </a:lstStyle>
          <a:p>
            <a:pPr lvl="0"/>
            <a:r>
              <a:rPr lang="en-US" dirty="0"/>
              <a:t>Click here to insert text.</a:t>
            </a:r>
          </a:p>
        </p:txBody>
      </p:sp>
      <p:sp>
        <p:nvSpPr>
          <p:cNvPr id="13" name="Zástupný symbol pro text 5">
            <a:extLst>
              <a:ext uri="{FF2B5EF4-FFF2-40B4-BE49-F238E27FC236}">
                <a16:creationId xmlns="" xmlns:a16="http://schemas.microsoft.com/office/drawing/2014/main" id="{3947EF07-8AF7-4904-8565-F5D81E4282DE}"/>
              </a:ext>
            </a:extLst>
          </p:cNvPr>
          <p:cNvSpPr>
            <a:spLocks noGrp="1"/>
          </p:cNvSpPr>
          <p:nvPr>
            <p:ph type="body" sz="quarter" idx="20" hasCustomPrompt="1"/>
          </p:nvPr>
        </p:nvSpPr>
        <p:spPr>
          <a:xfrm>
            <a:off x="6251278" y="4500000"/>
            <a:ext cx="5220000" cy="1331998"/>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en-GB" noProof="0" dirty="0"/>
              <a:t>Click here to insert text.</a:t>
            </a:r>
          </a:p>
        </p:txBody>
      </p:sp>
      <p:sp>
        <p:nvSpPr>
          <p:cNvPr id="15" name="Zástupný symbol pro text 13">
            <a:extLst>
              <a:ext uri="{FF2B5EF4-FFF2-40B4-BE49-F238E27FC236}">
                <a16:creationId xmlns="" xmlns:a16="http://schemas.microsoft.com/office/drawing/2014/main" id="{334B9440-7A06-4BF8-9532-C11248171B0C}"/>
              </a:ext>
            </a:extLst>
          </p:cNvPr>
          <p:cNvSpPr>
            <a:spLocks noGrp="1"/>
          </p:cNvSpPr>
          <p:nvPr>
            <p:ph type="body" sz="quarter" idx="22" hasCustomPrompt="1"/>
          </p:nvPr>
        </p:nvSpPr>
        <p:spPr>
          <a:xfrm>
            <a:off x="6252003" y="4068000"/>
            <a:ext cx="5220000" cy="360000"/>
          </a:xfrm>
        </p:spPr>
        <p:txBody>
          <a:bodyPr/>
          <a:lstStyle>
            <a:lvl1pPr>
              <a:lnSpc>
                <a:spcPts val="1100"/>
              </a:lnSpc>
              <a:defRPr sz="900" b="1"/>
            </a:lvl1pPr>
          </a:lstStyle>
          <a:p>
            <a:pPr lvl="0"/>
            <a:r>
              <a:rPr lang="en-US" dirty="0"/>
              <a:t>Click here to insert text.</a:t>
            </a:r>
          </a:p>
        </p:txBody>
      </p:sp>
      <p:sp>
        <p:nvSpPr>
          <p:cNvPr id="17" name="Zástupný symbol pro obsah 12">
            <a:extLst>
              <a:ext uri="{FF2B5EF4-FFF2-40B4-BE49-F238E27FC236}">
                <a16:creationId xmlns="" xmlns:a16="http://schemas.microsoft.com/office/drawing/2014/main" id="{263AA377-982D-4CA3-B9BD-C61AF6524812}"/>
              </a:ext>
            </a:extLst>
          </p:cNvPr>
          <p:cNvSpPr>
            <a:spLocks noGrp="1"/>
          </p:cNvSpPr>
          <p:nvPr>
            <p:ph sz="quarter" idx="25" hasCustomPrompt="1"/>
          </p:nvPr>
        </p:nvSpPr>
        <p:spPr>
          <a:xfrm>
            <a:off x="6251278" y="718712"/>
            <a:ext cx="5220001" cy="3204001"/>
          </a:xfrm>
        </p:spPr>
        <p:txBody>
          <a:bodyPr/>
          <a:lstStyle/>
          <a:p>
            <a:pPr lvl="0"/>
            <a:r>
              <a:rPr lang="en-GB" noProof="0" dirty="0"/>
              <a:t>Click here to insert text.</a:t>
            </a:r>
          </a:p>
        </p:txBody>
      </p:sp>
      <p:pic>
        <p:nvPicPr>
          <p:cNvPr id="16" name="Obrázek 15">
            <a:extLst>
              <a:ext uri="{FF2B5EF4-FFF2-40B4-BE49-F238E27FC236}">
                <a16:creationId xmlns="" xmlns:a16="http://schemas.microsoft.com/office/drawing/2014/main" id="{1FF7BBC3-4942-4748-BDEB-393A88A26C1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91922" y="6059508"/>
            <a:ext cx="858752" cy="580920"/>
          </a:xfrm>
          <a:prstGeom prst="rect">
            <a:avLst/>
          </a:prstGeom>
        </p:spPr>
      </p:pic>
    </p:spTree>
    <p:extLst>
      <p:ext uri="{BB962C8B-B14F-4D97-AF65-F5344CB8AC3E}">
        <p14:creationId xmlns:p14="http://schemas.microsoft.com/office/powerpoint/2010/main" val="17229866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Empty slide">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en-GB" noProof="0" dirty="0"/>
              <a:t>Define footer – presentation title / department</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pic>
        <p:nvPicPr>
          <p:cNvPr id="5" name="Obrázek 4">
            <a:extLst>
              <a:ext uri="{FF2B5EF4-FFF2-40B4-BE49-F238E27FC236}">
                <a16:creationId xmlns="" xmlns:a16="http://schemas.microsoft.com/office/drawing/2014/main" id="{A17F7BCE-DD2D-4B15-B525-A4DDC38CFBA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91922" y="6059508"/>
            <a:ext cx="858752" cy="580920"/>
          </a:xfrm>
          <a:prstGeom prst="rect">
            <a:avLst/>
          </a:prstGeom>
        </p:spPr>
      </p:pic>
    </p:spTree>
    <p:extLst>
      <p:ext uri="{BB962C8B-B14F-4D97-AF65-F5344CB8AC3E}">
        <p14:creationId xmlns:p14="http://schemas.microsoft.com/office/powerpoint/2010/main" val="7238907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nverse slide with image">
    <p:bg>
      <p:bgPr>
        <a:solidFill>
          <a:srgbClr val="B9006E"/>
        </a:solidFill>
        <a:effectLst/>
      </p:bgPr>
    </p:bg>
    <p:spTree>
      <p:nvGrpSpPr>
        <p:cNvPr id="1" name=""/>
        <p:cNvGrpSpPr/>
        <p:nvPr/>
      </p:nvGrpSpPr>
      <p:grpSpPr>
        <a:xfrm>
          <a:off x="0" y="0"/>
          <a:ext cx="0" cy="0"/>
          <a:chOff x="0" y="0"/>
          <a:chExt cx="0" cy="0"/>
        </a:xfrm>
      </p:grpSpPr>
      <p:sp>
        <p:nvSpPr>
          <p:cNvPr id="4" name="Zástupný symbol pro zápatí 1"/>
          <p:cNvSpPr>
            <a:spLocks noGrp="1"/>
          </p:cNvSpPr>
          <p:nvPr>
            <p:ph type="ftr" sz="quarter" idx="10"/>
          </p:nvPr>
        </p:nvSpPr>
        <p:spPr>
          <a:xfrm>
            <a:off x="720000" y="6228000"/>
            <a:ext cx="7920000" cy="252000"/>
          </a:xfrm>
        </p:spPr>
        <p:txBody>
          <a:bodyPr/>
          <a:lstStyle>
            <a:lvl1pPr>
              <a:defRPr>
                <a:solidFill>
                  <a:schemeClr val="bg1"/>
                </a:solidFill>
              </a:defRPr>
            </a:lvl1pPr>
          </a:lstStyle>
          <a:p>
            <a:r>
              <a:rPr lang="en-US" dirty="0"/>
              <a:t>Define footer – presentation title / department</a:t>
            </a:r>
          </a:p>
        </p:txBody>
      </p:sp>
      <p:sp>
        <p:nvSpPr>
          <p:cNvPr id="5" name="Zástupný symbol pro číslo snímku 2"/>
          <p:cNvSpPr>
            <a:spLocks noGrp="1"/>
          </p:cNvSpPr>
          <p:nvPr>
            <p:ph type="sldNum" sz="quarter" idx="11"/>
          </p:nvPr>
        </p:nvSpPr>
        <p:spPr>
          <a:xfrm>
            <a:off x="414000" y="6228000"/>
            <a:ext cx="252000" cy="252000"/>
          </a:xfrm>
        </p:spPr>
        <p:txBody>
          <a:bodyPr/>
          <a:lstStyle>
            <a:lvl1pPr>
              <a:defRPr>
                <a:solidFill>
                  <a:schemeClr val="bg1"/>
                </a:solidFill>
              </a:defRPr>
            </a:lvl1pPr>
          </a:lstStyle>
          <a:p>
            <a:fld id="{D6D6C118-631F-4A80-9886-907009361577}" type="slidenum">
              <a:rPr lang="cs-CZ" altLang="cs-CZ" smtClean="0"/>
              <a:pPr/>
              <a:t>‹#›</a:t>
            </a:fld>
            <a:endParaRPr lang="cs-CZ" altLang="cs-CZ" dirty="0"/>
          </a:p>
        </p:txBody>
      </p:sp>
      <p:sp>
        <p:nvSpPr>
          <p:cNvPr id="8" name="Zástupný symbol pro obrázek 7"/>
          <p:cNvSpPr>
            <a:spLocks noGrp="1"/>
          </p:cNvSpPr>
          <p:nvPr>
            <p:ph type="pic" sz="quarter" idx="12" hasCustomPrompt="1"/>
          </p:nvPr>
        </p:nvSpPr>
        <p:spPr>
          <a:xfrm>
            <a:off x="0" y="1"/>
            <a:ext cx="12192000" cy="5842000"/>
          </a:xfrm>
        </p:spPr>
        <p:txBody>
          <a:bodyPr anchor="ctr"/>
          <a:lstStyle>
            <a:lvl1pPr algn="ctr">
              <a:defRPr>
                <a:solidFill>
                  <a:schemeClr val="bg1"/>
                </a:solidFill>
              </a:defRPr>
            </a:lvl1pPr>
          </a:lstStyle>
          <a:p>
            <a:r>
              <a:rPr lang="cs-CZ" dirty="0" err="1"/>
              <a:t>Click</a:t>
            </a:r>
            <a:r>
              <a:rPr lang="cs-CZ" dirty="0"/>
              <a:t> on </a:t>
            </a:r>
            <a:r>
              <a:rPr lang="cs-CZ" dirty="0" err="1"/>
              <a:t>the</a:t>
            </a:r>
            <a:r>
              <a:rPr lang="cs-CZ" dirty="0"/>
              <a:t> </a:t>
            </a:r>
            <a:r>
              <a:rPr lang="cs-CZ" dirty="0" err="1"/>
              <a:t>icon</a:t>
            </a:r>
            <a:r>
              <a:rPr lang="cs-CZ" dirty="0"/>
              <a:t> to insert image</a:t>
            </a:r>
          </a:p>
        </p:txBody>
      </p:sp>
      <p:pic>
        <p:nvPicPr>
          <p:cNvPr id="7" name="Obrázek 6">
            <a:extLst>
              <a:ext uri="{FF2B5EF4-FFF2-40B4-BE49-F238E27FC236}">
                <a16:creationId xmlns="" xmlns:a16="http://schemas.microsoft.com/office/drawing/2014/main" id="{92E47129-CD29-4FAB-AAFF-2F8F08274DE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77426" y="6050485"/>
            <a:ext cx="883410" cy="597601"/>
          </a:xfrm>
          <a:prstGeom prst="rect">
            <a:avLst/>
          </a:prstGeom>
        </p:spPr>
      </p:pic>
    </p:spTree>
    <p:extLst>
      <p:ext uri="{BB962C8B-B14F-4D97-AF65-F5344CB8AC3E}">
        <p14:creationId xmlns:p14="http://schemas.microsoft.com/office/powerpoint/2010/main" val="19642117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MUNI ECON slide">
    <p:bg>
      <p:bgPr>
        <a:solidFill>
          <a:srgbClr val="B9006E"/>
        </a:solidFill>
        <a:effectLst/>
      </p:bgPr>
    </p:bg>
    <p:spTree>
      <p:nvGrpSpPr>
        <p:cNvPr id="1" name=""/>
        <p:cNvGrpSpPr/>
        <p:nvPr/>
      </p:nvGrpSpPr>
      <p:grpSpPr>
        <a:xfrm>
          <a:off x="0" y="0"/>
          <a:ext cx="0" cy="0"/>
          <a:chOff x="0" y="0"/>
          <a:chExt cx="0" cy="0"/>
        </a:xfrm>
      </p:grpSpPr>
      <p:pic>
        <p:nvPicPr>
          <p:cNvPr id="5" name="Obrázek 4">
            <a:extLst>
              <a:ext uri="{FF2B5EF4-FFF2-40B4-BE49-F238E27FC236}">
                <a16:creationId xmlns="" xmlns:a16="http://schemas.microsoft.com/office/drawing/2014/main" id="{5CF0005C-D689-4DD6-A5D8-EA202314607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23135" y="2019299"/>
            <a:ext cx="4199887" cy="2841099"/>
          </a:xfrm>
          <a:prstGeom prst="rect">
            <a:avLst/>
          </a:prstGeom>
        </p:spPr>
      </p:pic>
      <p:sp>
        <p:nvSpPr>
          <p:cNvPr id="3" name="Zástupný symbol pro zápatí 1"/>
          <p:cNvSpPr>
            <a:spLocks noGrp="1"/>
          </p:cNvSpPr>
          <p:nvPr>
            <p:ph type="ftr" sz="quarter" idx="10"/>
          </p:nvPr>
        </p:nvSpPr>
        <p:spPr>
          <a:xfrm>
            <a:off x="720000" y="6228000"/>
            <a:ext cx="7920000" cy="252000"/>
          </a:xfrm>
        </p:spPr>
        <p:txBody>
          <a:bodyPr/>
          <a:lstStyle>
            <a:lvl1pPr>
              <a:defRPr>
                <a:solidFill>
                  <a:srgbClr val="B9006E"/>
                </a:solidFill>
              </a:defRPr>
            </a:lvl1pPr>
          </a:lstStyle>
          <a:p>
            <a:r>
              <a:rPr lang="en-US" dirty="0"/>
              <a:t>Define footer – presentation title / department</a:t>
            </a:r>
          </a:p>
        </p:txBody>
      </p:sp>
      <p:sp>
        <p:nvSpPr>
          <p:cNvPr id="4" name="Zástupný symbol pro číslo snímku 2"/>
          <p:cNvSpPr>
            <a:spLocks noGrp="1"/>
          </p:cNvSpPr>
          <p:nvPr>
            <p:ph type="sldNum" sz="quarter" idx="11"/>
          </p:nvPr>
        </p:nvSpPr>
        <p:spPr>
          <a:xfrm>
            <a:off x="414000" y="6228000"/>
            <a:ext cx="252000" cy="252000"/>
          </a:xfrm>
        </p:spPr>
        <p:txBody>
          <a:bodyPr/>
          <a:lstStyle>
            <a:lvl1pPr>
              <a:defRPr>
                <a:solidFill>
                  <a:srgbClr val="B9006E"/>
                </a:solidFill>
              </a:defRPr>
            </a:lvl1pPr>
          </a:lstStyle>
          <a:p>
            <a:fld id="{D6D6C118-631F-4A80-9886-907009361577}" type="slidenum">
              <a:rPr lang="cs-CZ" altLang="cs-CZ" smtClean="0"/>
              <a:pPr/>
              <a:t>‹#›</a:t>
            </a:fld>
            <a:endParaRPr lang="cs-CZ" altLang="cs-CZ" dirty="0"/>
          </a:p>
        </p:txBody>
      </p:sp>
    </p:spTree>
    <p:extLst>
      <p:ext uri="{BB962C8B-B14F-4D97-AF65-F5344CB8AC3E}">
        <p14:creationId xmlns:p14="http://schemas.microsoft.com/office/powerpoint/2010/main" val="300970397"/>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MUNI slide">
    <p:bg>
      <p:bgRef idx="1001">
        <a:schemeClr val="bg2"/>
      </p:bgRef>
    </p:bg>
    <p:spTree>
      <p:nvGrpSpPr>
        <p:cNvPr id="1" name=""/>
        <p:cNvGrpSpPr/>
        <p:nvPr/>
      </p:nvGrpSpPr>
      <p:grpSpPr>
        <a:xfrm>
          <a:off x="0" y="0"/>
          <a:ext cx="0" cy="0"/>
          <a:chOff x="0" y="0"/>
          <a:chExt cx="0" cy="0"/>
        </a:xfrm>
      </p:grpSpPr>
      <p:pic>
        <p:nvPicPr>
          <p:cNvPr id="2" name="Obrázek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644028" y="2285079"/>
            <a:ext cx="8890088" cy="2304838"/>
          </a:xfrm>
          <a:prstGeom prst="rect">
            <a:avLst/>
          </a:prstGeom>
        </p:spPr>
      </p:pic>
      <p:sp>
        <p:nvSpPr>
          <p:cNvPr id="3" name="Zástupný symbol pro zápatí 1">
            <a:extLst>
              <a:ext uri="{FF2B5EF4-FFF2-40B4-BE49-F238E27FC236}">
                <a16:creationId xmlns="" xmlns:a16="http://schemas.microsoft.com/office/drawing/2014/main" id="{C44CE881-5C32-4D94-BD5B-1353FF61C8A8}"/>
              </a:ext>
            </a:extLst>
          </p:cNvPr>
          <p:cNvSpPr>
            <a:spLocks noGrp="1"/>
          </p:cNvSpPr>
          <p:nvPr>
            <p:ph type="ftr" sz="quarter" idx="10"/>
          </p:nvPr>
        </p:nvSpPr>
        <p:spPr>
          <a:xfrm>
            <a:off x="720000" y="6228000"/>
            <a:ext cx="7920000" cy="252000"/>
          </a:xfrm>
        </p:spPr>
        <p:txBody>
          <a:bodyPr/>
          <a:lstStyle>
            <a:lvl1pPr>
              <a:defRPr>
                <a:solidFill>
                  <a:srgbClr val="0000DC"/>
                </a:solidFill>
              </a:defRPr>
            </a:lvl1pPr>
          </a:lstStyle>
          <a:p>
            <a:r>
              <a:rPr lang="en-US" dirty="0"/>
              <a:t>Define footer – presentation title / department</a:t>
            </a:r>
          </a:p>
        </p:txBody>
      </p:sp>
      <p:sp>
        <p:nvSpPr>
          <p:cNvPr id="4" name="Zástupný symbol pro číslo snímku 2">
            <a:extLst>
              <a:ext uri="{FF2B5EF4-FFF2-40B4-BE49-F238E27FC236}">
                <a16:creationId xmlns="" xmlns:a16="http://schemas.microsoft.com/office/drawing/2014/main" id="{AE4DA97F-66A7-4782-958D-53BB7E421A13}"/>
              </a:ext>
            </a:extLst>
          </p:cNvPr>
          <p:cNvSpPr>
            <a:spLocks noGrp="1"/>
          </p:cNvSpPr>
          <p:nvPr>
            <p:ph type="sldNum" sz="quarter" idx="11"/>
          </p:nvPr>
        </p:nvSpPr>
        <p:spPr>
          <a:xfrm>
            <a:off x="414000" y="6228000"/>
            <a:ext cx="252000" cy="252000"/>
          </a:xfrm>
        </p:spPr>
        <p:txBody>
          <a:bodyPr/>
          <a:lstStyle>
            <a:lvl1pPr>
              <a:defRPr>
                <a:solidFill>
                  <a:srgbClr val="0000DC"/>
                </a:solidFill>
              </a:defRPr>
            </a:lvl1pPr>
          </a:lstStyle>
          <a:p>
            <a:fld id="{D6D6C118-631F-4A80-9886-907009361577}" type="slidenum">
              <a:rPr lang="cs-CZ" altLang="cs-CZ" smtClean="0"/>
              <a:pPr/>
              <a:t>‹#›</a:t>
            </a:fld>
            <a:endParaRPr lang="cs-CZ" altLang="cs-CZ" dirty="0"/>
          </a:p>
        </p:txBody>
      </p:sp>
    </p:spTree>
    <p:extLst>
      <p:ext uri="{BB962C8B-B14F-4D97-AF65-F5344CB8AC3E}">
        <p14:creationId xmlns:p14="http://schemas.microsoft.com/office/powerpoint/2010/main" val="791214269"/>
      </p:ext>
    </p:extLst>
  </p:cSld>
  <p:clrMapOvr>
    <a:overrideClrMapping bg1="dk1" tx1="lt1" bg2="dk2" tx2="lt2" accent1="accent1" accent2="accent2" accent3="accent3" accent4="accent4" accent5="accent5" accent6="accent6" hlink="hlink" folHlink="folHlink"/>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 inverse">
    <p:bg>
      <p:bgPr>
        <a:solidFill>
          <a:srgbClr val="B9006E"/>
        </a:solidFill>
        <a:effectLst/>
      </p:bgPr>
    </p:bg>
    <p:spTree>
      <p:nvGrpSpPr>
        <p:cNvPr id="1" name=""/>
        <p:cNvGrpSpPr/>
        <p:nvPr/>
      </p:nvGrpSpPr>
      <p:grpSpPr>
        <a:xfrm>
          <a:off x="0" y="0"/>
          <a:ext cx="0" cy="0"/>
          <a:chOff x="0" y="0"/>
          <a:chExt cx="0" cy="0"/>
        </a:xfrm>
      </p:grpSpPr>
      <p:sp>
        <p:nvSpPr>
          <p:cNvPr id="3" name="Zástupný symbol pro zápatí 2">
            <a:extLst>
              <a:ext uri="{FF2B5EF4-FFF2-40B4-BE49-F238E27FC236}">
                <a16:creationId xmlns="" xmlns:a16="http://schemas.microsoft.com/office/drawing/2014/main" id="{D8587455-5AC3-4F6B-BE52-826326AFD383}"/>
              </a:ext>
            </a:extLst>
          </p:cNvPr>
          <p:cNvSpPr>
            <a:spLocks noGrp="1"/>
          </p:cNvSpPr>
          <p:nvPr>
            <p:ph type="ftr" sz="quarter" idx="10"/>
          </p:nvPr>
        </p:nvSpPr>
        <p:spPr/>
        <p:txBody>
          <a:bodyPr/>
          <a:lstStyle>
            <a:lvl1pPr>
              <a:defRPr>
                <a:solidFill>
                  <a:schemeClr val="bg1"/>
                </a:solidFill>
              </a:defRPr>
            </a:lvl1pPr>
          </a:lstStyle>
          <a:p>
            <a:r>
              <a:rPr lang="en-US" dirty="0"/>
              <a:t>Define footer – presentation title / department</a:t>
            </a:r>
          </a:p>
        </p:txBody>
      </p:sp>
      <p:sp>
        <p:nvSpPr>
          <p:cNvPr id="4" name="Zástupný symbol pro číslo snímku 3">
            <a:extLst>
              <a:ext uri="{FF2B5EF4-FFF2-40B4-BE49-F238E27FC236}">
                <a16:creationId xmlns="" xmlns:a16="http://schemas.microsoft.com/office/drawing/2014/main" id="{F3A84368-F699-48A6-8383-4822D7F23BC4}"/>
              </a:ext>
            </a:extLst>
          </p:cNvPr>
          <p:cNvSpPr>
            <a:spLocks noGrp="1"/>
          </p:cNvSpPr>
          <p:nvPr>
            <p:ph type="sldNum" sz="quarter" idx="11"/>
          </p:nvPr>
        </p:nvSpPr>
        <p:spPr/>
        <p:txBody>
          <a:bodyPr/>
          <a:lstStyle>
            <a:lvl1pPr>
              <a:defRPr>
                <a:solidFill>
                  <a:schemeClr val="bg1"/>
                </a:solidFill>
              </a:defRPr>
            </a:lvl1pPr>
          </a:lstStyle>
          <a:p>
            <a:fld id="{0DE708CC-0C3F-4567-9698-B54C0F35BD31}" type="slidenum">
              <a:rPr lang="cs-CZ" altLang="cs-CZ" smtClean="0"/>
              <a:pPr/>
              <a:t>‹#›</a:t>
            </a:fld>
            <a:endParaRPr lang="cs-CZ" altLang="cs-CZ" dirty="0"/>
          </a:p>
        </p:txBody>
      </p:sp>
      <p:sp>
        <p:nvSpPr>
          <p:cNvPr id="7" name="Nadpis 6">
            <a:extLst>
              <a:ext uri="{FF2B5EF4-FFF2-40B4-BE49-F238E27FC236}">
                <a16:creationId xmlns="" xmlns:a16="http://schemas.microsoft.com/office/drawing/2014/main" id="{322FA9F0-97E4-45C3-84A8-592F85A6A3A2}"/>
              </a:ext>
            </a:extLst>
          </p:cNvPr>
          <p:cNvSpPr>
            <a:spLocks noGrp="1"/>
          </p:cNvSpPr>
          <p:nvPr>
            <p:ph type="title" hasCustomPrompt="1"/>
          </p:nvPr>
        </p:nvSpPr>
        <p:spPr>
          <a:xfrm>
            <a:off x="398502" y="2900365"/>
            <a:ext cx="11361600" cy="1171580"/>
          </a:xfrm>
        </p:spPr>
        <p:txBody>
          <a:bodyPr anchor="t"/>
          <a:lstStyle>
            <a:lvl1pPr algn="l">
              <a:lnSpc>
                <a:spcPts val="4400"/>
              </a:lnSpc>
              <a:defRPr sz="4400">
                <a:solidFill>
                  <a:schemeClr val="bg1"/>
                </a:solidFill>
              </a:defRPr>
            </a:lvl1pPr>
          </a:lstStyle>
          <a:p>
            <a:r>
              <a:rPr lang="en-US" dirty="0"/>
              <a:t>Click here to insert title.</a:t>
            </a:r>
            <a:endParaRPr lang="cs-CZ" dirty="0"/>
          </a:p>
        </p:txBody>
      </p:sp>
      <p:sp>
        <p:nvSpPr>
          <p:cNvPr id="8" name="Podnadpis 2"/>
          <p:cNvSpPr>
            <a:spLocks noGrp="1"/>
          </p:cNvSpPr>
          <p:nvPr>
            <p:ph type="subTitle" idx="1" hasCustomPrompt="1"/>
          </p:nvPr>
        </p:nvSpPr>
        <p:spPr>
          <a:xfrm>
            <a:off x="398502" y="4116402"/>
            <a:ext cx="11361600" cy="698497"/>
          </a:xfrm>
        </p:spPr>
        <p:txBody>
          <a:bodyPr anchor="t"/>
          <a:lstStyle>
            <a:lvl1pPr marL="0" indent="0" algn="l">
              <a:buNone/>
              <a:defRPr lang="cs-CZ" sz="2400" b="0" dirty="0">
                <a:solidFill>
                  <a:schemeClr val="bg1"/>
                </a:solidFill>
                <a:latin typeface="+mj-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here to insert subtitle.</a:t>
            </a:r>
          </a:p>
        </p:txBody>
      </p:sp>
      <p:pic>
        <p:nvPicPr>
          <p:cNvPr id="9" name="Obrázek 8">
            <a:extLst>
              <a:ext uri="{FF2B5EF4-FFF2-40B4-BE49-F238E27FC236}">
                <a16:creationId xmlns="" xmlns:a16="http://schemas.microsoft.com/office/drawing/2014/main" id="{7D02BBC8-BA18-446A-A9BA-BD711450F1A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4000" y="414000"/>
            <a:ext cx="1520782" cy="1028764"/>
          </a:xfrm>
          <a:prstGeom prst="rect">
            <a:avLst/>
          </a:prstGeom>
        </p:spPr>
      </p:pic>
    </p:spTree>
    <p:extLst>
      <p:ext uri="{BB962C8B-B14F-4D97-AF65-F5344CB8AC3E}">
        <p14:creationId xmlns:p14="http://schemas.microsoft.com/office/powerpoint/2010/main" val="39481167"/>
      </p:ext>
    </p:extLst>
  </p:cSld>
  <p:clrMapOvr>
    <a:masterClrMapping/>
  </p:clrMapOvr>
  <p:extLst mod="1">
    <p:ext uri="{DCECCB84-F9BA-43D5-87BE-67443E8EF086}">
      <p15:sldGuideLst xmlns:p15="http://schemas.microsoft.com/office/powerpoint/2012/main">
        <p15:guide id="1" orient="horz" pos="2432">
          <p15:clr>
            <a:srgbClr val="FBAE40"/>
          </p15:clr>
        </p15:guide>
        <p15:guide id="2" pos="234">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Heading and content">
    <p:spTree>
      <p:nvGrpSpPr>
        <p:cNvPr id="1" name=""/>
        <p:cNvGrpSpPr/>
        <p:nvPr/>
      </p:nvGrpSpPr>
      <p:grpSpPr>
        <a:xfrm>
          <a:off x="0" y="0"/>
          <a:ext cx="0" cy="0"/>
          <a:chOff x="0" y="0"/>
          <a:chExt cx="0" cy="0"/>
        </a:xfrm>
      </p:grpSpPr>
      <p:sp>
        <p:nvSpPr>
          <p:cNvPr id="4" name="Zástupný symbol pro zápatí 3"/>
          <p:cNvSpPr>
            <a:spLocks noGrp="1"/>
          </p:cNvSpPr>
          <p:nvPr>
            <p:ph type="ftr" sz="quarter" idx="10"/>
          </p:nvPr>
        </p:nvSpPr>
        <p:spPr>
          <a:xfrm>
            <a:off x="720000" y="6228000"/>
            <a:ext cx="7920000" cy="252000"/>
          </a:xfrm>
        </p:spPr>
        <p:txBody>
          <a:bodyPr/>
          <a:lstStyle>
            <a:lvl1pPr>
              <a:defRPr sz="1200"/>
            </a:lvl1pPr>
          </a:lstStyle>
          <a:p>
            <a:r>
              <a:rPr lang="en-GB" noProof="0" dirty="0"/>
              <a:t>Define footer – presentation title / department</a:t>
            </a:r>
          </a:p>
        </p:txBody>
      </p:sp>
      <p:sp>
        <p:nvSpPr>
          <p:cNvPr id="5" name="Zástupný symbol pro číslo snímku 4"/>
          <p:cNvSpPr>
            <a:spLocks noGrp="1"/>
          </p:cNvSpPr>
          <p:nvPr>
            <p:ph type="sldNum" sz="quarter" idx="11"/>
          </p:nvPr>
        </p:nvSpPr>
        <p:spPr/>
        <p:txBody>
          <a:bodyPr/>
          <a:lstStyle>
            <a:lvl1pPr>
              <a:defRPr/>
            </a:lvl1pPr>
          </a:lstStyle>
          <a:p>
            <a:fld id="{0970407D-EE58-4A0B-824B-1D3AE42DD9CF}" type="slidenum">
              <a:rPr lang="cs-CZ" altLang="cs-CZ"/>
              <a:pPr/>
              <a:t>‹#›</a:t>
            </a:fld>
            <a:endParaRPr lang="cs-CZ" altLang="cs-CZ" dirty="0"/>
          </a:p>
        </p:txBody>
      </p:sp>
      <p:sp>
        <p:nvSpPr>
          <p:cNvPr id="13" name="Nadpis 12">
            <a:extLst>
              <a:ext uri="{FF2B5EF4-FFF2-40B4-BE49-F238E27FC236}">
                <a16:creationId xmlns="" xmlns:a16="http://schemas.microsoft.com/office/drawing/2014/main" id="{6B0440B8-6781-4DF7-853B-03D5855A8CB8}"/>
              </a:ext>
            </a:extLst>
          </p:cNvPr>
          <p:cNvSpPr>
            <a:spLocks noGrp="1"/>
          </p:cNvSpPr>
          <p:nvPr>
            <p:ph type="title" hasCustomPrompt="1"/>
          </p:nvPr>
        </p:nvSpPr>
        <p:spPr/>
        <p:txBody>
          <a:bodyPr/>
          <a:lstStyle/>
          <a:p>
            <a:r>
              <a:rPr lang="en-GB" noProof="0" dirty="0"/>
              <a:t>Click here to insert heading.</a:t>
            </a:r>
            <a:endParaRPr lang="cs-CZ" dirty="0"/>
          </a:p>
        </p:txBody>
      </p:sp>
      <p:sp>
        <p:nvSpPr>
          <p:cNvPr id="7" name="Zástupný symbol pro obsah 2"/>
          <p:cNvSpPr>
            <a:spLocks noGrp="1"/>
          </p:cNvSpPr>
          <p:nvPr>
            <p:ph idx="1" hasCustomPrompt="1"/>
          </p:nvPr>
        </p:nvSpPr>
        <p:spPr>
          <a:xfrm>
            <a:off x="720000" y="1692002"/>
            <a:ext cx="10753200" cy="4139998"/>
          </a:xfrm>
          <a:prstGeom prst="rect">
            <a:avLst/>
          </a:prstGeom>
        </p:spPr>
        <p:txBody>
          <a:bodyPr/>
          <a:lstStyle>
            <a:lvl1pPr marL="252000" indent="-180000">
              <a:lnSpc>
                <a:spcPct val="1500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buNone/>
              <a:defRPr/>
            </a:lvl3pPr>
          </a:lstStyle>
          <a:p>
            <a:pPr lvl="0"/>
            <a:r>
              <a:rPr lang="en-GB" noProof="0" dirty="0"/>
              <a:t>Click here to insert text.</a:t>
            </a:r>
          </a:p>
          <a:p>
            <a:pPr lvl="1"/>
            <a:r>
              <a:rPr lang="en-GB" noProof="0" dirty="0"/>
              <a:t>Second level</a:t>
            </a:r>
          </a:p>
          <a:p>
            <a:pPr lvl="2"/>
            <a:r>
              <a:rPr lang="en-GB" noProof="0" dirty="0"/>
              <a:t>Third level</a:t>
            </a:r>
          </a:p>
        </p:txBody>
      </p:sp>
      <p:pic>
        <p:nvPicPr>
          <p:cNvPr id="9" name="Obrázek 8">
            <a:extLst>
              <a:ext uri="{FF2B5EF4-FFF2-40B4-BE49-F238E27FC236}">
                <a16:creationId xmlns="" xmlns:a16="http://schemas.microsoft.com/office/drawing/2014/main" id="{FE4ED1EA-6D6D-4751-96EE-A54F4980D16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91922" y="6059508"/>
            <a:ext cx="858752" cy="580920"/>
          </a:xfrm>
          <a:prstGeom prst="rect">
            <a:avLst/>
          </a:prstGeom>
        </p:spPr>
      </p:pic>
    </p:spTree>
    <p:extLst>
      <p:ext uri="{BB962C8B-B14F-4D97-AF65-F5344CB8AC3E}">
        <p14:creationId xmlns:p14="http://schemas.microsoft.com/office/powerpoint/2010/main" val="1691229579"/>
      </p:ext>
    </p:extLst>
  </p:cSld>
  <p:clrMapOvr>
    <a:masterClrMapping/>
  </p:clrMapOvr>
  <p:extLst mod="1">
    <p:ext uri="{DCECCB84-F9BA-43D5-87BE-67443E8EF086}">
      <p15:sldGuideLst xmlns:p15="http://schemas.microsoft.com/office/powerpoint/2012/main">
        <p15:guide id="1" orient="horz" pos="3997" userDrawn="1">
          <p15:clr>
            <a:srgbClr val="FBAE40"/>
          </p15:clr>
        </p15:guide>
        <p15:guide id="2" pos="438"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Heading, subheading and text">
    <p:spTree>
      <p:nvGrpSpPr>
        <p:cNvPr id="1" name=""/>
        <p:cNvGrpSpPr/>
        <p:nvPr/>
      </p:nvGrpSpPr>
      <p:grpSpPr>
        <a:xfrm>
          <a:off x="0" y="0"/>
          <a:ext cx="0" cy="0"/>
          <a:chOff x="0" y="0"/>
          <a:chExt cx="0" cy="0"/>
        </a:xfrm>
      </p:grpSpPr>
      <p:sp>
        <p:nvSpPr>
          <p:cNvPr id="3" name="Zástupný symbol pro obsah 2"/>
          <p:cNvSpPr>
            <a:spLocks noGrp="1"/>
          </p:cNvSpPr>
          <p:nvPr>
            <p:ph idx="1" hasCustomPrompt="1"/>
          </p:nvPr>
        </p:nvSpPr>
        <p:spPr>
          <a:xfrm>
            <a:off x="720000" y="1692002"/>
            <a:ext cx="10753200" cy="4139998"/>
          </a:xfrm>
          <a:prstGeom prst="rect">
            <a:avLst/>
          </a:prstGeom>
        </p:spPr>
        <p:txBody>
          <a:bodyPr/>
          <a:lstStyle>
            <a:lvl1pPr marL="252000" indent="-180000">
              <a:lnSpc>
                <a:spcPct val="1500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buNone/>
              <a:defRPr/>
            </a:lvl3pPr>
          </a:lstStyle>
          <a:p>
            <a:pPr lvl="0"/>
            <a:r>
              <a:rPr lang="en-GB" noProof="0" dirty="0"/>
              <a:t>Click here to insert text.</a:t>
            </a:r>
          </a:p>
          <a:p>
            <a:pPr lvl="1"/>
            <a:r>
              <a:rPr lang="en-GB" noProof="0" dirty="0"/>
              <a:t>Second level</a:t>
            </a:r>
          </a:p>
          <a:p>
            <a:pPr lvl="2"/>
            <a:r>
              <a:rPr lang="en-GB" noProof="0" dirty="0"/>
              <a:t>Third level</a:t>
            </a:r>
          </a:p>
        </p:txBody>
      </p:sp>
      <p:sp>
        <p:nvSpPr>
          <p:cNvPr id="4" name="Zástupný symbol pro zápatí 3"/>
          <p:cNvSpPr>
            <a:spLocks noGrp="1"/>
          </p:cNvSpPr>
          <p:nvPr>
            <p:ph type="ftr" sz="quarter" idx="10"/>
          </p:nvPr>
        </p:nvSpPr>
        <p:spPr/>
        <p:txBody>
          <a:bodyPr/>
          <a:lstStyle>
            <a:lvl1pPr>
              <a:defRPr sz="1200"/>
            </a:lvl1pPr>
          </a:lstStyle>
          <a:p>
            <a:r>
              <a:rPr lang="en-GB" noProof="0" dirty="0"/>
              <a:t>Define footer – presentation title / department</a:t>
            </a:r>
          </a:p>
        </p:txBody>
      </p:sp>
      <p:sp>
        <p:nvSpPr>
          <p:cNvPr id="5" name="Zástupný symbol pro číslo snímku 4"/>
          <p:cNvSpPr>
            <a:spLocks noGrp="1"/>
          </p:cNvSpPr>
          <p:nvPr>
            <p:ph type="sldNum" sz="quarter" idx="11"/>
          </p:nvPr>
        </p:nvSpPr>
        <p:spPr/>
        <p:txBody>
          <a:bodyPr/>
          <a:lstStyle>
            <a:lvl1pPr>
              <a:defRPr/>
            </a:lvl1pPr>
          </a:lstStyle>
          <a:p>
            <a:fld id="{0970407D-EE58-4A0B-824B-1D3AE42DD9CF}" type="slidenum">
              <a:rPr lang="cs-CZ" altLang="cs-CZ"/>
              <a:pPr/>
              <a:t>‹#›</a:t>
            </a:fld>
            <a:endParaRPr lang="cs-CZ" altLang="cs-CZ" dirty="0"/>
          </a:p>
        </p:txBody>
      </p:sp>
      <p:sp>
        <p:nvSpPr>
          <p:cNvPr id="7" name="Zástupný symbol pro text 7">
            <a:extLst>
              <a:ext uri="{FF2B5EF4-FFF2-40B4-BE49-F238E27FC236}">
                <a16:creationId xmlns="" xmlns:a16="http://schemas.microsoft.com/office/drawing/2014/main" id="{9F610B39-FB78-4767-BA31-C3D4E7D5586C}"/>
              </a:ext>
            </a:extLst>
          </p:cNvPr>
          <p:cNvSpPr>
            <a:spLocks noGrp="1"/>
          </p:cNvSpPr>
          <p:nvPr>
            <p:ph type="body" sz="quarter" idx="13" hasCustomPrompt="1"/>
          </p:nvPr>
        </p:nvSpPr>
        <p:spPr>
          <a:xfrm>
            <a:off x="720725" y="1296001"/>
            <a:ext cx="10752138" cy="271576"/>
          </a:xfrm>
        </p:spPr>
        <p:txBody>
          <a:bodyPr lIns="0" tIns="0" rIns="0" bIns="0">
            <a:noAutofit/>
          </a:bodyPr>
          <a:lstStyle>
            <a:lvl1pPr algn="l">
              <a:lnSpc>
                <a:spcPts val="2300"/>
              </a:lnSpc>
              <a:defRPr sz="2000" b="0">
                <a:solidFill>
                  <a:schemeClr val="tx2"/>
                </a:solidFill>
              </a:defRPr>
            </a:lvl1pPr>
          </a:lstStyle>
          <a:p>
            <a:pPr lvl="0"/>
            <a:r>
              <a:rPr lang="en-GB" noProof="0" dirty="0"/>
              <a:t>Click here to insert text.</a:t>
            </a:r>
          </a:p>
        </p:txBody>
      </p:sp>
      <p:sp>
        <p:nvSpPr>
          <p:cNvPr id="13" name="Nadpis 12">
            <a:extLst>
              <a:ext uri="{FF2B5EF4-FFF2-40B4-BE49-F238E27FC236}">
                <a16:creationId xmlns="" xmlns:a16="http://schemas.microsoft.com/office/drawing/2014/main" id="{6B0440B8-6781-4DF7-853B-03D5855A8CB8}"/>
              </a:ext>
            </a:extLst>
          </p:cNvPr>
          <p:cNvSpPr>
            <a:spLocks noGrp="1"/>
          </p:cNvSpPr>
          <p:nvPr>
            <p:ph type="title" hasCustomPrompt="1"/>
          </p:nvPr>
        </p:nvSpPr>
        <p:spPr/>
        <p:txBody>
          <a:bodyPr/>
          <a:lstStyle/>
          <a:p>
            <a:r>
              <a:rPr lang="en-GB" noProof="0" dirty="0"/>
              <a:t>Click here to insert heading.</a:t>
            </a:r>
            <a:endParaRPr lang="cs-CZ" dirty="0"/>
          </a:p>
        </p:txBody>
      </p:sp>
      <p:pic>
        <p:nvPicPr>
          <p:cNvPr id="8" name="Obrázek 7">
            <a:extLst>
              <a:ext uri="{FF2B5EF4-FFF2-40B4-BE49-F238E27FC236}">
                <a16:creationId xmlns="" xmlns:a16="http://schemas.microsoft.com/office/drawing/2014/main" id="{7E8EB499-B5B8-4411-8A5F-E98450293E5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91922" y="6059508"/>
            <a:ext cx="858752" cy="580920"/>
          </a:xfrm>
          <a:prstGeom prst="rect">
            <a:avLst/>
          </a:prstGeom>
        </p:spPr>
      </p:pic>
    </p:spTree>
    <p:extLst>
      <p:ext uri="{BB962C8B-B14F-4D97-AF65-F5344CB8AC3E}">
        <p14:creationId xmlns:p14="http://schemas.microsoft.com/office/powerpoint/2010/main" val="40344282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Heading and comparison">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en-GB" noProof="0" dirty="0"/>
              <a:t>Define footer – presentation title / department</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16" name="Zástupný symbol pro text 7">
            <a:extLst>
              <a:ext uri="{FF2B5EF4-FFF2-40B4-BE49-F238E27FC236}">
                <a16:creationId xmlns="" xmlns:a16="http://schemas.microsoft.com/office/drawing/2014/main" id="{9F610B39-FB78-4767-BA31-C3D4E7D5586C}"/>
              </a:ext>
            </a:extLst>
          </p:cNvPr>
          <p:cNvSpPr>
            <a:spLocks noGrp="1"/>
          </p:cNvSpPr>
          <p:nvPr>
            <p:ph type="body" sz="quarter" idx="26" hasCustomPrompt="1"/>
          </p:nvPr>
        </p:nvSpPr>
        <p:spPr>
          <a:xfrm>
            <a:off x="720725" y="1296001"/>
            <a:ext cx="5220000" cy="271576"/>
          </a:xfrm>
        </p:spPr>
        <p:txBody>
          <a:bodyPr lIns="0" tIns="0" rIns="0" bIns="0">
            <a:noAutofit/>
          </a:bodyPr>
          <a:lstStyle>
            <a:lvl1pPr algn="l">
              <a:lnSpc>
                <a:spcPts val="2300"/>
              </a:lnSpc>
              <a:defRPr sz="2000" b="0">
                <a:solidFill>
                  <a:schemeClr val="tx2"/>
                </a:solidFill>
              </a:defRPr>
            </a:lvl1pPr>
          </a:lstStyle>
          <a:p>
            <a:pPr lvl="0"/>
            <a:r>
              <a:rPr lang="en-GB" noProof="0" dirty="0"/>
              <a:t>Click here to insert text.</a:t>
            </a:r>
          </a:p>
        </p:txBody>
      </p:sp>
      <p:sp>
        <p:nvSpPr>
          <p:cNvPr id="18" name="Nadpis 12">
            <a:extLst>
              <a:ext uri="{FF2B5EF4-FFF2-40B4-BE49-F238E27FC236}">
                <a16:creationId xmlns="" xmlns:a16="http://schemas.microsoft.com/office/drawing/2014/main" id="{6B0440B8-6781-4DF7-853B-03D5855A8CB8}"/>
              </a:ext>
            </a:extLst>
          </p:cNvPr>
          <p:cNvSpPr>
            <a:spLocks noGrp="1"/>
          </p:cNvSpPr>
          <p:nvPr>
            <p:ph type="title" hasCustomPrompt="1"/>
          </p:nvPr>
        </p:nvSpPr>
        <p:spPr>
          <a:xfrm>
            <a:off x="720000" y="720000"/>
            <a:ext cx="10753200" cy="451576"/>
          </a:xfrm>
        </p:spPr>
        <p:txBody>
          <a:bodyPr/>
          <a:lstStyle/>
          <a:p>
            <a:r>
              <a:rPr lang="en-GB" noProof="0" dirty="0"/>
              <a:t>Click here to insert heading.</a:t>
            </a:r>
            <a:endParaRPr lang="cs-CZ" dirty="0"/>
          </a:p>
        </p:txBody>
      </p:sp>
      <p:sp>
        <p:nvSpPr>
          <p:cNvPr id="21" name="Zástupný symbol pro text 7">
            <a:extLst>
              <a:ext uri="{FF2B5EF4-FFF2-40B4-BE49-F238E27FC236}">
                <a16:creationId xmlns="" xmlns:a16="http://schemas.microsoft.com/office/drawing/2014/main" id="{9F610B39-FB78-4767-BA31-C3D4E7D5586C}"/>
              </a:ext>
            </a:extLst>
          </p:cNvPr>
          <p:cNvSpPr>
            <a:spLocks noGrp="1"/>
          </p:cNvSpPr>
          <p:nvPr>
            <p:ph type="body" sz="quarter" idx="27" hasCustomPrompt="1"/>
          </p:nvPr>
        </p:nvSpPr>
        <p:spPr>
          <a:xfrm>
            <a:off x="6251278" y="1290515"/>
            <a:ext cx="5220000" cy="271576"/>
          </a:xfrm>
        </p:spPr>
        <p:txBody>
          <a:bodyPr lIns="0" tIns="0" rIns="0" bIns="0">
            <a:noAutofit/>
          </a:bodyPr>
          <a:lstStyle>
            <a:lvl1pPr algn="l">
              <a:lnSpc>
                <a:spcPts val="2300"/>
              </a:lnSpc>
              <a:defRPr sz="2000" b="0">
                <a:solidFill>
                  <a:schemeClr val="tx2"/>
                </a:solidFill>
              </a:defRPr>
            </a:lvl1pPr>
          </a:lstStyle>
          <a:p>
            <a:pPr lvl="0"/>
            <a:r>
              <a:rPr lang="en-GB" noProof="0" dirty="0"/>
              <a:t>Click here to insert text.</a:t>
            </a:r>
          </a:p>
        </p:txBody>
      </p:sp>
      <p:sp>
        <p:nvSpPr>
          <p:cNvPr id="22" name="Zástupný symbol pro obsah 2"/>
          <p:cNvSpPr>
            <a:spLocks noGrp="1"/>
          </p:cNvSpPr>
          <p:nvPr>
            <p:ph idx="1" hasCustomPrompt="1"/>
          </p:nvPr>
        </p:nvSpPr>
        <p:spPr>
          <a:xfrm>
            <a:off x="720000" y="1692001"/>
            <a:ext cx="5219998" cy="4140000"/>
          </a:xfrm>
          <a:prstGeom prst="rect">
            <a:avLst/>
          </a:prstGeom>
        </p:spPr>
        <p:txBody>
          <a:bodyPr/>
          <a:lstStyle>
            <a:lvl1pPr marL="252000" indent="-180000">
              <a:lnSpc>
                <a:spcPct val="1500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buNone/>
              <a:defRPr/>
            </a:lvl3pPr>
          </a:lstStyle>
          <a:p>
            <a:pPr lvl="0"/>
            <a:r>
              <a:rPr lang="en-GB" noProof="0" dirty="0"/>
              <a:t>Click here to insert text.</a:t>
            </a:r>
          </a:p>
          <a:p>
            <a:pPr lvl="1"/>
            <a:r>
              <a:rPr lang="en-GB" noProof="0" dirty="0"/>
              <a:t>Second level</a:t>
            </a:r>
          </a:p>
          <a:p>
            <a:pPr lvl="2"/>
            <a:r>
              <a:rPr lang="en-GB" noProof="0" dirty="0"/>
              <a:t>Third level</a:t>
            </a:r>
          </a:p>
        </p:txBody>
      </p:sp>
      <p:sp>
        <p:nvSpPr>
          <p:cNvPr id="23" name="Zástupný symbol pro obsah 2"/>
          <p:cNvSpPr>
            <a:spLocks noGrp="1"/>
          </p:cNvSpPr>
          <p:nvPr>
            <p:ph idx="28" hasCustomPrompt="1"/>
          </p:nvPr>
        </p:nvSpPr>
        <p:spPr>
          <a:xfrm>
            <a:off x="6251280" y="1690271"/>
            <a:ext cx="5219998" cy="4140000"/>
          </a:xfrm>
          <a:prstGeom prst="rect">
            <a:avLst/>
          </a:prstGeom>
        </p:spPr>
        <p:txBody>
          <a:bodyPr/>
          <a:lstStyle>
            <a:lvl1pPr marL="252000" indent="-180000">
              <a:lnSpc>
                <a:spcPct val="1500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buNone/>
              <a:defRPr/>
            </a:lvl3pPr>
          </a:lstStyle>
          <a:p>
            <a:pPr lvl="0"/>
            <a:r>
              <a:rPr lang="en-GB" noProof="0" dirty="0"/>
              <a:t>Click here to insert text.</a:t>
            </a:r>
          </a:p>
          <a:p>
            <a:pPr lvl="1"/>
            <a:r>
              <a:rPr lang="en-GB" noProof="0" dirty="0"/>
              <a:t>Second level</a:t>
            </a:r>
          </a:p>
          <a:p>
            <a:pPr lvl="2"/>
            <a:r>
              <a:rPr lang="en-GB" noProof="0" dirty="0"/>
              <a:t>Third level</a:t>
            </a:r>
          </a:p>
        </p:txBody>
      </p:sp>
      <p:pic>
        <p:nvPicPr>
          <p:cNvPr id="10" name="Obrázek 9">
            <a:extLst>
              <a:ext uri="{FF2B5EF4-FFF2-40B4-BE49-F238E27FC236}">
                <a16:creationId xmlns="" xmlns:a16="http://schemas.microsoft.com/office/drawing/2014/main" id="{98AAC756-AFD3-4AD9-9CB6-A2C9F5EEBCA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91922" y="6059508"/>
            <a:ext cx="858752" cy="580920"/>
          </a:xfrm>
          <a:prstGeom prst="rect">
            <a:avLst/>
          </a:prstGeom>
        </p:spPr>
      </p:pic>
    </p:spTree>
    <p:extLst>
      <p:ext uri="{BB962C8B-B14F-4D97-AF65-F5344CB8AC3E}">
        <p14:creationId xmlns:p14="http://schemas.microsoft.com/office/powerpoint/2010/main" val="3317168426"/>
      </p:ext>
    </p:extLst>
  </p:cSld>
  <p:clrMapOvr>
    <a:masterClrMapping/>
  </p:clrMapOvr>
  <p:extLst mod="1">
    <p:ext uri="{DCECCB84-F9BA-43D5-87BE-67443E8EF086}">
      <p15:sldGuideLst xmlns:p15="http://schemas.microsoft.com/office/powerpoint/2012/main">
        <p15:guide id="1" orient="horz" pos="2886"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Heading, content and text">
    <p:spTree>
      <p:nvGrpSpPr>
        <p:cNvPr id="1" name=""/>
        <p:cNvGrpSpPr/>
        <p:nvPr/>
      </p:nvGrpSpPr>
      <p:grpSpPr>
        <a:xfrm>
          <a:off x="0" y="0"/>
          <a:ext cx="0" cy="0"/>
          <a:chOff x="0" y="0"/>
          <a:chExt cx="0" cy="0"/>
        </a:xfrm>
      </p:grpSpPr>
      <p:sp>
        <p:nvSpPr>
          <p:cNvPr id="11" name="Zástupný symbol pro obsah 12">
            <a:extLst>
              <a:ext uri="{FF2B5EF4-FFF2-40B4-BE49-F238E27FC236}">
                <a16:creationId xmlns="" xmlns:a16="http://schemas.microsoft.com/office/drawing/2014/main" id="{83517C49-9C06-4658-8660-E0D21D83CE29}"/>
              </a:ext>
            </a:extLst>
          </p:cNvPr>
          <p:cNvSpPr>
            <a:spLocks noGrp="1"/>
          </p:cNvSpPr>
          <p:nvPr>
            <p:ph sz="quarter" idx="24" hasCustomPrompt="1"/>
          </p:nvPr>
        </p:nvSpPr>
        <p:spPr>
          <a:xfrm>
            <a:off x="719137" y="1695074"/>
            <a:ext cx="5218413" cy="3896711"/>
          </a:xfrm>
        </p:spPr>
        <p:txBody>
          <a:bodyPr/>
          <a:lstStyle>
            <a:lvl1pPr>
              <a:defRPr/>
            </a:lvl1pPr>
          </a:lstStyle>
          <a:p>
            <a:pPr lvl="0"/>
            <a:r>
              <a:rPr lang="en-GB" noProof="0" dirty="0"/>
              <a:t>Click here to insert text.</a:t>
            </a:r>
          </a:p>
        </p:txBody>
      </p:sp>
      <p:sp>
        <p:nvSpPr>
          <p:cNvPr id="2" name="Zástupný symbol pro zápatí 1"/>
          <p:cNvSpPr>
            <a:spLocks noGrp="1"/>
          </p:cNvSpPr>
          <p:nvPr>
            <p:ph type="ftr" sz="quarter" idx="10"/>
          </p:nvPr>
        </p:nvSpPr>
        <p:spPr/>
        <p:txBody>
          <a:bodyPr/>
          <a:lstStyle>
            <a:lvl1pPr>
              <a:defRPr/>
            </a:lvl1pPr>
          </a:lstStyle>
          <a:p>
            <a:r>
              <a:rPr lang="en-GB" noProof="0" dirty="0"/>
              <a:t>Define footer – presentation title / department</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4" name="Nadpis 3">
            <a:extLst>
              <a:ext uri="{FF2B5EF4-FFF2-40B4-BE49-F238E27FC236}">
                <a16:creationId xmlns="" xmlns:a16="http://schemas.microsoft.com/office/drawing/2014/main" id="{ABDE9BC5-EE25-44B2-8081-F2B94BAA680C}"/>
              </a:ext>
            </a:extLst>
          </p:cNvPr>
          <p:cNvSpPr>
            <a:spLocks noGrp="1"/>
          </p:cNvSpPr>
          <p:nvPr>
            <p:ph type="title" hasCustomPrompt="1"/>
          </p:nvPr>
        </p:nvSpPr>
        <p:spPr/>
        <p:txBody>
          <a:bodyPr/>
          <a:lstStyle/>
          <a:p>
            <a:r>
              <a:rPr lang="en-GB" noProof="0" dirty="0"/>
              <a:t>Click here to insert heading.</a:t>
            </a:r>
            <a:endParaRPr lang="cs-CZ" dirty="0"/>
          </a:p>
        </p:txBody>
      </p:sp>
      <p:sp>
        <p:nvSpPr>
          <p:cNvPr id="9" name="Zástupný symbol pro text 13">
            <a:extLst>
              <a:ext uri="{FF2B5EF4-FFF2-40B4-BE49-F238E27FC236}">
                <a16:creationId xmlns="" xmlns:a16="http://schemas.microsoft.com/office/drawing/2014/main" id="{F7FD9E97-5F69-494E-8672-595752783306}"/>
              </a:ext>
            </a:extLst>
          </p:cNvPr>
          <p:cNvSpPr>
            <a:spLocks noGrp="1"/>
          </p:cNvSpPr>
          <p:nvPr>
            <p:ph type="body" sz="quarter" idx="19" hasCustomPrompt="1"/>
          </p:nvPr>
        </p:nvSpPr>
        <p:spPr>
          <a:xfrm>
            <a:off x="720725" y="5599670"/>
            <a:ext cx="5218412" cy="216000"/>
          </a:xfrm>
        </p:spPr>
        <p:txBody>
          <a:bodyPr anchor="ctr"/>
          <a:lstStyle>
            <a:lvl1pPr>
              <a:lnSpc>
                <a:spcPts val="1100"/>
              </a:lnSpc>
              <a:defRPr sz="1000" b="0" i="0"/>
            </a:lvl1pPr>
          </a:lstStyle>
          <a:p>
            <a:pPr lvl="0"/>
            <a:r>
              <a:rPr lang="en-GB" noProof="0" dirty="0"/>
              <a:t>Click here to insert text.</a:t>
            </a:r>
          </a:p>
        </p:txBody>
      </p:sp>
      <p:sp>
        <p:nvSpPr>
          <p:cNvPr id="12" name="Zástupný symbol pro obsah 2"/>
          <p:cNvSpPr>
            <a:spLocks noGrp="1"/>
          </p:cNvSpPr>
          <p:nvPr>
            <p:ph idx="28" hasCustomPrompt="1"/>
          </p:nvPr>
        </p:nvSpPr>
        <p:spPr>
          <a:xfrm>
            <a:off x="6251280" y="1667024"/>
            <a:ext cx="5219998" cy="4140000"/>
          </a:xfrm>
          <a:prstGeom prst="rect">
            <a:avLst/>
          </a:prstGeom>
        </p:spPr>
        <p:txBody>
          <a:bodyPr/>
          <a:lstStyle>
            <a:lvl1pPr marL="252000" indent="-180000">
              <a:lnSpc>
                <a:spcPct val="150000"/>
              </a:lnSpc>
              <a:buClr>
                <a:schemeClr val="tx2"/>
              </a:buClr>
              <a:buSzPct val="100000"/>
              <a:buFont typeface="Arial" panose="020B0604020202020204" pitchFamily="34" charset="0"/>
              <a:buChar char="̶"/>
              <a:defRPr sz="2000" b="0"/>
            </a:lvl1pPr>
            <a:lvl2pPr marL="504000" indent="-180000">
              <a:lnSpc>
                <a:spcPct val="100000"/>
              </a:lnSpc>
              <a:buClr>
                <a:schemeClr val="tx2"/>
              </a:buClr>
              <a:buFont typeface="Arial" panose="020B0604020202020204" pitchFamily="34" charset="0"/>
              <a:buChar char="̶"/>
              <a:defRPr sz="1600"/>
            </a:lvl2pPr>
            <a:lvl3pPr marL="914400" indent="0">
              <a:buNone/>
              <a:defRPr baseline="0"/>
            </a:lvl3pPr>
          </a:lstStyle>
          <a:p>
            <a:pPr lvl="0"/>
            <a:r>
              <a:rPr lang="en-GB" noProof="0" dirty="0"/>
              <a:t>Click here to insert text.</a:t>
            </a:r>
          </a:p>
          <a:p>
            <a:pPr lvl="1"/>
            <a:r>
              <a:rPr lang="en-GB" noProof="0" dirty="0"/>
              <a:t>Second level</a:t>
            </a:r>
          </a:p>
          <a:p>
            <a:pPr lvl="2"/>
            <a:r>
              <a:rPr lang="en-GB" noProof="0" dirty="0"/>
              <a:t>Third level</a:t>
            </a:r>
          </a:p>
        </p:txBody>
      </p:sp>
      <p:pic>
        <p:nvPicPr>
          <p:cNvPr id="10" name="Obrázek 9">
            <a:extLst>
              <a:ext uri="{FF2B5EF4-FFF2-40B4-BE49-F238E27FC236}">
                <a16:creationId xmlns="" xmlns:a16="http://schemas.microsoft.com/office/drawing/2014/main" id="{D06ABEBC-1414-4D9D-9456-64352E0AEAC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91922" y="6059508"/>
            <a:ext cx="858752" cy="580920"/>
          </a:xfrm>
          <a:prstGeom prst="rect">
            <a:avLst/>
          </a:prstGeom>
        </p:spPr>
      </p:pic>
    </p:spTree>
    <p:extLst>
      <p:ext uri="{BB962C8B-B14F-4D97-AF65-F5344CB8AC3E}">
        <p14:creationId xmlns:p14="http://schemas.microsoft.com/office/powerpoint/2010/main" val="2966739591"/>
      </p:ext>
    </p:extLst>
  </p:cSld>
  <p:clrMapOvr>
    <a:masterClrMapping/>
  </p:clrMapOvr>
  <p:extLst mod="1">
    <p:ext uri="{DCECCB84-F9BA-43D5-87BE-67443E8EF086}">
      <p15:sldGuideLst xmlns:p15="http://schemas.microsoft.com/office/powerpoint/2012/main">
        <p15:guide id="1" orient="horz" pos="3657" userDrawn="1">
          <p15:clr>
            <a:srgbClr val="FBAE40"/>
          </p15:clr>
        </p15:guide>
        <p15:guide id="2" pos="7242"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Heading, subheading and three columns">
    <p:spTree>
      <p:nvGrpSpPr>
        <p:cNvPr id="1" name=""/>
        <p:cNvGrpSpPr/>
        <p:nvPr/>
      </p:nvGrpSpPr>
      <p:grpSpPr>
        <a:xfrm>
          <a:off x="0" y="0"/>
          <a:ext cx="0" cy="0"/>
          <a:chOff x="0" y="0"/>
          <a:chExt cx="0" cy="0"/>
        </a:xfrm>
      </p:grpSpPr>
      <p:sp>
        <p:nvSpPr>
          <p:cNvPr id="13" name="Zástupný symbol pro obsah 12">
            <a:extLst>
              <a:ext uri="{FF2B5EF4-FFF2-40B4-BE49-F238E27FC236}">
                <a16:creationId xmlns="" xmlns:a16="http://schemas.microsoft.com/office/drawing/2014/main" id="{548D6DE9-EB16-4D0A-9F96-DD69C3E97213}"/>
              </a:ext>
            </a:extLst>
          </p:cNvPr>
          <p:cNvSpPr>
            <a:spLocks noGrp="1"/>
          </p:cNvSpPr>
          <p:nvPr>
            <p:ph sz="quarter" idx="22" hasCustomPrompt="1"/>
          </p:nvPr>
        </p:nvSpPr>
        <p:spPr>
          <a:xfrm>
            <a:off x="4440000" y="1692002"/>
            <a:ext cx="3311525" cy="2230711"/>
          </a:xfrm>
        </p:spPr>
        <p:txBody>
          <a:bodyPr/>
          <a:lstStyle/>
          <a:p>
            <a:pPr lvl="0"/>
            <a:r>
              <a:rPr lang="en-GB" noProof="0" dirty="0"/>
              <a:t>Click here to insert text.</a:t>
            </a:r>
          </a:p>
        </p:txBody>
      </p:sp>
      <p:sp>
        <p:nvSpPr>
          <p:cNvPr id="2" name="Zástupný symbol pro zápatí 1"/>
          <p:cNvSpPr>
            <a:spLocks noGrp="1"/>
          </p:cNvSpPr>
          <p:nvPr>
            <p:ph type="ftr" sz="quarter" idx="10"/>
          </p:nvPr>
        </p:nvSpPr>
        <p:spPr/>
        <p:txBody>
          <a:bodyPr/>
          <a:lstStyle>
            <a:lvl1pPr>
              <a:defRPr/>
            </a:lvl1pPr>
          </a:lstStyle>
          <a:p>
            <a:r>
              <a:rPr lang="en-GB" noProof="0" dirty="0"/>
              <a:t>Define footer – presentation title / department</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6" name="Zástupný symbol pro text 5">
            <a:extLst>
              <a:ext uri="{FF2B5EF4-FFF2-40B4-BE49-F238E27FC236}">
                <a16:creationId xmlns="" xmlns:a16="http://schemas.microsoft.com/office/drawing/2014/main" id="{C2D097E9-9E99-4F02-A434-E69D713D0FBC}"/>
              </a:ext>
            </a:extLst>
          </p:cNvPr>
          <p:cNvSpPr>
            <a:spLocks noGrp="1"/>
          </p:cNvSpPr>
          <p:nvPr>
            <p:ph type="body" sz="quarter" idx="12" hasCustomPrompt="1"/>
          </p:nvPr>
        </p:nvSpPr>
        <p:spPr>
          <a:xfrm>
            <a:off x="719999" y="4414271"/>
            <a:ext cx="3312000" cy="1427730"/>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en-GB" noProof="0" dirty="0"/>
              <a:t>Click here to insert text.</a:t>
            </a:r>
          </a:p>
        </p:txBody>
      </p:sp>
      <p:sp>
        <p:nvSpPr>
          <p:cNvPr id="7" name="Zástupný symbol pro text 5">
            <a:extLst>
              <a:ext uri="{FF2B5EF4-FFF2-40B4-BE49-F238E27FC236}">
                <a16:creationId xmlns="" xmlns:a16="http://schemas.microsoft.com/office/drawing/2014/main" id="{7E169087-A2FD-4849-9AAC-BD41AA07A5EA}"/>
              </a:ext>
            </a:extLst>
          </p:cNvPr>
          <p:cNvSpPr>
            <a:spLocks noGrp="1"/>
          </p:cNvSpPr>
          <p:nvPr>
            <p:ph type="body" sz="quarter" idx="14" hasCustomPrompt="1"/>
          </p:nvPr>
        </p:nvSpPr>
        <p:spPr>
          <a:xfrm>
            <a:off x="4440000" y="4414271"/>
            <a:ext cx="3312000" cy="1427730"/>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en-GB" noProof="0" dirty="0"/>
              <a:t>Click here to insert text.</a:t>
            </a:r>
          </a:p>
        </p:txBody>
      </p:sp>
      <p:sp>
        <p:nvSpPr>
          <p:cNvPr id="9" name="Zástupný symbol pro text 5">
            <a:extLst>
              <a:ext uri="{FF2B5EF4-FFF2-40B4-BE49-F238E27FC236}">
                <a16:creationId xmlns="" xmlns:a16="http://schemas.microsoft.com/office/drawing/2014/main" id="{E14CE5FF-FB97-4634-9714-4B5C0FDA3862}"/>
              </a:ext>
            </a:extLst>
          </p:cNvPr>
          <p:cNvSpPr>
            <a:spLocks noGrp="1"/>
          </p:cNvSpPr>
          <p:nvPr>
            <p:ph type="body" sz="quarter" idx="15" hasCustomPrompt="1"/>
          </p:nvPr>
        </p:nvSpPr>
        <p:spPr>
          <a:xfrm>
            <a:off x="8161200" y="4414270"/>
            <a:ext cx="3312000" cy="1427730"/>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en-GB" noProof="0" dirty="0"/>
              <a:t>Click here to insert text.</a:t>
            </a:r>
          </a:p>
        </p:txBody>
      </p:sp>
      <p:sp>
        <p:nvSpPr>
          <p:cNvPr id="14" name="Zástupný symbol pro text 13">
            <a:extLst>
              <a:ext uri="{FF2B5EF4-FFF2-40B4-BE49-F238E27FC236}">
                <a16:creationId xmlns="" xmlns:a16="http://schemas.microsoft.com/office/drawing/2014/main" id="{DD220DBF-2B26-4E32-826A-79839FF51027}"/>
              </a:ext>
            </a:extLst>
          </p:cNvPr>
          <p:cNvSpPr>
            <a:spLocks noGrp="1"/>
          </p:cNvSpPr>
          <p:nvPr>
            <p:ph type="body" sz="quarter" idx="19" hasCustomPrompt="1"/>
          </p:nvPr>
        </p:nvSpPr>
        <p:spPr>
          <a:xfrm>
            <a:off x="720725" y="4025136"/>
            <a:ext cx="3311525" cy="216000"/>
          </a:xfrm>
        </p:spPr>
        <p:txBody>
          <a:bodyPr anchor="ctr"/>
          <a:lstStyle>
            <a:lvl1pPr>
              <a:lnSpc>
                <a:spcPts val="1100"/>
              </a:lnSpc>
              <a:defRPr sz="1000" b="0"/>
            </a:lvl1pPr>
          </a:lstStyle>
          <a:p>
            <a:pPr lvl="0"/>
            <a:r>
              <a:rPr lang="en-US" dirty="0"/>
              <a:t>Click here to insert text.</a:t>
            </a:r>
          </a:p>
        </p:txBody>
      </p:sp>
      <p:sp>
        <p:nvSpPr>
          <p:cNvPr id="15" name="Zástupný symbol pro text 13">
            <a:extLst>
              <a:ext uri="{FF2B5EF4-FFF2-40B4-BE49-F238E27FC236}">
                <a16:creationId xmlns="" xmlns:a16="http://schemas.microsoft.com/office/drawing/2014/main" id="{AD9E96F9-7F56-4453-A9FC-693AF7E57BB4}"/>
              </a:ext>
            </a:extLst>
          </p:cNvPr>
          <p:cNvSpPr>
            <a:spLocks noGrp="1"/>
          </p:cNvSpPr>
          <p:nvPr>
            <p:ph type="body" sz="quarter" idx="20" hasCustomPrompt="1"/>
          </p:nvPr>
        </p:nvSpPr>
        <p:spPr>
          <a:xfrm>
            <a:off x="4440475" y="4025136"/>
            <a:ext cx="3311525" cy="216000"/>
          </a:xfrm>
        </p:spPr>
        <p:txBody>
          <a:bodyPr anchor="ctr"/>
          <a:lstStyle>
            <a:lvl1pPr>
              <a:lnSpc>
                <a:spcPts val="1100"/>
              </a:lnSpc>
              <a:defRPr sz="1000" b="0"/>
            </a:lvl1pPr>
          </a:lstStyle>
          <a:p>
            <a:pPr lvl="0"/>
            <a:r>
              <a:rPr lang="en-US" dirty="0"/>
              <a:t>Click here to insert text.</a:t>
            </a:r>
          </a:p>
        </p:txBody>
      </p:sp>
      <p:sp>
        <p:nvSpPr>
          <p:cNvPr id="16" name="Zástupný symbol pro text 13">
            <a:extLst>
              <a:ext uri="{FF2B5EF4-FFF2-40B4-BE49-F238E27FC236}">
                <a16:creationId xmlns="" xmlns:a16="http://schemas.microsoft.com/office/drawing/2014/main" id="{88362389-3E8C-4129-819C-75F0F7922D0F}"/>
              </a:ext>
            </a:extLst>
          </p:cNvPr>
          <p:cNvSpPr>
            <a:spLocks noGrp="1"/>
          </p:cNvSpPr>
          <p:nvPr>
            <p:ph type="body" sz="quarter" idx="21" hasCustomPrompt="1"/>
          </p:nvPr>
        </p:nvSpPr>
        <p:spPr>
          <a:xfrm>
            <a:off x="8161436" y="4025136"/>
            <a:ext cx="3311525" cy="216000"/>
          </a:xfrm>
        </p:spPr>
        <p:txBody>
          <a:bodyPr anchor="ctr"/>
          <a:lstStyle>
            <a:lvl1pPr>
              <a:lnSpc>
                <a:spcPts val="1100"/>
              </a:lnSpc>
              <a:defRPr sz="1000" b="0"/>
            </a:lvl1pPr>
          </a:lstStyle>
          <a:p>
            <a:pPr lvl="0"/>
            <a:r>
              <a:rPr lang="en-US" dirty="0"/>
              <a:t>Click here to insert text.</a:t>
            </a:r>
          </a:p>
        </p:txBody>
      </p:sp>
      <p:sp>
        <p:nvSpPr>
          <p:cNvPr id="18" name="Zástupný symbol pro obsah 12">
            <a:extLst>
              <a:ext uri="{FF2B5EF4-FFF2-40B4-BE49-F238E27FC236}">
                <a16:creationId xmlns="" xmlns:a16="http://schemas.microsoft.com/office/drawing/2014/main" id="{DE897ACA-C285-471C-BF3F-2886D04C7F9F}"/>
              </a:ext>
            </a:extLst>
          </p:cNvPr>
          <p:cNvSpPr>
            <a:spLocks noGrp="1"/>
          </p:cNvSpPr>
          <p:nvPr>
            <p:ph sz="quarter" idx="23" hasCustomPrompt="1"/>
          </p:nvPr>
        </p:nvSpPr>
        <p:spPr>
          <a:xfrm>
            <a:off x="719999" y="1692002"/>
            <a:ext cx="3311525" cy="2230711"/>
          </a:xfrm>
        </p:spPr>
        <p:txBody>
          <a:bodyPr/>
          <a:lstStyle/>
          <a:p>
            <a:pPr lvl="0"/>
            <a:r>
              <a:rPr lang="en-GB" noProof="0" dirty="0"/>
              <a:t>Click here to insert text.</a:t>
            </a:r>
          </a:p>
        </p:txBody>
      </p:sp>
      <p:sp>
        <p:nvSpPr>
          <p:cNvPr id="20" name="Zástupný symbol pro obsah 12">
            <a:extLst>
              <a:ext uri="{FF2B5EF4-FFF2-40B4-BE49-F238E27FC236}">
                <a16:creationId xmlns="" xmlns:a16="http://schemas.microsoft.com/office/drawing/2014/main" id="{9AF93628-9CF3-4CB5-A8C7-735B527D49B2}"/>
              </a:ext>
            </a:extLst>
          </p:cNvPr>
          <p:cNvSpPr>
            <a:spLocks noGrp="1"/>
          </p:cNvSpPr>
          <p:nvPr>
            <p:ph sz="quarter" idx="24" hasCustomPrompt="1"/>
          </p:nvPr>
        </p:nvSpPr>
        <p:spPr>
          <a:xfrm>
            <a:off x="8160001" y="1692002"/>
            <a:ext cx="3311525" cy="2230711"/>
          </a:xfrm>
        </p:spPr>
        <p:txBody>
          <a:bodyPr/>
          <a:lstStyle/>
          <a:p>
            <a:pPr lvl="0"/>
            <a:r>
              <a:rPr lang="en-GB" noProof="0" dirty="0"/>
              <a:t>Click here to insert text.</a:t>
            </a:r>
          </a:p>
        </p:txBody>
      </p:sp>
      <p:sp>
        <p:nvSpPr>
          <p:cNvPr id="19" name="Zástupný symbol pro text 7">
            <a:extLst>
              <a:ext uri="{FF2B5EF4-FFF2-40B4-BE49-F238E27FC236}">
                <a16:creationId xmlns="" xmlns:a16="http://schemas.microsoft.com/office/drawing/2014/main" id="{9F610B39-FB78-4767-BA31-C3D4E7D5586C}"/>
              </a:ext>
            </a:extLst>
          </p:cNvPr>
          <p:cNvSpPr>
            <a:spLocks noGrp="1"/>
          </p:cNvSpPr>
          <p:nvPr>
            <p:ph type="body" sz="quarter" idx="13" hasCustomPrompt="1"/>
          </p:nvPr>
        </p:nvSpPr>
        <p:spPr>
          <a:xfrm>
            <a:off x="720725" y="1296001"/>
            <a:ext cx="10752138" cy="271576"/>
          </a:xfrm>
        </p:spPr>
        <p:txBody>
          <a:bodyPr lIns="0" tIns="0" rIns="0" bIns="0">
            <a:noAutofit/>
          </a:bodyPr>
          <a:lstStyle>
            <a:lvl1pPr algn="l">
              <a:lnSpc>
                <a:spcPts val="2300"/>
              </a:lnSpc>
              <a:defRPr sz="2000" b="0">
                <a:solidFill>
                  <a:schemeClr val="tx2"/>
                </a:solidFill>
              </a:defRPr>
            </a:lvl1pPr>
          </a:lstStyle>
          <a:p>
            <a:pPr lvl="0"/>
            <a:r>
              <a:rPr lang="en-GB" noProof="0" dirty="0"/>
              <a:t>Click here to insert text.</a:t>
            </a:r>
          </a:p>
        </p:txBody>
      </p:sp>
      <p:sp>
        <p:nvSpPr>
          <p:cNvPr id="21" name="Nadpis 12">
            <a:extLst>
              <a:ext uri="{FF2B5EF4-FFF2-40B4-BE49-F238E27FC236}">
                <a16:creationId xmlns="" xmlns:a16="http://schemas.microsoft.com/office/drawing/2014/main" id="{6B0440B8-6781-4DF7-853B-03D5855A8CB8}"/>
              </a:ext>
            </a:extLst>
          </p:cNvPr>
          <p:cNvSpPr>
            <a:spLocks noGrp="1"/>
          </p:cNvSpPr>
          <p:nvPr>
            <p:ph type="title" hasCustomPrompt="1"/>
          </p:nvPr>
        </p:nvSpPr>
        <p:spPr>
          <a:xfrm>
            <a:off x="720000" y="720000"/>
            <a:ext cx="10753200" cy="451576"/>
          </a:xfrm>
        </p:spPr>
        <p:txBody>
          <a:bodyPr/>
          <a:lstStyle/>
          <a:p>
            <a:r>
              <a:rPr lang="en-GB" noProof="0" dirty="0"/>
              <a:t>Click here to insert heading.</a:t>
            </a:r>
            <a:endParaRPr lang="cs-CZ" dirty="0"/>
          </a:p>
        </p:txBody>
      </p:sp>
      <p:pic>
        <p:nvPicPr>
          <p:cNvPr id="22" name="Obrázek 21">
            <a:extLst>
              <a:ext uri="{FF2B5EF4-FFF2-40B4-BE49-F238E27FC236}">
                <a16:creationId xmlns="" xmlns:a16="http://schemas.microsoft.com/office/drawing/2014/main" id="{1511ED70-4159-4340-8610-715880E63A2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91922" y="6059508"/>
            <a:ext cx="858752" cy="580920"/>
          </a:xfrm>
          <a:prstGeom prst="rect">
            <a:avLst/>
          </a:prstGeom>
        </p:spPr>
      </p:pic>
    </p:spTree>
    <p:extLst>
      <p:ext uri="{BB962C8B-B14F-4D97-AF65-F5344CB8AC3E}">
        <p14:creationId xmlns:p14="http://schemas.microsoft.com/office/powerpoint/2010/main" val="2713741071"/>
      </p:ext>
    </p:extLst>
  </p:cSld>
  <p:clrMapOvr>
    <a:masterClrMapping/>
  </p:clrMapOvr>
  <p:extLst mod="1">
    <p:ext uri="{DCECCB84-F9BA-43D5-87BE-67443E8EF086}">
      <p15:sldGuideLst xmlns:p15="http://schemas.microsoft.com/office/powerpoint/2012/main">
        <p15:guide id="1" orient="horz" pos="1049"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and text without heading">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en-GB" noProof="0" dirty="0"/>
              <a:t>Define footer – presentation title / department</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14" name="Zástupný symbol pro obsah 2"/>
          <p:cNvSpPr>
            <a:spLocks noGrp="1"/>
          </p:cNvSpPr>
          <p:nvPr>
            <p:ph idx="1" hasCustomPrompt="1"/>
          </p:nvPr>
        </p:nvSpPr>
        <p:spPr>
          <a:xfrm>
            <a:off x="6272212" y="692150"/>
            <a:ext cx="5200987" cy="5139850"/>
          </a:xfrm>
          <a:prstGeom prst="rect">
            <a:avLst/>
          </a:prstGeom>
        </p:spPr>
        <p:txBody>
          <a:bodyPr/>
          <a:lstStyle>
            <a:lvl1pPr marL="252000" indent="-180000">
              <a:lnSpc>
                <a:spcPct val="150000"/>
              </a:lnSpc>
              <a:buClr>
                <a:schemeClr val="tx2"/>
              </a:buClr>
              <a:buSzPct val="100000"/>
              <a:buFont typeface="Arial" panose="020B0604020202020204" pitchFamily="34" charset="0"/>
              <a:buChar char="̶"/>
              <a:defRPr sz="2000" b="0"/>
            </a:lvl1pPr>
            <a:lvl2pPr marL="504000" indent="-180000">
              <a:lnSpc>
                <a:spcPct val="100000"/>
              </a:lnSpc>
              <a:buClr>
                <a:schemeClr val="tx2"/>
              </a:buClr>
              <a:buFont typeface="Arial" panose="020B0604020202020204" pitchFamily="34" charset="0"/>
              <a:buChar char="̶"/>
              <a:defRPr sz="1600"/>
            </a:lvl2pPr>
            <a:lvl3pPr marL="914400" indent="0">
              <a:buNone/>
              <a:defRPr/>
            </a:lvl3pPr>
          </a:lstStyle>
          <a:p>
            <a:pPr lvl="0"/>
            <a:r>
              <a:rPr lang="en-GB" noProof="0" dirty="0"/>
              <a:t>Click here to insert text.</a:t>
            </a:r>
          </a:p>
          <a:p>
            <a:pPr lvl="1"/>
            <a:r>
              <a:rPr lang="en-GB" dirty="0"/>
              <a:t>Second level</a:t>
            </a:r>
            <a:endParaRPr lang="cs-CZ" dirty="0"/>
          </a:p>
          <a:p>
            <a:pPr lvl="2"/>
            <a:r>
              <a:rPr lang="en-GB" dirty="0"/>
              <a:t>Third level</a:t>
            </a:r>
            <a:endParaRPr lang="cs-CZ" dirty="0"/>
          </a:p>
        </p:txBody>
      </p:sp>
      <p:sp>
        <p:nvSpPr>
          <p:cNvPr id="9" name="Zástupný symbol pro obsah 12">
            <a:extLst>
              <a:ext uri="{FF2B5EF4-FFF2-40B4-BE49-F238E27FC236}">
                <a16:creationId xmlns="" xmlns:a16="http://schemas.microsoft.com/office/drawing/2014/main" id="{83517C49-9C06-4658-8660-E0D21D83CE29}"/>
              </a:ext>
            </a:extLst>
          </p:cNvPr>
          <p:cNvSpPr>
            <a:spLocks noGrp="1"/>
          </p:cNvSpPr>
          <p:nvPr>
            <p:ph sz="quarter" idx="24" hasCustomPrompt="1"/>
          </p:nvPr>
        </p:nvSpPr>
        <p:spPr>
          <a:xfrm>
            <a:off x="719137" y="692150"/>
            <a:ext cx="5218413" cy="4899635"/>
          </a:xfrm>
        </p:spPr>
        <p:txBody>
          <a:bodyPr/>
          <a:lstStyle/>
          <a:p>
            <a:pPr lvl="0"/>
            <a:r>
              <a:rPr lang="en-GB" noProof="0" dirty="0"/>
              <a:t>Click here to insert text.</a:t>
            </a:r>
          </a:p>
        </p:txBody>
      </p:sp>
      <p:sp>
        <p:nvSpPr>
          <p:cNvPr id="10" name="Zástupný symbol pro text 13">
            <a:extLst>
              <a:ext uri="{FF2B5EF4-FFF2-40B4-BE49-F238E27FC236}">
                <a16:creationId xmlns="" xmlns:a16="http://schemas.microsoft.com/office/drawing/2014/main" id="{F7FD9E97-5F69-494E-8672-595752783306}"/>
              </a:ext>
            </a:extLst>
          </p:cNvPr>
          <p:cNvSpPr>
            <a:spLocks noGrp="1"/>
          </p:cNvSpPr>
          <p:nvPr>
            <p:ph type="body" sz="quarter" idx="19" hasCustomPrompt="1"/>
          </p:nvPr>
        </p:nvSpPr>
        <p:spPr>
          <a:xfrm>
            <a:off x="720725" y="5599670"/>
            <a:ext cx="5218412" cy="216000"/>
          </a:xfrm>
        </p:spPr>
        <p:txBody>
          <a:bodyPr anchor="ctr"/>
          <a:lstStyle>
            <a:lvl1pPr>
              <a:lnSpc>
                <a:spcPts val="1100"/>
              </a:lnSpc>
              <a:defRPr sz="1000" b="0" i="0"/>
            </a:lvl1pPr>
          </a:lstStyle>
          <a:p>
            <a:pPr lvl="0"/>
            <a:r>
              <a:rPr lang="en-GB" noProof="0" dirty="0"/>
              <a:t>Click here to insert text.</a:t>
            </a:r>
          </a:p>
        </p:txBody>
      </p:sp>
      <p:pic>
        <p:nvPicPr>
          <p:cNvPr id="8" name="Obrázek 7">
            <a:extLst>
              <a:ext uri="{FF2B5EF4-FFF2-40B4-BE49-F238E27FC236}">
                <a16:creationId xmlns="" xmlns:a16="http://schemas.microsoft.com/office/drawing/2014/main" id="{1B8642D8-D658-40BB-B4D2-E29CAE3850C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91922" y="6059508"/>
            <a:ext cx="858752" cy="580920"/>
          </a:xfrm>
          <a:prstGeom prst="rect">
            <a:avLst/>
          </a:prstGeom>
        </p:spPr>
      </p:pic>
    </p:spTree>
    <p:extLst>
      <p:ext uri="{BB962C8B-B14F-4D97-AF65-F5344CB8AC3E}">
        <p14:creationId xmlns:p14="http://schemas.microsoft.com/office/powerpoint/2010/main" val="2117383761"/>
      </p:ext>
    </p:extLst>
  </p:cSld>
  <p:clrMapOvr>
    <a:masterClrMapping/>
  </p:clrMapOvr>
  <p:extLst mod="1">
    <p:ext uri="{DCECCB84-F9BA-43D5-87BE-67443E8EF086}">
      <p15:sldGuideLst xmlns:p15="http://schemas.microsoft.com/office/powerpoint/2012/main">
        <p15:guide id="1" orient="horz" pos="3158" userDrawn="1">
          <p15:clr>
            <a:srgbClr val="FBAE40"/>
          </p15:clr>
        </p15:guide>
        <p15:guide id="2" pos="438"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without heading">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en-GB" noProof="0" dirty="0"/>
              <a:t>Define footer – presentation title / department</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10" name="Zástupný symbol pro obsah 2"/>
          <p:cNvSpPr>
            <a:spLocks noGrp="1"/>
          </p:cNvSpPr>
          <p:nvPr>
            <p:ph idx="1" hasCustomPrompt="1"/>
          </p:nvPr>
        </p:nvSpPr>
        <p:spPr>
          <a:xfrm>
            <a:off x="720000" y="692150"/>
            <a:ext cx="10753200" cy="5139850"/>
          </a:xfrm>
          <a:prstGeom prst="rect">
            <a:avLst/>
          </a:prstGeom>
        </p:spPr>
        <p:txBody>
          <a:bodyPr/>
          <a:lstStyle>
            <a:lvl1pPr marL="252000" indent="-180000">
              <a:lnSpc>
                <a:spcPct val="1500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buNone/>
              <a:defRPr/>
            </a:lvl3pPr>
          </a:lstStyle>
          <a:p>
            <a:pPr lvl="0"/>
            <a:r>
              <a:rPr lang="en-GB" noProof="0" dirty="0"/>
              <a:t>Click here to insert text.</a:t>
            </a:r>
          </a:p>
          <a:p>
            <a:pPr lvl="1"/>
            <a:r>
              <a:rPr lang="en-GB" noProof="0" dirty="0"/>
              <a:t>Second level</a:t>
            </a:r>
          </a:p>
          <a:p>
            <a:pPr lvl="2"/>
            <a:r>
              <a:rPr lang="en-GB" noProof="0" dirty="0"/>
              <a:t>Third level</a:t>
            </a:r>
          </a:p>
        </p:txBody>
      </p:sp>
      <p:pic>
        <p:nvPicPr>
          <p:cNvPr id="6" name="Obrázek 5">
            <a:extLst>
              <a:ext uri="{FF2B5EF4-FFF2-40B4-BE49-F238E27FC236}">
                <a16:creationId xmlns="" xmlns:a16="http://schemas.microsoft.com/office/drawing/2014/main" id="{772743CB-F148-49FE-83DC-5E159625F4A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91922" y="6059508"/>
            <a:ext cx="858752" cy="580920"/>
          </a:xfrm>
          <a:prstGeom prst="rect">
            <a:avLst/>
          </a:prstGeom>
        </p:spPr>
      </p:pic>
    </p:spTree>
    <p:extLst>
      <p:ext uri="{BB962C8B-B14F-4D97-AF65-F5344CB8AC3E}">
        <p14:creationId xmlns:p14="http://schemas.microsoft.com/office/powerpoint/2010/main" val="234975528"/>
      </p:ext>
    </p:extLst>
  </p:cSld>
  <p:clrMapOvr>
    <a:masterClrMapping/>
  </p:clrMapOvr>
  <p:extLst mod="1">
    <p:ext uri="{DCECCB84-F9BA-43D5-87BE-67443E8EF086}">
      <p15:sldGuideLst xmlns:p15="http://schemas.microsoft.com/office/powerpoint/2012/main">
        <p15:guide id="1" orient="horz" pos="436" userDrawn="1">
          <p15:clr>
            <a:srgbClr val="FBAE40"/>
          </p15:clr>
        </p15:guide>
        <p15:guide id="2" pos="438"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29" name="Rectangle 17"/>
          <p:cNvSpPr>
            <a:spLocks noGrp="1" noChangeArrowheads="1"/>
          </p:cNvSpPr>
          <p:nvPr>
            <p:ph type="ftr" sz="quarter" idx="3"/>
          </p:nvPr>
        </p:nvSpPr>
        <p:spPr bwMode="auto">
          <a:xfrm>
            <a:off x="720000" y="6228000"/>
            <a:ext cx="7920000"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defRPr lang="cs-CZ" altLang="cs-CZ" sz="1200" dirty="0" smtClean="0">
                <a:solidFill>
                  <a:schemeClr val="tx2"/>
                </a:solidFill>
                <a:latin typeface="+mj-lt"/>
              </a:defRPr>
            </a:lvl1pPr>
          </a:lstStyle>
          <a:p>
            <a:r>
              <a:rPr lang="en-GB" noProof="0" dirty="0"/>
              <a:t>Define footer – presentation title / department</a:t>
            </a:r>
          </a:p>
        </p:txBody>
      </p:sp>
      <p:sp>
        <p:nvSpPr>
          <p:cNvPr id="64530" name="Rectangle 18"/>
          <p:cNvSpPr>
            <a:spLocks noGrp="1" noChangeArrowheads="1"/>
          </p:cNvSpPr>
          <p:nvPr>
            <p:ph type="sldNum" sz="quarter" idx="4"/>
          </p:nvPr>
        </p:nvSpPr>
        <p:spPr bwMode="auto">
          <a:xfrm>
            <a:off x="414000" y="6228000"/>
            <a:ext cx="252000"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bodyPr>
          <a:lstStyle>
            <a:lvl1pPr algn="l">
              <a:defRPr sz="1200" b="0">
                <a:solidFill>
                  <a:schemeClr val="tx2"/>
                </a:solidFill>
                <a:latin typeface="+mj-lt"/>
              </a:defRPr>
            </a:lvl1pPr>
          </a:lstStyle>
          <a:p>
            <a:fld id="{0DE708CC-0C3F-4567-9698-B54C0F35BD31}" type="slidenum">
              <a:rPr lang="cs-CZ" altLang="cs-CZ" smtClean="0"/>
              <a:pPr/>
              <a:t>‹#›</a:t>
            </a:fld>
            <a:endParaRPr lang="cs-CZ" altLang="cs-CZ" dirty="0"/>
          </a:p>
        </p:txBody>
      </p:sp>
      <p:sp>
        <p:nvSpPr>
          <p:cNvPr id="2" name="Zástupný nadpis 1">
            <a:extLst>
              <a:ext uri="{FF2B5EF4-FFF2-40B4-BE49-F238E27FC236}">
                <a16:creationId xmlns="" xmlns:a16="http://schemas.microsoft.com/office/drawing/2014/main" id="{E73EFD05-44F7-4406-AC4D-1167FBFF8008}"/>
              </a:ext>
            </a:extLst>
          </p:cNvPr>
          <p:cNvSpPr>
            <a:spLocks noGrp="1"/>
          </p:cNvSpPr>
          <p:nvPr>
            <p:ph type="title"/>
          </p:nvPr>
        </p:nvSpPr>
        <p:spPr>
          <a:xfrm>
            <a:off x="720000" y="720000"/>
            <a:ext cx="10753200" cy="451576"/>
          </a:xfrm>
          <a:prstGeom prst="rect">
            <a:avLst/>
          </a:prstGeom>
        </p:spPr>
        <p:txBody>
          <a:bodyPr vert="horz" lIns="0" tIns="0" rIns="0" bIns="0" rtlCol="0" anchor="t" anchorCtr="0">
            <a:noAutofit/>
          </a:bodyPr>
          <a:lstStyle/>
          <a:p>
            <a:r>
              <a:rPr lang="en-GB" noProof="0" dirty="0"/>
              <a:t>Click here to insert heading.</a:t>
            </a:r>
            <a:endParaRPr lang="cs-CZ" dirty="0"/>
          </a:p>
        </p:txBody>
      </p:sp>
      <p:sp>
        <p:nvSpPr>
          <p:cNvPr id="5" name="Zástupný symbol pro text 4">
            <a:extLst>
              <a:ext uri="{FF2B5EF4-FFF2-40B4-BE49-F238E27FC236}">
                <a16:creationId xmlns="" xmlns:a16="http://schemas.microsoft.com/office/drawing/2014/main" id="{A4DA628E-D8CA-41EE-AA1A-D14D1A53A264}"/>
              </a:ext>
            </a:extLst>
          </p:cNvPr>
          <p:cNvSpPr>
            <a:spLocks noGrp="1"/>
          </p:cNvSpPr>
          <p:nvPr>
            <p:ph type="body" idx="1"/>
          </p:nvPr>
        </p:nvSpPr>
        <p:spPr>
          <a:xfrm>
            <a:off x="718800" y="1872000"/>
            <a:ext cx="10753200" cy="3960000"/>
          </a:xfrm>
          <a:prstGeom prst="rect">
            <a:avLst/>
          </a:prstGeom>
        </p:spPr>
        <p:txBody>
          <a:bodyPr vert="horz" lIns="0" tIns="0" rIns="0" bIns="0" rtlCol="0">
            <a:noAutofit/>
          </a:bodyPr>
          <a:lstStyle/>
          <a:p>
            <a:pPr lvl="0"/>
            <a:r>
              <a:rPr lang="en-GB" noProof="0" dirty="0"/>
              <a:t>Click here insert text.</a:t>
            </a:r>
          </a:p>
        </p:txBody>
      </p:sp>
    </p:spTree>
  </p:cSld>
  <p:clrMap bg1="lt1" tx1="dk1" bg2="lt2" tx2="dk2" accent1="accent1" accent2="accent2" accent3="accent3" accent4="accent4" accent5="accent5" accent6="accent6" hlink="hlink" folHlink="folHlink"/>
  <p:sldLayoutIdLst>
    <p:sldLayoutId id="2147483678" r:id="rId1"/>
    <p:sldLayoutId id="2147483690" r:id="rId2"/>
    <p:sldLayoutId id="2147483684" r:id="rId3"/>
    <p:sldLayoutId id="2147483685" r:id="rId4"/>
    <p:sldLayoutId id="2147483688" r:id="rId5"/>
    <p:sldLayoutId id="2147483674" r:id="rId6"/>
    <p:sldLayoutId id="2147483673" r:id="rId7"/>
    <p:sldLayoutId id="2147483676" r:id="rId8"/>
    <p:sldLayoutId id="2147483675" r:id="rId9"/>
    <p:sldLayoutId id="2147483677" r:id="rId10"/>
    <p:sldLayoutId id="2147483686" r:id="rId11"/>
    <p:sldLayoutId id="2147483694" r:id="rId12"/>
    <p:sldLayoutId id="2147483692" r:id="rId13"/>
    <p:sldLayoutId id="2147483693" r:id="rId14"/>
  </p:sldLayoutIdLst>
  <p:hf hdr="0" dt="0"/>
  <p:txStyles>
    <p:titleStyle>
      <a:lvl1pPr algn="l" rtl="0" eaLnBrk="1" fontAlgn="base" hangingPunct="1">
        <a:lnSpc>
          <a:spcPts val="4000"/>
        </a:lnSpc>
        <a:spcBef>
          <a:spcPct val="0"/>
        </a:spcBef>
        <a:spcAft>
          <a:spcPct val="0"/>
        </a:spcAft>
        <a:defRPr sz="40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p:titleStyle>
    <p:bodyStyle>
      <a:lvl1pPr marL="0" indent="0" algn="l" rtl="0" eaLnBrk="1" fontAlgn="base" hangingPunct="1">
        <a:lnSpc>
          <a:spcPct val="100000"/>
        </a:lnSpc>
        <a:spcBef>
          <a:spcPts val="0"/>
        </a:spcBef>
        <a:spcAft>
          <a:spcPct val="0"/>
        </a:spcAft>
        <a:buClr>
          <a:schemeClr val="tx2"/>
        </a:buClr>
        <a:buSzPct val="100000"/>
        <a:buFontTx/>
        <a:buNone/>
        <a:defRPr sz="2800" b="0">
          <a:solidFill>
            <a:schemeClr val="tx1"/>
          </a:solidFill>
          <a:latin typeface="+mn-lt"/>
          <a:ea typeface="+mn-ea"/>
          <a:cs typeface="+mn-cs"/>
        </a:defRPr>
      </a:lvl1pPr>
      <a:lvl2pPr marL="0" indent="0" algn="l" rtl="0" eaLnBrk="1" fontAlgn="base" hangingPunct="1">
        <a:lnSpc>
          <a:spcPts val="1800"/>
        </a:lnSpc>
        <a:spcBef>
          <a:spcPts val="0"/>
        </a:spcBef>
        <a:spcAft>
          <a:spcPct val="0"/>
        </a:spcAft>
        <a:buClr>
          <a:schemeClr val="tx2"/>
        </a:buClr>
        <a:buSzPct val="100000"/>
        <a:buFontTx/>
        <a:buNone/>
        <a:defRPr sz="1500" b="0">
          <a:solidFill>
            <a:schemeClr val="tx1"/>
          </a:solidFill>
          <a:latin typeface="+mn-lt"/>
        </a:defRPr>
      </a:lvl2pPr>
      <a:lvl3pPr marL="914400" indent="0" algn="l" rtl="0" eaLnBrk="1" fontAlgn="base" hangingPunct="1">
        <a:lnSpc>
          <a:spcPts val="1800"/>
        </a:lnSpc>
        <a:spcBef>
          <a:spcPts val="0"/>
        </a:spcBef>
        <a:spcAft>
          <a:spcPct val="0"/>
        </a:spcAft>
        <a:buClr>
          <a:schemeClr val="folHlink"/>
        </a:buClr>
        <a:buSzPct val="80000"/>
        <a:buFontTx/>
        <a:buNone/>
        <a:defRPr sz="15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16"/>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049" userDrawn="1">
          <p15:clr>
            <a:srgbClr val="F26B43"/>
          </p15:clr>
        </p15:guide>
        <p15:guide id="2" pos="438"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audio" Target="../media/media10.m4a"/><Relationship Id="rId7" Type="http://schemas.openxmlformats.org/officeDocument/2006/relationships/image" Target="../media/image5.png"/><Relationship Id="rId2" Type="http://schemas.microsoft.com/office/2007/relationships/media" Target="../media/media10.m4a"/><Relationship Id="rId1" Type="http://schemas.openxmlformats.org/officeDocument/2006/relationships/tags" Target="../tags/tag9.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audio" Target="../media/media11.m4a"/><Relationship Id="rId7" Type="http://schemas.openxmlformats.org/officeDocument/2006/relationships/image" Target="../media/image20.png"/><Relationship Id="rId2" Type="http://schemas.microsoft.com/office/2007/relationships/media" Target="../media/media11.m4a"/><Relationship Id="rId1" Type="http://schemas.openxmlformats.org/officeDocument/2006/relationships/tags" Target="../tags/tag10.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audio" Target="../media/media12.m4a"/><Relationship Id="rId2" Type="http://schemas.microsoft.com/office/2007/relationships/media" Target="../media/media12.m4a"/><Relationship Id="rId1" Type="http://schemas.openxmlformats.org/officeDocument/2006/relationships/tags" Target="../tags/tag11.xml"/><Relationship Id="rId5" Type="http://schemas.openxmlformats.org/officeDocument/2006/relationships/image" Target="../media/image5.png"/><Relationship Id="rId4"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audio" Target="../media/media13.m4a"/><Relationship Id="rId7" Type="http://schemas.openxmlformats.org/officeDocument/2006/relationships/chart" Target="../charts/chart2.xml"/><Relationship Id="rId2" Type="http://schemas.microsoft.com/office/2007/relationships/media" Target="../media/media13.m4a"/><Relationship Id="rId1" Type="http://schemas.openxmlformats.org/officeDocument/2006/relationships/tags" Target="../tags/tag12.xml"/><Relationship Id="rId6" Type="http://schemas.openxmlformats.org/officeDocument/2006/relationships/chart" Target="../charts/chart1.xml"/><Relationship Id="rId5" Type="http://schemas.openxmlformats.org/officeDocument/2006/relationships/image" Target="../media/image200.png"/><Relationship Id="rId4"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audio" Target="../media/media14.m4a"/><Relationship Id="rId7" Type="http://schemas.openxmlformats.org/officeDocument/2006/relationships/image" Target="../media/image23.png"/><Relationship Id="rId2" Type="http://schemas.microsoft.com/office/2007/relationships/media" Target="../media/media14.m4a"/><Relationship Id="rId1" Type="http://schemas.openxmlformats.org/officeDocument/2006/relationships/tags" Target="../tags/tag13.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audio" Target="../media/media2.m4a"/><Relationship Id="rId2" Type="http://schemas.microsoft.com/office/2007/relationships/media" Target="../media/media2.m4a"/><Relationship Id="rId1" Type="http://schemas.openxmlformats.org/officeDocument/2006/relationships/tags" Target="../tags/tag1.xml"/><Relationship Id="rId6" Type="http://schemas.openxmlformats.org/officeDocument/2006/relationships/image" Target="../media/image5.png"/><Relationship Id="rId5" Type="http://schemas.openxmlformats.org/officeDocument/2006/relationships/image" Target="../media/image6.jpg"/><Relationship Id="rId4"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audio" Target="../media/media3.m4a"/><Relationship Id="rId2" Type="http://schemas.microsoft.com/office/2007/relationships/media" Target="../media/media3.m4a"/><Relationship Id="rId1" Type="http://schemas.openxmlformats.org/officeDocument/2006/relationships/tags" Target="../tags/tag2.xml"/><Relationship Id="rId5" Type="http://schemas.openxmlformats.org/officeDocument/2006/relationships/image" Target="../media/image5.png"/><Relationship Id="rId4"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audio" Target="../media/media4.m4a"/><Relationship Id="rId2" Type="http://schemas.microsoft.com/office/2007/relationships/media" Target="../media/media4.m4a"/><Relationship Id="rId1" Type="http://schemas.openxmlformats.org/officeDocument/2006/relationships/tags" Target="../tags/tag3.xml"/><Relationship Id="rId6" Type="http://schemas.openxmlformats.org/officeDocument/2006/relationships/image" Target="../media/image5.png"/><Relationship Id="rId5" Type="http://schemas.openxmlformats.org/officeDocument/2006/relationships/image" Target="../media/image7.jpg"/><Relationship Id="rId4"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audio" Target="../media/media5.m4a"/><Relationship Id="rId2" Type="http://schemas.microsoft.com/office/2007/relationships/media" Target="../media/media5.m4a"/><Relationship Id="rId1" Type="http://schemas.openxmlformats.org/officeDocument/2006/relationships/tags" Target="../tags/tag4.xml"/><Relationship Id="rId6" Type="http://schemas.openxmlformats.org/officeDocument/2006/relationships/image" Target="../media/image5.png"/><Relationship Id="rId5" Type="http://schemas.openxmlformats.org/officeDocument/2006/relationships/image" Target="../media/image8.jpg"/><Relationship Id="rId4"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audio" Target="../media/media6.m4a"/><Relationship Id="rId2" Type="http://schemas.microsoft.com/office/2007/relationships/media" Target="../media/media6.m4a"/><Relationship Id="rId1" Type="http://schemas.openxmlformats.org/officeDocument/2006/relationships/tags" Target="../tags/tag5.xml"/><Relationship Id="rId6" Type="http://schemas.openxmlformats.org/officeDocument/2006/relationships/image" Target="../media/image5.png"/><Relationship Id="rId5" Type="http://schemas.openxmlformats.org/officeDocument/2006/relationships/image" Target="../media/image9.jpg"/><Relationship Id="rId4"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audio" Target="../media/media7.m4a"/><Relationship Id="rId2" Type="http://schemas.microsoft.com/office/2007/relationships/media" Target="../media/media7.m4a"/><Relationship Id="rId1" Type="http://schemas.openxmlformats.org/officeDocument/2006/relationships/tags" Target="../tags/tag6.xml"/><Relationship Id="rId6" Type="http://schemas.openxmlformats.org/officeDocument/2006/relationships/image" Target="../media/image5.png"/><Relationship Id="rId5" Type="http://schemas.openxmlformats.org/officeDocument/2006/relationships/image" Target="../media/image10.png"/><Relationship Id="rId4"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audio" Target="../media/media8.m4a"/><Relationship Id="rId7" Type="http://schemas.openxmlformats.org/officeDocument/2006/relationships/image" Target="../media/image5.png"/><Relationship Id="rId2" Type="http://schemas.microsoft.com/office/2007/relationships/media" Target="../media/media8.m4a"/><Relationship Id="rId1" Type="http://schemas.openxmlformats.org/officeDocument/2006/relationships/tags" Target="../tags/tag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audio" Target="../media/media9.m4a"/><Relationship Id="rId7" Type="http://schemas.openxmlformats.org/officeDocument/2006/relationships/image" Target="../media/image15.png"/><Relationship Id="rId2" Type="http://schemas.microsoft.com/office/2007/relationships/media" Target="../media/media9.m4a"/><Relationship Id="rId1" Type="http://schemas.openxmlformats.org/officeDocument/2006/relationships/tags" Target="../tags/tag8.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p:txBody>
          <a:bodyPr/>
          <a:lstStyle/>
          <a:p>
            <a:r>
              <a:rPr lang="cs-CZ" dirty="0" smtClean="0"/>
              <a:t>Finanční analýza pro NNO (základy)</a:t>
            </a:r>
            <a:br>
              <a:rPr lang="cs-CZ" dirty="0" smtClean="0"/>
            </a:br>
            <a:r>
              <a:rPr lang="cs-CZ" sz="2000" b="0" dirty="0" err="1" smtClean="0"/>
              <a:t>Audiotutoriál</a:t>
            </a:r>
            <a:r>
              <a:rPr lang="cs-CZ" sz="2000" b="0" dirty="0" smtClean="0"/>
              <a:t> </a:t>
            </a:r>
            <a:r>
              <a:rPr lang="cs-CZ" sz="2000" b="0" dirty="0"/>
              <a:t>pro </a:t>
            </a:r>
            <a:r>
              <a:rPr lang="cs-CZ" sz="2000" b="0" dirty="0" smtClean="0"/>
              <a:t>předmět Marketing</a:t>
            </a:r>
            <a:r>
              <a:rPr lang="cs-CZ" sz="2000" b="0" dirty="0"/>
              <a:t>, </a:t>
            </a:r>
            <a:r>
              <a:rPr lang="cs-CZ" sz="2000" b="0" dirty="0" err="1"/>
              <a:t>fundraising</a:t>
            </a:r>
            <a:r>
              <a:rPr lang="cs-CZ" sz="2000" b="0" dirty="0"/>
              <a:t> a komunikace v neziskovém sektoru</a:t>
            </a:r>
            <a:endParaRPr lang="cs-CZ" sz="2000" dirty="0"/>
          </a:p>
        </p:txBody>
      </p:sp>
      <p:sp>
        <p:nvSpPr>
          <p:cNvPr id="5" name="Podnadpis 4"/>
          <p:cNvSpPr>
            <a:spLocks noGrp="1"/>
          </p:cNvSpPr>
          <p:nvPr>
            <p:ph type="subTitle" idx="1"/>
          </p:nvPr>
        </p:nvSpPr>
        <p:spPr>
          <a:xfrm>
            <a:off x="398502" y="5108076"/>
            <a:ext cx="11361600" cy="698497"/>
          </a:xfrm>
        </p:spPr>
        <p:txBody>
          <a:bodyPr/>
          <a:lstStyle/>
          <a:p>
            <a:r>
              <a:rPr lang="cs-CZ" dirty="0" smtClean="0"/>
              <a:t>Filip Hrůza</a:t>
            </a:r>
          </a:p>
          <a:p>
            <a:r>
              <a:rPr lang="cs-CZ" dirty="0" smtClean="0"/>
              <a:t>Simona </a:t>
            </a:r>
            <a:r>
              <a:rPr lang="cs-CZ" dirty="0" err="1" smtClean="0"/>
              <a:t>Škarabelová</a:t>
            </a:r>
            <a:endParaRPr lang="cs-CZ" dirty="0"/>
          </a:p>
        </p:txBody>
      </p:sp>
      <p:pic>
        <p:nvPicPr>
          <p:cNvPr id="10" name="Zvuk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002243200"/>
      </p:ext>
    </p:extLst>
  </p:cSld>
  <p:clrMapOvr>
    <a:masterClrMapping/>
  </p:clrMapOvr>
  <mc:AlternateContent xmlns:mc="http://schemas.openxmlformats.org/markup-compatibility/2006">
    <mc:Choice xmlns:p14="http://schemas.microsoft.com/office/powerpoint/2010/main" Requires="p14">
      <p:transition spd="slow" p14:dur="2000" advTm="50269"/>
    </mc:Choice>
    <mc:Fallback>
      <p:transition spd="slow" advTm="502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p:cNvSpPr>
            <a:spLocks noGrp="1"/>
          </p:cNvSpPr>
          <p:nvPr>
            <p:ph type="sldNum" sz="quarter" idx="11"/>
          </p:nvPr>
        </p:nvSpPr>
        <p:spPr/>
        <p:txBody>
          <a:bodyPr/>
          <a:lstStyle/>
          <a:p>
            <a:fld id="{0DE708CC-0C3F-4567-9698-B54C0F35BD31}" type="slidenum">
              <a:rPr lang="cs-CZ" altLang="cs-CZ" smtClean="0"/>
              <a:pPr/>
              <a:t>10</a:t>
            </a:fld>
            <a:endParaRPr lang="cs-CZ" altLang="cs-CZ" dirty="0"/>
          </a:p>
        </p:txBody>
      </p:sp>
      <p:sp>
        <p:nvSpPr>
          <p:cNvPr id="4" name="Nadpis 3"/>
          <p:cNvSpPr>
            <a:spLocks noGrp="1"/>
          </p:cNvSpPr>
          <p:nvPr>
            <p:ph type="title"/>
          </p:nvPr>
        </p:nvSpPr>
        <p:spPr>
          <a:xfrm>
            <a:off x="7675808" y="284158"/>
            <a:ext cx="4245735" cy="1171580"/>
          </a:xfrm>
        </p:spPr>
        <p:txBody>
          <a:bodyPr/>
          <a:lstStyle/>
          <a:p>
            <a:pPr algn="r"/>
            <a:r>
              <a:rPr lang="cs-CZ" sz="3400" dirty="0" smtClean="0"/>
              <a:t>Sběr dat – Výkaz Z/Z</a:t>
            </a:r>
            <a:endParaRPr lang="cs-CZ" sz="3400" dirty="0"/>
          </a:p>
        </p:txBody>
      </p:sp>
      <p:pic>
        <p:nvPicPr>
          <p:cNvPr id="2" name="Obrázek 1"/>
          <p:cNvPicPr>
            <a:picLocks noChangeAspect="1"/>
          </p:cNvPicPr>
          <p:nvPr/>
        </p:nvPicPr>
        <p:blipFill>
          <a:blip r:embed="rId5"/>
          <a:stretch>
            <a:fillRect/>
          </a:stretch>
        </p:blipFill>
        <p:spPr>
          <a:xfrm>
            <a:off x="1971673" y="156045"/>
            <a:ext cx="5292011" cy="5950767"/>
          </a:xfrm>
          <a:prstGeom prst="rect">
            <a:avLst/>
          </a:prstGeom>
        </p:spPr>
      </p:pic>
      <p:pic>
        <p:nvPicPr>
          <p:cNvPr id="5" name="Obrázek 4"/>
          <p:cNvPicPr>
            <a:picLocks noChangeAspect="1"/>
          </p:cNvPicPr>
          <p:nvPr/>
        </p:nvPicPr>
        <p:blipFill>
          <a:blip r:embed="rId6"/>
          <a:stretch>
            <a:fillRect/>
          </a:stretch>
        </p:blipFill>
        <p:spPr>
          <a:xfrm>
            <a:off x="6604725" y="1455738"/>
            <a:ext cx="5126853" cy="5402262"/>
          </a:xfrm>
          <a:prstGeom prst="rect">
            <a:avLst/>
          </a:prstGeom>
        </p:spPr>
      </p:pic>
      <p:sp>
        <p:nvSpPr>
          <p:cNvPr id="17" name="Obdélník 16"/>
          <p:cNvSpPr/>
          <p:nvPr/>
        </p:nvSpPr>
        <p:spPr>
          <a:xfrm>
            <a:off x="2074705" y="6233779"/>
            <a:ext cx="3533340" cy="246221"/>
          </a:xfrm>
          <a:prstGeom prst="rect">
            <a:avLst/>
          </a:prstGeom>
        </p:spPr>
        <p:txBody>
          <a:bodyPr wrap="none">
            <a:spAutoFit/>
          </a:bodyPr>
          <a:lstStyle/>
          <a:p>
            <a:r>
              <a:rPr lang="cs-CZ" sz="1000" dirty="0"/>
              <a:t>Zdroj: </a:t>
            </a:r>
            <a:r>
              <a:rPr lang="cs-CZ" sz="1000" dirty="0" smtClean="0"/>
              <a:t>monitor.statnipokladna.cz (Městská galerie Litomyšl)</a:t>
            </a:r>
            <a:endParaRPr lang="cs-CZ" sz="1200" dirty="0"/>
          </a:p>
        </p:txBody>
      </p:sp>
      <p:sp>
        <p:nvSpPr>
          <p:cNvPr id="19" name="Ovál 18"/>
          <p:cNvSpPr/>
          <p:nvPr/>
        </p:nvSpPr>
        <p:spPr bwMode="auto">
          <a:xfrm>
            <a:off x="4367290" y="437881"/>
            <a:ext cx="732744" cy="373487"/>
          </a:xfrm>
          <a:prstGeom prst="ellipse">
            <a:avLst/>
          </a:prstGeom>
          <a:noFill/>
          <a:ln w="28575" cap="flat" cmpd="sng" algn="ctr">
            <a:solidFill>
              <a:schemeClr val="accent2"/>
            </a:solidFill>
            <a:prstDash val="solid"/>
            <a:miter lim="800000"/>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smtClean="0">
              <a:ln>
                <a:noFill/>
              </a:ln>
              <a:solidFill>
                <a:schemeClr val="tx1"/>
              </a:solidFill>
              <a:effectLst/>
              <a:latin typeface="Tahoma" pitchFamily="34" charset="0"/>
            </a:endParaRPr>
          </a:p>
        </p:txBody>
      </p:sp>
      <p:sp>
        <p:nvSpPr>
          <p:cNvPr id="20" name="Ovál 19"/>
          <p:cNvSpPr/>
          <p:nvPr/>
        </p:nvSpPr>
        <p:spPr bwMode="auto">
          <a:xfrm>
            <a:off x="5081393" y="437880"/>
            <a:ext cx="732744" cy="373487"/>
          </a:xfrm>
          <a:prstGeom prst="ellipse">
            <a:avLst/>
          </a:prstGeom>
          <a:noFill/>
          <a:ln w="28575" cap="flat" cmpd="sng" algn="ctr">
            <a:solidFill>
              <a:schemeClr val="accent2"/>
            </a:solidFill>
            <a:prstDash val="solid"/>
            <a:miter lim="800000"/>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smtClean="0">
              <a:ln>
                <a:noFill/>
              </a:ln>
              <a:solidFill>
                <a:schemeClr val="tx1"/>
              </a:solidFill>
              <a:effectLst/>
              <a:latin typeface="Tahoma" pitchFamily="34" charset="0"/>
            </a:endParaRPr>
          </a:p>
        </p:txBody>
      </p:sp>
      <p:sp>
        <p:nvSpPr>
          <p:cNvPr id="22" name="Zaoblený obdélník 21"/>
          <p:cNvSpPr/>
          <p:nvPr/>
        </p:nvSpPr>
        <p:spPr bwMode="auto">
          <a:xfrm>
            <a:off x="6656733" y="3635062"/>
            <a:ext cx="5074845" cy="1593761"/>
          </a:xfrm>
          <a:prstGeom prst="roundRect">
            <a:avLst/>
          </a:prstGeom>
          <a:noFill/>
          <a:ln w="28575" cap="flat" cmpd="sng" algn="ctr">
            <a:solidFill>
              <a:srgbClr val="00B050"/>
            </a:solidFill>
            <a:prstDash val="solid"/>
            <a:miter lim="800000"/>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smtClean="0">
              <a:ln>
                <a:noFill/>
              </a:ln>
              <a:solidFill>
                <a:schemeClr val="tx1"/>
              </a:solidFill>
              <a:effectLst/>
              <a:latin typeface="Tahoma" pitchFamily="34" charset="0"/>
            </a:endParaRPr>
          </a:p>
        </p:txBody>
      </p:sp>
      <p:pic>
        <p:nvPicPr>
          <p:cNvPr id="6" name="Zvuk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759901210"/>
      </p:ext>
    </p:extLst>
  </p:cSld>
  <p:clrMapOvr>
    <a:masterClrMapping/>
  </p:clrMapOvr>
  <mc:AlternateContent xmlns:mc="http://schemas.openxmlformats.org/markup-compatibility/2006">
    <mc:Choice xmlns:p14="http://schemas.microsoft.com/office/powerpoint/2010/main" Requires="p14">
      <p:transition spd="slow" p14:dur="2000" advTm="158840"/>
    </mc:Choice>
    <mc:Fallback>
      <p:transition spd="slow" advTm="1588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500" fill="hold"/>
                                        <p:tgtEl>
                                          <p:spTgt spid="2"/>
                                        </p:tgtEl>
                                        <p:attrNameLst>
                                          <p:attrName>ppt_w</p:attrName>
                                        </p:attrNameLst>
                                      </p:cBhvr>
                                      <p:tavLst>
                                        <p:tav tm="0">
                                          <p:val>
                                            <p:fltVal val="0"/>
                                          </p:val>
                                        </p:tav>
                                        <p:tav tm="100000">
                                          <p:val>
                                            <p:strVal val="#ppt_w"/>
                                          </p:val>
                                        </p:tav>
                                      </p:tavLst>
                                    </p:anim>
                                    <p:anim calcmode="lin" valueType="num">
                                      <p:cBhvr>
                                        <p:cTn id="12" dur="500" fill="hold"/>
                                        <p:tgtEl>
                                          <p:spTgt spid="2"/>
                                        </p:tgtEl>
                                        <p:attrNameLst>
                                          <p:attrName>ppt_h</p:attrName>
                                        </p:attrNameLst>
                                      </p:cBhvr>
                                      <p:tavLst>
                                        <p:tav tm="0">
                                          <p:val>
                                            <p:fltVal val="0"/>
                                          </p:val>
                                        </p:tav>
                                        <p:tav tm="100000">
                                          <p:val>
                                            <p:strVal val="#ppt_h"/>
                                          </p:val>
                                        </p:tav>
                                      </p:tavLst>
                                    </p:anim>
                                    <p:animEffect transition="in" filter="fade">
                                      <p:cBhvr>
                                        <p:cTn id="13" dur="500"/>
                                        <p:tgtEl>
                                          <p:spTgt spid="2"/>
                                        </p:tgtEl>
                                      </p:cBhvr>
                                    </p:animEffect>
                                  </p:childTnLst>
                                </p:cTn>
                              </p:par>
                              <p:par>
                                <p:cTn id="14" presetID="53" presetClass="entr" presetSubtype="16"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Effect transition="in" filter="fade">
                                      <p:cBhvr>
                                        <p:cTn id="18" dur="500"/>
                                        <p:tgtEl>
                                          <p:spTgt spid="5"/>
                                        </p:tgtEl>
                                      </p:cBhvr>
                                    </p:animEffect>
                                  </p:childTnLst>
                                </p:cTn>
                              </p:par>
                              <p:par>
                                <p:cTn id="19" presetID="53" presetClass="entr" presetSubtype="16"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 calcmode="lin" valueType="num">
                                      <p:cBhvr>
                                        <p:cTn id="21" dur="500" fill="hold"/>
                                        <p:tgtEl>
                                          <p:spTgt spid="17"/>
                                        </p:tgtEl>
                                        <p:attrNameLst>
                                          <p:attrName>ppt_w</p:attrName>
                                        </p:attrNameLst>
                                      </p:cBhvr>
                                      <p:tavLst>
                                        <p:tav tm="0">
                                          <p:val>
                                            <p:fltVal val="0"/>
                                          </p:val>
                                        </p:tav>
                                        <p:tav tm="100000">
                                          <p:val>
                                            <p:strVal val="#ppt_w"/>
                                          </p:val>
                                        </p:tav>
                                      </p:tavLst>
                                    </p:anim>
                                    <p:anim calcmode="lin" valueType="num">
                                      <p:cBhvr>
                                        <p:cTn id="22" dur="500" fill="hold"/>
                                        <p:tgtEl>
                                          <p:spTgt spid="17"/>
                                        </p:tgtEl>
                                        <p:attrNameLst>
                                          <p:attrName>ppt_h</p:attrName>
                                        </p:attrNameLst>
                                      </p:cBhvr>
                                      <p:tavLst>
                                        <p:tav tm="0">
                                          <p:val>
                                            <p:fltVal val="0"/>
                                          </p:val>
                                        </p:tav>
                                        <p:tav tm="100000">
                                          <p:val>
                                            <p:strVal val="#ppt_h"/>
                                          </p:val>
                                        </p:tav>
                                      </p:tavLst>
                                    </p:anim>
                                    <p:animEffect transition="in" filter="fade">
                                      <p:cBhvr>
                                        <p:cTn id="23" dur="5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500"/>
                                        <p:tgtEl>
                                          <p:spTgt spid="19"/>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500"/>
                                        <p:tgtEl>
                                          <p:spTgt spid="20"/>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fade">
                                      <p:cBhvr>
                                        <p:cTn id="3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7" fill="hold" display="0">
                  <p:stCondLst>
                    <p:cond delay="indefinite"/>
                  </p:stCondLst>
                  <p:endCondLst>
                    <p:cond evt="onStopAudio" delay="0">
                      <p:tgtEl>
                        <p:sldTgt/>
                      </p:tgtEl>
                    </p:cond>
                  </p:endCondLst>
                </p:cTn>
                <p:tgtEl>
                  <p:spTgt spid="6"/>
                </p:tgtEl>
              </p:cMediaNode>
            </p:audio>
          </p:childTnLst>
        </p:cTn>
      </p:par>
    </p:tnLst>
    <p:bldLst>
      <p:bldP spid="17" grpId="0"/>
      <p:bldP spid="19" grpId="0" animBg="1"/>
      <p:bldP spid="20" grpId="0" animBg="1"/>
      <p:bldP spid="2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p:cNvSpPr>
            <a:spLocks noGrp="1"/>
          </p:cNvSpPr>
          <p:nvPr>
            <p:ph type="sldNum" sz="quarter" idx="11"/>
          </p:nvPr>
        </p:nvSpPr>
        <p:spPr/>
        <p:txBody>
          <a:bodyPr/>
          <a:lstStyle/>
          <a:p>
            <a:fld id="{0DE708CC-0C3F-4567-9698-B54C0F35BD31}" type="slidenum">
              <a:rPr lang="cs-CZ" altLang="cs-CZ" smtClean="0"/>
              <a:pPr/>
              <a:t>11</a:t>
            </a:fld>
            <a:endParaRPr lang="cs-CZ" altLang="cs-CZ" dirty="0"/>
          </a:p>
        </p:txBody>
      </p:sp>
      <p:sp>
        <p:nvSpPr>
          <p:cNvPr id="4" name="Nadpis 3"/>
          <p:cNvSpPr>
            <a:spLocks noGrp="1"/>
          </p:cNvSpPr>
          <p:nvPr>
            <p:ph type="title"/>
          </p:nvPr>
        </p:nvSpPr>
        <p:spPr>
          <a:xfrm>
            <a:off x="6310648" y="271956"/>
            <a:ext cx="5539607" cy="1171580"/>
          </a:xfrm>
        </p:spPr>
        <p:txBody>
          <a:bodyPr/>
          <a:lstStyle/>
          <a:p>
            <a:pPr algn="r"/>
            <a:r>
              <a:rPr lang="cs-CZ" sz="3400" dirty="0" smtClean="0"/>
              <a:t>Sběr dat – Výroční zpráva</a:t>
            </a:r>
            <a:endParaRPr lang="cs-CZ" sz="3400" dirty="0"/>
          </a:p>
        </p:txBody>
      </p:sp>
      <p:pic>
        <p:nvPicPr>
          <p:cNvPr id="2" name="Obrázek 1"/>
          <p:cNvPicPr>
            <a:picLocks noChangeAspect="1"/>
          </p:cNvPicPr>
          <p:nvPr/>
        </p:nvPicPr>
        <p:blipFill>
          <a:blip r:embed="rId5"/>
          <a:stretch>
            <a:fillRect/>
          </a:stretch>
        </p:blipFill>
        <p:spPr>
          <a:xfrm>
            <a:off x="2889677" y="652688"/>
            <a:ext cx="2931969" cy="1866334"/>
          </a:xfrm>
          <a:prstGeom prst="rect">
            <a:avLst/>
          </a:prstGeom>
        </p:spPr>
      </p:pic>
      <p:sp>
        <p:nvSpPr>
          <p:cNvPr id="16" name="Obdélník 15"/>
          <p:cNvSpPr/>
          <p:nvPr/>
        </p:nvSpPr>
        <p:spPr>
          <a:xfrm>
            <a:off x="990895" y="6233779"/>
            <a:ext cx="3126177" cy="246221"/>
          </a:xfrm>
          <a:prstGeom prst="rect">
            <a:avLst/>
          </a:prstGeom>
        </p:spPr>
        <p:txBody>
          <a:bodyPr wrap="none">
            <a:spAutoFit/>
          </a:bodyPr>
          <a:lstStyle/>
          <a:p>
            <a:r>
              <a:rPr lang="cs-CZ" sz="1000" dirty="0"/>
              <a:t>Zdroj: Výroční zpráva Švandova divadla za rok 2018</a:t>
            </a:r>
            <a:endParaRPr lang="cs-CZ" sz="1200" dirty="0"/>
          </a:p>
        </p:txBody>
      </p:sp>
      <p:pic>
        <p:nvPicPr>
          <p:cNvPr id="5" name="Obrázek 4"/>
          <p:cNvPicPr>
            <a:picLocks noChangeAspect="1"/>
          </p:cNvPicPr>
          <p:nvPr/>
        </p:nvPicPr>
        <p:blipFill>
          <a:blip r:embed="rId6"/>
          <a:stretch>
            <a:fillRect/>
          </a:stretch>
        </p:blipFill>
        <p:spPr>
          <a:xfrm>
            <a:off x="6532513" y="877627"/>
            <a:ext cx="5095875" cy="5895975"/>
          </a:xfrm>
          <a:prstGeom prst="rect">
            <a:avLst/>
          </a:prstGeom>
        </p:spPr>
      </p:pic>
      <p:sp>
        <p:nvSpPr>
          <p:cNvPr id="19" name="Ovál 18"/>
          <p:cNvSpPr/>
          <p:nvPr/>
        </p:nvSpPr>
        <p:spPr bwMode="auto">
          <a:xfrm>
            <a:off x="9629858" y="1096951"/>
            <a:ext cx="706837" cy="165926"/>
          </a:xfrm>
          <a:prstGeom prst="ellipse">
            <a:avLst/>
          </a:prstGeom>
          <a:noFill/>
          <a:ln w="28575" cap="flat" cmpd="sng" algn="ctr">
            <a:solidFill>
              <a:schemeClr val="accent2"/>
            </a:solidFill>
            <a:prstDash val="solid"/>
            <a:miter lim="800000"/>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smtClean="0">
              <a:ln>
                <a:noFill/>
              </a:ln>
              <a:solidFill>
                <a:schemeClr val="tx1"/>
              </a:solidFill>
              <a:effectLst/>
              <a:latin typeface="Tahoma" pitchFamily="34" charset="0"/>
            </a:endParaRPr>
          </a:p>
        </p:txBody>
      </p:sp>
      <p:sp>
        <p:nvSpPr>
          <p:cNvPr id="20" name="Ovál 19"/>
          <p:cNvSpPr/>
          <p:nvPr/>
        </p:nvSpPr>
        <p:spPr bwMode="auto">
          <a:xfrm>
            <a:off x="9629857" y="1873471"/>
            <a:ext cx="706837" cy="165926"/>
          </a:xfrm>
          <a:prstGeom prst="ellipse">
            <a:avLst/>
          </a:prstGeom>
          <a:noFill/>
          <a:ln w="28575" cap="flat" cmpd="sng" algn="ctr">
            <a:solidFill>
              <a:schemeClr val="accent2"/>
            </a:solidFill>
            <a:prstDash val="solid"/>
            <a:miter lim="800000"/>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smtClean="0">
              <a:ln>
                <a:noFill/>
              </a:ln>
              <a:solidFill>
                <a:schemeClr val="tx1"/>
              </a:solidFill>
              <a:effectLst/>
              <a:latin typeface="Tahoma" pitchFamily="34" charset="0"/>
            </a:endParaRPr>
          </a:p>
        </p:txBody>
      </p:sp>
      <p:sp>
        <p:nvSpPr>
          <p:cNvPr id="22" name="Ovál 21"/>
          <p:cNvSpPr/>
          <p:nvPr/>
        </p:nvSpPr>
        <p:spPr bwMode="auto">
          <a:xfrm>
            <a:off x="9620206" y="5977127"/>
            <a:ext cx="706837" cy="165926"/>
          </a:xfrm>
          <a:prstGeom prst="ellipse">
            <a:avLst/>
          </a:prstGeom>
          <a:noFill/>
          <a:ln w="28575" cap="flat" cmpd="sng" algn="ctr">
            <a:solidFill>
              <a:schemeClr val="accent2"/>
            </a:solidFill>
            <a:prstDash val="solid"/>
            <a:miter lim="800000"/>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smtClean="0">
              <a:ln>
                <a:noFill/>
              </a:ln>
              <a:solidFill>
                <a:schemeClr val="tx1"/>
              </a:solidFill>
              <a:effectLst/>
              <a:latin typeface="Tahoma" pitchFamily="34" charset="0"/>
            </a:endParaRPr>
          </a:p>
        </p:txBody>
      </p:sp>
      <p:sp>
        <p:nvSpPr>
          <p:cNvPr id="29" name="Ovál 28"/>
          <p:cNvSpPr/>
          <p:nvPr/>
        </p:nvSpPr>
        <p:spPr bwMode="auto">
          <a:xfrm>
            <a:off x="9629857" y="6201183"/>
            <a:ext cx="706837" cy="356193"/>
          </a:xfrm>
          <a:prstGeom prst="ellipse">
            <a:avLst/>
          </a:prstGeom>
          <a:noFill/>
          <a:ln w="28575" cap="flat" cmpd="sng" algn="ctr">
            <a:solidFill>
              <a:schemeClr val="accent2"/>
            </a:solidFill>
            <a:prstDash val="solid"/>
            <a:miter lim="800000"/>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smtClean="0">
              <a:ln>
                <a:noFill/>
              </a:ln>
              <a:solidFill>
                <a:schemeClr val="tx1"/>
              </a:solidFill>
              <a:effectLst/>
              <a:latin typeface="Tahoma" pitchFamily="34" charset="0"/>
            </a:endParaRPr>
          </a:p>
        </p:txBody>
      </p:sp>
      <p:pic>
        <p:nvPicPr>
          <p:cNvPr id="8" name="Obrázek 7"/>
          <p:cNvPicPr>
            <a:picLocks noChangeAspect="1"/>
          </p:cNvPicPr>
          <p:nvPr/>
        </p:nvPicPr>
        <p:blipFill>
          <a:blip r:embed="rId7"/>
          <a:stretch>
            <a:fillRect/>
          </a:stretch>
        </p:blipFill>
        <p:spPr>
          <a:xfrm>
            <a:off x="78161" y="2665676"/>
            <a:ext cx="6343420" cy="3311451"/>
          </a:xfrm>
          <a:prstGeom prst="rect">
            <a:avLst/>
          </a:prstGeom>
        </p:spPr>
      </p:pic>
      <p:pic>
        <p:nvPicPr>
          <p:cNvPr id="6" name="Zvuk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2316938874"/>
      </p:ext>
    </p:extLst>
  </p:cSld>
  <p:clrMapOvr>
    <a:masterClrMapping/>
  </p:clrMapOvr>
  <mc:AlternateContent xmlns:mc="http://schemas.openxmlformats.org/markup-compatibility/2006">
    <mc:Choice xmlns:p14="http://schemas.microsoft.com/office/powerpoint/2010/main" Requires="p14">
      <p:transition spd="slow" p14:dur="2000" advTm="118510"/>
    </mc:Choice>
    <mc:Fallback>
      <p:transition spd="slow" advTm="1185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500"/>
                                        <p:tgtEl>
                                          <p:spTgt spid="16"/>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circle(in)">
                                      <p:cBhvr>
                                        <p:cTn id="19" dur="20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barn(inVertical)">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500"/>
                                        <p:tgtEl>
                                          <p:spTgt spid="19"/>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fade">
                                      <p:cBhvr>
                                        <p:cTn id="34" dur="500"/>
                                        <p:tgtEl>
                                          <p:spTgt spid="20"/>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fade">
                                      <p:cBhvr>
                                        <p:cTn id="39" dur="500"/>
                                        <p:tgtEl>
                                          <p:spTgt spid="22"/>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29"/>
                                        </p:tgtEl>
                                        <p:attrNameLst>
                                          <p:attrName>style.visibility</p:attrName>
                                        </p:attrNameLst>
                                      </p:cBhvr>
                                      <p:to>
                                        <p:strVal val="visible"/>
                                      </p:to>
                                    </p:set>
                                    <p:animEffect transition="in" filter="fade">
                                      <p:cBhvr>
                                        <p:cTn id="44"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5" fill="hold" display="0">
                  <p:stCondLst>
                    <p:cond delay="indefinite"/>
                  </p:stCondLst>
                  <p:endCondLst>
                    <p:cond evt="onStopAudio" delay="0">
                      <p:tgtEl>
                        <p:sldTgt/>
                      </p:tgtEl>
                    </p:cond>
                  </p:endCondLst>
                </p:cTn>
                <p:tgtEl>
                  <p:spTgt spid="6"/>
                </p:tgtEl>
              </p:cMediaNode>
            </p:audio>
          </p:childTnLst>
        </p:cTn>
      </p:par>
    </p:tnLst>
    <p:bldLst>
      <p:bldP spid="16" grpId="0"/>
      <p:bldP spid="19" grpId="0" animBg="1"/>
      <p:bldP spid="20" grpId="0" animBg="1"/>
      <p:bldP spid="22" grpId="0" animBg="1"/>
      <p:bldP spid="2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p:cNvSpPr>
            <a:spLocks noGrp="1"/>
          </p:cNvSpPr>
          <p:nvPr>
            <p:ph type="sldNum" sz="quarter" idx="11"/>
          </p:nvPr>
        </p:nvSpPr>
        <p:spPr/>
        <p:txBody>
          <a:bodyPr/>
          <a:lstStyle/>
          <a:p>
            <a:fld id="{0DE708CC-0C3F-4567-9698-B54C0F35BD31}" type="slidenum">
              <a:rPr lang="cs-CZ" altLang="cs-CZ" smtClean="0"/>
              <a:pPr/>
              <a:t>12</a:t>
            </a:fld>
            <a:endParaRPr lang="cs-CZ" altLang="cs-CZ" dirty="0"/>
          </a:p>
        </p:txBody>
      </p:sp>
      <p:sp>
        <p:nvSpPr>
          <p:cNvPr id="4" name="Nadpis 3"/>
          <p:cNvSpPr>
            <a:spLocks noGrp="1"/>
          </p:cNvSpPr>
          <p:nvPr>
            <p:ph type="title"/>
          </p:nvPr>
        </p:nvSpPr>
        <p:spPr>
          <a:xfrm>
            <a:off x="4623516" y="271956"/>
            <a:ext cx="7226740" cy="1171580"/>
          </a:xfrm>
        </p:spPr>
        <p:txBody>
          <a:bodyPr/>
          <a:lstStyle/>
          <a:p>
            <a:pPr algn="r"/>
            <a:r>
              <a:rPr lang="cs-CZ" sz="3400" dirty="0" smtClean="0"/>
              <a:t>FA a využití poměrových ukazatelů</a:t>
            </a:r>
            <a:endParaRPr lang="cs-CZ" sz="3400" dirty="0"/>
          </a:p>
        </p:txBody>
      </p:sp>
      <p:sp>
        <p:nvSpPr>
          <p:cNvPr id="12" name="Podnadpis 4"/>
          <p:cNvSpPr>
            <a:spLocks noGrp="1"/>
          </p:cNvSpPr>
          <p:nvPr>
            <p:ph type="subTitle" idx="1"/>
          </p:nvPr>
        </p:nvSpPr>
        <p:spPr>
          <a:xfrm>
            <a:off x="413999" y="1716508"/>
            <a:ext cx="5664829" cy="4238778"/>
          </a:xfrm>
        </p:spPr>
        <p:txBody>
          <a:bodyPr/>
          <a:lstStyle/>
          <a:p>
            <a:r>
              <a:rPr lang="cs-CZ" sz="1800" dirty="0" smtClean="0"/>
              <a:t>FA Vám může pomoc odpovědět na následující otázky:</a:t>
            </a:r>
            <a:endParaRPr lang="cs-CZ" sz="1800" dirty="0"/>
          </a:p>
          <a:p>
            <a:pPr marL="285750" indent="-285750">
              <a:buFont typeface="Arial" panose="020B0604020202020204" pitchFamily="34" charset="0"/>
              <a:buChar char="•"/>
            </a:pPr>
            <a:endParaRPr lang="cs-CZ" sz="1800" dirty="0" smtClean="0"/>
          </a:p>
          <a:p>
            <a:pPr marL="285750" indent="-285750">
              <a:buFont typeface="Arial" panose="020B0604020202020204" pitchFamily="34" charset="0"/>
              <a:buChar char="•"/>
            </a:pPr>
            <a:r>
              <a:rPr lang="cs-CZ" sz="1800" dirty="0" smtClean="0"/>
              <a:t>Jak moc je organizace zadlužená? </a:t>
            </a:r>
          </a:p>
          <a:p>
            <a:pPr marL="285750" indent="-285750">
              <a:buFont typeface="Arial" panose="020B0604020202020204" pitchFamily="34" charset="0"/>
              <a:buChar char="•"/>
            </a:pPr>
            <a:endParaRPr lang="cs-CZ" sz="1800" dirty="0" smtClean="0"/>
          </a:p>
          <a:p>
            <a:pPr marL="285750" indent="-285750">
              <a:buFont typeface="Arial" panose="020B0604020202020204" pitchFamily="34" charset="0"/>
              <a:buChar char="•"/>
            </a:pPr>
            <a:r>
              <a:rPr lang="cs-CZ" sz="1800" dirty="0" smtClean="0"/>
              <a:t>Jak moc je majetek organizace likvidní?</a:t>
            </a:r>
          </a:p>
          <a:p>
            <a:pPr marL="285750" indent="-285750">
              <a:buFont typeface="Arial" panose="020B0604020202020204" pitchFamily="34" charset="0"/>
              <a:buChar char="•"/>
            </a:pPr>
            <a:endParaRPr lang="cs-CZ" sz="1800" dirty="0"/>
          </a:p>
          <a:p>
            <a:pPr marL="285750" indent="-285750">
              <a:buFont typeface="Arial" panose="020B0604020202020204" pitchFamily="34" charset="0"/>
              <a:buChar char="•"/>
            </a:pPr>
            <a:r>
              <a:rPr lang="cs-CZ" sz="1800" dirty="0" smtClean="0"/>
              <a:t>Jak moc je organizace solventní?</a:t>
            </a:r>
          </a:p>
          <a:p>
            <a:pPr marL="285750" indent="-285750">
              <a:buFont typeface="Arial" panose="020B0604020202020204" pitchFamily="34" charset="0"/>
              <a:buChar char="•"/>
            </a:pPr>
            <a:endParaRPr lang="cs-CZ" sz="1800" dirty="0"/>
          </a:p>
          <a:p>
            <a:pPr marL="285750" indent="-285750">
              <a:buFont typeface="Arial" panose="020B0604020202020204" pitchFamily="34" charset="0"/>
              <a:buChar char="•"/>
            </a:pPr>
            <a:r>
              <a:rPr lang="cs-CZ" sz="1800" dirty="0" smtClean="0"/>
              <a:t>Jak moc je organizace bezprostředně zranitelná?</a:t>
            </a:r>
          </a:p>
          <a:p>
            <a:pPr marL="285750" indent="-285750">
              <a:buFont typeface="Arial" panose="020B0604020202020204" pitchFamily="34" charset="0"/>
              <a:buChar char="•"/>
            </a:pPr>
            <a:endParaRPr lang="cs-CZ" sz="1800" dirty="0"/>
          </a:p>
          <a:p>
            <a:pPr marL="285750" indent="-285750">
              <a:buFont typeface="Arial" panose="020B0604020202020204" pitchFamily="34" charset="0"/>
              <a:buChar char="•"/>
            </a:pPr>
            <a:r>
              <a:rPr lang="cs-CZ" sz="1800" dirty="0" smtClean="0"/>
              <a:t>Jak moc je organizace výdělečná?</a:t>
            </a:r>
          </a:p>
          <a:p>
            <a:pPr marL="285750" indent="-285750">
              <a:buFont typeface="Arial" panose="020B0604020202020204" pitchFamily="34" charset="0"/>
              <a:buChar char="•"/>
            </a:pPr>
            <a:endParaRPr lang="cs-CZ" sz="1800" dirty="0" smtClean="0"/>
          </a:p>
          <a:p>
            <a:pPr marL="285750" indent="-285750">
              <a:buFont typeface="Arial" panose="020B0604020202020204" pitchFamily="34" charset="0"/>
              <a:buChar char="•"/>
            </a:pPr>
            <a:r>
              <a:rPr lang="cs-CZ" sz="1800" dirty="0" smtClean="0"/>
              <a:t>Jaká je míra aktivity?</a:t>
            </a:r>
          </a:p>
          <a:p>
            <a:pPr marL="285750" indent="-285750">
              <a:buFont typeface="Arial" panose="020B0604020202020204" pitchFamily="34" charset="0"/>
              <a:buChar char="•"/>
            </a:pPr>
            <a:endParaRPr lang="cs-CZ" sz="1800" dirty="0"/>
          </a:p>
          <a:p>
            <a:pPr marL="285750" indent="-285750">
              <a:buFont typeface="Arial" panose="020B0604020202020204" pitchFamily="34" charset="0"/>
              <a:buChar char="•"/>
            </a:pPr>
            <a:endParaRPr lang="cs-CZ" sz="1800" dirty="0" smtClean="0"/>
          </a:p>
        </p:txBody>
      </p:sp>
      <p:sp>
        <p:nvSpPr>
          <p:cNvPr id="13" name="Podnadpis 4"/>
          <p:cNvSpPr txBox="1">
            <a:spLocks/>
          </p:cNvSpPr>
          <p:nvPr/>
        </p:nvSpPr>
        <p:spPr>
          <a:xfrm>
            <a:off x="6078828" y="1716508"/>
            <a:ext cx="5664829" cy="4238778"/>
          </a:xfrm>
          <a:prstGeom prst="rect">
            <a:avLst/>
          </a:prstGeom>
        </p:spPr>
        <p:txBody>
          <a:bodyPr vert="horz" lIns="0" tIns="0" rIns="0" bIns="0" rtlCol="0" anchor="t">
            <a:noAutofit/>
          </a:bodyPr>
          <a:lstStyle>
            <a:lvl1pPr marL="0" indent="0" algn="l" rtl="0" eaLnBrk="1" fontAlgn="base" hangingPunct="1">
              <a:lnSpc>
                <a:spcPct val="100000"/>
              </a:lnSpc>
              <a:spcBef>
                <a:spcPts val="0"/>
              </a:spcBef>
              <a:spcAft>
                <a:spcPct val="0"/>
              </a:spcAft>
              <a:buClr>
                <a:schemeClr val="tx2"/>
              </a:buClr>
              <a:buSzPct val="100000"/>
              <a:buFontTx/>
              <a:buNone/>
              <a:defRPr lang="cs-CZ" sz="2400" b="0" dirty="0">
                <a:solidFill>
                  <a:schemeClr val="tx1"/>
                </a:solidFill>
                <a:latin typeface="+mj-lt"/>
                <a:ea typeface="+mj-ea"/>
                <a:cs typeface="+mj-cs"/>
              </a:defRPr>
            </a:lvl1pPr>
            <a:lvl2pPr marL="457200" indent="0" algn="ctr" rtl="0" eaLnBrk="1" fontAlgn="base" hangingPunct="1">
              <a:lnSpc>
                <a:spcPts val="1800"/>
              </a:lnSpc>
              <a:spcBef>
                <a:spcPts val="0"/>
              </a:spcBef>
              <a:spcAft>
                <a:spcPct val="0"/>
              </a:spcAft>
              <a:buClr>
                <a:schemeClr val="tx2"/>
              </a:buClr>
              <a:buSzPct val="100000"/>
              <a:buFontTx/>
              <a:buNone/>
              <a:defRPr sz="2000" b="0">
                <a:solidFill>
                  <a:schemeClr val="tx1"/>
                </a:solidFill>
                <a:latin typeface="+mn-lt"/>
              </a:defRPr>
            </a:lvl2pPr>
            <a:lvl3pPr marL="914400" indent="0" algn="ctr" rtl="0" eaLnBrk="1" fontAlgn="base" hangingPunct="1">
              <a:lnSpc>
                <a:spcPts val="1800"/>
              </a:lnSpc>
              <a:spcBef>
                <a:spcPts val="0"/>
              </a:spcBef>
              <a:spcAft>
                <a:spcPct val="0"/>
              </a:spcAft>
              <a:buClr>
                <a:schemeClr val="folHlink"/>
              </a:buClr>
              <a:buSzPct val="80000"/>
              <a:buFontTx/>
              <a:buNone/>
              <a:defRPr sz="1800" b="0">
                <a:solidFill>
                  <a:schemeClr val="tx1"/>
                </a:solidFill>
                <a:latin typeface="+mn-lt"/>
              </a:defRPr>
            </a:lvl3pPr>
            <a:lvl4pPr marL="1371600" indent="0" algn="ctr" rtl="0" eaLnBrk="1" fontAlgn="base" hangingPunct="1">
              <a:lnSpc>
                <a:spcPts val="1800"/>
              </a:lnSpc>
              <a:spcBef>
                <a:spcPts val="0"/>
              </a:spcBef>
              <a:spcAft>
                <a:spcPct val="0"/>
              </a:spcAft>
              <a:buClr>
                <a:schemeClr val="accent2"/>
              </a:buClr>
              <a:buSzPct val="90000"/>
              <a:buFontTx/>
              <a:buNone/>
              <a:defRPr sz="1600" b="0">
                <a:solidFill>
                  <a:schemeClr val="tx1"/>
                </a:solidFill>
                <a:latin typeface="+mn-lt"/>
              </a:defRPr>
            </a:lvl4pPr>
            <a:lvl5pPr marL="1828800" indent="0" algn="ctr" rtl="0" eaLnBrk="1" fontAlgn="base" hangingPunct="1">
              <a:lnSpc>
                <a:spcPts val="1800"/>
              </a:lnSpc>
              <a:spcBef>
                <a:spcPts val="0"/>
              </a:spcBef>
              <a:spcAft>
                <a:spcPct val="0"/>
              </a:spcAft>
              <a:buClr>
                <a:schemeClr val="accent1"/>
              </a:buClr>
              <a:buFontTx/>
              <a:buNone/>
              <a:defRPr sz="1600" b="0">
                <a:solidFill>
                  <a:schemeClr val="tx1"/>
                </a:solidFill>
                <a:latin typeface="+mn-lt"/>
              </a:defRPr>
            </a:lvl5pPr>
            <a:lvl6pPr marL="2286000" indent="0" algn="ctr" rtl="0" eaLnBrk="1" fontAlgn="base" hangingPunct="1">
              <a:spcBef>
                <a:spcPct val="20000"/>
              </a:spcBef>
              <a:spcAft>
                <a:spcPct val="0"/>
              </a:spcAft>
              <a:buClr>
                <a:schemeClr val="accent1"/>
              </a:buClr>
              <a:buFont typeface="Wingdings" pitchFamily="2" charset="2"/>
              <a:buNone/>
              <a:defRPr sz="1600">
                <a:solidFill>
                  <a:schemeClr val="tx1"/>
                </a:solidFill>
                <a:latin typeface="+mn-lt"/>
              </a:defRPr>
            </a:lvl6pPr>
            <a:lvl7pPr marL="2743200" indent="0" algn="ctr" rtl="0" eaLnBrk="1" fontAlgn="base" hangingPunct="1">
              <a:lnSpc>
                <a:spcPts val="1800"/>
              </a:lnSpc>
              <a:spcBef>
                <a:spcPts val="0"/>
              </a:spcBef>
              <a:spcAft>
                <a:spcPct val="0"/>
              </a:spcAft>
              <a:buClr>
                <a:schemeClr val="accent1"/>
              </a:buClr>
              <a:buFont typeface="Arial" panose="020B0604020202020204" pitchFamily="34" charset="0"/>
              <a:buNone/>
              <a:defRPr sz="1600" baseline="0">
                <a:solidFill>
                  <a:schemeClr val="tx1"/>
                </a:solidFill>
                <a:latin typeface="+mn-lt"/>
              </a:defRPr>
            </a:lvl7pPr>
            <a:lvl8pPr marL="3200400" indent="0" algn="ctr" rtl="0" eaLnBrk="1" fontAlgn="base" hangingPunct="1">
              <a:lnSpc>
                <a:spcPts val="1800"/>
              </a:lnSpc>
              <a:spcBef>
                <a:spcPts val="0"/>
              </a:spcBef>
              <a:spcAft>
                <a:spcPct val="0"/>
              </a:spcAft>
              <a:buClr>
                <a:schemeClr val="accent1"/>
              </a:buClr>
              <a:buFont typeface="Arial" panose="020B0604020202020204" pitchFamily="34" charset="0"/>
              <a:buNone/>
              <a:defRPr sz="1600">
                <a:solidFill>
                  <a:schemeClr val="tx1"/>
                </a:solidFill>
                <a:latin typeface="+mn-lt"/>
              </a:defRPr>
            </a:lvl8pPr>
            <a:lvl9pPr marL="3657600" indent="0" algn="ctr" rtl="0" eaLnBrk="1" fontAlgn="base" hangingPunct="1">
              <a:lnSpc>
                <a:spcPts val="1800"/>
              </a:lnSpc>
              <a:spcBef>
                <a:spcPts val="0"/>
              </a:spcBef>
              <a:spcAft>
                <a:spcPct val="0"/>
              </a:spcAft>
              <a:buClr>
                <a:schemeClr val="accent1"/>
              </a:buClr>
              <a:buFont typeface="Arial" panose="020B0604020202020204" pitchFamily="34" charset="0"/>
              <a:buNone/>
              <a:defRPr sz="1600">
                <a:solidFill>
                  <a:schemeClr val="tx1"/>
                </a:solidFill>
                <a:latin typeface="+mn-lt"/>
              </a:defRPr>
            </a:lvl9pPr>
          </a:lstStyle>
          <a:p>
            <a:pPr marL="285750" indent="-285750">
              <a:buFont typeface="Arial" panose="020B0604020202020204" pitchFamily="34" charset="0"/>
              <a:buChar char="•"/>
            </a:pPr>
            <a:endParaRPr lang="cs-CZ" sz="1800" kern="0" dirty="0" smtClean="0"/>
          </a:p>
          <a:p>
            <a:pPr marL="285750" indent="-285750" algn="r">
              <a:buFont typeface="Arial" panose="020B0604020202020204" pitchFamily="34" charset="0"/>
              <a:buChar char="•"/>
            </a:pPr>
            <a:endParaRPr lang="cs-CZ" sz="1800" kern="0" dirty="0" smtClean="0"/>
          </a:p>
          <a:p>
            <a:pPr algn="r"/>
            <a:r>
              <a:rPr lang="cs-CZ" sz="1800" kern="0" dirty="0" smtClean="0"/>
              <a:t>Běžná zadluženost (</a:t>
            </a:r>
            <a:r>
              <a:rPr lang="cs-CZ" sz="1800" b="1" kern="0" dirty="0" smtClean="0"/>
              <a:t>CZ/P</a:t>
            </a:r>
            <a:r>
              <a:rPr lang="cs-CZ" sz="1800" kern="0" dirty="0" smtClean="0"/>
              <a:t>)</a:t>
            </a:r>
          </a:p>
          <a:p>
            <a:pPr marL="285750" indent="-285750" algn="r">
              <a:buFont typeface="Arial" panose="020B0604020202020204" pitchFamily="34" charset="0"/>
              <a:buChar char="•"/>
            </a:pPr>
            <a:endParaRPr lang="cs-CZ" sz="1800" kern="0" dirty="0" smtClean="0"/>
          </a:p>
          <a:p>
            <a:pPr algn="r"/>
            <a:r>
              <a:rPr lang="cs-CZ" sz="1800" kern="0" dirty="0" smtClean="0"/>
              <a:t>Míra likvidních aktiv (</a:t>
            </a:r>
            <a:r>
              <a:rPr lang="cs-CZ" sz="1800" b="1" kern="0" dirty="0" smtClean="0"/>
              <a:t>OA/A</a:t>
            </a:r>
            <a:r>
              <a:rPr lang="cs-CZ" sz="1800" kern="0" dirty="0" smtClean="0"/>
              <a:t>)</a:t>
            </a:r>
          </a:p>
          <a:p>
            <a:pPr marL="285750" indent="-285750" algn="r">
              <a:buFont typeface="Arial" panose="020B0604020202020204" pitchFamily="34" charset="0"/>
              <a:buChar char="•"/>
            </a:pPr>
            <a:endParaRPr lang="cs-CZ" sz="1800" kern="0" dirty="0" smtClean="0"/>
          </a:p>
          <a:p>
            <a:pPr algn="r"/>
            <a:r>
              <a:rPr lang="cs-CZ" sz="1800" kern="0" dirty="0" smtClean="0"/>
              <a:t>Běžná likvidita (</a:t>
            </a:r>
            <a:r>
              <a:rPr lang="cs-CZ" sz="1800" b="1" kern="0" dirty="0" smtClean="0"/>
              <a:t>OA/KZ</a:t>
            </a:r>
            <a:r>
              <a:rPr lang="cs-CZ" sz="1800" kern="0" dirty="0" smtClean="0"/>
              <a:t>)</a:t>
            </a:r>
          </a:p>
          <a:p>
            <a:pPr marL="285750" indent="-285750" algn="r">
              <a:buFont typeface="Arial" panose="020B0604020202020204" pitchFamily="34" charset="0"/>
              <a:buChar char="•"/>
            </a:pPr>
            <a:endParaRPr lang="cs-CZ" sz="1800" kern="0" dirty="0"/>
          </a:p>
          <a:p>
            <a:pPr algn="r"/>
            <a:r>
              <a:rPr lang="cs-CZ" sz="1800" kern="0" dirty="0" smtClean="0"/>
              <a:t>Podíl krátkodobé zadluženosti na CZ (</a:t>
            </a:r>
            <a:r>
              <a:rPr lang="cs-CZ" sz="1800" b="1" kern="0" dirty="0" smtClean="0"/>
              <a:t>KZ/CZ</a:t>
            </a:r>
            <a:r>
              <a:rPr lang="cs-CZ" sz="1800" kern="0" dirty="0" smtClean="0"/>
              <a:t>)</a:t>
            </a:r>
          </a:p>
          <a:p>
            <a:pPr marL="285750" indent="-285750" algn="r">
              <a:buFont typeface="Arial" panose="020B0604020202020204" pitchFamily="34" charset="0"/>
              <a:buChar char="•"/>
            </a:pPr>
            <a:endParaRPr lang="cs-CZ" sz="1800" kern="0" dirty="0" smtClean="0"/>
          </a:p>
          <a:p>
            <a:pPr algn="r"/>
            <a:r>
              <a:rPr lang="cs-CZ" sz="1800" kern="0" dirty="0"/>
              <a:t>Rentabilita nákladů hospodářské činnosti </a:t>
            </a:r>
            <a:r>
              <a:rPr lang="cs-CZ" sz="1800" kern="0" dirty="0" smtClean="0"/>
              <a:t>(</a:t>
            </a:r>
            <a:r>
              <a:rPr lang="cs-CZ" sz="1800" b="1" kern="0" dirty="0" smtClean="0"/>
              <a:t>HV/N</a:t>
            </a:r>
            <a:r>
              <a:rPr lang="cs-CZ" sz="1800" kern="0" dirty="0" smtClean="0"/>
              <a:t>)</a:t>
            </a:r>
          </a:p>
          <a:p>
            <a:pPr algn="r"/>
            <a:endParaRPr lang="cs-CZ" sz="1800" kern="0" dirty="0"/>
          </a:p>
          <a:p>
            <a:pPr algn="r"/>
            <a:r>
              <a:rPr lang="cs-CZ" sz="1800" kern="0" dirty="0" smtClean="0"/>
              <a:t>Obrat kapitálu (</a:t>
            </a:r>
            <a:r>
              <a:rPr lang="cs-CZ" sz="1800" b="1" kern="0" dirty="0" smtClean="0"/>
              <a:t>V/K nebo P</a:t>
            </a:r>
            <a:r>
              <a:rPr lang="cs-CZ" sz="1800" kern="0" dirty="0" smtClean="0"/>
              <a:t>)</a:t>
            </a:r>
          </a:p>
        </p:txBody>
      </p:sp>
      <p:pic>
        <p:nvPicPr>
          <p:cNvPr id="2" name="Zvuk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1138355711"/>
      </p:ext>
    </p:extLst>
  </p:cSld>
  <p:clrMapOvr>
    <a:masterClrMapping/>
  </p:clrMapOvr>
  <mc:AlternateContent xmlns:mc="http://schemas.openxmlformats.org/markup-compatibility/2006">
    <mc:Choice xmlns:p14="http://schemas.microsoft.com/office/powerpoint/2010/main" Requires="p14">
      <p:transition spd="slow" p14:dur="2000" advTm="293564"/>
    </mc:Choice>
    <mc:Fallback>
      <p:transition spd="slow" advTm="2935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2">
                                            <p:txEl>
                                              <p:pRg st="0" end="0"/>
                                            </p:txEl>
                                          </p:spTgt>
                                        </p:tgtEl>
                                        <p:attrNameLst>
                                          <p:attrName>style.visibility</p:attrName>
                                        </p:attrNameLst>
                                      </p:cBhvr>
                                      <p:to>
                                        <p:strVal val="visible"/>
                                      </p:to>
                                    </p:set>
                                    <p:animEffect transition="in" filter="fade">
                                      <p:cBhvr>
                                        <p:cTn id="11" dur="500"/>
                                        <p:tgtEl>
                                          <p:spTgt spid="12">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2">
                                            <p:txEl>
                                              <p:pRg st="2" end="2"/>
                                            </p:txEl>
                                          </p:spTgt>
                                        </p:tgtEl>
                                        <p:attrNameLst>
                                          <p:attrName>style.visibility</p:attrName>
                                        </p:attrNameLst>
                                      </p:cBhvr>
                                      <p:to>
                                        <p:strVal val="visible"/>
                                      </p:to>
                                    </p:set>
                                    <p:animEffect transition="in" filter="fade">
                                      <p:cBhvr>
                                        <p:cTn id="16" dur="500"/>
                                        <p:tgtEl>
                                          <p:spTgt spid="12">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3">
                                            <p:txEl>
                                              <p:pRg st="2" end="2"/>
                                            </p:txEl>
                                          </p:spTgt>
                                        </p:tgtEl>
                                        <p:attrNameLst>
                                          <p:attrName>style.visibility</p:attrName>
                                        </p:attrNameLst>
                                      </p:cBhvr>
                                      <p:to>
                                        <p:strVal val="visible"/>
                                      </p:to>
                                    </p:set>
                                    <p:animEffect transition="in" filter="fade">
                                      <p:cBhvr>
                                        <p:cTn id="21" dur="500"/>
                                        <p:tgtEl>
                                          <p:spTgt spid="13">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2">
                                            <p:txEl>
                                              <p:pRg st="4" end="4"/>
                                            </p:txEl>
                                          </p:spTgt>
                                        </p:tgtEl>
                                        <p:attrNameLst>
                                          <p:attrName>style.visibility</p:attrName>
                                        </p:attrNameLst>
                                      </p:cBhvr>
                                      <p:to>
                                        <p:strVal val="visible"/>
                                      </p:to>
                                    </p:set>
                                    <p:animEffect transition="in" filter="fade">
                                      <p:cBhvr>
                                        <p:cTn id="26" dur="500"/>
                                        <p:tgtEl>
                                          <p:spTgt spid="12">
                                            <p:txEl>
                                              <p:pRg st="4" end="4"/>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3">
                                            <p:txEl>
                                              <p:pRg st="4" end="4"/>
                                            </p:txEl>
                                          </p:spTgt>
                                        </p:tgtEl>
                                        <p:attrNameLst>
                                          <p:attrName>style.visibility</p:attrName>
                                        </p:attrNameLst>
                                      </p:cBhvr>
                                      <p:to>
                                        <p:strVal val="visible"/>
                                      </p:to>
                                    </p:set>
                                    <p:animEffect transition="in" filter="fade">
                                      <p:cBhvr>
                                        <p:cTn id="31" dur="500"/>
                                        <p:tgtEl>
                                          <p:spTgt spid="13">
                                            <p:txEl>
                                              <p:pRg st="4" end="4"/>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2">
                                            <p:txEl>
                                              <p:pRg st="6" end="6"/>
                                            </p:txEl>
                                          </p:spTgt>
                                        </p:tgtEl>
                                        <p:attrNameLst>
                                          <p:attrName>style.visibility</p:attrName>
                                        </p:attrNameLst>
                                      </p:cBhvr>
                                      <p:to>
                                        <p:strVal val="visible"/>
                                      </p:to>
                                    </p:set>
                                    <p:animEffect transition="in" filter="fade">
                                      <p:cBhvr>
                                        <p:cTn id="36" dur="500"/>
                                        <p:tgtEl>
                                          <p:spTgt spid="12">
                                            <p:txEl>
                                              <p:pRg st="6" end="6"/>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3">
                                            <p:txEl>
                                              <p:pRg st="6" end="6"/>
                                            </p:txEl>
                                          </p:spTgt>
                                        </p:tgtEl>
                                        <p:attrNameLst>
                                          <p:attrName>style.visibility</p:attrName>
                                        </p:attrNameLst>
                                      </p:cBhvr>
                                      <p:to>
                                        <p:strVal val="visible"/>
                                      </p:to>
                                    </p:set>
                                    <p:animEffect transition="in" filter="fade">
                                      <p:cBhvr>
                                        <p:cTn id="41" dur="500"/>
                                        <p:tgtEl>
                                          <p:spTgt spid="13">
                                            <p:txEl>
                                              <p:pRg st="6" end="6"/>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12">
                                            <p:txEl>
                                              <p:pRg st="8" end="8"/>
                                            </p:txEl>
                                          </p:spTgt>
                                        </p:tgtEl>
                                        <p:attrNameLst>
                                          <p:attrName>style.visibility</p:attrName>
                                        </p:attrNameLst>
                                      </p:cBhvr>
                                      <p:to>
                                        <p:strVal val="visible"/>
                                      </p:to>
                                    </p:set>
                                    <p:animEffect transition="in" filter="fade">
                                      <p:cBhvr>
                                        <p:cTn id="46" dur="500"/>
                                        <p:tgtEl>
                                          <p:spTgt spid="12">
                                            <p:txEl>
                                              <p:pRg st="8" end="8"/>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13">
                                            <p:txEl>
                                              <p:pRg st="8" end="8"/>
                                            </p:txEl>
                                          </p:spTgt>
                                        </p:tgtEl>
                                        <p:attrNameLst>
                                          <p:attrName>style.visibility</p:attrName>
                                        </p:attrNameLst>
                                      </p:cBhvr>
                                      <p:to>
                                        <p:strVal val="visible"/>
                                      </p:to>
                                    </p:set>
                                    <p:animEffect transition="in" filter="fade">
                                      <p:cBhvr>
                                        <p:cTn id="51" dur="500"/>
                                        <p:tgtEl>
                                          <p:spTgt spid="13">
                                            <p:txEl>
                                              <p:pRg st="8" end="8"/>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12">
                                            <p:txEl>
                                              <p:pRg st="10" end="10"/>
                                            </p:txEl>
                                          </p:spTgt>
                                        </p:tgtEl>
                                        <p:attrNameLst>
                                          <p:attrName>style.visibility</p:attrName>
                                        </p:attrNameLst>
                                      </p:cBhvr>
                                      <p:to>
                                        <p:strVal val="visible"/>
                                      </p:to>
                                    </p:set>
                                    <p:animEffect transition="in" filter="fade">
                                      <p:cBhvr>
                                        <p:cTn id="56" dur="500"/>
                                        <p:tgtEl>
                                          <p:spTgt spid="12">
                                            <p:txEl>
                                              <p:pRg st="10" end="10"/>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13">
                                            <p:txEl>
                                              <p:pRg st="10" end="10"/>
                                            </p:txEl>
                                          </p:spTgt>
                                        </p:tgtEl>
                                        <p:attrNameLst>
                                          <p:attrName>style.visibility</p:attrName>
                                        </p:attrNameLst>
                                      </p:cBhvr>
                                      <p:to>
                                        <p:strVal val="visible"/>
                                      </p:to>
                                    </p:set>
                                    <p:animEffect transition="in" filter="fade">
                                      <p:cBhvr>
                                        <p:cTn id="61" dur="500"/>
                                        <p:tgtEl>
                                          <p:spTgt spid="13">
                                            <p:txEl>
                                              <p:pRg st="10" end="10"/>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nodeType="clickEffect">
                                  <p:stCondLst>
                                    <p:cond delay="0"/>
                                  </p:stCondLst>
                                  <p:childTnLst>
                                    <p:set>
                                      <p:cBhvr>
                                        <p:cTn id="65" dur="1" fill="hold">
                                          <p:stCondLst>
                                            <p:cond delay="0"/>
                                          </p:stCondLst>
                                        </p:cTn>
                                        <p:tgtEl>
                                          <p:spTgt spid="12">
                                            <p:txEl>
                                              <p:pRg st="12" end="12"/>
                                            </p:txEl>
                                          </p:spTgt>
                                        </p:tgtEl>
                                        <p:attrNameLst>
                                          <p:attrName>style.visibility</p:attrName>
                                        </p:attrNameLst>
                                      </p:cBhvr>
                                      <p:to>
                                        <p:strVal val="visible"/>
                                      </p:to>
                                    </p:set>
                                    <p:animEffect transition="in" filter="fade">
                                      <p:cBhvr>
                                        <p:cTn id="66" dur="500"/>
                                        <p:tgtEl>
                                          <p:spTgt spid="12">
                                            <p:txEl>
                                              <p:pRg st="12" end="12"/>
                                            </p:txEl>
                                          </p:spTgt>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nodeType="clickEffect">
                                  <p:stCondLst>
                                    <p:cond delay="0"/>
                                  </p:stCondLst>
                                  <p:childTnLst>
                                    <p:set>
                                      <p:cBhvr>
                                        <p:cTn id="70" dur="1" fill="hold">
                                          <p:stCondLst>
                                            <p:cond delay="0"/>
                                          </p:stCondLst>
                                        </p:cTn>
                                        <p:tgtEl>
                                          <p:spTgt spid="13">
                                            <p:txEl>
                                              <p:pRg st="12" end="12"/>
                                            </p:txEl>
                                          </p:spTgt>
                                        </p:tgtEl>
                                        <p:attrNameLst>
                                          <p:attrName>style.visibility</p:attrName>
                                        </p:attrNameLst>
                                      </p:cBhvr>
                                      <p:to>
                                        <p:strVal val="visible"/>
                                      </p:to>
                                    </p:set>
                                    <p:animEffect transition="in" filter="fade">
                                      <p:cBhvr>
                                        <p:cTn id="71" dur="500"/>
                                        <p:tgtEl>
                                          <p:spTgt spid="13">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2"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p:cNvSpPr>
            <a:spLocks noGrp="1"/>
          </p:cNvSpPr>
          <p:nvPr>
            <p:ph type="sldNum" sz="quarter" idx="11"/>
          </p:nvPr>
        </p:nvSpPr>
        <p:spPr/>
        <p:txBody>
          <a:bodyPr/>
          <a:lstStyle/>
          <a:p>
            <a:fld id="{0DE708CC-0C3F-4567-9698-B54C0F35BD31}" type="slidenum">
              <a:rPr lang="cs-CZ" altLang="cs-CZ" smtClean="0"/>
              <a:pPr/>
              <a:t>13</a:t>
            </a:fld>
            <a:endParaRPr lang="cs-CZ" altLang="cs-CZ" dirty="0"/>
          </a:p>
        </p:txBody>
      </p:sp>
      <p:sp>
        <p:nvSpPr>
          <p:cNvPr id="4" name="Nadpis 3"/>
          <p:cNvSpPr>
            <a:spLocks noGrp="1"/>
          </p:cNvSpPr>
          <p:nvPr>
            <p:ph type="title"/>
          </p:nvPr>
        </p:nvSpPr>
        <p:spPr>
          <a:xfrm>
            <a:off x="4623516" y="271956"/>
            <a:ext cx="7226740" cy="1171580"/>
          </a:xfrm>
        </p:spPr>
        <p:txBody>
          <a:bodyPr/>
          <a:lstStyle/>
          <a:p>
            <a:pPr algn="r"/>
            <a:r>
              <a:rPr lang="cs-CZ" sz="3400" dirty="0" smtClean="0"/>
              <a:t>FA a druhy výpočtů</a:t>
            </a:r>
            <a:endParaRPr lang="cs-CZ" sz="3400" dirty="0"/>
          </a:p>
        </p:txBody>
      </p:sp>
      <mc:AlternateContent xmlns:mc="http://schemas.openxmlformats.org/markup-compatibility/2006" xmlns:a14="http://schemas.microsoft.com/office/drawing/2010/main">
        <mc:Choice Requires="a14">
          <p:sp>
            <p:nvSpPr>
              <p:cNvPr id="12" name="Podnadpis 4"/>
              <p:cNvSpPr>
                <a:spLocks noGrp="1"/>
              </p:cNvSpPr>
              <p:nvPr>
                <p:ph type="subTitle" idx="1"/>
              </p:nvPr>
            </p:nvSpPr>
            <p:spPr>
              <a:xfrm>
                <a:off x="413999" y="1716508"/>
                <a:ext cx="10996683" cy="4238778"/>
              </a:xfrm>
            </p:spPr>
            <p:txBody>
              <a:bodyPr/>
              <a:lstStyle/>
              <a:p>
                <a:endParaRPr lang="cs-CZ" sz="1800" dirty="0" smtClean="0"/>
              </a:p>
              <a:p>
                <a:r>
                  <a:rPr lang="cs-CZ" sz="1800" dirty="0" smtClean="0"/>
                  <a:t>Druh analýzy:</a:t>
                </a:r>
              </a:p>
              <a:p>
                <a:endParaRPr lang="cs-CZ" sz="1800" dirty="0"/>
              </a:p>
              <a:p>
                <a:pPr marL="285750" indent="-285750">
                  <a:buFont typeface="Arial" panose="020B0604020202020204" pitchFamily="34" charset="0"/>
                  <a:buChar char="•"/>
                </a:pPr>
                <a:endParaRPr lang="cs-CZ" sz="1800" dirty="0" smtClean="0"/>
              </a:p>
              <a:p>
                <a:pPr marL="285750" indent="-285750">
                  <a:buFont typeface="Arial" panose="020B0604020202020204" pitchFamily="34" charset="0"/>
                  <a:buChar char="•"/>
                </a:pPr>
                <a:r>
                  <a:rPr lang="cs-CZ" sz="1800" dirty="0" smtClean="0"/>
                  <a:t>horizontální</a:t>
                </a:r>
              </a:p>
              <a:p>
                <a:r>
                  <a:rPr lang="cs-CZ" sz="1800" dirty="0"/>
                  <a:t>	</a:t>
                </a:r>
                <a:r>
                  <a:rPr lang="cs-CZ" sz="1800" dirty="0" smtClean="0"/>
                  <a:t>	</a:t>
                </a:r>
                <a14:m>
                  <m:oMath xmlns:m="http://schemas.openxmlformats.org/officeDocument/2006/math">
                    <m:f>
                      <m:fPr>
                        <m:ctrlPr>
                          <a:rPr lang="cs-CZ" sz="1800" b="0" i="1" smtClean="0">
                            <a:latin typeface="Cambria Math" panose="02040503050406030204" pitchFamily="18" charset="0"/>
                          </a:rPr>
                        </m:ctrlPr>
                      </m:fPr>
                      <m:num>
                        <m:r>
                          <a:rPr lang="cs-CZ" sz="1800" i="1">
                            <a:latin typeface="Cambria Math" panose="02040503050406030204" pitchFamily="18" charset="0"/>
                          </a:rPr>
                          <m:t>h𝑜𝑑𝑛𝑜𝑡𝑎</m:t>
                        </m:r>
                        <m:r>
                          <a:rPr lang="cs-CZ" sz="1800" i="1">
                            <a:latin typeface="Cambria Math" panose="02040503050406030204" pitchFamily="18" charset="0"/>
                          </a:rPr>
                          <m:t> </m:t>
                        </m:r>
                        <m:r>
                          <a:rPr lang="cs-CZ" sz="1800" i="1">
                            <a:latin typeface="Cambria Math" panose="02040503050406030204" pitchFamily="18" charset="0"/>
                          </a:rPr>
                          <m:t>𝑣</m:t>
                        </m:r>
                        <m:r>
                          <a:rPr lang="cs-CZ" sz="1800" i="1">
                            <a:latin typeface="Cambria Math" panose="02040503050406030204" pitchFamily="18" charset="0"/>
                          </a:rPr>
                          <m:t> č</m:t>
                        </m:r>
                        <m:r>
                          <a:rPr lang="cs-CZ" sz="1800" i="1">
                            <a:latin typeface="Cambria Math" panose="02040503050406030204" pitchFamily="18" charset="0"/>
                          </a:rPr>
                          <m:t>𝑎𝑠𝑒</m:t>
                        </m:r>
                        <m:r>
                          <a:rPr lang="cs-CZ" sz="1800" i="1">
                            <a:latin typeface="Cambria Math" panose="02040503050406030204" pitchFamily="18" charset="0"/>
                          </a:rPr>
                          <m:t> </m:t>
                        </m:r>
                        <m:r>
                          <a:rPr lang="cs-CZ" sz="1800" i="1">
                            <a:latin typeface="Cambria Math" panose="02040503050406030204" pitchFamily="18" charset="0"/>
                          </a:rPr>
                          <m:t>𝑡</m:t>
                        </m:r>
                        <m:r>
                          <a:rPr lang="cs-CZ" sz="1800" i="1">
                            <a:latin typeface="Cambria Math" panose="02040503050406030204" pitchFamily="18" charset="0"/>
                          </a:rPr>
                          <m:t> −</m:t>
                        </m:r>
                        <m:r>
                          <a:rPr lang="cs-CZ" sz="1800" i="1">
                            <a:latin typeface="Cambria Math" panose="02040503050406030204" pitchFamily="18" charset="0"/>
                          </a:rPr>
                          <m:t>h𝑜𝑑𝑛𝑜𝑡𝑎</m:t>
                        </m:r>
                        <m:r>
                          <a:rPr lang="cs-CZ" sz="1800" i="1">
                            <a:latin typeface="Cambria Math" panose="02040503050406030204" pitchFamily="18" charset="0"/>
                          </a:rPr>
                          <m:t> </m:t>
                        </m:r>
                        <m:r>
                          <a:rPr lang="cs-CZ" sz="1800" i="1">
                            <a:latin typeface="Cambria Math" panose="02040503050406030204" pitchFamily="18" charset="0"/>
                          </a:rPr>
                          <m:t>𝑣</m:t>
                        </m:r>
                        <m:r>
                          <a:rPr lang="cs-CZ" sz="1800" i="1">
                            <a:latin typeface="Cambria Math" panose="02040503050406030204" pitchFamily="18" charset="0"/>
                          </a:rPr>
                          <m:t> č</m:t>
                        </m:r>
                        <m:r>
                          <a:rPr lang="cs-CZ" sz="1800" i="1">
                            <a:latin typeface="Cambria Math" panose="02040503050406030204" pitchFamily="18" charset="0"/>
                          </a:rPr>
                          <m:t>𝑎𝑠𝑒</m:t>
                        </m:r>
                        <m:r>
                          <a:rPr lang="cs-CZ" sz="1800" i="1">
                            <a:latin typeface="Cambria Math" panose="02040503050406030204" pitchFamily="18" charset="0"/>
                          </a:rPr>
                          <m:t> </m:t>
                        </m:r>
                        <m:r>
                          <a:rPr lang="cs-CZ" sz="1800" i="1">
                            <a:latin typeface="Cambria Math" panose="02040503050406030204" pitchFamily="18" charset="0"/>
                          </a:rPr>
                          <m:t>𝑡</m:t>
                        </m:r>
                        <m:r>
                          <a:rPr lang="cs-CZ" sz="1800" i="1">
                            <a:latin typeface="Cambria Math" panose="02040503050406030204" pitchFamily="18" charset="0"/>
                          </a:rPr>
                          <m:t>−1</m:t>
                        </m:r>
                      </m:num>
                      <m:den>
                        <m:r>
                          <a:rPr lang="cs-CZ" sz="1800" i="1">
                            <a:latin typeface="Cambria Math" panose="02040503050406030204" pitchFamily="18" charset="0"/>
                          </a:rPr>
                          <m:t>h𝑜𝑑𝑛𝑜𝑡𝑎</m:t>
                        </m:r>
                        <m:r>
                          <a:rPr lang="cs-CZ" sz="1800" i="1">
                            <a:latin typeface="Cambria Math" panose="02040503050406030204" pitchFamily="18" charset="0"/>
                          </a:rPr>
                          <m:t> </m:t>
                        </m:r>
                        <m:r>
                          <a:rPr lang="cs-CZ" sz="1800" i="1">
                            <a:latin typeface="Cambria Math" panose="02040503050406030204" pitchFamily="18" charset="0"/>
                          </a:rPr>
                          <m:t>𝑣</m:t>
                        </m:r>
                        <m:r>
                          <a:rPr lang="cs-CZ" sz="1800" i="1">
                            <a:latin typeface="Cambria Math" panose="02040503050406030204" pitchFamily="18" charset="0"/>
                          </a:rPr>
                          <m:t> č</m:t>
                        </m:r>
                        <m:r>
                          <a:rPr lang="cs-CZ" sz="1800" i="1">
                            <a:latin typeface="Cambria Math" panose="02040503050406030204" pitchFamily="18" charset="0"/>
                          </a:rPr>
                          <m:t>𝑎𝑠𝑒</m:t>
                        </m:r>
                        <m:r>
                          <a:rPr lang="cs-CZ" sz="1800" i="1">
                            <a:latin typeface="Cambria Math" panose="02040503050406030204" pitchFamily="18" charset="0"/>
                          </a:rPr>
                          <m:t> </m:t>
                        </m:r>
                        <m:r>
                          <a:rPr lang="cs-CZ" sz="1800" i="1">
                            <a:latin typeface="Cambria Math" panose="02040503050406030204" pitchFamily="18" charset="0"/>
                          </a:rPr>
                          <m:t>𝑡</m:t>
                        </m:r>
                        <m:r>
                          <a:rPr lang="cs-CZ" sz="1800" i="1">
                            <a:latin typeface="Cambria Math" panose="02040503050406030204" pitchFamily="18" charset="0"/>
                          </a:rPr>
                          <m:t>−1</m:t>
                        </m:r>
                      </m:den>
                    </m:f>
                    <m:r>
                      <a:rPr lang="cs-CZ" sz="1800" b="0" i="1" smtClean="0">
                        <a:latin typeface="Cambria Math" panose="02040503050406030204" pitchFamily="18" charset="0"/>
                        <a:ea typeface="Cambria Math" panose="02040503050406030204" pitchFamily="18" charset="0"/>
                      </a:rPr>
                      <m:t>×100= ?%</m:t>
                    </m:r>
                  </m:oMath>
                </a14:m>
                <a:endParaRPr lang="cs-CZ" sz="1400" dirty="0"/>
              </a:p>
              <a:p>
                <a:pPr marL="285750" indent="-285750">
                  <a:buFont typeface="Arial" panose="020B0604020202020204" pitchFamily="34" charset="0"/>
                  <a:buChar char="•"/>
                </a:pPr>
                <a:endParaRPr lang="cs-CZ" sz="1800" dirty="0" smtClean="0"/>
              </a:p>
              <a:p>
                <a:pPr marL="285750" indent="-285750">
                  <a:buFont typeface="Arial" panose="020B0604020202020204" pitchFamily="34" charset="0"/>
                  <a:buChar char="•"/>
                </a:pPr>
                <a:endParaRPr lang="cs-CZ" sz="1800" dirty="0"/>
              </a:p>
              <a:p>
                <a:pPr marL="285750" indent="-285750">
                  <a:buFont typeface="Arial" panose="020B0604020202020204" pitchFamily="34" charset="0"/>
                  <a:buChar char="•"/>
                </a:pPr>
                <a:endParaRPr lang="cs-CZ" sz="1800" dirty="0" smtClean="0"/>
              </a:p>
              <a:p>
                <a:pPr marL="285750" indent="-285750">
                  <a:buFont typeface="Arial" panose="020B0604020202020204" pitchFamily="34" charset="0"/>
                  <a:buChar char="•"/>
                </a:pPr>
                <a:r>
                  <a:rPr lang="cs-CZ" sz="1800" dirty="0" smtClean="0"/>
                  <a:t>vertikální</a:t>
                </a:r>
                <a:endParaRPr lang="cs-CZ" sz="1800" dirty="0"/>
              </a:p>
              <a:p>
                <a:r>
                  <a:rPr lang="cs-CZ" sz="1800" dirty="0"/>
                  <a:t>		</a:t>
                </a:r>
                <a14:m>
                  <m:oMath xmlns:m="http://schemas.openxmlformats.org/officeDocument/2006/math">
                    <m:f>
                      <m:fPr>
                        <m:ctrlPr>
                          <a:rPr lang="cs-CZ" sz="1800" i="1">
                            <a:latin typeface="Cambria Math" panose="02040503050406030204" pitchFamily="18" charset="0"/>
                          </a:rPr>
                        </m:ctrlPr>
                      </m:fPr>
                      <m:num>
                        <m:r>
                          <a:rPr lang="cs-CZ" sz="1800" i="1">
                            <a:latin typeface="Cambria Math" panose="02040503050406030204" pitchFamily="18" charset="0"/>
                          </a:rPr>
                          <m:t>h𝑜𝑑𝑛𝑜𝑡𝑎</m:t>
                        </m:r>
                        <m:r>
                          <a:rPr lang="cs-CZ" sz="1800" i="1">
                            <a:latin typeface="Cambria Math" panose="02040503050406030204" pitchFamily="18" charset="0"/>
                          </a:rPr>
                          <m:t> </m:t>
                        </m:r>
                        <m:r>
                          <a:rPr lang="cs-CZ" sz="1800" i="1">
                            <a:latin typeface="Cambria Math" panose="02040503050406030204" pitchFamily="18" charset="0"/>
                          </a:rPr>
                          <m:t>𝑣</m:t>
                        </m:r>
                        <m:r>
                          <a:rPr lang="cs-CZ" sz="1800" i="1">
                            <a:latin typeface="Cambria Math" panose="02040503050406030204" pitchFamily="18" charset="0"/>
                          </a:rPr>
                          <m:t> č</m:t>
                        </m:r>
                        <m:r>
                          <a:rPr lang="cs-CZ" sz="1800" i="1">
                            <a:latin typeface="Cambria Math" panose="02040503050406030204" pitchFamily="18" charset="0"/>
                          </a:rPr>
                          <m:t>𝑎𝑠𝑒</m:t>
                        </m:r>
                        <m:r>
                          <a:rPr lang="cs-CZ" sz="1800" i="1">
                            <a:latin typeface="Cambria Math" panose="02040503050406030204" pitchFamily="18" charset="0"/>
                          </a:rPr>
                          <m:t> </m:t>
                        </m:r>
                        <m:r>
                          <a:rPr lang="cs-CZ" sz="1800" i="1">
                            <a:latin typeface="Cambria Math" panose="02040503050406030204" pitchFamily="18" charset="0"/>
                          </a:rPr>
                          <m:t>𝑡</m:t>
                        </m:r>
                      </m:num>
                      <m:den>
                        <m:r>
                          <a:rPr lang="cs-CZ" sz="1800" i="1">
                            <a:latin typeface="Cambria Math" panose="02040503050406030204" pitchFamily="18" charset="0"/>
                          </a:rPr>
                          <m:t>h𝑜𝑑𝑛𝑜𝑡𝑎</m:t>
                        </m:r>
                        <m:r>
                          <a:rPr lang="cs-CZ" sz="1800" i="1">
                            <a:latin typeface="Cambria Math" panose="02040503050406030204" pitchFamily="18" charset="0"/>
                          </a:rPr>
                          <m:t> </m:t>
                        </m:r>
                        <m:r>
                          <a:rPr lang="cs-CZ" sz="1800" i="1">
                            <a:latin typeface="Cambria Math" panose="02040503050406030204" pitchFamily="18" charset="0"/>
                          </a:rPr>
                          <m:t>𝑣</m:t>
                        </m:r>
                        <m:r>
                          <a:rPr lang="cs-CZ" sz="1800" i="1">
                            <a:latin typeface="Cambria Math" panose="02040503050406030204" pitchFamily="18" charset="0"/>
                          </a:rPr>
                          <m:t> č</m:t>
                        </m:r>
                        <m:r>
                          <a:rPr lang="cs-CZ" sz="1800" i="1">
                            <a:latin typeface="Cambria Math" panose="02040503050406030204" pitchFamily="18" charset="0"/>
                          </a:rPr>
                          <m:t>𝑎𝑠𝑒</m:t>
                        </m:r>
                        <m:r>
                          <a:rPr lang="cs-CZ" sz="1800" i="1">
                            <a:latin typeface="Cambria Math" panose="02040503050406030204" pitchFamily="18" charset="0"/>
                          </a:rPr>
                          <m:t> </m:t>
                        </m:r>
                        <m:r>
                          <a:rPr lang="cs-CZ" sz="1800" i="1">
                            <a:latin typeface="Cambria Math" panose="02040503050406030204" pitchFamily="18" charset="0"/>
                          </a:rPr>
                          <m:t>𝑡</m:t>
                        </m:r>
                      </m:den>
                    </m:f>
                    <m:r>
                      <a:rPr lang="cs-CZ" sz="1800" i="1">
                        <a:latin typeface="Cambria Math" panose="02040503050406030204" pitchFamily="18" charset="0"/>
                        <a:ea typeface="Cambria Math" panose="02040503050406030204" pitchFamily="18" charset="0"/>
                      </a:rPr>
                      <m:t>×100= ?%</m:t>
                    </m:r>
                  </m:oMath>
                </a14:m>
                <a:endParaRPr lang="cs-CZ" sz="1400" dirty="0"/>
              </a:p>
              <a:p>
                <a:pPr marL="285750" indent="-285750">
                  <a:buFont typeface="Arial" panose="020B0604020202020204" pitchFamily="34" charset="0"/>
                  <a:buChar char="•"/>
                </a:pPr>
                <a:endParaRPr lang="cs-CZ" sz="1800" dirty="0" smtClean="0"/>
              </a:p>
            </p:txBody>
          </p:sp>
        </mc:Choice>
        <mc:Fallback xmlns="">
          <p:sp>
            <p:nvSpPr>
              <p:cNvPr id="12" name="Podnadpis 4"/>
              <p:cNvSpPr>
                <a:spLocks noGrp="1" noRot="1" noChangeAspect="1" noMove="1" noResize="1" noEditPoints="1" noAdjustHandles="1" noChangeArrowheads="1" noChangeShapeType="1" noTextEdit="1"/>
              </p:cNvSpPr>
              <p:nvPr>
                <p:ph type="subTitle" idx="1"/>
              </p:nvPr>
            </p:nvSpPr>
            <p:spPr>
              <a:xfrm>
                <a:off x="413999" y="1716508"/>
                <a:ext cx="10996683" cy="4238778"/>
              </a:xfrm>
              <a:blipFill rotWithShape="0">
                <a:blip r:embed="rId5"/>
                <a:stretch>
                  <a:fillRect l="-1330"/>
                </a:stretch>
              </a:blipFill>
            </p:spPr>
            <p:txBody>
              <a:bodyPr/>
              <a:lstStyle/>
              <a:p>
                <a:r>
                  <a:rPr lang="cs-CZ">
                    <a:noFill/>
                  </a:rPr>
                  <a:t> </a:t>
                </a:r>
              </a:p>
            </p:txBody>
          </p:sp>
        </mc:Fallback>
      </mc:AlternateContent>
      <p:graphicFrame>
        <p:nvGraphicFramePr>
          <p:cNvPr id="9" name="Graf 8"/>
          <p:cNvGraphicFramePr/>
          <p:nvPr>
            <p:extLst>
              <p:ext uri="{D42A27DB-BD31-4B8C-83A1-F6EECF244321}">
                <p14:modId xmlns:p14="http://schemas.microsoft.com/office/powerpoint/2010/main" val="209010818"/>
              </p:ext>
            </p:extLst>
          </p:nvPr>
        </p:nvGraphicFramePr>
        <p:xfrm>
          <a:off x="5912340" y="4135943"/>
          <a:ext cx="4049486" cy="234405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2" name="Graf 21"/>
          <p:cNvGraphicFramePr/>
          <p:nvPr>
            <p:extLst>
              <p:ext uri="{D42A27DB-BD31-4B8C-83A1-F6EECF244321}">
                <p14:modId xmlns:p14="http://schemas.microsoft.com/office/powerpoint/2010/main" val="3242477697"/>
              </p:ext>
            </p:extLst>
          </p:nvPr>
        </p:nvGraphicFramePr>
        <p:xfrm>
          <a:off x="6995886" y="1191794"/>
          <a:ext cx="4854370" cy="2596654"/>
        </p:xfrm>
        <a:graphic>
          <a:graphicData uri="http://schemas.openxmlformats.org/drawingml/2006/chart">
            <c:chart xmlns:c="http://schemas.openxmlformats.org/drawingml/2006/chart" xmlns:r="http://schemas.openxmlformats.org/officeDocument/2006/relationships" r:id="rId7"/>
          </a:graphicData>
        </a:graphic>
      </p:graphicFrame>
      <p:pic>
        <p:nvPicPr>
          <p:cNvPr id="2" name="Zvuk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2145429143"/>
      </p:ext>
    </p:extLst>
  </p:cSld>
  <p:clrMapOvr>
    <a:masterClrMapping/>
  </p:clrMapOvr>
  <mc:AlternateContent xmlns:mc="http://schemas.openxmlformats.org/markup-compatibility/2006">
    <mc:Choice xmlns:p14="http://schemas.microsoft.com/office/powerpoint/2010/main" Requires="p14">
      <p:transition spd="slow" p14:dur="2000" advTm="94551"/>
    </mc:Choice>
    <mc:Fallback>
      <p:transition spd="slow" advTm="945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2">
                                            <p:txEl>
                                              <p:pRg st="1" end="1"/>
                                            </p:txEl>
                                          </p:spTgt>
                                        </p:tgtEl>
                                        <p:attrNameLst>
                                          <p:attrName>style.visibility</p:attrName>
                                        </p:attrNameLst>
                                      </p:cBhvr>
                                      <p:to>
                                        <p:strVal val="visible"/>
                                      </p:to>
                                    </p:set>
                                    <p:animEffect transition="in" filter="fade">
                                      <p:cBhvr>
                                        <p:cTn id="11" dur="500"/>
                                        <p:tgtEl>
                                          <p:spTgt spid="12">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2">
                                            <p:txEl>
                                              <p:pRg st="4" end="4"/>
                                            </p:txEl>
                                          </p:spTgt>
                                        </p:tgtEl>
                                        <p:attrNameLst>
                                          <p:attrName>style.visibility</p:attrName>
                                        </p:attrNameLst>
                                      </p:cBhvr>
                                      <p:to>
                                        <p:strVal val="visible"/>
                                      </p:to>
                                    </p:set>
                                    <p:animEffect transition="in" filter="fade">
                                      <p:cBhvr>
                                        <p:cTn id="16" dur="500"/>
                                        <p:tgtEl>
                                          <p:spTgt spid="12">
                                            <p:txEl>
                                              <p:pRg st="4" end="4"/>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12">
                                            <p:txEl>
                                              <p:pRg st="5" end="5"/>
                                            </p:txEl>
                                          </p:spTgt>
                                        </p:tgtEl>
                                        <p:attrNameLst>
                                          <p:attrName>style.visibility</p:attrName>
                                        </p:attrNameLst>
                                      </p:cBhvr>
                                      <p:to>
                                        <p:strVal val="visible"/>
                                      </p:to>
                                    </p:set>
                                    <p:animEffect transition="in" filter="fade">
                                      <p:cBhvr>
                                        <p:cTn id="19" dur="500"/>
                                        <p:tgtEl>
                                          <p:spTgt spid="12">
                                            <p:txEl>
                                              <p:pRg st="5" end="5"/>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wipe(down)">
                                      <p:cBhvr>
                                        <p:cTn id="24" dur="500"/>
                                        <p:tgtEl>
                                          <p:spTgt spid="22"/>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2">
                                            <p:txEl>
                                              <p:pRg st="9" end="9"/>
                                            </p:txEl>
                                          </p:spTgt>
                                        </p:tgtEl>
                                        <p:attrNameLst>
                                          <p:attrName>style.visibility</p:attrName>
                                        </p:attrNameLst>
                                      </p:cBhvr>
                                      <p:to>
                                        <p:strVal val="visible"/>
                                      </p:to>
                                    </p:set>
                                    <p:animEffect transition="in" filter="fade">
                                      <p:cBhvr>
                                        <p:cTn id="29" dur="500"/>
                                        <p:tgtEl>
                                          <p:spTgt spid="12">
                                            <p:txEl>
                                              <p:pRg st="9" end="9"/>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12">
                                            <p:txEl>
                                              <p:pRg st="10" end="10"/>
                                            </p:txEl>
                                          </p:spTgt>
                                        </p:tgtEl>
                                        <p:attrNameLst>
                                          <p:attrName>style.visibility</p:attrName>
                                        </p:attrNameLst>
                                      </p:cBhvr>
                                      <p:to>
                                        <p:strVal val="visible"/>
                                      </p:to>
                                    </p:set>
                                    <p:animEffect transition="in" filter="fade">
                                      <p:cBhvr>
                                        <p:cTn id="32" dur="500"/>
                                        <p:tgtEl>
                                          <p:spTgt spid="12">
                                            <p:txEl>
                                              <p:pRg st="10" end="1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wipe(down)">
                                      <p:cBhvr>
                                        <p:cTn id="3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8" fill="hold" display="0">
                  <p:stCondLst>
                    <p:cond delay="indefinite"/>
                  </p:stCondLst>
                  <p:endCondLst>
                    <p:cond evt="onStopAudio" delay="0">
                      <p:tgtEl>
                        <p:sldTgt/>
                      </p:tgtEl>
                    </p:cond>
                  </p:endCondLst>
                </p:cTn>
                <p:tgtEl>
                  <p:spTgt spid="2"/>
                </p:tgtEl>
              </p:cMediaNode>
            </p:audio>
          </p:childTnLst>
        </p:cTn>
      </p:par>
    </p:tnLst>
    <p:bldLst>
      <p:bldP spid="12" grpId="0" uiExpand="1" build="p"/>
      <p:bldGraphic spid="9" grpId="0">
        <p:bldAsOne/>
      </p:bldGraphic>
      <p:bldGraphic spid="22" grpId="0">
        <p:bldAsOne/>
      </p:bldGraphic>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p:cNvSpPr>
            <a:spLocks noGrp="1"/>
          </p:cNvSpPr>
          <p:nvPr>
            <p:ph type="sldNum" sz="quarter" idx="11"/>
          </p:nvPr>
        </p:nvSpPr>
        <p:spPr/>
        <p:txBody>
          <a:bodyPr/>
          <a:lstStyle/>
          <a:p>
            <a:fld id="{0DE708CC-0C3F-4567-9698-B54C0F35BD31}" type="slidenum">
              <a:rPr lang="cs-CZ" altLang="cs-CZ" smtClean="0"/>
              <a:pPr/>
              <a:t>14</a:t>
            </a:fld>
            <a:endParaRPr lang="cs-CZ" altLang="cs-CZ" dirty="0"/>
          </a:p>
        </p:txBody>
      </p:sp>
      <p:sp>
        <p:nvSpPr>
          <p:cNvPr id="4" name="Nadpis 3"/>
          <p:cNvSpPr>
            <a:spLocks noGrp="1"/>
          </p:cNvSpPr>
          <p:nvPr>
            <p:ph type="title"/>
          </p:nvPr>
        </p:nvSpPr>
        <p:spPr>
          <a:xfrm>
            <a:off x="398502" y="478018"/>
            <a:ext cx="11361600" cy="1171580"/>
          </a:xfrm>
        </p:spPr>
        <p:txBody>
          <a:bodyPr/>
          <a:lstStyle/>
          <a:p>
            <a:pPr algn="r"/>
            <a:r>
              <a:rPr lang="cs-CZ" sz="3600" dirty="0"/>
              <a:t>FA a </a:t>
            </a:r>
            <a:r>
              <a:rPr lang="cs-CZ" sz="3600" dirty="0" smtClean="0"/>
              <a:t>možnosti její interpretace</a:t>
            </a:r>
            <a:endParaRPr lang="cs-CZ" sz="3600" dirty="0"/>
          </a:p>
        </p:txBody>
      </p:sp>
      <p:sp>
        <p:nvSpPr>
          <p:cNvPr id="5" name="Podnadpis 4"/>
          <p:cNvSpPr>
            <a:spLocks noGrp="1"/>
          </p:cNvSpPr>
          <p:nvPr>
            <p:ph type="subTitle" idx="1"/>
          </p:nvPr>
        </p:nvSpPr>
        <p:spPr>
          <a:xfrm>
            <a:off x="413999" y="1716508"/>
            <a:ext cx="3514057" cy="4238778"/>
          </a:xfrm>
        </p:spPr>
        <p:txBody>
          <a:bodyPr/>
          <a:lstStyle/>
          <a:p>
            <a:pPr marL="285750" indent="-285750">
              <a:buFont typeface="Arial" panose="020B0604020202020204" pitchFamily="34" charset="0"/>
              <a:buChar char="•"/>
            </a:pPr>
            <a:r>
              <a:rPr lang="cs-CZ" sz="1700" dirty="0" smtClean="0"/>
              <a:t>Vysoká či v čase rostoucí zadluženost či změna její struktury může znamenat riziko</a:t>
            </a:r>
            <a:endParaRPr lang="cs-CZ" sz="1700" dirty="0"/>
          </a:p>
          <a:p>
            <a:pPr marL="285750" indent="-285750">
              <a:buFont typeface="Arial" panose="020B0604020202020204" pitchFamily="34" charset="0"/>
              <a:buChar char="•"/>
            </a:pPr>
            <a:endParaRPr lang="cs-CZ" sz="1700" dirty="0" smtClean="0"/>
          </a:p>
          <a:p>
            <a:pPr marL="285750" indent="-285750">
              <a:buFont typeface="Arial" panose="020B0604020202020204" pitchFamily="34" charset="0"/>
              <a:buChar char="•"/>
            </a:pPr>
            <a:r>
              <a:rPr lang="cs-CZ" sz="1700" dirty="0" smtClean="0"/>
              <a:t>Nízká či v čase klesající likvidita může znamenat riziko z hlediska solventnosti organizace, její vysoké hodnoty ale zase riziko neefektivity</a:t>
            </a:r>
            <a:endParaRPr lang="cs-CZ" sz="1700" dirty="0"/>
          </a:p>
          <a:p>
            <a:pPr marL="285750" indent="-285750">
              <a:buFont typeface="Arial" panose="020B0604020202020204" pitchFamily="34" charset="0"/>
              <a:buChar char="•"/>
            </a:pPr>
            <a:endParaRPr lang="cs-CZ" sz="1700" dirty="0" smtClean="0"/>
          </a:p>
          <a:p>
            <a:pPr marL="285750" indent="-285750">
              <a:buFont typeface="Arial" panose="020B0604020202020204" pitchFamily="34" charset="0"/>
              <a:buChar char="•"/>
            </a:pPr>
            <a:r>
              <a:rPr lang="cs-CZ" sz="1700" dirty="0" smtClean="0"/>
              <a:t>Nízká či v čase klesající rentabilita hospodářské činnosti může znamenat riziko</a:t>
            </a:r>
          </a:p>
          <a:p>
            <a:pPr marL="285750" indent="-285750">
              <a:buFont typeface="Arial" panose="020B0604020202020204" pitchFamily="34" charset="0"/>
              <a:buChar char="•"/>
            </a:pPr>
            <a:endParaRPr lang="cs-CZ" sz="1700" dirty="0" smtClean="0"/>
          </a:p>
          <a:p>
            <a:pPr marL="285750" indent="-285750">
              <a:buFont typeface="Arial" panose="020B0604020202020204" pitchFamily="34" charset="0"/>
              <a:buChar char="•"/>
            </a:pPr>
            <a:r>
              <a:rPr lang="cs-CZ" sz="1700" dirty="0" smtClean="0"/>
              <a:t>Nízká míra či v čase klesající trend aktivity může znamenat riziko poklesu činnosti organizace</a:t>
            </a:r>
            <a:endParaRPr lang="cs-CZ" sz="1700" dirty="0"/>
          </a:p>
          <a:p>
            <a:pPr marL="285750" indent="-285750">
              <a:buFont typeface="Arial" panose="020B0604020202020204" pitchFamily="34" charset="0"/>
              <a:buChar char="•"/>
            </a:pPr>
            <a:endParaRPr lang="cs-CZ" sz="1700" dirty="0" smtClean="0"/>
          </a:p>
        </p:txBody>
      </p:sp>
      <p:sp>
        <p:nvSpPr>
          <p:cNvPr id="9" name="TextovéPole 8"/>
          <p:cNvSpPr txBox="1"/>
          <p:nvPr/>
        </p:nvSpPr>
        <p:spPr>
          <a:xfrm>
            <a:off x="3956176" y="6435219"/>
            <a:ext cx="2050097" cy="246221"/>
          </a:xfrm>
          <a:prstGeom prst="rect">
            <a:avLst/>
          </a:prstGeom>
          <a:noFill/>
        </p:spPr>
        <p:txBody>
          <a:bodyPr wrap="square" rtlCol="0">
            <a:spAutoFit/>
          </a:bodyPr>
          <a:lstStyle/>
          <a:p>
            <a:pPr algn="r"/>
            <a:r>
              <a:rPr lang="cs-CZ" sz="1000" dirty="0" smtClean="0"/>
              <a:t>Zdroj</a:t>
            </a:r>
            <a:r>
              <a:rPr lang="cs-CZ" sz="1000" dirty="0"/>
              <a:t>: www.finanalysis.cz</a:t>
            </a:r>
          </a:p>
        </p:txBody>
      </p:sp>
      <p:pic>
        <p:nvPicPr>
          <p:cNvPr id="2" name="Obrázek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55848" y="1360218"/>
            <a:ext cx="4504253" cy="2838296"/>
          </a:xfrm>
          <a:prstGeom prst="rect">
            <a:avLst/>
          </a:prstGeom>
        </p:spPr>
      </p:pic>
      <p:pic>
        <p:nvPicPr>
          <p:cNvPr id="7" name="Obrázek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98097" y="2779366"/>
            <a:ext cx="4008788" cy="2526085"/>
          </a:xfrm>
          <a:prstGeom prst="rect">
            <a:avLst/>
          </a:prstGeom>
        </p:spPr>
      </p:pic>
      <p:pic>
        <p:nvPicPr>
          <p:cNvPr id="10" name="Obrázek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14450" y="4031355"/>
            <a:ext cx="4310292" cy="2716074"/>
          </a:xfrm>
          <a:prstGeom prst="rect">
            <a:avLst/>
          </a:prstGeom>
        </p:spPr>
      </p:pic>
      <p:pic>
        <p:nvPicPr>
          <p:cNvPr id="6" name="Zvuk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984932249"/>
      </p:ext>
    </p:extLst>
  </p:cSld>
  <p:clrMapOvr>
    <a:masterClrMapping/>
  </p:clrMapOvr>
  <mc:AlternateContent xmlns:mc="http://schemas.openxmlformats.org/markup-compatibility/2006">
    <mc:Choice xmlns:p14="http://schemas.microsoft.com/office/powerpoint/2010/main" Requires="p14">
      <p:transition spd="slow" p14:dur="2000" advTm="173641"/>
    </mc:Choice>
    <mc:Fallback>
      <p:transition spd="slow" advTm="1736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5">
                                            <p:txEl>
                                              <p:pRg st="0" end="0"/>
                                            </p:txEl>
                                          </p:spTgt>
                                        </p:tgtEl>
                                        <p:attrNameLst>
                                          <p:attrName>style.visibility</p:attrName>
                                        </p:attrNameLst>
                                      </p:cBhvr>
                                      <p:to>
                                        <p:strVal val="visible"/>
                                      </p:to>
                                    </p:set>
                                    <p:animEffect transition="in" filter="fade">
                                      <p:cBhvr>
                                        <p:cTn id="16" dur="500"/>
                                        <p:tgtEl>
                                          <p:spTgt spid="5">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5">
                                            <p:txEl>
                                              <p:pRg st="2" end="2"/>
                                            </p:txEl>
                                          </p:spTgt>
                                        </p:tgtEl>
                                        <p:attrNameLst>
                                          <p:attrName>style.visibility</p:attrName>
                                        </p:attrNameLst>
                                      </p:cBhvr>
                                      <p:to>
                                        <p:strVal val="visible"/>
                                      </p:to>
                                    </p:set>
                                    <p:animEffect transition="in" filter="fade">
                                      <p:cBhvr>
                                        <p:cTn id="26" dur="500"/>
                                        <p:tgtEl>
                                          <p:spTgt spid="5">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fade">
                                      <p:cBhvr>
                                        <p:cTn id="31" dur="500"/>
                                        <p:tgtEl>
                                          <p:spTgt spid="2"/>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5">
                                            <p:txEl>
                                              <p:pRg st="4" end="4"/>
                                            </p:txEl>
                                          </p:spTgt>
                                        </p:tgtEl>
                                        <p:attrNameLst>
                                          <p:attrName>style.visibility</p:attrName>
                                        </p:attrNameLst>
                                      </p:cBhvr>
                                      <p:to>
                                        <p:strVal val="visible"/>
                                      </p:to>
                                    </p:set>
                                    <p:animEffect transition="in" filter="fade">
                                      <p:cBhvr>
                                        <p:cTn id="36" dur="500"/>
                                        <p:tgtEl>
                                          <p:spTgt spid="5">
                                            <p:txEl>
                                              <p:pRg st="4" end="4"/>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5">
                                            <p:txEl>
                                              <p:pRg st="6" end="6"/>
                                            </p:txEl>
                                          </p:spTgt>
                                        </p:tgtEl>
                                        <p:attrNameLst>
                                          <p:attrName>style.visibility</p:attrName>
                                        </p:attrNameLst>
                                      </p:cBhvr>
                                      <p:to>
                                        <p:strVal val="visible"/>
                                      </p:to>
                                    </p:set>
                                    <p:animEffect transition="in" filter="fade">
                                      <p:cBhvr>
                                        <p:cTn id="41" dur="500"/>
                                        <p:tgtEl>
                                          <p:spTgt spid="5">
                                            <p:txEl>
                                              <p:pRg st="6" end="6"/>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fade">
                                      <p:cBhvr>
                                        <p:cTn id="4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7" fill="hold" display="0">
                  <p:stCondLst>
                    <p:cond delay="indefinite"/>
                  </p:stCondLst>
                  <p:endCondLst>
                    <p:cond evt="onStopAudio" delay="0">
                      <p:tgtEl>
                        <p:sldTgt/>
                      </p:tgtEl>
                    </p:cond>
                  </p:endCondLst>
                </p:cTn>
                <p:tgtEl>
                  <p:spTgt spid="6"/>
                </p:tgtEl>
              </p:cMediaNode>
            </p:audio>
          </p:childTnLst>
        </p:cTn>
      </p:par>
    </p:tnLst>
    <p:bldLst>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p:cNvSpPr>
            <a:spLocks noGrp="1"/>
          </p:cNvSpPr>
          <p:nvPr>
            <p:ph type="sldNum" sz="quarter" idx="11"/>
          </p:nvPr>
        </p:nvSpPr>
        <p:spPr/>
        <p:txBody>
          <a:bodyPr/>
          <a:lstStyle/>
          <a:p>
            <a:fld id="{0DE708CC-0C3F-4567-9698-B54C0F35BD31}" type="slidenum">
              <a:rPr lang="cs-CZ" altLang="cs-CZ" smtClean="0"/>
              <a:pPr/>
              <a:t>2</a:t>
            </a:fld>
            <a:endParaRPr lang="cs-CZ" altLang="cs-CZ" dirty="0"/>
          </a:p>
        </p:txBody>
      </p:sp>
      <p:sp>
        <p:nvSpPr>
          <p:cNvPr id="4" name="Nadpis 3"/>
          <p:cNvSpPr>
            <a:spLocks noGrp="1"/>
          </p:cNvSpPr>
          <p:nvPr>
            <p:ph type="title"/>
          </p:nvPr>
        </p:nvSpPr>
        <p:spPr>
          <a:xfrm>
            <a:off x="398502" y="478018"/>
            <a:ext cx="11361600" cy="1171580"/>
          </a:xfrm>
        </p:spPr>
        <p:txBody>
          <a:bodyPr/>
          <a:lstStyle/>
          <a:p>
            <a:pPr algn="r"/>
            <a:r>
              <a:rPr lang="cs-CZ" sz="3600" dirty="0" smtClean="0"/>
              <a:t>Co je a k čemu vlastně slouží FA?</a:t>
            </a:r>
            <a:endParaRPr lang="cs-CZ" sz="3600" dirty="0"/>
          </a:p>
        </p:txBody>
      </p:sp>
      <p:sp>
        <p:nvSpPr>
          <p:cNvPr id="5" name="Podnadpis 4"/>
          <p:cNvSpPr>
            <a:spLocks noGrp="1"/>
          </p:cNvSpPr>
          <p:nvPr>
            <p:ph type="subTitle" idx="1"/>
          </p:nvPr>
        </p:nvSpPr>
        <p:spPr>
          <a:xfrm>
            <a:off x="413999" y="1716508"/>
            <a:ext cx="6862564" cy="4238778"/>
          </a:xfrm>
        </p:spPr>
        <p:txBody>
          <a:bodyPr/>
          <a:lstStyle/>
          <a:p>
            <a:pPr marL="285750" indent="-285750">
              <a:buFont typeface="Arial" panose="020B0604020202020204" pitchFamily="34" charset="0"/>
              <a:buChar char="•"/>
            </a:pPr>
            <a:r>
              <a:rPr lang="cs-CZ" sz="1800" dirty="0" smtClean="0"/>
              <a:t>NNO jako ekonomický subjekt</a:t>
            </a:r>
          </a:p>
          <a:p>
            <a:r>
              <a:rPr lang="cs-CZ" sz="1800" dirty="0"/>
              <a:t>	</a:t>
            </a:r>
            <a:r>
              <a:rPr lang="cs-CZ" sz="1800" dirty="0" smtClean="0"/>
              <a:t>Příjmy</a:t>
            </a:r>
          </a:p>
          <a:p>
            <a:r>
              <a:rPr lang="cs-CZ" sz="1800" dirty="0"/>
              <a:t>	</a:t>
            </a:r>
            <a:r>
              <a:rPr lang="cs-CZ" sz="1800" dirty="0" smtClean="0"/>
              <a:t>Výdaje</a:t>
            </a:r>
          </a:p>
          <a:p>
            <a:r>
              <a:rPr lang="cs-CZ" sz="1800" dirty="0"/>
              <a:t>	</a:t>
            </a:r>
            <a:r>
              <a:rPr lang="cs-CZ" sz="1800" dirty="0" smtClean="0"/>
              <a:t>Majetek</a:t>
            </a:r>
            <a:endParaRPr lang="cs-CZ" sz="1800" dirty="0"/>
          </a:p>
          <a:p>
            <a:pPr marL="285750" indent="-285750">
              <a:buFont typeface="Arial" panose="020B0604020202020204" pitchFamily="34" charset="0"/>
              <a:buChar char="•"/>
            </a:pPr>
            <a:endParaRPr lang="cs-CZ" sz="1800" dirty="0" smtClean="0"/>
          </a:p>
          <a:p>
            <a:pPr marL="285750" indent="-285750">
              <a:buFont typeface="Arial" panose="020B0604020202020204" pitchFamily="34" charset="0"/>
              <a:buChar char="•"/>
            </a:pPr>
            <a:r>
              <a:rPr lang="cs-CZ" sz="1800" dirty="0" smtClean="0"/>
              <a:t>Různé druhy a formy hodnocení ekonomických subjektů</a:t>
            </a:r>
            <a:endParaRPr lang="cs-CZ" sz="1800" dirty="0"/>
          </a:p>
          <a:p>
            <a:r>
              <a:rPr lang="cs-CZ" sz="1800" dirty="0" smtClean="0"/>
              <a:t>	Kvalitativní </a:t>
            </a:r>
          </a:p>
          <a:p>
            <a:r>
              <a:rPr lang="cs-CZ" sz="1800" dirty="0"/>
              <a:t>	K</a:t>
            </a:r>
            <a:r>
              <a:rPr lang="cs-CZ" sz="1800" dirty="0" smtClean="0"/>
              <a:t>vantitativní </a:t>
            </a:r>
            <a:endParaRPr lang="cs-CZ" sz="1800" dirty="0"/>
          </a:p>
          <a:p>
            <a:pPr marL="285750" indent="-285750">
              <a:buFont typeface="Arial" panose="020B0604020202020204" pitchFamily="34" charset="0"/>
              <a:buChar char="•"/>
            </a:pPr>
            <a:endParaRPr lang="cs-CZ" sz="1800" dirty="0" smtClean="0"/>
          </a:p>
          <a:p>
            <a:pPr marL="285750" indent="-285750">
              <a:buFont typeface="Arial" panose="020B0604020202020204" pitchFamily="34" charset="0"/>
              <a:buChar char="•"/>
            </a:pPr>
            <a:r>
              <a:rPr lang="cs-CZ" sz="1800" dirty="0" smtClean="0"/>
              <a:t>Východiskem FA jsou vždy účetní data, které jsou dále zpracovávána a doplňována finančními i nefinančními ukazateli až ke konečnému hodnocení finanční situace podniku (Sedláček 2009)</a:t>
            </a:r>
            <a:endParaRPr lang="cs-CZ" sz="1800" dirty="0"/>
          </a:p>
        </p:txBody>
      </p:sp>
      <p:sp>
        <p:nvSpPr>
          <p:cNvPr id="9" name="TextovéPole 8"/>
          <p:cNvSpPr txBox="1"/>
          <p:nvPr/>
        </p:nvSpPr>
        <p:spPr>
          <a:xfrm>
            <a:off x="9710005" y="6228000"/>
            <a:ext cx="2050097" cy="246221"/>
          </a:xfrm>
          <a:prstGeom prst="rect">
            <a:avLst/>
          </a:prstGeom>
          <a:noFill/>
        </p:spPr>
        <p:txBody>
          <a:bodyPr wrap="square" rtlCol="0">
            <a:spAutoFit/>
          </a:bodyPr>
          <a:lstStyle/>
          <a:p>
            <a:r>
              <a:rPr lang="cs-CZ" sz="1000" dirty="0" smtClean="0"/>
              <a:t>Zdroj: www.wallpapers2008.com</a:t>
            </a:r>
            <a:endParaRPr lang="cs-CZ" sz="1000" dirty="0"/>
          </a:p>
        </p:txBody>
      </p:sp>
      <p:pic>
        <p:nvPicPr>
          <p:cNvPr id="6" name="Obrázek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59905" y="1888700"/>
            <a:ext cx="4100197" cy="4100197"/>
          </a:xfrm>
          <a:prstGeom prst="rect">
            <a:avLst/>
          </a:prstGeom>
        </p:spPr>
      </p:pic>
      <p:pic>
        <p:nvPicPr>
          <p:cNvPr id="8" name="Zvuk 7">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3507209069"/>
      </p:ext>
    </p:extLst>
  </p:cSld>
  <p:clrMapOvr>
    <a:masterClrMapping/>
  </p:clrMapOvr>
  <mc:AlternateContent xmlns:mc="http://schemas.openxmlformats.org/markup-compatibility/2006">
    <mc:Choice xmlns:p14="http://schemas.microsoft.com/office/powerpoint/2010/main" Requires="p14">
      <p:transition spd="slow" p14:dur="2000" advTm="197814"/>
    </mc:Choice>
    <mc:Fallback>
      <p:transition spd="slow" advTm="1978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fade">
                                      <p:cBhvr>
                                        <p:cTn id="11" dur="500"/>
                                        <p:tgtEl>
                                          <p:spTgt spid="5">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5">
                                            <p:txEl>
                                              <p:pRg st="1" end="1"/>
                                            </p:txEl>
                                          </p:spTgt>
                                        </p:tgtEl>
                                        <p:attrNameLst>
                                          <p:attrName>style.visibility</p:attrName>
                                        </p:attrNameLst>
                                      </p:cBhvr>
                                      <p:to>
                                        <p:strVal val="visible"/>
                                      </p:to>
                                    </p:set>
                                    <p:animEffect transition="in" filter="fade">
                                      <p:cBhvr>
                                        <p:cTn id="16" dur="500"/>
                                        <p:tgtEl>
                                          <p:spTgt spid="5">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fade">
                                      <p:cBhvr>
                                        <p:cTn id="21" dur="500"/>
                                        <p:tgtEl>
                                          <p:spTgt spid="5">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5">
                                            <p:txEl>
                                              <p:pRg st="3" end="3"/>
                                            </p:txEl>
                                          </p:spTgt>
                                        </p:tgtEl>
                                        <p:attrNameLst>
                                          <p:attrName>style.visibility</p:attrName>
                                        </p:attrNameLst>
                                      </p:cBhvr>
                                      <p:to>
                                        <p:strVal val="visible"/>
                                      </p:to>
                                    </p:set>
                                    <p:animEffect transition="in" filter="fade">
                                      <p:cBhvr>
                                        <p:cTn id="26" dur="500"/>
                                        <p:tgtEl>
                                          <p:spTgt spid="5">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5">
                                            <p:txEl>
                                              <p:pRg st="5" end="5"/>
                                            </p:txEl>
                                          </p:spTgt>
                                        </p:tgtEl>
                                        <p:attrNameLst>
                                          <p:attrName>style.visibility</p:attrName>
                                        </p:attrNameLst>
                                      </p:cBhvr>
                                      <p:to>
                                        <p:strVal val="visible"/>
                                      </p:to>
                                    </p:set>
                                    <p:animEffect transition="in" filter="fade">
                                      <p:cBhvr>
                                        <p:cTn id="31" dur="500"/>
                                        <p:tgtEl>
                                          <p:spTgt spid="5">
                                            <p:txEl>
                                              <p:pRg st="5" end="5"/>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5">
                                            <p:txEl>
                                              <p:pRg st="6" end="6"/>
                                            </p:txEl>
                                          </p:spTgt>
                                        </p:tgtEl>
                                        <p:attrNameLst>
                                          <p:attrName>style.visibility</p:attrName>
                                        </p:attrNameLst>
                                      </p:cBhvr>
                                      <p:to>
                                        <p:strVal val="visible"/>
                                      </p:to>
                                    </p:set>
                                    <p:animEffect transition="in" filter="fade">
                                      <p:cBhvr>
                                        <p:cTn id="36" dur="500"/>
                                        <p:tgtEl>
                                          <p:spTgt spid="5">
                                            <p:txEl>
                                              <p:pRg st="6" end="6"/>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5">
                                            <p:txEl>
                                              <p:pRg st="7" end="7"/>
                                            </p:txEl>
                                          </p:spTgt>
                                        </p:tgtEl>
                                        <p:attrNameLst>
                                          <p:attrName>style.visibility</p:attrName>
                                        </p:attrNameLst>
                                      </p:cBhvr>
                                      <p:to>
                                        <p:strVal val="visible"/>
                                      </p:to>
                                    </p:set>
                                    <p:animEffect transition="in" filter="fade">
                                      <p:cBhvr>
                                        <p:cTn id="41" dur="500"/>
                                        <p:tgtEl>
                                          <p:spTgt spid="5">
                                            <p:txEl>
                                              <p:pRg st="7" end="7"/>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5">
                                            <p:txEl>
                                              <p:pRg st="9" end="9"/>
                                            </p:txEl>
                                          </p:spTgt>
                                        </p:tgtEl>
                                        <p:attrNameLst>
                                          <p:attrName>style.visibility</p:attrName>
                                        </p:attrNameLst>
                                      </p:cBhvr>
                                      <p:to>
                                        <p:strVal val="visible"/>
                                      </p:to>
                                    </p:set>
                                    <p:animEffect transition="in" filter="fade">
                                      <p:cBhvr>
                                        <p:cTn id="46" dur="500"/>
                                        <p:tgtEl>
                                          <p:spTgt spid="5">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7" fill="hold" display="0">
                  <p:stCondLst>
                    <p:cond delay="indefinite"/>
                  </p:stCondLst>
                  <p:endCondLst>
                    <p:cond evt="onStopAudio" delay="0">
                      <p:tgtEl>
                        <p:sldTgt/>
                      </p:tgtEl>
                    </p:cond>
                  </p:endCondLst>
                </p:cTn>
                <p:tgtEl>
                  <p:spTgt spid="8"/>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p:cNvSpPr>
            <a:spLocks noGrp="1"/>
          </p:cNvSpPr>
          <p:nvPr>
            <p:ph type="sldNum" sz="quarter" idx="11"/>
          </p:nvPr>
        </p:nvSpPr>
        <p:spPr>
          <a:xfrm>
            <a:off x="429496" y="5931786"/>
            <a:ext cx="252000" cy="252000"/>
          </a:xfrm>
        </p:spPr>
        <p:txBody>
          <a:bodyPr/>
          <a:lstStyle/>
          <a:p>
            <a:fld id="{0DE708CC-0C3F-4567-9698-B54C0F35BD31}" type="slidenum">
              <a:rPr lang="cs-CZ" altLang="cs-CZ" smtClean="0"/>
              <a:pPr/>
              <a:t>3</a:t>
            </a:fld>
            <a:endParaRPr lang="cs-CZ" altLang="cs-CZ" dirty="0"/>
          </a:p>
        </p:txBody>
      </p:sp>
      <p:sp>
        <p:nvSpPr>
          <p:cNvPr id="4" name="Nadpis 3"/>
          <p:cNvSpPr>
            <a:spLocks noGrp="1"/>
          </p:cNvSpPr>
          <p:nvPr>
            <p:ph type="title"/>
          </p:nvPr>
        </p:nvSpPr>
        <p:spPr>
          <a:xfrm>
            <a:off x="398502" y="478018"/>
            <a:ext cx="11361600" cy="1171580"/>
          </a:xfrm>
        </p:spPr>
        <p:txBody>
          <a:bodyPr/>
          <a:lstStyle/>
          <a:p>
            <a:pPr algn="r"/>
            <a:r>
              <a:rPr lang="cs-CZ" sz="3600" dirty="0" smtClean="0"/>
              <a:t>Co je a k čemu vlastně slouží FA?</a:t>
            </a:r>
            <a:endParaRPr lang="cs-CZ" sz="3600" dirty="0"/>
          </a:p>
        </p:txBody>
      </p:sp>
      <p:sp>
        <p:nvSpPr>
          <p:cNvPr id="5" name="Podnadpis 4"/>
          <p:cNvSpPr>
            <a:spLocks noGrp="1"/>
          </p:cNvSpPr>
          <p:nvPr>
            <p:ph type="subTitle" idx="1"/>
          </p:nvPr>
        </p:nvSpPr>
        <p:spPr>
          <a:xfrm>
            <a:off x="429494" y="1649598"/>
            <a:ext cx="11486081" cy="975177"/>
          </a:xfrm>
        </p:spPr>
        <p:txBody>
          <a:bodyPr/>
          <a:lstStyle/>
          <a:p>
            <a:pPr algn="just"/>
            <a:r>
              <a:rPr lang="cs-CZ" sz="1600" dirty="0" smtClean="0"/>
              <a:t>Při zpracování finanční analýzy ekonomického subjektu se získaná data třídí, agregují, poměřují mezi sebou navzájem, kvantifikují se vztahy mezi nimi, hledají se kauzální souvislosti mezi daty, hledají se trendy, určuje se jejich vývoj a díky tomu všemu se </a:t>
            </a:r>
            <a:r>
              <a:rPr lang="cs-CZ" sz="1600" b="1" dirty="0" smtClean="0"/>
              <a:t>zvyšuje vypovídací schopnost </a:t>
            </a:r>
            <a:r>
              <a:rPr lang="cs-CZ" sz="1600" dirty="0" smtClean="0"/>
              <a:t>zpracovávaných dat, zvyšuje se tak jejich informační hodnota (</a:t>
            </a:r>
            <a:r>
              <a:rPr lang="cs-CZ" sz="1600" dirty="0" err="1" smtClean="0"/>
              <a:t>upr</a:t>
            </a:r>
            <a:r>
              <a:rPr lang="cs-CZ" sz="1600" dirty="0" smtClean="0"/>
              <a:t>. Sedláček 2009)</a:t>
            </a:r>
          </a:p>
          <a:p>
            <a:pPr marL="285750" indent="-285750" algn="just">
              <a:buFont typeface="Arial" panose="020B0604020202020204" pitchFamily="34" charset="0"/>
              <a:buChar char="•"/>
            </a:pPr>
            <a:endParaRPr lang="cs-CZ" sz="1600" dirty="0"/>
          </a:p>
          <a:p>
            <a:pPr algn="just"/>
            <a:endParaRPr lang="cs-CZ" sz="1600" dirty="0"/>
          </a:p>
        </p:txBody>
      </p:sp>
      <p:sp>
        <p:nvSpPr>
          <p:cNvPr id="7" name="Podnadpis 4"/>
          <p:cNvSpPr txBox="1">
            <a:spLocks/>
          </p:cNvSpPr>
          <p:nvPr/>
        </p:nvSpPr>
        <p:spPr>
          <a:xfrm>
            <a:off x="413998" y="3017580"/>
            <a:ext cx="4675774" cy="2217109"/>
          </a:xfrm>
          <a:prstGeom prst="rect">
            <a:avLst/>
          </a:prstGeom>
        </p:spPr>
        <p:txBody>
          <a:bodyPr vert="horz" lIns="0" tIns="0" rIns="0" bIns="0" rtlCol="0" anchor="t">
            <a:noAutofit/>
          </a:bodyPr>
          <a:lstStyle>
            <a:lvl1pPr marL="0" indent="0" algn="l" rtl="0" eaLnBrk="1" fontAlgn="base" hangingPunct="1">
              <a:lnSpc>
                <a:spcPct val="100000"/>
              </a:lnSpc>
              <a:spcBef>
                <a:spcPts val="0"/>
              </a:spcBef>
              <a:spcAft>
                <a:spcPct val="0"/>
              </a:spcAft>
              <a:buClr>
                <a:schemeClr val="tx2"/>
              </a:buClr>
              <a:buSzPct val="100000"/>
              <a:buFontTx/>
              <a:buNone/>
              <a:defRPr lang="cs-CZ" sz="2400" b="0" dirty="0">
                <a:solidFill>
                  <a:schemeClr val="tx1"/>
                </a:solidFill>
                <a:latin typeface="+mj-lt"/>
                <a:ea typeface="+mj-ea"/>
                <a:cs typeface="+mj-cs"/>
              </a:defRPr>
            </a:lvl1pPr>
            <a:lvl2pPr marL="457200" indent="0" algn="ctr" rtl="0" eaLnBrk="1" fontAlgn="base" hangingPunct="1">
              <a:lnSpc>
                <a:spcPts val="1800"/>
              </a:lnSpc>
              <a:spcBef>
                <a:spcPts val="0"/>
              </a:spcBef>
              <a:spcAft>
                <a:spcPct val="0"/>
              </a:spcAft>
              <a:buClr>
                <a:schemeClr val="tx2"/>
              </a:buClr>
              <a:buSzPct val="100000"/>
              <a:buFontTx/>
              <a:buNone/>
              <a:defRPr sz="2000" b="0">
                <a:solidFill>
                  <a:schemeClr val="tx1"/>
                </a:solidFill>
                <a:latin typeface="+mn-lt"/>
              </a:defRPr>
            </a:lvl2pPr>
            <a:lvl3pPr marL="914400" indent="0" algn="ctr" rtl="0" eaLnBrk="1" fontAlgn="base" hangingPunct="1">
              <a:lnSpc>
                <a:spcPts val="1800"/>
              </a:lnSpc>
              <a:spcBef>
                <a:spcPts val="0"/>
              </a:spcBef>
              <a:spcAft>
                <a:spcPct val="0"/>
              </a:spcAft>
              <a:buClr>
                <a:schemeClr val="folHlink"/>
              </a:buClr>
              <a:buSzPct val="80000"/>
              <a:buFontTx/>
              <a:buNone/>
              <a:defRPr sz="1800" b="0">
                <a:solidFill>
                  <a:schemeClr val="tx1"/>
                </a:solidFill>
                <a:latin typeface="+mn-lt"/>
              </a:defRPr>
            </a:lvl3pPr>
            <a:lvl4pPr marL="1371600" indent="0" algn="ctr" rtl="0" eaLnBrk="1" fontAlgn="base" hangingPunct="1">
              <a:lnSpc>
                <a:spcPts val="1800"/>
              </a:lnSpc>
              <a:spcBef>
                <a:spcPts val="0"/>
              </a:spcBef>
              <a:spcAft>
                <a:spcPct val="0"/>
              </a:spcAft>
              <a:buClr>
                <a:schemeClr val="accent2"/>
              </a:buClr>
              <a:buSzPct val="90000"/>
              <a:buFontTx/>
              <a:buNone/>
              <a:defRPr sz="1600" b="0">
                <a:solidFill>
                  <a:schemeClr val="tx1"/>
                </a:solidFill>
                <a:latin typeface="+mn-lt"/>
              </a:defRPr>
            </a:lvl4pPr>
            <a:lvl5pPr marL="1828800" indent="0" algn="ctr" rtl="0" eaLnBrk="1" fontAlgn="base" hangingPunct="1">
              <a:lnSpc>
                <a:spcPts val="1800"/>
              </a:lnSpc>
              <a:spcBef>
                <a:spcPts val="0"/>
              </a:spcBef>
              <a:spcAft>
                <a:spcPct val="0"/>
              </a:spcAft>
              <a:buClr>
                <a:schemeClr val="accent1"/>
              </a:buClr>
              <a:buFontTx/>
              <a:buNone/>
              <a:defRPr sz="1600" b="0">
                <a:solidFill>
                  <a:schemeClr val="tx1"/>
                </a:solidFill>
                <a:latin typeface="+mn-lt"/>
              </a:defRPr>
            </a:lvl5pPr>
            <a:lvl6pPr marL="2286000" indent="0" algn="ctr" rtl="0" eaLnBrk="1" fontAlgn="base" hangingPunct="1">
              <a:spcBef>
                <a:spcPct val="20000"/>
              </a:spcBef>
              <a:spcAft>
                <a:spcPct val="0"/>
              </a:spcAft>
              <a:buClr>
                <a:schemeClr val="accent1"/>
              </a:buClr>
              <a:buFont typeface="Wingdings" pitchFamily="2" charset="2"/>
              <a:buNone/>
              <a:defRPr sz="1600">
                <a:solidFill>
                  <a:schemeClr val="tx1"/>
                </a:solidFill>
                <a:latin typeface="+mn-lt"/>
              </a:defRPr>
            </a:lvl6pPr>
            <a:lvl7pPr marL="2743200" indent="0" algn="ctr" rtl="0" eaLnBrk="1" fontAlgn="base" hangingPunct="1">
              <a:lnSpc>
                <a:spcPts val="1800"/>
              </a:lnSpc>
              <a:spcBef>
                <a:spcPts val="0"/>
              </a:spcBef>
              <a:spcAft>
                <a:spcPct val="0"/>
              </a:spcAft>
              <a:buClr>
                <a:schemeClr val="accent1"/>
              </a:buClr>
              <a:buFont typeface="Arial" panose="020B0604020202020204" pitchFamily="34" charset="0"/>
              <a:buNone/>
              <a:defRPr sz="1600" baseline="0">
                <a:solidFill>
                  <a:schemeClr val="tx1"/>
                </a:solidFill>
                <a:latin typeface="+mn-lt"/>
              </a:defRPr>
            </a:lvl7pPr>
            <a:lvl8pPr marL="3200400" indent="0" algn="ctr" rtl="0" eaLnBrk="1" fontAlgn="base" hangingPunct="1">
              <a:lnSpc>
                <a:spcPts val="1800"/>
              </a:lnSpc>
              <a:spcBef>
                <a:spcPts val="0"/>
              </a:spcBef>
              <a:spcAft>
                <a:spcPct val="0"/>
              </a:spcAft>
              <a:buClr>
                <a:schemeClr val="accent1"/>
              </a:buClr>
              <a:buFont typeface="Arial" panose="020B0604020202020204" pitchFamily="34" charset="0"/>
              <a:buNone/>
              <a:defRPr sz="1600">
                <a:solidFill>
                  <a:schemeClr val="tx1"/>
                </a:solidFill>
                <a:latin typeface="+mn-lt"/>
              </a:defRPr>
            </a:lvl8pPr>
            <a:lvl9pPr marL="3657600" indent="0" algn="ctr" rtl="0" eaLnBrk="1" fontAlgn="base" hangingPunct="1">
              <a:lnSpc>
                <a:spcPts val="1800"/>
              </a:lnSpc>
              <a:spcBef>
                <a:spcPts val="0"/>
              </a:spcBef>
              <a:spcAft>
                <a:spcPct val="0"/>
              </a:spcAft>
              <a:buClr>
                <a:schemeClr val="accent1"/>
              </a:buClr>
              <a:buFont typeface="Arial" panose="020B0604020202020204" pitchFamily="34" charset="0"/>
              <a:buNone/>
              <a:defRPr sz="1600">
                <a:solidFill>
                  <a:schemeClr val="tx1"/>
                </a:solidFill>
                <a:latin typeface="+mn-lt"/>
              </a:defRPr>
            </a:lvl9pPr>
          </a:lstStyle>
          <a:p>
            <a:pPr algn="just"/>
            <a:r>
              <a:rPr lang="cs-CZ" sz="1800" kern="0" dirty="0" smtClean="0"/>
              <a:t>Analyzovaná organizace má celkové příjmy ve výši 2,5 mil. Kč a celkové výdaje ve výši 2 mil. Kč. Příjmy organizace se skládají zejména ze příjmů ze vstupného (1 mil. Kč), zbytek tvoří dotace a dary. Náklady organizace pak tvoří zejména mzdy (1,5 mil. Kč), dále pak také další provozní náklady (0,5 mil. Kč). Organizace má majetek ve výši 3 mil. Kč. </a:t>
            </a:r>
          </a:p>
          <a:p>
            <a:pPr marL="285750" indent="-285750">
              <a:buFont typeface="Arial" panose="020B0604020202020204" pitchFamily="34" charset="0"/>
              <a:buChar char="•"/>
            </a:pPr>
            <a:endParaRPr lang="cs-CZ" sz="1800" kern="0" dirty="0" smtClean="0"/>
          </a:p>
          <a:p>
            <a:endParaRPr lang="cs-CZ" sz="1800" kern="0" dirty="0"/>
          </a:p>
        </p:txBody>
      </p:sp>
      <p:sp>
        <p:nvSpPr>
          <p:cNvPr id="8" name="Podnadpis 4"/>
          <p:cNvSpPr txBox="1">
            <a:spLocks/>
          </p:cNvSpPr>
          <p:nvPr/>
        </p:nvSpPr>
        <p:spPr>
          <a:xfrm>
            <a:off x="5898252" y="3017580"/>
            <a:ext cx="6017323" cy="2557334"/>
          </a:xfrm>
          <a:prstGeom prst="rect">
            <a:avLst/>
          </a:prstGeom>
        </p:spPr>
        <p:txBody>
          <a:bodyPr vert="horz" lIns="0" tIns="0" rIns="0" bIns="0" rtlCol="0" anchor="t">
            <a:noAutofit/>
          </a:bodyPr>
          <a:lstStyle>
            <a:lvl1pPr marL="0" indent="0" algn="l" rtl="0" eaLnBrk="1" fontAlgn="base" hangingPunct="1">
              <a:lnSpc>
                <a:spcPct val="100000"/>
              </a:lnSpc>
              <a:spcBef>
                <a:spcPts val="0"/>
              </a:spcBef>
              <a:spcAft>
                <a:spcPct val="0"/>
              </a:spcAft>
              <a:buClr>
                <a:schemeClr val="tx2"/>
              </a:buClr>
              <a:buSzPct val="100000"/>
              <a:buFontTx/>
              <a:buNone/>
              <a:defRPr lang="cs-CZ" sz="2400" b="0" dirty="0">
                <a:solidFill>
                  <a:schemeClr val="tx1"/>
                </a:solidFill>
                <a:latin typeface="+mj-lt"/>
                <a:ea typeface="+mj-ea"/>
                <a:cs typeface="+mj-cs"/>
              </a:defRPr>
            </a:lvl1pPr>
            <a:lvl2pPr marL="457200" indent="0" algn="ctr" rtl="0" eaLnBrk="1" fontAlgn="base" hangingPunct="1">
              <a:lnSpc>
                <a:spcPts val="1800"/>
              </a:lnSpc>
              <a:spcBef>
                <a:spcPts val="0"/>
              </a:spcBef>
              <a:spcAft>
                <a:spcPct val="0"/>
              </a:spcAft>
              <a:buClr>
                <a:schemeClr val="tx2"/>
              </a:buClr>
              <a:buSzPct val="100000"/>
              <a:buFontTx/>
              <a:buNone/>
              <a:defRPr sz="2000" b="0">
                <a:solidFill>
                  <a:schemeClr val="tx1"/>
                </a:solidFill>
                <a:latin typeface="+mn-lt"/>
              </a:defRPr>
            </a:lvl2pPr>
            <a:lvl3pPr marL="914400" indent="0" algn="ctr" rtl="0" eaLnBrk="1" fontAlgn="base" hangingPunct="1">
              <a:lnSpc>
                <a:spcPts val="1800"/>
              </a:lnSpc>
              <a:spcBef>
                <a:spcPts val="0"/>
              </a:spcBef>
              <a:spcAft>
                <a:spcPct val="0"/>
              </a:spcAft>
              <a:buClr>
                <a:schemeClr val="folHlink"/>
              </a:buClr>
              <a:buSzPct val="80000"/>
              <a:buFontTx/>
              <a:buNone/>
              <a:defRPr sz="1800" b="0">
                <a:solidFill>
                  <a:schemeClr val="tx1"/>
                </a:solidFill>
                <a:latin typeface="+mn-lt"/>
              </a:defRPr>
            </a:lvl3pPr>
            <a:lvl4pPr marL="1371600" indent="0" algn="ctr" rtl="0" eaLnBrk="1" fontAlgn="base" hangingPunct="1">
              <a:lnSpc>
                <a:spcPts val="1800"/>
              </a:lnSpc>
              <a:spcBef>
                <a:spcPts val="0"/>
              </a:spcBef>
              <a:spcAft>
                <a:spcPct val="0"/>
              </a:spcAft>
              <a:buClr>
                <a:schemeClr val="accent2"/>
              </a:buClr>
              <a:buSzPct val="90000"/>
              <a:buFontTx/>
              <a:buNone/>
              <a:defRPr sz="1600" b="0">
                <a:solidFill>
                  <a:schemeClr val="tx1"/>
                </a:solidFill>
                <a:latin typeface="+mn-lt"/>
              </a:defRPr>
            </a:lvl4pPr>
            <a:lvl5pPr marL="1828800" indent="0" algn="ctr" rtl="0" eaLnBrk="1" fontAlgn="base" hangingPunct="1">
              <a:lnSpc>
                <a:spcPts val="1800"/>
              </a:lnSpc>
              <a:spcBef>
                <a:spcPts val="0"/>
              </a:spcBef>
              <a:spcAft>
                <a:spcPct val="0"/>
              </a:spcAft>
              <a:buClr>
                <a:schemeClr val="accent1"/>
              </a:buClr>
              <a:buFontTx/>
              <a:buNone/>
              <a:defRPr sz="1600" b="0">
                <a:solidFill>
                  <a:schemeClr val="tx1"/>
                </a:solidFill>
                <a:latin typeface="+mn-lt"/>
              </a:defRPr>
            </a:lvl5pPr>
            <a:lvl6pPr marL="2286000" indent="0" algn="ctr" rtl="0" eaLnBrk="1" fontAlgn="base" hangingPunct="1">
              <a:spcBef>
                <a:spcPct val="20000"/>
              </a:spcBef>
              <a:spcAft>
                <a:spcPct val="0"/>
              </a:spcAft>
              <a:buClr>
                <a:schemeClr val="accent1"/>
              </a:buClr>
              <a:buFont typeface="Wingdings" pitchFamily="2" charset="2"/>
              <a:buNone/>
              <a:defRPr sz="1600">
                <a:solidFill>
                  <a:schemeClr val="tx1"/>
                </a:solidFill>
                <a:latin typeface="+mn-lt"/>
              </a:defRPr>
            </a:lvl6pPr>
            <a:lvl7pPr marL="2743200" indent="0" algn="ctr" rtl="0" eaLnBrk="1" fontAlgn="base" hangingPunct="1">
              <a:lnSpc>
                <a:spcPts val="1800"/>
              </a:lnSpc>
              <a:spcBef>
                <a:spcPts val="0"/>
              </a:spcBef>
              <a:spcAft>
                <a:spcPct val="0"/>
              </a:spcAft>
              <a:buClr>
                <a:schemeClr val="accent1"/>
              </a:buClr>
              <a:buFont typeface="Arial" panose="020B0604020202020204" pitchFamily="34" charset="0"/>
              <a:buNone/>
              <a:defRPr sz="1600" baseline="0">
                <a:solidFill>
                  <a:schemeClr val="tx1"/>
                </a:solidFill>
                <a:latin typeface="+mn-lt"/>
              </a:defRPr>
            </a:lvl7pPr>
            <a:lvl8pPr marL="3200400" indent="0" algn="ctr" rtl="0" eaLnBrk="1" fontAlgn="base" hangingPunct="1">
              <a:lnSpc>
                <a:spcPts val="1800"/>
              </a:lnSpc>
              <a:spcBef>
                <a:spcPts val="0"/>
              </a:spcBef>
              <a:spcAft>
                <a:spcPct val="0"/>
              </a:spcAft>
              <a:buClr>
                <a:schemeClr val="accent1"/>
              </a:buClr>
              <a:buFont typeface="Arial" panose="020B0604020202020204" pitchFamily="34" charset="0"/>
              <a:buNone/>
              <a:defRPr sz="1600">
                <a:solidFill>
                  <a:schemeClr val="tx1"/>
                </a:solidFill>
                <a:latin typeface="+mn-lt"/>
              </a:defRPr>
            </a:lvl8pPr>
            <a:lvl9pPr marL="3657600" indent="0" algn="ctr" rtl="0" eaLnBrk="1" fontAlgn="base" hangingPunct="1">
              <a:lnSpc>
                <a:spcPts val="1800"/>
              </a:lnSpc>
              <a:spcBef>
                <a:spcPts val="0"/>
              </a:spcBef>
              <a:spcAft>
                <a:spcPct val="0"/>
              </a:spcAft>
              <a:buClr>
                <a:schemeClr val="accent1"/>
              </a:buClr>
              <a:buFont typeface="Arial" panose="020B0604020202020204" pitchFamily="34" charset="0"/>
              <a:buNone/>
              <a:defRPr sz="1600">
                <a:solidFill>
                  <a:schemeClr val="tx1"/>
                </a:solidFill>
                <a:latin typeface="+mn-lt"/>
              </a:defRPr>
            </a:lvl9pPr>
          </a:lstStyle>
          <a:p>
            <a:pPr algn="just"/>
            <a:r>
              <a:rPr lang="cs-CZ" sz="1400" kern="0" dirty="0" smtClean="0"/>
              <a:t>Analyzovaná organizace má celkové příjmy ve výši 3 mil. Kč, které mají v čase rostoucí tendenci, a celkové výdaje ve výši 2,5 mil. Kč, které ale rostou v čase rychleji, než příjmy (meziroční nárůsty výdajů jsou větší než u příjmů). Příjmy organizace se skládají z příjmů ze vstupného (1 mil. Kč; 33%), dotací (1,5 mil. Kč; 50%) a darů (0,5 mil. Kč; 17%). Poměry jednotlivých příjmů se v čase nemění, tj. organizace je sice závislá na dotacích, nicméně vykazuje prvky stability (v čase) a samofinancování (33%; +17%). Náklady organizace pak tvoří zejména mzdy a odměny (1,5 mil. Kč; 60%), dále pak náklady na inventář (0,5 mil. Kč; 20%) a administrativní náklady (0,5 mil. Kč; 20%). Organizace má majetek ve výši 3 mil. Kč, z čehož 1 mil. Kč tvoří peníze na účtech, 2 mil. Kč pak v drobném dlouhodobém majetku. Z hlediska původu financování tohoto majetku je 2 mil. Kč tvořeno vlastním kapitálem, 1 mil. Kč je potom kryto cizími zdroji (největší část tvoří závazky vůči zaměstnancům a také dlouhodobý úvěr). Organizace tak sice vykazuje nemalou zadluženost (33%), z níž je však jen část bezprostředním rizikem (závazky vůči zaměstnancům), má likvidní kapitál (33%) a relativně bezpečnou běžnou likviditu…    </a:t>
            </a:r>
          </a:p>
          <a:p>
            <a:pPr marL="285750" indent="-285750" algn="just">
              <a:buFont typeface="Arial" panose="020B0604020202020204" pitchFamily="34" charset="0"/>
              <a:buChar char="•"/>
            </a:pPr>
            <a:endParaRPr lang="cs-CZ" sz="1400" kern="0" dirty="0" smtClean="0"/>
          </a:p>
          <a:p>
            <a:pPr algn="just"/>
            <a:endParaRPr lang="cs-CZ" sz="1400" kern="0" dirty="0"/>
          </a:p>
        </p:txBody>
      </p:sp>
      <p:sp>
        <p:nvSpPr>
          <p:cNvPr id="10" name="Podnadpis 4"/>
          <p:cNvSpPr txBox="1">
            <a:spLocks/>
          </p:cNvSpPr>
          <p:nvPr/>
        </p:nvSpPr>
        <p:spPr>
          <a:xfrm>
            <a:off x="429494" y="2655010"/>
            <a:ext cx="4675774" cy="332335"/>
          </a:xfrm>
          <a:prstGeom prst="rect">
            <a:avLst/>
          </a:prstGeom>
        </p:spPr>
        <p:txBody>
          <a:bodyPr vert="horz" lIns="0" tIns="0" rIns="0" bIns="0" rtlCol="0" anchor="t">
            <a:noAutofit/>
          </a:bodyPr>
          <a:lstStyle>
            <a:lvl1pPr marL="0" indent="0" algn="l" rtl="0" eaLnBrk="1" fontAlgn="base" hangingPunct="1">
              <a:lnSpc>
                <a:spcPct val="100000"/>
              </a:lnSpc>
              <a:spcBef>
                <a:spcPts val="0"/>
              </a:spcBef>
              <a:spcAft>
                <a:spcPct val="0"/>
              </a:spcAft>
              <a:buClr>
                <a:schemeClr val="tx2"/>
              </a:buClr>
              <a:buSzPct val="100000"/>
              <a:buFontTx/>
              <a:buNone/>
              <a:defRPr lang="cs-CZ" sz="2400" b="0" dirty="0">
                <a:solidFill>
                  <a:schemeClr val="tx1"/>
                </a:solidFill>
                <a:latin typeface="+mj-lt"/>
                <a:ea typeface="+mj-ea"/>
                <a:cs typeface="+mj-cs"/>
              </a:defRPr>
            </a:lvl1pPr>
            <a:lvl2pPr marL="457200" indent="0" algn="ctr" rtl="0" eaLnBrk="1" fontAlgn="base" hangingPunct="1">
              <a:lnSpc>
                <a:spcPts val="1800"/>
              </a:lnSpc>
              <a:spcBef>
                <a:spcPts val="0"/>
              </a:spcBef>
              <a:spcAft>
                <a:spcPct val="0"/>
              </a:spcAft>
              <a:buClr>
                <a:schemeClr val="tx2"/>
              </a:buClr>
              <a:buSzPct val="100000"/>
              <a:buFontTx/>
              <a:buNone/>
              <a:defRPr sz="2000" b="0">
                <a:solidFill>
                  <a:schemeClr val="tx1"/>
                </a:solidFill>
                <a:latin typeface="+mn-lt"/>
              </a:defRPr>
            </a:lvl2pPr>
            <a:lvl3pPr marL="914400" indent="0" algn="ctr" rtl="0" eaLnBrk="1" fontAlgn="base" hangingPunct="1">
              <a:lnSpc>
                <a:spcPts val="1800"/>
              </a:lnSpc>
              <a:spcBef>
                <a:spcPts val="0"/>
              </a:spcBef>
              <a:spcAft>
                <a:spcPct val="0"/>
              </a:spcAft>
              <a:buClr>
                <a:schemeClr val="folHlink"/>
              </a:buClr>
              <a:buSzPct val="80000"/>
              <a:buFontTx/>
              <a:buNone/>
              <a:defRPr sz="1800" b="0">
                <a:solidFill>
                  <a:schemeClr val="tx1"/>
                </a:solidFill>
                <a:latin typeface="+mn-lt"/>
              </a:defRPr>
            </a:lvl3pPr>
            <a:lvl4pPr marL="1371600" indent="0" algn="ctr" rtl="0" eaLnBrk="1" fontAlgn="base" hangingPunct="1">
              <a:lnSpc>
                <a:spcPts val="1800"/>
              </a:lnSpc>
              <a:spcBef>
                <a:spcPts val="0"/>
              </a:spcBef>
              <a:spcAft>
                <a:spcPct val="0"/>
              </a:spcAft>
              <a:buClr>
                <a:schemeClr val="accent2"/>
              </a:buClr>
              <a:buSzPct val="90000"/>
              <a:buFontTx/>
              <a:buNone/>
              <a:defRPr sz="1600" b="0">
                <a:solidFill>
                  <a:schemeClr val="tx1"/>
                </a:solidFill>
                <a:latin typeface="+mn-lt"/>
              </a:defRPr>
            </a:lvl4pPr>
            <a:lvl5pPr marL="1828800" indent="0" algn="ctr" rtl="0" eaLnBrk="1" fontAlgn="base" hangingPunct="1">
              <a:lnSpc>
                <a:spcPts val="1800"/>
              </a:lnSpc>
              <a:spcBef>
                <a:spcPts val="0"/>
              </a:spcBef>
              <a:spcAft>
                <a:spcPct val="0"/>
              </a:spcAft>
              <a:buClr>
                <a:schemeClr val="accent1"/>
              </a:buClr>
              <a:buFontTx/>
              <a:buNone/>
              <a:defRPr sz="1600" b="0">
                <a:solidFill>
                  <a:schemeClr val="tx1"/>
                </a:solidFill>
                <a:latin typeface="+mn-lt"/>
              </a:defRPr>
            </a:lvl5pPr>
            <a:lvl6pPr marL="2286000" indent="0" algn="ctr" rtl="0" eaLnBrk="1" fontAlgn="base" hangingPunct="1">
              <a:spcBef>
                <a:spcPct val="20000"/>
              </a:spcBef>
              <a:spcAft>
                <a:spcPct val="0"/>
              </a:spcAft>
              <a:buClr>
                <a:schemeClr val="accent1"/>
              </a:buClr>
              <a:buFont typeface="Wingdings" pitchFamily="2" charset="2"/>
              <a:buNone/>
              <a:defRPr sz="1600">
                <a:solidFill>
                  <a:schemeClr val="tx1"/>
                </a:solidFill>
                <a:latin typeface="+mn-lt"/>
              </a:defRPr>
            </a:lvl6pPr>
            <a:lvl7pPr marL="2743200" indent="0" algn="ctr" rtl="0" eaLnBrk="1" fontAlgn="base" hangingPunct="1">
              <a:lnSpc>
                <a:spcPts val="1800"/>
              </a:lnSpc>
              <a:spcBef>
                <a:spcPts val="0"/>
              </a:spcBef>
              <a:spcAft>
                <a:spcPct val="0"/>
              </a:spcAft>
              <a:buClr>
                <a:schemeClr val="accent1"/>
              </a:buClr>
              <a:buFont typeface="Arial" panose="020B0604020202020204" pitchFamily="34" charset="0"/>
              <a:buNone/>
              <a:defRPr sz="1600" baseline="0">
                <a:solidFill>
                  <a:schemeClr val="tx1"/>
                </a:solidFill>
                <a:latin typeface="+mn-lt"/>
              </a:defRPr>
            </a:lvl7pPr>
            <a:lvl8pPr marL="3200400" indent="0" algn="ctr" rtl="0" eaLnBrk="1" fontAlgn="base" hangingPunct="1">
              <a:lnSpc>
                <a:spcPts val="1800"/>
              </a:lnSpc>
              <a:spcBef>
                <a:spcPts val="0"/>
              </a:spcBef>
              <a:spcAft>
                <a:spcPct val="0"/>
              </a:spcAft>
              <a:buClr>
                <a:schemeClr val="accent1"/>
              </a:buClr>
              <a:buFont typeface="Arial" panose="020B0604020202020204" pitchFamily="34" charset="0"/>
              <a:buNone/>
              <a:defRPr sz="1600">
                <a:solidFill>
                  <a:schemeClr val="tx1"/>
                </a:solidFill>
                <a:latin typeface="+mn-lt"/>
              </a:defRPr>
            </a:lvl8pPr>
            <a:lvl9pPr marL="3657600" indent="0" algn="ctr" rtl="0" eaLnBrk="1" fontAlgn="base" hangingPunct="1">
              <a:lnSpc>
                <a:spcPts val="1800"/>
              </a:lnSpc>
              <a:spcBef>
                <a:spcPts val="0"/>
              </a:spcBef>
              <a:spcAft>
                <a:spcPct val="0"/>
              </a:spcAft>
              <a:buClr>
                <a:schemeClr val="accent1"/>
              </a:buClr>
              <a:buFont typeface="Arial" panose="020B0604020202020204" pitchFamily="34" charset="0"/>
              <a:buNone/>
              <a:defRPr sz="1600">
                <a:solidFill>
                  <a:schemeClr val="tx1"/>
                </a:solidFill>
                <a:latin typeface="+mn-lt"/>
              </a:defRPr>
            </a:lvl9pPr>
          </a:lstStyle>
          <a:p>
            <a:pPr algn="ctr"/>
            <a:r>
              <a:rPr lang="cs-CZ" sz="1800" b="1" kern="0" dirty="0" smtClean="0">
                <a:ln w="0"/>
                <a:solidFill>
                  <a:schemeClr val="accent1"/>
                </a:solidFill>
                <a:effectLst>
                  <a:outerShdw blurRad="38100" dist="25400" dir="5400000" algn="ctr" rotWithShape="0">
                    <a:srgbClr val="6E747A">
                      <a:alpha val="43000"/>
                    </a:srgbClr>
                  </a:outerShdw>
                </a:effectLst>
              </a:rPr>
              <a:t>ZÁVĚR A</a:t>
            </a:r>
          </a:p>
          <a:p>
            <a:pPr marL="285750" indent="-285750" algn="ctr">
              <a:buFont typeface="Arial" panose="020B0604020202020204" pitchFamily="34" charset="0"/>
              <a:buChar char="•"/>
            </a:pPr>
            <a:endParaRPr lang="cs-CZ" sz="1800" b="1" kern="0" dirty="0" smtClean="0">
              <a:ln w="0"/>
              <a:solidFill>
                <a:schemeClr val="accent1"/>
              </a:solidFill>
              <a:effectLst>
                <a:outerShdw blurRad="38100" dist="25400" dir="5400000" algn="ctr" rotWithShape="0">
                  <a:srgbClr val="6E747A">
                    <a:alpha val="43000"/>
                  </a:srgbClr>
                </a:outerShdw>
              </a:effectLst>
            </a:endParaRPr>
          </a:p>
          <a:p>
            <a:pPr algn="ctr"/>
            <a:endParaRPr lang="cs-CZ" sz="1800" b="1" kern="0" dirty="0">
              <a:ln w="0"/>
              <a:solidFill>
                <a:schemeClr val="accent1"/>
              </a:solidFill>
              <a:effectLst>
                <a:outerShdw blurRad="38100" dist="25400" dir="5400000" algn="ctr" rotWithShape="0">
                  <a:srgbClr val="6E747A">
                    <a:alpha val="43000"/>
                  </a:srgbClr>
                </a:outerShdw>
              </a:effectLst>
            </a:endParaRPr>
          </a:p>
        </p:txBody>
      </p:sp>
      <p:sp>
        <p:nvSpPr>
          <p:cNvPr id="11" name="Podnadpis 4"/>
          <p:cNvSpPr txBox="1">
            <a:spLocks/>
          </p:cNvSpPr>
          <p:nvPr/>
        </p:nvSpPr>
        <p:spPr>
          <a:xfrm>
            <a:off x="5898252" y="2656268"/>
            <a:ext cx="4675774" cy="332335"/>
          </a:xfrm>
          <a:prstGeom prst="rect">
            <a:avLst/>
          </a:prstGeom>
        </p:spPr>
        <p:txBody>
          <a:bodyPr vert="horz" lIns="0" tIns="0" rIns="0" bIns="0" rtlCol="0" anchor="t">
            <a:noAutofit/>
          </a:bodyPr>
          <a:lstStyle>
            <a:lvl1pPr marL="0" indent="0" algn="l" rtl="0" eaLnBrk="1" fontAlgn="base" hangingPunct="1">
              <a:lnSpc>
                <a:spcPct val="100000"/>
              </a:lnSpc>
              <a:spcBef>
                <a:spcPts val="0"/>
              </a:spcBef>
              <a:spcAft>
                <a:spcPct val="0"/>
              </a:spcAft>
              <a:buClr>
                <a:schemeClr val="tx2"/>
              </a:buClr>
              <a:buSzPct val="100000"/>
              <a:buFontTx/>
              <a:buNone/>
              <a:defRPr lang="cs-CZ" sz="2400" b="0" dirty="0">
                <a:solidFill>
                  <a:schemeClr val="tx1"/>
                </a:solidFill>
                <a:latin typeface="+mj-lt"/>
                <a:ea typeface="+mj-ea"/>
                <a:cs typeface="+mj-cs"/>
              </a:defRPr>
            </a:lvl1pPr>
            <a:lvl2pPr marL="457200" indent="0" algn="ctr" rtl="0" eaLnBrk="1" fontAlgn="base" hangingPunct="1">
              <a:lnSpc>
                <a:spcPts val="1800"/>
              </a:lnSpc>
              <a:spcBef>
                <a:spcPts val="0"/>
              </a:spcBef>
              <a:spcAft>
                <a:spcPct val="0"/>
              </a:spcAft>
              <a:buClr>
                <a:schemeClr val="tx2"/>
              </a:buClr>
              <a:buSzPct val="100000"/>
              <a:buFontTx/>
              <a:buNone/>
              <a:defRPr sz="2000" b="0">
                <a:solidFill>
                  <a:schemeClr val="tx1"/>
                </a:solidFill>
                <a:latin typeface="+mn-lt"/>
              </a:defRPr>
            </a:lvl2pPr>
            <a:lvl3pPr marL="914400" indent="0" algn="ctr" rtl="0" eaLnBrk="1" fontAlgn="base" hangingPunct="1">
              <a:lnSpc>
                <a:spcPts val="1800"/>
              </a:lnSpc>
              <a:spcBef>
                <a:spcPts val="0"/>
              </a:spcBef>
              <a:spcAft>
                <a:spcPct val="0"/>
              </a:spcAft>
              <a:buClr>
                <a:schemeClr val="folHlink"/>
              </a:buClr>
              <a:buSzPct val="80000"/>
              <a:buFontTx/>
              <a:buNone/>
              <a:defRPr sz="1800" b="0">
                <a:solidFill>
                  <a:schemeClr val="tx1"/>
                </a:solidFill>
                <a:latin typeface="+mn-lt"/>
              </a:defRPr>
            </a:lvl3pPr>
            <a:lvl4pPr marL="1371600" indent="0" algn="ctr" rtl="0" eaLnBrk="1" fontAlgn="base" hangingPunct="1">
              <a:lnSpc>
                <a:spcPts val="1800"/>
              </a:lnSpc>
              <a:spcBef>
                <a:spcPts val="0"/>
              </a:spcBef>
              <a:spcAft>
                <a:spcPct val="0"/>
              </a:spcAft>
              <a:buClr>
                <a:schemeClr val="accent2"/>
              </a:buClr>
              <a:buSzPct val="90000"/>
              <a:buFontTx/>
              <a:buNone/>
              <a:defRPr sz="1600" b="0">
                <a:solidFill>
                  <a:schemeClr val="tx1"/>
                </a:solidFill>
                <a:latin typeface="+mn-lt"/>
              </a:defRPr>
            </a:lvl4pPr>
            <a:lvl5pPr marL="1828800" indent="0" algn="ctr" rtl="0" eaLnBrk="1" fontAlgn="base" hangingPunct="1">
              <a:lnSpc>
                <a:spcPts val="1800"/>
              </a:lnSpc>
              <a:spcBef>
                <a:spcPts val="0"/>
              </a:spcBef>
              <a:spcAft>
                <a:spcPct val="0"/>
              </a:spcAft>
              <a:buClr>
                <a:schemeClr val="accent1"/>
              </a:buClr>
              <a:buFontTx/>
              <a:buNone/>
              <a:defRPr sz="1600" b="0">
                <a:solidFill>
                  <a:schemeClr val="tx1"/>
                </a:solidFill>
                <a:latin typeface="+mn-lt"/>
              </a:defRPr>
            </a:lvl5pPr>
            <a:lvl6pPr marL="2286000" indent="0" algn="ctr" rtl="0" eaLnBrk="1" fontAlgn="base" hangingPunct="1">
              <a:spcBef>
                <a:spcPct val="20000"/>
              </a:spcBef>
              <a:spcAft>
                <a:spcPct val="0"/>
              </a:spcAft>
              <a:buClr>
                <a:schemeClr val="accent1"/>
              </a:buClr>
              <a:buFont typeface="Wingdings" pitchFamily="2" charset="2"/>
              <a:buNone/>
              <a:defRPr sz="1600">
                <a:solidFill>
                  <a:schemeClr val="tx1"/>
                </a:solidFill>
                <a:latin typeface="+mn-lt"/>
              </a:defRPr>
            </a:lvl6pPr>
            <a:lvl7pPr marL="2743200" indent="0" algn="ctr" rtl="0" eaLnBrk="1" fontAlgn="base" hangingPunct="1">
              <a:lnSpc>
                <a:spcPts val="1800"/>
              </a:lnSpc>
              <a:spcBef>
                <a:spcPts val="0"/>
              </a:spcBef>
              <a:spcAft>
                <a:spcPct val="0"/>
              </a:spcAft>
              <a:buClr>
                <a:schemeClr val="accent1"/>
              </a:buClr>
              <a:buFont typeface="Arial" panose="020B0604020202020204" pitchFamily="34" charset="0"/>
              <a:buNone/>
              <a:defRPr sz="1600" baseline="0">
                <a:solidFill>
                  <a:schemeClr val="tx1"/>
                </a:solidFill>
                <a:latin typeface="+mn-lt"/>
              </a:defRPr>
            </a:lvl7pPr>
            <a:lvl8pPr marL="3200400" indent="0" algn="ctr" rtl="0" eaLnBrk="1" fontAlgn="base" hangingPunct="1">
              <a:lnSpc>
                <a:spcPts val="1800"/>
              </a:lnSpc>
              <a:spcBef>
                <a:spcPts val="0"/>
              </a:spcBef>
              <a:spcAft>
                <a:spcPct val="0"/>
              </a:spcAft>
              <a:buClr>
                <a:schemeClr val="accent1"/>
              </a:buClr>
              <a:buFont typeface="Arial" panose="020B0604020202020204" pitchFamily="34" charset="0"/>
              <a:buNone/>
              <a:defRPr sz="1600">
                <a:solidFill>
                  <a:schemeClr val="tx1"/>
                </a:solidFill>
                <a:latin typeface="+mn-lt"/>
              </a:defRPr>
            </a:lvl8pPr>
            <a:lvl9pPr marL="3657600" indent="0" algn="ctr" rtl="0" eaLnBrk="1" fontAlgn="base" hangingPunct="1">
              <a:lnSpc>
                <a:spcPts val="1800"/>
              </a:lnSpc>
              <a:spcBef>
                <a:spcPts val="0"/>
              </a:spcBef>
              <a:spcAft>
                <a:spcPct val="0"/>
              </a:spcAft>
              <a:buClr>
                <a:schemeClr val="accent1"/>
              </a:buClr>
              <a:buFont typeface="Arial" panose="020B0604020202020204" pitchFamily="34" charset="0"/>
              <a:buNone/>
              <a:defRPr sz="1600">
                <a:solidFill>
                  <a:schemeClr val="tx1"/>
                </a:solidFill>
                <a:latin typeface="+mn-lt"/>
              </a:defRPr>
            </a:lvl9pPr>
          </a:lstStyle>
          <a:p>
            <a:pPr algn="ctr"/>
            <a:r>
              <a:rPr lang="cs-CZ" sz="1800" b="1" kern="0" dirty="0" smtClean="0">
                <a:ln w="0"/>
                <a:solidFill>
                  <a:schemeClr val="accent1"/>
                </a:solidFill>
                <a:effectLst>
                  <a:outerShdw blurRad="38100" dist="25400" dir="5400000" algn="ctr" rotWithShape="0">
                    <a:srgbClr val="6E747A">
                      <a:alpha val="43000"/>
                    </a:srgbClr>
                  </a:outerShdw>
                </a:effectLst>
              </a:rPr>
              <a:t>ZÁVĚR B</a:t>
            </a:r>
          </a:p>
          <a:p>
            <a:pPr marL="285750" indent="-285750" algn="ctr">
              <a:buFont typeface="Arial" panose="020B0604020202020204" pitchFamily="34" charset="0"/>
              <a:buChar char="•"/>
            </a:pPr>
            <a:endParaRPr lang="cs-CZ" sz="1800" b="1" kern="0" dirty="0" smtClean="0">
              <a:ln w="0"/>
              <a:solidFill>
                <a:schemeClr val="accent1"/>
              </a:solidFill>
              <a:effectLst>
                <a:outerShdw blurRad="38100" dist="25400" dir="5400000" algn="ctr" rotWithShape="0">
                  <a:srgbClr val="6E747A">
                    <a:alpha val="43000"/>
                  </a:srgbClr>
                </a:outerShdw>
              </a:effectLst>
            </a:endParaRPr>
          </a:p>
          <a:p>
            <a:pPr algn="ctr"/>
            <a:endParaRPr lang="cs-CZ" sz="1800" b="1" kern="0" dirty="0">
              <a:ln w="0"/>
              <a:solidFill>
                <a:schemeClr val="accent1"/>
              </a:solidFill>
              <a:effectLst>
                <a:outerShdw blurRad="38100" dist="25400" dir="5400000" algn="ctr" rotWithShape="0">
                  <a:srgbClr val="6E747A">
                    <a:alpha val="43000"/>
                  </a:srgbClr>
                </a:outerShdw>
              </a:effectLst>
            </a:endParaRPr>
          </a:p>
        </p:txBody>
      </p:sp>
      <p:pic>
        <p:nvPicPr>
          <p:cNvPr id="2" name="Zvuk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3545715502"/>
      </p:ext>
    </p:extLst>
  </p:cSld>
  <p:clrMapOvr>
    <a:masterClrMapping/>
  </p:clrMapOvr>
  <mc:AlternateContent xmlns:mc="http://schemas.openxmlformats.org/markup-compatibility/2006">
    <mc:Choice xmlns:p14="http://schemas.microsoft.com/office/powerpoint/2010/main" Requires="p14">
      <p:transition spd="slow" p14:dur="2000" advTm="649142"/>
    </mc:Choice>
    <mc:Fallback>
      <p:transition spd="slow" advTm="6491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fade">
                                      <p:cBhvr>
                                        <p:cTn id="11" dur="500"/>
                                        <p:tgtEl>
                                          <p:spTgt spid="5">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additive="base">
                                        <p:cTn id="16" dur="500" fill="hold"/>
                                        <p:tgtEl>
                                          <p:spTgt spid="10"/>
                                        </p:tgtEl>
                                        <p:attrNameLst>
                                          <p:attrName>ppt_x</p:attrName>
                                        </p:attrNameLst>
                                      </p:cBhvr>
                                      <p:tavLst>
                                        <p:tav tm="0">
                                          <p:val>
                                            <p:strVal val="#ppt_x"/>
                                          </p:val>
                                        </p:tav>
                                        <p:tav tm="100000">
                                          <p:val>
                                            <p:strVal val="#ppt_x"/>
                                          </p:val>
                                        </p:tav>
                                      </p:tavLst>
                                    </p:anim>
                                    <p:anim calcmode="lin" valueType="num">
                                      <p:cBhvr additive="base">
                                        <p:cTn id="17" dur="500" fill="hold"/>
                                        <p:tgtEl>
                                          <p:spTgt spid="10"/>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additive="base">
                                        <p:cTn id="20" dur="500" fill="hold"/>
                                        <p:tgtEl>
                                          <p:spTgt spid="7"/>
                                        </p:tgtEl>
                                        <p:attrNameLst>
                                          <p:attrName>ppt_x</p:attrName>
                                        </p:attrNameLst>
                                      </p:cBhvr>
                                      <p:tavLst>
                                        <p:tav tm="0">
                                          <p:val>
                                            <p:strVal val="#ppt_x"/>
                                          </p:val>
                                        </p:tav>
                                        <p:tav tm="100000">
                                          <p:val>
                                            <p:strVal val="#ppt_x"/>
                                          </p:val>
                                        </p:tav>
                                      </p:tavLst>
                                    </p:anim>
                                    <p:anim calcmode="lin" valueType="num">
                                      <p:cBhvr additive="base">
                                        <p:cTn id="21"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additive="base">
                                        <p:cTn id="26" dur="500" fill="hold"/>
                                        <p:tgtEl>
                                          <p:spTgt spid="11"/>
                                        </p:tgtEl>
                                        <p:attrNameLst>
                                          <p:attrName>ppt_x</p:attrName>
                                        </p:attrNameLst>
                                      </p:cBhvr>
                                      <p:tavLst>
                                        <p:tav tm="0">
                                          <p:val>
                                            <p:strVal val="#ppt_x"/>
                                          </p:val>
                                        </p:tav>
                                        <p:tav tm="100000">
                                          <p:val>
                                            <p:strVal val="#ppt_x"/>
                                          </p:val>
                                        </p:tav>
                                      </p:tavLst>
                                    </p:anim>
                                    <p:anim calcmode="lin" valueType="num">
                                      <p:cBhvr additive="base">
                                        <p:cTn id="27" dur="500" fill="hold"/>
                                        <p:tgtEl>
                                          <p:spTgt spid="11"/>
                                        </p:tgtEl>
                                        <p:attrNameLst>
                                          <p:attrName>ppt_y</p:attrName>
                                        </p:attrNameLst>
                                      </p:cBhvr>
                                      <p:tavLst>
                                        <p:tav tm="0">
                                          <p:val>
                                            <p:strVal val="1+#ppt_h/2"/>
                                          </p:val>
                                        </p:tav>
                                        <p:tav tm="100000">
                                          <p:val>
                                            <p:strVal val="#ppt_y"/>
                                          </p:val>
                                        </p:tav>
                                      </p:tavLst>
                                    </p:anim>
                                  </p:childTnLst>
                                </p:cTn>
                              </p:par>
                              <p:par>
                                <p:cTn id="28" presetID="2" presetClass="entr" presetSubtype="4" fill="hold" grpId="0" nodeType="withEffect">
                                  <p:stCondLst>
                                    <p:cond delay="0"/>
                                  </p:stCondLst>
                                  <p:childTnLst>
                                    <p:set>
                                      <p:cBhvr>
                                        <p:cTn id="29" dur="1" fill="hold">
                                          <p:stCondLst>
                                            <p:cond delay="0"/>
                                          </p:stCondLst>
                                        </p:cTn>
                                        <p:tgtEl>
                                          <p:spTgt spid="8"/>
                                        </p:tgtEl>
                                        <p:attrNameLst>
                                          <p:attrName>style.visibility</p:attrName>
                                        </p:attrNameLst>
                                      </p:cBhvr>
                                      <p:to>
                                        <p:strVal val="visible"/>
                                      </p:to>
                                    </p:set>
                                    <p:anim calcmode="lin" valueType="num">
                                      <p:cBhvr additive="base">
                                        <p:cTn id="30" dur="500" fill="hold"/>
                                        <p:tgtEl>
                                          <p:spTgt spid="8"/>
                                        </p:tgtEl>
                                        <p:attrNameLst>
                                          <p:attrName>ppt_x</p:attrName>
                                        </p:attrNameLst>
                                      </p:cBhvr>
                                      <p:tavLst>
                                        <p:tav tm="0">
                                          <p:val>
                                            <p:strVal val="#ppt_x"/>
                                          </p:val>
                                        </p:tav>
                                        <p:tav tm="100000">
                                          <p:val>
                                            <p:strVal val="#ppt_x"/>
                                          </p:val>
                                        </p:tav>
                                      </p:tavLst>
                                    </p:anim>
                                    <p:anim calcmode="lin" valueType="num">
                                      <p:cBhvr additive="base">
                                        <p:cTn id="31"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2" fill="hold" display="0">
                  <p:stCondLst>
                    <p:cond delay="indefinite"/>
                  </p:stCondLst>
                  <p:endCondLst>
                    <p:cond evt="onStopAudio" delay="0">
                      <p:tgtEl>
                        <p:sldTgt/>
                      </p:tgtEl>
                    </p:cond>
                  </p:endCondLst>
                </p:cTn>
                <p:tgtEl>
                  <p:spTgt spid="2"/>
                </p:tgtEl>
              </p:cMediaNode>
            </p:audio>
          </p:childTnLst>
        </p:cTn>
      </p:par>
    </p:tnLst>
    <p:bldLst>
      <p:bldP spid="7" grpId="0"/>
      <p:bldP spid="8" grpId="0"/>
      <p:bldP spid="10" grpId="0"/>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p:cNvSpPr>
            <a:spLocks noGrp="1"/>
          </p:cNvSpPr>
          <p:nvPr>
            <p:ph type="sldNum" sz="quarter" idx="11"/>
          </p:nvPr>
        </p:nvSpPr>
        <p:spPr>
          <a:xfrm>
            <a:off x="429496" y="5931786"/>
            <a:ext cx="252000" cy="252000"/>
          </a:xfrm>
        </p:spPr>
        <p:txBody>
          <a:bodyPr/>
          <a:lstStyle/>
          <a:p>
            <a:fld id="{0DE708CC-0C3F-4567-9698-B54C0F35BD31}" type="slidenum">
              <a:rPr lang="cs-CZ" altLang="cs-CZ" smtClean="0"/>
              <a:pPr/>
              <a:t>4</a:t>
            </a:fld>
            <a:endParaRPr lang="cs-CZ" altLang="cs-CZ" dirty="0"/>
          </a:p>
        </p:txBody>
      </p:sp>
      <p:sp>
        <p:nvSpPr>
          <p:cNvPr id="4" name="Nadpis 3"/>
          <p:cNvSpPr>
            <a:spLocks noGrp="1"/>
          </p:cNvSpPr>
          <p:nvPr>
            <p:ph type="title"/>
          </p:nvPr>
        </p:nvSpPr>
        <p:spPr>
          <a:xfrm>
            <a:off x="398502" y="478018"/>
            <a:ext cx="11361600" cy="1171580"/>
          </a:xfrm>
        </p:spPr>
        <p:txBody>
          <a:bodyPr/>
          <a:lstStyle/>
          <a:p>
            <a:pPr algn="r"/>
            <a:r>
              <a:rPr lang="cs-CZ" sz="3600" dirty="0" smtClean="0"/>
              <a:t>Co je a k čemu vlastně slouží FA?</a:t>
            </a:r>
            <a:endParaRPr lang="cs-CZ" sz="3600" dirty="0"/>
          </a:p>
        </p:txBody>
      </p:sp>
      <p:sp>
        <p:nvSpPr>
          <p:cNvPr id="5" name="Podnadpis 4"/>
          <p:cNvSpPr>
            <a:spLocks noGrp="1"/>
          </p:cNvSpPr>
          <p:nvPr>
            <p:ph type="subTitle" idx="1"/>
          </p:nvPr>
        </p:nvSpPr>
        <p:spPr>
          <a:xfrm>
            <a:off x="429496" y="1817023"/>
            <a:ext cx="11486081" cy="975177"/>
          </a:xfrm>
        </p:spPr>
        <p:txBody>
          <a:bodyPr/>
          <a:lstStyle/>
          <a:p>
            <a:pPr algn="just"/>
            <a:r>
              <a:rPr lang="cs-CZ" sz="1600" b="1" dirty="0" smtClean="0"/>
              <a:t>Cíle finanční analýzy </a:t>
            </a:r>
            <a:r>
              <a:rPr lang="cs-CZ" sz="1600" dirty="0" smtClean="0"/>
              <a:t>(Sedláček 2009):</a:t>
            </a:r>
          </a:p>
          <a:p>
            <a:pPr algn="just"/>
            <a:endParaRPr lang="cs-CZ" sz="1600" dirty="0"/>
          </a:p>
          <a:p>
            <a:pPr marL="285750" indent="-285750" algn="just">
              <a:buFont typeface="Arial" panose="020B0604020202020204" pitchFamily="34" charset="0"/>
              <a:buChar char="•"/>
            </a:pPr>
            <a:r>
              <a:rPr lang="cs-CZ" sz="1600" dirty="0" smtClean="0"/>
              <a:t>Posouzení vlivu vnitřního i vnějšího prostředí</a:t>
            </a:r>
          </a:p>
          <a:p>
            <a:pPr marL="285750" indent="-285750" algn="just">
              <a:buFont typeface="Arial" panose="020B0604020202020204" pitchFamily="34" charset="0"/>
              <a:buChar char="•"/>
            </a:pPr>
            <a:endParaRPr lang="cs-CZ" sz="1600" dirty="0"/>
          </a:p>
          <a:p>
            <a:pPr marL="285750" indent="-285750" algn="just">
              <a:buFont typeface="Arial" panose="020B0604020202020204" pitchFamily="34" charset="0"/>
              <a:buChar char="•"/>
            </a:pPr>
            <a:r>
              <a:rPr lang="cs-CZ" sz="1600" dirty="0" smtClean="0"/>
              <a:t>Analýza dosavadního vývoje</a:t>
            </a:r>
          </a:p>
          <a:p>
            <a:pPr marL="285750" indent="-285750" algn="just">
              <a:buFont typeface="Arial" panose="020B0604020202020204" pitchFamily="34" charset="0"/>
              <a:buChar char="•"/>
            </a:pPr>
            <a:endParaRPr lang="cs-CZ" sz="1600" dirty="0"/>
          </a:p>
          <a:p>
            <a:pPr marL="285750" indent="-285750" algn="just">
              <a:buFont typeface="Arial" panose="020B0604020202020204" pitchFamily="34" charset="0"/>
              <a:buChar char="•"/>
            </a:pPr>
            <a:r>
              <a:rPr lang="cs-CZ" sz="1600" dirty="0" smtClean="0"/>
              <a:t>Komparace výsledků analýzy v prostoru</a:t>
            </a:r>
          </a:p>
          <a:p>
            <a:pPr marL="285750" indent="-285750" algn="just">
              <a:buFont typeface="Arial" panose="020B0604020202020204" pitchFamily="34" charset="0"/>
              <a:buChar char="•"/>
            </a:pPr>
            <a:endParaRPr lang="cs-CZ" sz="1600" dirty="0"/>
          </a:p>
          <a:p>
            <a:pPr marL="285750" indent="-285750" algn="just">
              <a:buFont typeface="Arial" panose="020B0604020202020204" pitchFamily="34" charset="0"/>
              <a:buChar char="•"/>
            </a:pPr>
            <a:r>
              <a:rPr lang="cs-CZ" sz="1600" dirty="0" smtClean="0"/>
              <a:t>Analýza vztahů mezi ukazateli</a:t>
            </a:r>
          </a:p>
          <a:p>
            <a:pPr marL="285750" indent="-285750" algn="just">
              <a:buFont typeface="Arial" panose="020B0604020202020204" pitchFamily="34" charset="0"/>
              <a:buChar char="•"/>
            </a:pPr>
            <a:endParaRPr lang="cs-CZ" sz="1600" dirty="0"/>
          </a:p>
          <a:p>
            <a:pPr marL="285750" indent="-285750" algn="just">
              <a:buFont typeface="Arial" panose="020B0604020202020204" pitchFamily="34" charset="0"/>
              <a:buChar char="•"/>
            </a:pPr>
            <a:r>
              <a:rPr lang="cs-CZ" sz="1600" dirty="0" smtClean="0"/>
              <a:t>Poskytnutí informací pro rozhodování do budoucnosti</a:t>
            </a:r>
          </a:p>
          <a:p>
            <a:pPr marL="285750" indent="-285750" algn="just">
              <a:buFont typeface="Arial" panose="020B0604020202020204" pitchFamily="34" charset="0"/>
              <a:buChar char="•"/>
            </a:pPr>
            <a:endParaRPr lang="cs-CZ" sz="1600" dirty="0"/>
          </a:p>
          <a:p>
            <a:pPr marL="285750" indent="-285750" algn="just">
              <a:buFont typeface="Arial" panose="020B0604020202020204" pitchFamily="34" charset="0"/>
              <a:buChar char="•"/>
            </a:pPr>
            <a:r>
              <a:rPr lang="cs-CZ" sz="1600" dirty="0" smtClean="0"/>
              <a:t>Analýza variant budoucího vývoje a výběr nejvhodnější varianty</a:t>
            </a:r>
          </a:p>
          <a:p>
            <a:pPr marL="285750" indent="-285750" algn="just">
              <a:buFont typeface="Arial" panose="020B0604020202020204" pitchFamily="34" charset="0"/>
              <a:buChar char="•"/>
            </a:pPr>
            <a:endParaRPr lang="cs-CZ" sz="1600" dirty="0"/>
          </a:p>
          <a:p>
            <a:pPr marL="285750" indent="-285750" algn="just">
              <a:buFont typeface="Arial" panose="020B0604020202020204" pitchFamily="34" charset="0"/>
              <a:buChar char="•"/>
            </a:pPr>
            <a:r>
              <a:rPr lang="cs-CZ" sz="1600" dirty="0" smtClean="0"/>
              <a:t>Interpretace výsledků včetně návrhů ve finančním plánování</a:t>
            </a:r>
          </a:p>
          <a:p>
            <a:pPr algn="just"/>
            <a:endParaRPr lang="cs-CZ" sz="1600" dirty="0"/>
          </a:p>
          <a:p>
            <a:pPr marL="285750" indent="-285750" algn="just">
              <a:buFont typeface="Arial" panose="020B0604020202020204" pitchFamily="34" charset="0"/>
              <a:buChar char="•"/>
            </a:pPr>
            <a:endParaRPr lang="cs-CZ" sz="1600" dirty="0" smtClean="0"/>
          </a:p>
          <a:p>
            <a:pPr marL="285750" indent="-285750" algn="just">
              <a:buFont typeface="Arial" panose="020B0604020202020204" pitchFamily="34" charset="0"/>
              <a:buChar char="•"/>
            </a:pPr>
            <a:endParaRPr lang="cs-CZ" sz="1600" dirty="0"/>
          </a:p>
          <a:p>
            <a:pPr algn="just"/>
            <a:endParaRPr lang="cs-CZ" sz="1600" dirty="0"/>
          </a:p>
        </p:txBody>
      </p:sp>
      <p:pic>
        <p:nvPicPr>
          <p:cNvPr id="6" name="Obrázek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11791" y="1649598"/>
            <a:ext cx="3962400" cy="3989832"/>
          </a:xfrm>
          <a:prstGeom prst="rect">
            <a:avLst/>
          </a:prstGeom>
        </p:spPr>
      </p:pic>
      <p:pic>
        <p:nvPicPr>
          <p:cNvPr id="2" name="Zvuk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4157165322"/>
      </p:ext>
    </p:extLst>
  </p:cSld>
  <p:clrMapOvr>
    <a:masterClrMapping/>
  </p:clrMapOvr>
  <mc:AlternateContent xmlns:mc="http://schemas.openxmlformats.org/markup-compatibility/2006">
    <mc:Choice xmlns:p14="http://schemas.microsoft.com/office/powerpoint/2010/main" Requires="p14">
      <p:transition spd="slow" p14:dur="2000" advTm="92587"/>
    </mc:Choice>
    <mc:Fallback>
      <p:transition spd="slow" advTm="925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fade">
                                      <p:cBhvr>
                                        <p:cTn id="11" dur="500"/>
                                        <p:tgtEl>
                                          <p:spTgt spid="5">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5">
                                            <p:txEl>
                                              <p:pRg st="2" end="2"/>
                                            </p:txEl>
                                          </p:spTgt>
                                        </p:tgtEl>
                                        <p:attrNameLst>
                                          <p:attrName>style.visibility</p:attrName>
                                        </p:attrNameLst>
                                      </p:cBhvr>
                                      <p:to>
                                        <p:strVal val="visible"/>
                                      </p:to>
                                    </p:set>
                                    <p:animEffect transition="in" filter="fade">
                                      <p:cBhvr>
                                        <p:cTn id="16" dur="500"/>
                                        <p:tgtEl>
                                          <p:spTgt spid="5">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5">
                                            <p:txEl>
                                              <p:pRg st="4" end="4"/>
                                            </p:txEl>
                                          </p:spTgt>
                                        </p:tgtEl>
                                        <p:attrNameLst>
                                          <p:attrName>style.visibility</p:attrName>
                                        </p:attrNameLst>
                                      </p:cBhvr>
                                      <p:to>
                                        <p:strVal val="visible"/>
                                      </p:to>
                                    </p:set>
                                    <p:animEffect transition="in" filter="fade">
                                      <p:cBhvr>
                                        <p:cTn id="21" dur="500"/>
                                        <p:tgtEl>
                                          <p:spTgt spid="5">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5">
                                            <p:txEl>
                                              <p:pRg st="6" end="6"/>
                                            </p:txEl>
                                          </p:spTgt>
                                        </p:tgtEl>
                                        <p:attrNameLst>
                                          <p:attrName>style.visibility</p:attrName>
                                        </p:attrNameLst>
                                      </p:cBhvr>
                                      <p:to>
                                        <p:strVal val="visible"/>
                                      </p:to>
                                    </p:set>
                                    <p:animEffect transition="in" filter="fade">
                                      <p:cBhvr>
                                        <p:cTn id="26" dur="500"/>
                                        <p:tgtEl>
                                          <p:spTgt spid="5">
                                            <p:txEl>
                                              <p:pRg st="6" end="6"/>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5">
                                            <p:txEl>
                                              <p:pRg st="8" end="8"/>
                                            </p:txEl>
                                          </p:spTgt>
                                        </p:tgtEl>
                                        <p:attrNameLst>
                                          <p:attrName>style.visibility</p:attrName>
                                        </p:attrNameLst>
                                      </p:cBhvr>
                                      <p:to>
                                        <p:strVal val="visible"/>
                                      </p:to>
                                    </p:set>
                                    <p:animEffect transition="in" filter="fade">
                                      <p:cBhvr>
                                        <p:cTn id="31" dur="500"/>
                                        <p:tgtEl>
                                          <p:spTgt spid="5">
                                            <p:txEl>
                                              <p:pRg st="8" end="8"/>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5">
                                            <p:txEl>
                                              <p:pRg st="10" end="10"/>
                                            </p:txEl>
                                          </p:spTgt>
                                        </p:tgtEl>
                                        <p:attrNameLst>
                                          <p:attrName>style.visibility</p:attrName>
                                        </p:attrNameLst>
                                      </p:cBhvr>
                                      <p:to>
                                        <p:strVal val="visible"/>
                                      </p:to>
                                    </p:set>
                                    <p:animEffect transition="in" filter="fade">
                                      <p:cBhvr>
                                        <p:cTn id="36" dur="500"/>
                                        <p:tgtEl>
                                          <p:spTgt spid="5">
                                            <p:txEl>
                                              <p:pRg st="10" end="10"/>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5">
                                            <p:txEl>
                                              <p:pRg st="12" end="12"/>
                                            </p:txEl>
                                          </p:spTgt>
                                        </p:tgtEl>
                                        <p:attrNameLst>
                                          <p:attrName>style.visibility</p:attrName>
                                        </p:attrNameLst>
                                      </p:cBhvr>
                                      <p:to>
                                        <p:strVal val="visible"/>
                                      </p:to>
                                    </p:set>
                                    <p:animEffect transition="in" filter="fade">
                                      <p:cBhvr>
                                        <p:cTn id="41" dur="500"/>
                                        <p:tgtEl>
                                          <p:spTgt spid="5">
                                            <p:txEl>
                                              <p:pRg st="12" end="12"/>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5">
                                            <p:txEl>
                                              <p:pRg st="14" end="14"/>
                                            </p:txEl>
                                          </p:spTgt>
                                        </p:tgtEl>
                                        <p:attrNameLst>
                                          <p:attrName>style.visibility</p:attrName>
                                        </p:attrNameLst>
                                      </p:cBhvr>
                                      <p:to>
                                        <p:strVal val="visible"/>
                                      </p:to>
                                    </p:set>
                                    <p:animEffect transition="in" filter="fade">
                                      <p:cBhvr>
                                        <p:cTn id="46" dur="500"/>
                                        <p:tgtEl>
                                          <p:spTgt spid="5">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p:cNvSpPr>
            <a:spLocks noGrp="1"/>
          </p:cNvSpPr>
          <p:nvPr>
            <p:ph type="sldNum" sz="quarter" idx="11"/>
          </p:nvPr>
        </p:nvSpPr>
        <p:spPr/>
        <p:txBody>
          <a:bodyPr/>
          <a:lstStyle/>
          <a:p>
            <a:fld id="{0DE708CC-0C3F-4567-9698-B54C0F35BD31}" type="slidenum">
              <a:rPr lang="cs-CZ" altLang="cs-CZ" smtClean="0"/>
              <a:pPr/>
              <a:t>5</a:t>
            </a:fld>
            <a:endParaRPr lang="cs-CZ" altLang="cs-CZ" dirty="0"/>
          </a:p>
        </p:txBody>
      </p:sp>
      <p:sp>
        <p:nvSpPr>
          <p:cNvPr id="4" name="Nadpis 3"/>
          <p:cNvSpPr>
            <a:spLocks noGrp="1"/>
          </p:cNvSpPr>
          <p:nvPr>
            <p:ph type="title"/>
          </p:nvPr>
        </p:nvSpPr>
        <p:spPr>
          <a:xfrm>
            <a:off x="398502" y="478018"/>
            <a:ext cx="11361600" cy="1171580"/>
          </a:xfrm>
        </p:spPr>
        <p:txBody>
          <a:bodyPr/>
          <a:lstStyle/>
          <a:p>
            <a:pPr algn="r"/>
            <a:r>
              <a:rPr lang="cs-CZ" sz="3600" dirty="0" smtClean="0"/>
              <a:t>Jak vlastně pracovat s FA?</a:t>
            </a:r>
            <a:endParaRPr lang="cs-CZ" sz="3600" dirty="0"/>
          </a:p>
        </p:txBody>
      </p:sp>
      <p:sp>
        <p:nvSpPr>
          <p:cNvPr id="5" name="Podnadpis 4"/>
          <p:cNvSpPr>
            <a:spLocks noGrp="1"/>
          </p:cNvSpPr>
          <p:nvPr>
            <p:ph type="subTitle" idx="1"/>
          </p:nvPr>
        </p:nvSpPr>
        <p:spPr>
          <a:xfrm>
            <a:off x="413999" y="1716508"/>
            <a:ext cx="6862564" cy="4238778"/>
          </a:xfrm>
        </p:spPr>
        <p:txBody>
          <a:bodyPr/>
          <a:lstStyle/>
          <a:p>
            <a:r>
              <a:rPr lang="cs-CZ" sz="1800" dirty="0" smtClean="0"/>
              <a:t>Záleží na zvoleném </a:t>
            </a:r>
            <a:r>
              <a:rPr lang="cs-CZ" sz="1800" b="1" dirty="0" smtClean="0"/>
              <a:t>přístupu</a:t>
            </a:r>
            <a:r>
              <a:rPr lang="cs-CZ" sz="1800" dirty="0" smtClean="0"/>
              <a:t>:</a:t>
            </a:r>
            <a:endParaRPr lang="cs-CZ" sz="1800" dirty="0"/>
          </a:p>
          <a:p>
            <a:pPr marL="285750" indent="-285750">
              <a:buFont typeface="Arial" panose="020B0604020202020204" pitchFamily="34" charset="0"/>
              <a:buChar char="•"/>
            </a:pPr>
            <a:endParaRPr lang="cs-CZ" sz="1800" dirty="0" smtClean="0"/>
          </a:p>
          <a:p>
            <a:pPr marL="285750" indent="-285750">
              <a:buFont typeface="Arial" panose="020B0604020202020204" pitchFamily="34" charset="0"/>
              <a:buChar char="•"/>
            </a:pPr>
            <a:r>
              <a:rPr lang="cs-CZ" sz="1800" dirty="0" smtClean="0"/>
              <a:t>Kvalitativní (fundamentální) – např.: SWOT, BSC, PEST(LE)…</a:t>
            </a:r>
          </a:p>
          <a:p>
            <a:pPr marL="285750" indent="-285750">
              <a:buFont typeface="Arial" panose="020B0604020202020204" pitchFamily="34" charset="0"/>
              <a:buChar char="•"/>
            </a:pPr>
            <a:endParaRPr lang="cs-CZ" sz="1800" dirty="0" smtClean="0"/>
          </a:p>
          <a:p>
            <a:pPr marL="285750" indent="-285750">
              <a:buFont typeface="Arial" panose="020B0604020202020204" pitchFamily="34" charset="0"/>
              <a:buChar char="•"/>
            </a:pPr>
            <a:r>
              <a:rPr lang="cs-CZ" sz="1800" dirty="0" smtClean="0"/>
              <a:t>Kvantitativní (technická)</a:t>
            </a:r>
            <a:endParaRPr lang="cs-CZ" sz="1800" dirty="0"/>
          </a:p>
          <a:p>
            <a:endParaRPr lang="cs-CZ" sz="1800" dirty="0" smtClean="0"/>
          </a:p>
          <a:p>
            <a:r>
              <a:rPr lang="cs-CZ" sz="1800" dirty="0" smtClean="0"/>
              <a:t>Postup při využívání technické analýzy:</a:t>
            </a:r>
          </a:p>
          <a:p>
            <a:pPr marL="342900" indent="-342900">
              <a:buFont typeface="+mj-lt"/>
              <a:buAutoNum type="arabicPeriod"/>
            </a:pPr>
            <a:r>
              <a:rPr lang="cs-CZ" sz="1800" dirty="0" smtClean="0"/>
              <a:t>Výběr srovnatelných subjektů (podle vhodných kritérií)</a:t>
            </a:r>
          </a:p>
          <a:p>
            <a:pPr marL="342900" indent="-342900">
              <a:buFont typeface="+mj-lt"/>
              <a:buAutoNum type="arabicPeriod"/>
            </a:pPr>
            <a:r>
              <a:rPr lang="cs-CZ" sz="1800" dirty="0" smtClean="0"/>
              <a:t>Příprava dat a ukazatelů – data z účetních výkazů, výročních zpráv apod.</a:t>
            </a:r>
          </a:p>
          <a:p>
            <a:pPr marL="342900" indent="-342900">
              <a:buFont typeface="+mj-lt"/>
              <a:buAutoNum type="arabicPeriod"/>
            </a:pPr>
            <a:r>
              <a:rPr lang="cs-CZ" sz="1800" dirty="0" smtClean="0"/>
              <a:t>Ověření vhodnosti a relevance dat</a:t>
            </a:r>
          </a:p>
          <a:p>
            <a:pPr marL="342900" indent="-342900">
              <a:buFont typeface="+mj-lt"/>
              <a:buAutoNum type="arabicPeriod"/>
            </a:pPr>
            <a:r>
              <a:rPr lang="cs-CZ" sz="1800" dirty="0" smtClean="0"/>
              <a:t>Sběr dat</a:t>
            </a:r>
          </a:p>
          <a:p>
            <a:pPr marL="342900" indent="-342900">
              <a:buFont typeface="+mj-lt"/>
              <a:buAutoNum type="arabicPeriod"/>
            </a:pPr>
            <a:r>
              <a:rPr lang="cs-CZ" sz="1800" dirty="0" smtClean="0"/>
              <a:t>Výběr metody a základní pracování dat</a:t>
            </a:r>
          </a:p>
          <a:p>
            <a:pPr marL="342900" indent="-342900">
              <a:buFont typeface="+mj-lt"/>
              <a:buAutoNum type="arabicPeriod"/>
            </a:pPr>
            <a:endParaRPr lang="cs-CZ" sz="1800" dirty="0" smtClean="0"/>
          </a:p>
          <a:p>
            <a:pPr marL="342900" indent="-342900">
              <a:buFont typeface="+mj-lt"/>
              <a:buAutoNum type="arabicPeriod"/>
            </a:pPr>
            <a:r>
              <a:rPr lang="cs-CZ" sz="1800" dirty="0" smtClean="0"/>
              <a:t>Formulace závěrů a jejich interpretace</a:t>
            </a:r>
          </a:p>
          <a:p>
            <a:pPr marL="342900" indent="-342900">
              <a:buFont typeface="+mj-lt"/>
              <a:buAutoNum type="arabicPeriod"/>
            </a:pPr>
            <a:r>
              <a:rPr lang="cs-CZ" sz="1800" dirty="0" smtClean="0"/>
              <a:t>Formulace doporučení a návrhů na dosažení cílového stavu</a:t>
            </a:r>
          </a:p>
        </p:txBody>
      </p:sp>
      <p:pic>
        <p:nvPicPr>
          <p:cNvPr id="2" name="Obrázek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59761" y="1986041"/>
            <a:ext cx="3800341" cy="3969245"/>
          </a:xfrm>
          <a:prstGeom prst="rect">
            <a:avLst/>
          </a:prstGeom>
        </p:spPr>
      </p:pic>
      <p:pic>
        <p:nvPicPr>
          <p:cNvPr id="6" name="Zvuk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49175263"/>
      </p:ext>
    </p:extLst>
  </p:cSld>
  <p:clrMapOvr>
    <a:masterClrMapping/>
  </p:clrMapOvr>
  <mc:AlternateContent xmlns:mc="http://schemas.openxmlformats.org/markup-compatibility/2006">
    <mc:Choice xmlns:p14="http://schemas.microsoft.com/office/powerpoint/2010/main" Requires="p14">
      <p:transition spd="slow" p14:dur="2000" advTm="203112"/>
    </mc:Choice>
    <mc:Fallback>
      <p:transition spd="slow" advTm="2031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fade">
                                      <p:cBhvr>
                                        <p:cTn id="11" dur="500"/>
                                        <p:tgtEl>
                                          <p:spTgt spid="5">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5">
                                            <p:txEl>
                                              <p:pRg st="2" end="2"/>
                                            </p:txEl>
                                          </p:spTgt>
                                        </p:tgtEl>
                                        <p:attrNameLst>
                                          <p:attrName>style.visibility</p:attrName>
                                        </p:attrNameLst>
                                      </p:cBhvr>
                                      <p:to>
                                        <p:strVal val="visible"/>
                                      </p:to>
                                    </p:set>
                                    <p:animEffect transition="in" filter="fade">
                                      <p:cBhvr>
                                        <p:cTn id="16" dur="500"/>
                                        <p:tgtEl>
                                          <p:spTgt spid="5">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5">
                                            <p:txEl>
                                              <p:pRg st="4" end="4"/>
                                            </p:txEl>
                                          </p:spTgt>
                                        </p:tgtEl>
                                        <p:attrNameLst>
                                          <p:attrName>style.visibility</p:attrName>
                                        </p:attrNameLst>
                                      </p:cBhvr>
                                      <p:to>
                                        <p:strVal val="visible"/>
                                      </p:to>
                                    </p:set>
                                    <p:animEffect transition="in" filter="fade">
                                      <p:cBhvr>
                                        <p:cTn id="21" dur="500"/>
                                        <p:tgtEl>
                                          <p:spTgt spid="5">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5">
                                            <p:txEl>
                                              <p:pRg st="6" end="6"/>
                                            </p:txEl>
                                          </p:spTgt>
                                        </p:tgtEl>
                                        <p:attrNameLst>
                                          <p:attrName>style.visibility</p:attrName>
                                        </p:attrNameLst>
                                      </p:cBhvr>
                                      <p:to>
                                        <p:strVal val="visible"/>
                                      </p:to>
                                    </p:set>
                                    <p:animEffect transition="in" filter="fade">
                                      <p:cBhvr>
                                        <p:cTn id="26" dur="500"/>
                                        <p:tgtEl>
                                          <p:spTgt spid="5">
                                            <p:txEl>
                                              <p:pRg st="6" end="6"/>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5">
                                            <p:txEl>
                                              <p:pRg st="7" end="7"/>
                                            </p:txEl>
                                          </p:spTgt>
                                        </p:tgtEl>
                                        <p:attrNameLst>
                                          <p:attrName>style.visibility</p:attrName>
                                        </p:attrNameLst>
                                      </p:cBhvr>
                                      <p:to>
                                        <p:strVal val="visible"/>
                                      </p:to>
                                    </p:set>
                                    <p:animEffect transition="in" filter="fade">
                                      <p:cBhvr>
                                        <p:cTn id="31" dur="500"/>
                                        <p:tgtEl>
                                          <p:spTgt spid="5">
                                            <p:txEl>
                                              <p:pRg st="7" end="7"/>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5">
                                            <p:txEl>
                                              <p:pRg st="8" end="8"/>
                                            </p:txEl>
                                          </p:spTgt>
                                        </p:tgtEl>
                                        <p:attrNameLst>
                                          <p:attrName>style.visibility</p:attrName>
                                        </p:attrNameLst>
                                      </p:cBhvr>
                                      <p:to>
                                        <p:strVal val="visible"/>
                                      </p:to>
                                    </p:set>
                                    <p:animEffect transition="in" filter="fade">
                                      <p:cBhvr>
                                        <p:cTn id="36" dur="500"/>
                                        <p:tgtEl>
                                          <p:spTgt spid="5">
                                            <p:txEl>
                                              <p:pRg st="8" end="8"/>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5">
                                            <p:txEl>
                                              <p:pRg st="9" end="9"/>
                                            </p:txEl>
                                          </p:spTgt>
                                        </p:tgtEl>
                                        <p:attrNameLst>
                                          <p:attrName>style.visibility</p:attrName>
                                        </p:attrNameLst>
                                      </p:cBhvr>
                                      <p:to>
                                        <p:strVal val="visible"/>
                                      </p:to>
                                    </p:set>
                                    <p:animEffect transition="in" filter="fade">
                                      <p:cBhvr>
                                        <p:cTn id="41" dur="500"/>
                                        <p:tgtEl>
                                          <p:spTgt spid="5">
                                            <p:txEl>
                                              <p:pRg st="9" end="9"/>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5">
                                            <p:txEl>
                                              <p:pRg st="10" end="10"/>
                                            </p:txEl>
                                          </p:spTgt>
                                        </p:tgtEl>
                                        <p:attrNameLst>
                                          <p:attrName>style.visibility</p:attrName>
                                        </p:attrNameLst>
                                      </p:cBhvr>
                                      <p:to>
                                        <p:strVal val="visible"/>
                                      </p:to>
                                    </p:set>
                                    <p:animEffect transition="in" filter="fade">
                                      <p:cBhvr>
                                        <p:cTn id="46" dur="500"/>
                                        <p:tgtEl>
                                          <p:spTgt spid="5">
                                            <p:txEl>
                                              <p:pRg st="10" end="10"/>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5">
                                            <p:txEl>
                                              <p:pRg st="11" end="11"/>
                                            </p:txEl>
                                          </p:spTgt>
                                        </p:tgtEl>
                                        <p:attrNameLst>
                                          <p:attrName>style.visibility</p:attrName>
                                        </p:attrNameLst>
                                      </p:cBhvr>
                                      <p:to>
                                        <p:strVal val="visible"/>
                                      </p:to>
                                    </p:set>
                                    <p:animEffect transition="in" filter="fade">
                                      <p:cBhvr>
                                        <p:cTn id="51" dur="500"/>
                                        <p:tgtEl>
                                          <p:spTgt spid="5">
                                            <p:txEl>
                                              <p:pRg st="11" end="11"/>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5">
                                            <p:txEl>
                                              <p:pRg st="13" end="13"/>
                                            </p:txEl>
                                          </p:spTgt>
                                        </p:tgtEl>
                                        <p:attrNameLst>
                                          <p:attrName>style.visibility</p:attrName>
                                        </p:attrNameLst>
                                      </p:cBhvr>
                                      <p:to>
                                        <p:strVal val="visible"/>
                                      </p:to>
                                    </p:set>
                                    <p:animEffect transition="in" filter="fade">
                                      <p:cBhvr>
                                        <p:cTn id="56" dur="500"/>
                                        <p:tgtEl>
                                          <p:spTgt spid="5">
                                            <p:txEl>
                                              <p:pRg st="13" end="13"/>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5">
                                            <p:txEl>
                                              <p:pRg st="14" end="14"/>
                                            </p:txEl>
                                          </p:spTgt>
                                        </p:tgtEl>
                                        <p:attrNameLst>
                                          <p:attrName>style.visibility</p:attrName>
                                        </p:attrNameLst>
                                      </p:cBhvr>
                                      <p:to>
                                        <p:strVal val="visible"/>
                                      </p:to>
                                    </p:set>
                                    <p:animEffect transition="in" filter="fade">
                                      <p:cBhvr>
                                        <p:cTn id="61" dur="500"/>
                                        <p:tgtEl>
                                          <p:spTgt spid="5">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62"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p:cNvSpPr>
            <a:spLocks noGrp="1"/>
          </p:cNvSpPr>
          <p:nvPr>
            <p:ph type="sldNum" sz="quarter" idx="11"/>
          </p:nvPr>
        </p:nvSpPr>
        <p:spPr/>
        <p:txBody>
          <a:bodyPr/>
          <a:lstStyle/>
          <a:p>
            <a:fld id="{0DE708CC-0C3F-4567-9698-B54C0F35BD31}" type="slidenum">
              <a:rPr lang="cs-CZ" altLang="cs-CZ" smtClean="0"/>
              <a:pPr/>
              <a:t>6</a:t>
            </a:fld>
            <a:endParaRPr lang="cs-CZ" altLang="cs-CZ" dirty="0"/>
          </a:p>
        </p:txBody>
      </p:sp>
      <p:sp>
        <p:nvSpPr>
          <p:cNvPr id="4" name="Nadpis 3"/>
          <p:cNvSpPr>
            <a:spLocks noGrp="1"/>
          </p:cNvSpPr>
          <p:nvPr>
            <p:ph type="title"/>
          </p:nvPr>
        </p:nvSpPr>
        <p:spPr>
          <a:xfrm>
            <a:off x="398502" y="478018"/>
            <a:ext cx="11361600" cy="1171580"/>
          </a:xfrm>
        </p:spPr>
        <p:txBody>
          <a:bodyPr/>
          <a:lstStyle/>
          <a:p>
            <a:pPr algn="r"/>
            <a:r>
              <a:rPr lang="cs-CZ" sz="3600" dirty="0" smtClean="0"/>
              <a:t>Jak vlastně pracovat s FA?</a:t>
            </a:r>
            <a:endParaRPr lang="cs-CZ" sz="3600" dirty="0"/>
          </a:p>
        </p:txBody>
      </p:sp>
      <p:sp>
        <p:nvSpPr>
          <p:cNvPr id="5" name="Podnadpis 4"/>
          <p:cNvSpPr>
            <a:spLocks noGrp="1"/>
          </p:cNvSpPr>
          <p:nvPr>
            <p:ph type="subTitle" idx="1"/>
          </p:nvPr>
        </p:nvSpPr>
        <p:spPr>
          <a:xfrm>
            <a:off x="413999" y="1716508"/>
            <a:ext cx="6862564" cy="4238778"/>
          </a:xfrm>
        </p:spPr>
        <p:txBody>
          <a:bodyPr/>
          <a:lstStyle/>
          <a:p>
            <a:endParaRPr lang="cs-CZ" sz="1800" dirty="0" smtClean="0"/>
          </a:p>
          <a:p>
            <a:endParaRPr lang="cs-CZ" sz="1800" dirty="0"/>
          </a:p>
          <a:p>
            <a:endParaRPr lang="cs-CZ" sz="1800" dirty="0" smtClean="0"/>
          </a:p>
          <a:p>
            <a:endParaRPr lang="cs-CZ" sz="1800" dirty="0"/>
          </a:p>
          <a:p>
            <a:endParaRPr lang="cs-CZ" sz="1800" dirty="0" smtClean="0"/>
          </a:p>
          <a:p>
            <a:r>
              <a:rPr lang="cs-CZ" sz="1800" dirty="0" smtClean="0"/>
              <a:t>Dále záleží také na zvoleném </a:t>
            </a:r>
            <a:r>
              <a:rPr lang="cs-CZ" sz="1800" b="1" dirty="0" smtClean="0"/>
              <a:t>účelu</a:t>
            </a:r>
            <a:r>
              <a:rPr lang="cs-CZ" sz="1800" dirty="0" smtClean="0"/>
              <a:t> FA:</a:t>
            </a:r>
            <a:endParaRPr lang="cs-CZ" sz="1800" dirty="0"/>
          </a:p>
          <a:p>
            <a:pPr marL="285750" indent="-285750">
              <a:buFont typeface="Arial" panose="020B0604020202020204" pitchFamily="34" charset="0"/>
              <a:buChar char="•"/>
            </a:pPr>
            <a:endParaRPr lang="cs-CZ" sz="1800" dirty="0" smtClean="0"/>
          </a:p>
          <a:p>
            <a:pPr marL="285750" indent="-285750">
              <a:buFont typeface="Arial" panose="020B0604020202020204" pitchFamily="34" charset="0"/>
              <a:buChar char="•"/>
            </a:pPr>
            <a:r>
              <a:rPr lang="cs-CZ" sz="1800" dirty="0" smtClean="0"/>
              <a:t>Analýza absolutních dat (stavové a tokové)</a:t>
            </a:r>
          </a:p>
          <a:p>
            <a:pPr marL="285750" indent="-285750">
              <a:buFont typeface="Arial" panose="020B0604020202020204" pitchFamily="34" charset="0"/>
              <a:buChar char="•"/>
            </a:pPr>
            <a:endParaRPr lang="cs-CZ" sz="1800" dirty="0" smtClean="0"/>
          </a:p>
          <a:p>
            <a:pPr marL="285750" indent="-285750">
              <a:buFont typeface="Arial" panose="020B0604020202020204" pitchFamily="34" charset="0"/>
              <a:buChar char="•"/>
            </a:pPr>
            <a:r>
              <a:rPr lang="cs-CZ" sz="1800" dirty="0" smtClean="0"/>
              <a:t>Analýza poměrových ukazatelů</a:t>
            </a:r>
          </a:p>
          <a:p>
            <a:pPr marL="285750" indent="-285750">
              <a:buFont typeface="Arial" panose="020B0604020202020204" pitchFamily="34" charset="0"/>
              <a:buChar char="•"/>
            </a:pPr>
            <a:endParaRPr lang="cs-CZ" sz="1800" dirty="0" smtClean="0"/>
          </a:p>
        </p:txBody>
      </p:sp>
      <p:pic>
        <p:nvPicPr>
          <p:cNvPr id="6" name="Obrázek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79302" y="2312490"/>
            <a:ext cx="5402151" cy="3046813"/>
          </a:xfrm>
          <a:prstGeom prst="rect">
            <a:avLst/>
          </a:prstGeom>
        </p:spPr>
      </p:pic>
      <p:sp>
        <p:nvSpPr>
          <p:cNvPr id="7" name="Obdélník 6"/>
          <p:cNvSpPr/>
          <p:nvPr/>
        </p:nvSpPr>
        <p:spPr>
          <a:xfrm>
            <a:off x="9822024" y="5775974"/>
            <a:ext cx="1659429" cy="246221"/>
          </a:xfrm>
          <a:prstGeom prst="rect">
            <a:avLst/>
          </a:prstGeom>
        </p:spPr>
        <p:txBody>
          <a:bodyPr wrap="none">
            <a:spAutoFit/>
          </a:bodyPr>
          <a:lstStyle/>
          <a:p>
            <a:r>
              <a:rPr lang="cs-CZ" sz="1000" dirty="0"/>
              <a:t>Zdroj: </a:t>
            </a:r>
            <a:r>
              <a:rPr lang="cs-CZ" sz="1000" dirty="0" smtClean="0"/>
              <a:t>www.jatodokazu.cz</a:t>
            </a:r>
            <a:endParaRPr lang="cs-CZ" sz="1200" dirty="0"/>
          </a:p>
        </p:txBody>
      </p:sp>
      <p:pic>
        <p:nvPicPr>
          <p:cNvPr id="2" name="Zvuk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477904690"/>
      </p:ext>
    </p:extLst>
  </p:cSld>
  <p:clrMapOvr>
    <a:masterClrMapping/>
  </p:clrMapOvr>
  <mc:AlternateContent xmlns:mc="http://schemas.openxmlformats.org/markup-compatibility/2006">
    <mc:Choice xmlns:p14="http://schemas.microsoft.com/office/powerpoint/2010/main" Requires="p14">
      <p:transition spd="slow" p14:dur="2000" advTm="37181"/>
    </mc:Choice>
    <mc:Fallback>
      <p:transition spd="slow" advTm="371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5">
                                            <p:txEl>
                                              <p:pRg st="5" end="5"/>
                                            </p:txEl>
                                          </p:spTgt>
                                        </p:tgtEl>
                                        <p:attrNameLst>
                                          <p:attrName>style.visibility</p:attrName>
                                        </p:attrNameLst>
                                      </p:cBhvr>
                                      <p:to>
                                        <p:strVal val="visible"/>
                                      </p:to>
                                    </p:set>
                                    <p:animEffect transition="in" filter="fade">
                                      <p:cBhvr>
                                        <p:cTn id="11" dur="500"/>
                                        <p:tgtEl>
                                          <p:spTgt spid="5">
                                            <p:txEl>
                                              <p:pRg st="5" end="5"/>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5">
                                            <p:txEl>
                                              <p:pRg st="7" end="7"/>
                                            </p:txEl>
                                          </p:spTgt>
                                        </p:tgtEl>
                                        <p:attrNameLst>
                                          <p:attrName>style.visibility</p:attrName>
                                        </p:attrNameLst>
                                      </p:cBhvr>
                                      <p:to>
                                        <p:strVal val="visible"/>
                                      </p:to>
                                    </p:set>
                                    <p:animEffect transition="in" filter="fade">
                                      <p:cBhvr>
                                        <p:cTn id="16" dur="500"/>
                                        <p:tgtEl>
                                          <p:spTgt spid="5">
                                            <p:txEl>
                                              <p:pRg st="7" end="7"/>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5">
                                            <p:txEl>
                                              <p:pRg st="9" end="9"/>
                                            </p:txEl>
                                          </p:spTgt>
                                        </p:tgtEl>
                                        <p:attrNameLst>
                                          <p:attrName>style.visibility</p:attrName>
                                        </p:attrNameLst>
                                      </p:cBhvr>
                                      <p:to>
                                        <p:strVal val="visible"/>
                                      </p:to>
                                    </p:set>
                                    <p:animEffect transition="in" filter="fade">
                                      <p:cBhvr>
                                        <p:cTn id="21" dur="500"/>
                                        <p:tgtEl>
                                          <p:spTgt spid="5">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2"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p:cNvSpPr>
            <a:spLocks noGrp="1"/>
          </p:cNvSpPr>
          <p:nvPr>
            <p:ph type="sldNum" sz="quarter" idx="11"/>
          </p:nvPr>
        </p:nvSpPr>
        <p:spPr/>
        <p:txBody>
          <a:bodyPr/>
          <a:lstStyle/>
          <a:p>
            <a:fld id="{0DE708CC-0C3F-4567-9698-B54C0F35BD31}" type="slidenum">
              <a:rPr lang="cs-CZ" altLang="cs-CZ" smtClean="0"/>
              <a:pPr/>
              <a:t>7</a:t>
            </a:fld>
            <a:endParaRPr lang="cs-CZ" altLang="cs-CZ" dirty="0"/>
          </a:p>
        </p:txBody>
      </p:sp>
      <p:sp>
        <p:nvSpPr>
          <p:cNvPr id="4" name="Nadpis 3"/>
          <p:cNvSpPr>
            <a:spLocks noGrp="1"/>
          </p:cNvSpPr>
          <p:nvPr>
            <p:ph type="title"/>
          </p:nvPr>
        </p:nvSpPr>
        <p:spPr>
          <a:xfrm>
            <a:off x="9672034" y="478018"/>
            <a:ext cx="2088068" cy="1171580"/>
          </a:xfrm>
        </p:spPr>
        <p:txBody>
          <a:bodyPr/>
          <a:lstStyle/>
          <a:p>
            <a:pPr algn="r"/>
            <a:r>
              <a:rPr lang="cs-CZ" sz="3400" dirty="0" smtClean="0"/>
              <a:t>Sběr dat - Rozvaha</a:t>
            </a:r>
            <a:endParaRPr lang="cs-CZ" sz="3400" dirty="0"/>
          </a:p>
        </p:txBody>
      </p:sp>
      <p:pic>
        <p:nvPicPr>
          <p:cNvPr id="6" name="Obrázek 5"/>
          <p:cNvPicPr>
            <a:picLocks noChangeAspect="1"/>
          </p:cNvPicPr>
          <p:nvPr/>
        </p:nvPicPr>
        <p:blipFill>
          <a:blip r:embed="rId5"/>
          <a:stretch>
            <a:fillRect/>
          </a:stretch>
        </p:blipFill>
        <p:spPr>
          <a:xfrm>
            <a:off x="2128302" y="478018"/>
            <a:ext cx="7061812" cy="6001982"/>
          </a:xfrm>
          <a:prstGeom prst="rect">
            <a:avLst/>
          </a:prstGeom>
        </p:spPr>
      </p:pic>
      <p:sp>
        <p:nvSpPr>
          <p:cNvPr id="9" name="Ovál 8"/>
          <p:cNvSpPr/>
          <p:nvPr/>
        </p:nvSpPr>
        <p:spPr bwMode="auto">
          <a:xfrm>
            <a:off x="5975797" y="2511380"/>
            <a:ext cx="1506828" cy="296214"/>
          </a:xfrm>
          <a:prstGeom prst="ellipse">
            <a:avLst/>
          </a:prstGeom>
          <a:noFill/>
          <a:ln w="28575" cap="flat" cmpd="sng" algn="ctr">
            <a:solidFill>
              <a:schemeClr val="accent2"/>
            </a:solidFill>
            <a:prstDash val="solid"/>
            <a:miter lim="800000"/>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smtClean="0">
              <a:ln>
                <a:noFill/>
              </a:ln>
              <a:solidFill>
                <a:schemeClr val="tx1"/>
              </a:solidFill>
              <a:effectLst/>
              <a:latin typeface="Tahoma" pitchFamily="34" charset="0"/>
            </a:endParaRPr>
          </a:p>
        </p:txBody>
      </p:sp>
      <p:sp>
        <p:nvSpPr>
          <p:cNvPr id="10" name="Ovál 9"/>
          <p:cNvSpPr/>
          <p:nvPr/>
        </p:nvSpPr>
        <p:spPr bwMode="auto">
          <a:xfrm>
            <a:off x="7683286" y="2511380"/>
            <a:ext cx="1506828" cy="296214"/>
          </a:xfrm>
          <a:prstGeom prst="ellipse">
            <a:avLst/>
          </a:prstGeom>
          <a:noFill/>
          <a:ln w="28575" cap="flat" cmpd="sng" algn="ctr">
            <a:solidFill>
              <a:schemeClr val="accent2"/>
            </a:solidFill>
            <a:prstDash val="solid"/>
            <a:miter lim="800000"/>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smtClean="0">
              <a:ln>
                <a:noFill/>
              </a:ln>
              <a:solidFill>
                <a:schemeClr val="tx1"/>
              </a:solidFill>
              <a:effectLst/>
              <a:latin typeface="Tahoma" pitchFamily="34" charset="0"/>
            </a:endParaRPr>
          </a:p>
        </p:txBody>
      </p:sp>
      <p:sp>
        <p:nvSpPr>
          <p:cNvPr id="11" name="Ovál 10"/>
          <p:cNvSpPr/>
          <p:nvPr/>
        </p:nvSpPr>
        <p:spPr bwMode="auto">
          <a:xfrm>
            <a:off x="7367754" y="3011509"/>
            <a:ext cx="887604" cy="324119"/>
          </a:xfrm>
          <a:prstGeom prst="ellipse">
            <a:avLst/>
          </a:prstGeom>
          <a:noFill/>
          <a:ln w="28575" cap="flat" cmpd="sng" algn="ctr">
            <a:solidFill>
              <a:srgbClr val="FFFF00"/>
            </a:solidFill>
            <a:prstDash val="solid"/>
            <a:miter lim="800000"/>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smtClean="0">
              <a:ln>
                <a:noFill/>
              </a:ln>
              <a:solidFill>
                <a:schemeClr val="tx1"/>
              </a:solidFill>
              <a:effectLst/>
              <a:latin typeface="Tahoma" pitchFamily="34" charset="0"/>
            </a:endParaRPr>
          </a:p>
        </p:txBody>
      </p:sp>
      <p:sp>
        <p:nvSpPr>
          <p:cNvPr id="13" name="Ovál 12"/>
          <p:cNvSpPr/>
          <p:nvPr/>
        </p:nvSpPr>
        <p:spPr bwMode="auto">
          <a:xfrm>
            <a:off x="8278934" y="3011508"/>
            <a:ext cx="887604" cy="324119"/>
          </a:xfrm>
          <a:prstGeom prst="ellipse">
            <a:avLst/>
          </a:prstGeom>
          <a:noFill/>
          <a:ln w="28575" cap="flat" cmpd="sng" algn="ctr">
            <a:solidFill>
              <a:srgbClr val="FFFF00"/>
            </a:solidFill>
            <a:prstDash val="solid"/>
            <a:miter lim="800000"/>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smtClean="0">
              <a:ln>
                <a:noFill/>
              </a:ln>
              <a:solidFill>
                <a:schemeClr val="tx1"/>
              </a:solidFill>
              <a:effectLst/>
              <a:latin typeface="Tahoma" pitchFamily="34" charset="0"/>
            </a:endParaRPr>
          </a:p>
        </p:txBody>
      </p:sp>
      <p:sp>
        <p:nvSpPr>
          <p:cNvPr id="14" name="Zaoblený obdélník 13"/>
          <p:cNvSpPr/>
          <p:nvPr/>
        </p:nvSpPr>
        <p:spPr bwMode="auto">
          <a:xfrm>
            <a:off x="7464345" y="4404574"/>
            <a:ext cx="694421" cy="1596980"/>
          </a:xfrm>
          <a:prstGeom prst="roundRect">
            <a:avLst/>
          </a:prstGeom>
          <a:noFill/>
          <a:ln w="28575" cap="flat" cmpd="sng" algn="ctr">
            <a:solidFill>
              <a:srgbClr val="00B050"/>
            </a:solidFill>
            <a:prstDash val="solid"/>
            <a:miter lim="800000"/>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smtClean="0">
              <a:ln>
                <a:noFill/>
              </a:ln>
              <a:solidFill>
                <a:schemeClr val="tx1"/>
              </a:solidFill>
              <a:effectLst/>
              <a:latin typeface="Tahoma" pitchFamily="34" charset="0"/>
            </a:endParaRPr>
          </a:p>
        </p:txBody>
      </p:sp>
      <p:sp>
        <p:nvSpPr>
          <p:cNvPr id="15" name="Podnadpis 4"/>
          <p:cNvSpPr txBox="1">
            <a:spLocks/>
          </p:cNvSpPr>
          <p:nvPr/>
        </p:nvSpPr>
        <p:spPr>
          <a:xfrm>
            <a:off x="9459069" y="2511380"/>
            <a:ext cx="2513998" cy="3837904"/>
          </a:xfrm>
          <a:prstGeom prst="rect">
            <a:avLst/>
          </a:prstGeom>
        </p:spPr>
        <p:txBody>
          <a:bodyPr vert="horz" lIns="0" tIns="0" rIns="0" bIns="0" rtlCol="0" anchor="t">
            <a:noAutofit/>
          </a:bodyPr>
          <a:lstStyle>
            <a:lvl1pPr marL="0" indent="0" algn="l" rtl="0" eaLnBrk="1" fontAlgn="base" hangingPunct="1">
              <a:lnSpc>
                <a:spcPct val="100000"/>
              </a:lnSpc>
              <a:spcBef>
                <a:spcPts val="0"/>
              </a:spcBef>
              <a:spcAft>
                <a:spcPct val="0"/>
              </a:spcAft>
              <a:buClr>
                <a:schemeClr val="tx2"/>
              </a:buClr>
              <a:buSzPct val="100000"/>
              <a:buFontTx/>
              <a:buNone/>
              <a:defRPr lang="cs-CZ" sz="2400" b="0" dirty="0">
                <a:solidFill>
                  <a:schemeClr val="tx1"/>
                </a:solidFill>
                <a:latin typeface="+mj-lt"/>
                <a:ea typeface="+mj-ea"/>
                <a:cs typeface="+mj-cs"/>
              </a:defRPr>
            </a:lvl1pPr>
            <a:lvl2pPr marL="457200" indent="0" algn="ctr" rtl="0" eaLnBrk="1" fontAlgn="base" hangingPunct="1">
              <a:lnSpc>
                <a:spcPts val="1800"/>
              </a:lnSpc>
              <a:spcBef>
                <a:spcPts val="0"/>
              </a:spcBef>
              <a:spcAft>
                <a:spcPct val="0"/>
              </a:spcAft>
              <a:buClr>
                <a:schemeClr val="tx2"/>
              </a:buClr>
              <a:buSzPct val="100000"/>
              <a:buFontTx/>
              <a:buNone/>
              <a:defRPr sz="2000" b="0">
                <a:solidFill>
                  <a:schemeClr val="tx1"/>
                </a:solidFill>
                <a:latin typeface="+mn-lt"/>
              </a:defRPr>
            </a:lvl2pPr>
            <a:lvl3pPr marL="914400" indent="0" algn="ctr" rtl="0" eaLnBrk="1" fontAlgn="base" hangingPunct="1">
              <a:lnSpc>
                <a:spcPts val="1800"/>
              </a:lnSpc>
              <a:spcBef>
                <a:spcPts val="0"/>
              </a:spcBef>
              <a:spcAft>
                <a:spcPct val="0"/>
              </a:spcAft>
              <a:buClr>
                <a:schemeClr val="folHlink"/>
              </a:buClr>
              <a:buSzPct val="80000"/>
              <a:buFontTx/>
              <a:buNone/>
              <a:defRPr sz="1800" b="0">
                <a:solidFill>
                  <a:schemeClr val="tx1"/>
                </a:solidFill>
                <a:latin typeface="+mn-lt"/>
              </a:defRPr>
            </a:lvl3pPr>
            <a:lvl4pPr marL="1371600" indent="0" algn="ctr" rtl="0" eaLnBrk="1" fontAlgn="base" hangingPunct="1">
              <a:lnSpc>
                <a:spcPts val="1800"/>
              </a:lnSpc>
              <a:spcBef>
                <a:spcPts val="0"/>
              </a:spcBef>
              <a:spcAft>
                <a:spcPct val="0"/>
              </a:spcAft>
              <a:buClr>
                <a:schemeClr val="accent2"/>
              </a:buClr>
              <a:buSzPct val="90000"/>
              <a:buFontTx/>
              <a:buNone/>
              <a:defRPr sz="1600" b="0">
                <a:solidFill>
                  <a:schemeClr val="tx1"/>
                </a:solidFill>
                <a:latin typeface="+mn-lt"/>
              </a:defRPr>
            </a:lvl4pPr>
            <a:lvl5pPr marL="1828800" indent="0" algn="ctr" rtl="0" eaLnBrk="1" fontAlgn="base" hangingPunct="1">
              <a:lnSpc>
                <a:spcPts val="1800"/>
              </a:lnSpc>
              <a:spcBef>
                <a:spcPts val="0"/>
              </a:spcBef>
              <a:spcAft>
                <a:spcPct val="0"/>
              </a:spcAft>
              <a:buClr>
                <a:schemeClr val="accent1"/>
              </a:buClr>
              <a:buFontTx/>
              <a:buNone/>
              <a:defRPr sz="1600" b="0">
                <a:solidFill>
                  <a:schemeClr val="tx1"/>
                </a:solidFill>
                <a:latin typeface="+mn-lt"/>
              </a:defRPr>
            </a:lvl5pPr>
            <a:lvl6pPr marL="2286000" indent="0" algn="ctr" rtl="0" eaLnBrk="1" fontAlgn="base" hangingPunct="1">
              <a:spcBef>
                <a:spcPct val="20000"/>
              </a:spcBef>
              <a:spcAft>
                <a:spcPct val="0"/>
              </a:spcAft>
              <a:buClr>
                <a:schemeClr val="accent1"/>
              </a:buClr>
              <a:buFont typeface="Wingdings" pitchFamily="2" charset="2"/>
              <a:buNone/>
              <a:defRPr sz="1600">
                <a:solidFill>
                  <a:schemeClr val="tx1"/>
                </a:solidFill>
                <a:latin typeface="+mn-lt"/>
              </a:defRPr>
            </a:lvl6pPr>
            <a:lvl7pPr marL="2743200" indent="0" algn="ctr" rtl="0" eaLnBrk="1" fontAlgn="base" hangingPunct="1">
              <a:lnSpc>
                <a:spcPts val="1800"/>
              </a:lnSpc>
              <a:spcBef>
                <a:spcPts val="0"/>
              </a:spcBef>
              <a:spcAft>
                <a:spcPct val="0"/>
              </a:spcAft>
              <a:buClr>
                <a:schemeClr val="accent1"/>
              </a:buClr>
              <a:buFont typeface="Arial" panose="020B0604020202020204" pitchFamily="34" charset="0"/>
              <a:buNone/>
              <a:defRPr sz="1600" baseline="0">
                <a:solidFill>
                  <a:schemeClr val="tx1"/>
                </a:solidFill>
                <a:latin typeface="+mn-lt"/>
              </a:defRPr>
            </a:lvl7pPr>
            <a:lvl8pPr marL="3200400" indent="0" algn="ctr" rtl="0" eaLnBrk="1" fontAlgn="base" hangingPunct="1">
              <a:lnSpc>
                <a:spcPts val="1800"/>
              </a:lnSpc>
              <a:spcBef>
                <a:spcPts val="0"/>
              </a:spcBef>
              <a:spcAft>
                <a:spcPct val="0"/>
              </a:spcAft>
              <a:buClr>
                <a:schemeClr val="accent1"/>
              </a:buClr>
              <a:buFont typeface="Arial" panose="020B0604020202020204" pitchFamily="34" charset="0"/>
              <a:buNone/>
              <a:defRPr sz="1600">
                <a:solidFill>
                  <a:schemeClr val="tx1"/>
                </a:solidFill>
                <a:latin typeface="+mn-lt"/>
              </a:defRPr>
            </a:lvl8pPr>
            <a:lvl9pPr marL="3657600" indent="0" algn="ctr" rtl="0" eaLnBrk="1" fontAlgn="base" hangingPunct="1">
              <a:lnSpc>
                <a:spcPts val="1800"/>
              </a:lnSpc>
              <a:spcBef>
                <a:spcPts val="0"/>
              </a:spcBef>
              <a:spcAft>
                <a:spcPct val="0"/>
              </a:spcAft>
              <a:buClr>
                <a:schemeClr val="accent1"/>
              </a:buClr>
              <a:buFont typeface="Arial" panose="020B0604020202020204" pitchFamily="34" charset="0"/>
              <a:buNone/>
              <a:defRPr sz="1600">
                <a:solidFill>
                  <a:schemeClr val="tx1"/>
                </a:solidFill>
                <a:latin typeface="+mn-lt"/>
              </a:defRPr>
            </a:lvl9pPr>
          </a:lstStyle>
          <a:p>
            <a:pPr marL="285750" indent="-285750" algn="just">
              <a:buFont typeface="Arial" panose="020B0604020202020204" pitchFamily="34" charset="0"/>
              <a:buChar char="•"/>
            </a:pPr>
            <a:r>
              <a:rPr lang="cs-CZ" sz="1400" kern="0" dirty="0" smtClean="0"/>
              <a:t>Jak velký je majetek organizace?</a:t>
            </a:r>
          </a:p>
          <a:p>
            <a:pPr marL="285750" indent="-285750" algn="just">
              <a:buFont typeface="Arial" panose="020B0604020202020204" pitchFamily="34" charset="0"/>
              <a:buChar char="•"/>
            </a:pPr>
            <a:endParaRPr lang="cs-CZ" sz="1400" kern="0" dirty="0"/>
          </a:p>
          <a:p>
            <a:pPr marL="285750" indent="-285750" algn="just">
              <a:buFont typeface="Arial" panose="020B0604020202020204" pitchFamily="34" charset="0"/>
              <a:buChar char="•"/>
            </a:pPr>
            <a:r>
              <a:rPr lang="cs-CZ" sz="1400" kern="0" dirty="0" smtClean="0"/>
              <a:t>Jak se mění v čase jeho velikost?</a:t>
            </a:r>
          </a:p>
          <a:p>
            <a:pPr marL="285750" indent="-285750" algn="just">
              <a:buFont typeface="Arial" panose="020B0604020202020204" pitchFamily="34" charset="0"/>
              <a:buChar char="•"/>
            </a:pPr>
            <a:endParaRPr lang="cs-CZ" sz="1400" kern="0" dirty="0"/>
          </a:p>
          <a:p>
            <a:pPr marL="285750" indent="-285750" algn="just">
              <a:buFont typeface="Arial" panose="020B0604020202020204" pitchFamily="34" charset="0"/>
              <a:buChar char="•"/>
            </a:pPr>
            <a:r>
              <a:rPr lang="cs-CZ" sz="1400" kern="0" dirty="0" smtClean="0"/>
              <a:t>Jak velká část tohoto majetku je likvidní?</a:t>
            </a:r>
          </a:p>
          <a:p>
            <a:pPr marL="285750" indent="-285750" algn="just">
              <a:buFont typeface="Arial" panose="020B0604020202020204" pitchFamily="34" charset="0"/>
              <a:buChar char="•"/>
            </a:pPr>
            <a:endParaRPr lang="cs-CZ" sz="1400" kern="0" dirty="0"/>
          </a:p>
          <a:p>
            <a:pPr marL="285750" indent="-285750" algn="just">
              <a:buFont typeface="Arial" panose="020B0604020202020204" pitchFamily="34" charset="0"/>
              <a:buChar char="•"/>
            </a:pPr>
            <a:r>
              <a:rPr lang="cs-CZ" sz="1400" kern="0" dirty="0" smtClean="0"/>
              <a:t>Jaký objem tvoří pohledávky a jak jsou strukturované?</a:t>
            </a:r>
          </a:p>
          <a:p>
            <a:pPr marL="285750" indent="-285750" algn="just">
              <a:buFont typeface="Arial" panose="020B0604020202020204" pitchFamily="34" charset="0"/>
              <a:buChar char="•"/>
            </a:pPr>
            <a:endParaRPr lang="cs-CZ" sz="1400" kern="0" dirty="0"/>
          </a:p>
          <a:p>
            <a:pPr marL="285750" indent="-285750" algn="just">
              <a:buFont typeface="Arial" panose="020B0604020202020204" pitchFamily="34" charset="0"/>
              <a:buChar char="•"/>
            </a:pPr>
            <a:r>
              <a:rPr lang="cs-CZ" sz="1400" kern="0" dirty="0" smtClean="0"/>
              <a:t>Co tvoří můj méně likvidní majetek?</a:t>
            </a:r>
          </a:p>
          <a:p>
            <a:pPr marL="285750" indent="-285750" algn="just">
              <a:buFont typeface="Arial" panose="020B0604020202020204" pitchFamily="34" charset="0"/>
              <a:buChar char="•"/>
            </a:pPr>
            <a:endParaRPr lang="cs-CZ" sz="1400" kern="0" dirty="0" smtClean="0"/>
          </a:p>
          <a:p>
            <a:pPr algn="just"/>
            <a:endParaRPr lang="cs-CZ" sz="1400" kern="0" dirty="0"/>
          </a:p>
        </p:txBody>
      </p:sp>
      <p:sp>
        <p:nvSpPr>
          <p:cNvPr id="16" name="Zaoblený obdélník 15"/>
          <p:cNvSpPr/>
          <p:nvPr/>
        </p:nvSpPr>
        <p:spPr bwMode="auto">
          <a:xfrm>
            <a:off x="3606084" y="2682025"/>
            <a:ext cx="813013" cy="251137"/>
          </a:xfrm>
          <a:prstGeom prst="roundRect">
            <a:avLst/>
          </a:prstGeom>
          <a:noFill/>
          <a:ln w="28575" cap="flat" cmpd="sng" algn="ctr">
            <a:solidFill>
              <a:schemeClr val="accent5"/>
            </a:solidFill>
            <a:prstDash val="solid"/>
            <a:miter lim="800000"/>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smtClean="0">
              <a:ln>
                <a:noFill/>
              </a:ln>
              <a:solidFill>
                <a:schemeClr val="tx1"/>
              </a:solidFill>
              <a:effectLst/>
              <a:latin typeface="Tahoma" pitchFamily="34" charset="0"/>
            </a:endParaRPr>
          </a:p>
        </p:txBody>
      </p:sp>
      <p:pic>
        <p:nvPicPr>
          <p:cNvPr id="2" name="Zvuk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3893104071"/>
      </p:ext>
    </p:extLst>
  </p:cSld>
  <p:clrMapOvr>
    <a:masterClrMapping/>
  </p:clrMapOvr>
  <mc:AlternateContent xmlns:mc="http://schemas.openxmlformats.org/markup-compatibility/2006">
    <mc:Choice xmlns:p14="http://schemas.microsoft.com/office/powerpoint/2010/main" Requires="p14">
      <p:transition spd="slow" p14:dur="2000" advTm="447069"/>
    </mc:Choice>
    <mc:Fallback>
      <p:transition spd="slow" advTm="4470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15">
                                            <p:txEl>
                                              <p:pRg st="0" end="0"/>
                                            </p:txEl>
                                          </p:spTgt>
                                        </p:tgtEl>
                                        <p:attrNameLst>
                                          <p:attrName>style.visibility</p:attrName>
                                        </p:attrNameLst>
                                      </p:cBhvr>
                                      <p:to>
                                        <p:strVal val="visible"/>
                                      </p:to>
                                    </p:set>
                                    <p:anim calcmode="lin" valueType="num">
                                      <p:cBhvr additive="base">
                                        <p:cTn id="16" dur="500" fill="hold"/>
                                        <p:tgtEl>
                                          <p:spTgt spid="15">
                                            <p:txEl>
                                              <p:pRg st="0" end="0"/>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1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5">
                                            <p:txEl>
                                              <p:pRg st="2" end="2"/>
                                            </p:txEl>
                                          </p:spTgt>
                                        </p:tgtEl>
                                        <p:attrNameLst>
                                          <p:attrName>style.visibility</p:attrName>
                                        </p:attrNameLst>
                                      </p:cBhvr>
                                      <p:to>
                                        <p:strVal val="visible"/>
                                      </p:to>
                                    </p:set>
                                    <p:anim calcmode="lin" valueType="num">
                                      <p:cBhvr additive="base">
                                        <p:cTn id="27" dur="500" fill="hold"/>
                                        <p:tgtEl>
                                          <p:spTgt spid="15">
                                            <p:txEl>
                                              <p:pRg st="2" end="2"/>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1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500"/>
                                        <p:tgtEl>
                                          <p:spTgt spid="9"/>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500"/>
                                        <p:tgtEl>
                                          <p:spTgt spid="10"/>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fade">
                                      <p:cBhvr>
                                        <p:cTn id="39" dur="500"/>
                                        <p:tgtEl>
                                          <p:spTgt spid="13"/>
                                        </p:tgtEl>
                                      </p:cBhvr>
                                    </p:animEffect>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nodeType="clickEffect">
                                  <p:stCondLst>
                                    <p:cond delay="0"/>
                                  </p:stCondLst>
                                  <p:childTnLst>
                                    <p:set>
                                      <p:cBhvr>
                                        <p:cTn id="43" dur="1" fill="hold">
                                          <p:stCondLst>
                                            <p:cond delay="0"/>
                                          </p:stCondLst>
                                        </p:cTn>
                                        <p:tgtEl>
                                          <p:spTgt spid="15">
                                            <p:txEl>
                                              <p:pRg st="4" end="4"/>
                                            </p:txEl>
                                          </p:spTgt>
                                        </p:tgtEl>
                                        <p:attrNameLst>
                                          <p:attrName>style.visibility</p:attrName>
                                        </p:attrNameLst>
                                      </p:cBhvr>
                                      <p:to>
                                        <p:strVal val="visible"/>
                                      </p:to>
                                    </p:set>
                                    <p:anim calcmode="lin" valueType="num">
                                      <p:cBhvr additive="base">
                                        <p:cTn id="44" dur="500" fill="hold"/>
                                        <p:tgtEl>
                                          <p:spTgt spid="15">
                                            <p:txEl>
                                              <p:pRg st="4" end="4"/>
                                            </p:txEl>
                                          </p:spTgt>
                                        </p:tgtEl>
                                        <p:attrNameLst>
                                          <p:attrName>ppt_x</p:attrName>
                                        </p:attrNameLst>
                                      </p:cBhvr>
                                      <p:tavLst>
                                        <p:tav tm="0">
                                          <p:val>
                                            <p:strVal val="#ppt_x"/>
                                          </p:val>
                                        </p:tav>
                                        <p:tav tm="100000">
                                          <p:val>
                                            <p:strVal val="#ppt_x"/>
                                          </p:val>
                                        </p:tav>
                                      </p:tavLst>
                                    </p:anim>
                                    <p:anim calcmode="lin" valueType="num">
                                      <p:cBhvr additive="base">
                                        <p:cTn id="45" dur="500" fill="hold"/>
                                        <p:tgtEl>
                                          <p:spTgt spid="1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14"/>
                                        </p:tgtEl>
                                        <p:attrNameLst>
                                          <p:attrName>style.visibility</p:attrName>
                                        </p:attrNameLst>
                                      </p:cBhvr>
                                      <p:to>
                                        <p:strVal val="visible"/>
                                      </p:to>
                                    </p:set>
                                    <p:animEffect transition="in" filter="fade">
                                      <p:cBhvr>
                                        <p:cTn id="50" dur="500"/>
                                        <p:tgtEl>
                                          <p:spTgt spid="14"/>
                                        </p:tgtEl>
                                      </p:cBhvr>
                                    </p:animEffect>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15">
                                            <p:txEl>
                                              <p:pRg st="6" end="6"/>
                                            </p:txEl>
                                          </p:spTgt>
                                        </p:tgtEl>
                                        <p:attrNameLst>
                                          <p:attrName>style.visibility</p:attrName>
                                        </p:attrNameLst>
                                      </p:cBhvr>
                                      <p:to>
                                        <p:strVal val="visible"/>
                                      </p:to>
                                    </p:set>
                                    <p:anim calcmode="lin" valueType="num">
                                      <p:cBhvr additive="base">
                                        <p:cTn id="55" dur="500" fill="hold"/>
                                        <p:tgtEl>
                                          <p:spTgt spid="15">
                                            <p:txEl>
                                              <p:pRg st="6" end="6"/>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15">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15">
                                            <p:txEl>
                                              <p:pRg st="8" end="8"/>
                                            </p:txEl>
                                          </p:spTgt>
                                        </p:tgtEl>
                                        <p:attrNameLst>
                                          <p:attrName>style.visibility</p:attrName>
                                        </p:attrNameLst>
                                      </p:cBhvr>
                                      <p:to>
                                        <p:strVal val="visible"/>
                                      </p:to>
                                    </p:set>
                                    <p:anim calcmode="lin" valueType="num">
                                      <p:cBhvr additive="base">
                                        <p:cTn id="61" dur="500" fill="hold"/>
                                        <p:tgtEl>
                                          <p:spTgt spid="15">
                                            <p:txEl>
                                              <p:pRg st="8" end="8"/>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15">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16"/>
                                        </p:tgtEl>
                                        <p:attrNameLst>
                                          <p:attrName>style.visibility</p:attrName>
                                        </p:attrNameLst>
                                      </p:cBhvr>
                                      <p:to>
                                        <p:strVal val="visible"/>
                                      </p:to>
                                    </p:set>
                                    <p:animEffect transition="in" filter="fade">
                                      <p:cBhvr>
                                        <p:cTn id="6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68" fill="hold" display="0">
                  <p:stCondLst>
                    <p:cond delay="indefinite"/>
                  </p:stCondLst>
                  <p:endCondLst>
                    <p:cond evt="onStopAudio" delay="0">
                      <p:tgtEl>
                        <p:sldTgt/>
                      </p:tgtEl>
                    </p:cond>
                  </p:endCondLst>
                </p:cTn>
                <p:tgtEl>
                  <p:spTgt spid="2"/>
                </p:tgtEl>
              </p:cMediaNode>
            </p:audio>
          </p:childTnLst>
        </p:cTn>
      </p:par>
    </p:tnLst>
    <p:bldLst>
      <p:bldP spid="9" grpId="0" animBg="1"/>
      <p:bldP spid="10" grpId="0" animBg="1"/>
      <p:bldP spid="11" grpId="0" animBg="1"/>
      <p:bldP spid="13" grpId="0" animBg="1"/>
      <p:bldP spid="14" grpId="0" animBg="1"/>
      <p:bldP spid="1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p:cNvSpPr>
            <a:spLocks noGrp="1"/>
          </p:cNvSpPr>
          <p:nvPr>
            <p:ph type="sldNum" sz="quarter" idx="11"/>
          </p:nvPr>
        </p:nvSpPr>
        <p:spPr/>
        <p:txBody>
          <a:bodyPr/>
          <a:lstStyle/>
          <a:p>
            <a:fld id="{0DE708CC-0C3F-4567-9698-B54C0F35BD31}" type="slidenum">
              <a:rPr lang="cs-CZ" altLang="cs-CZ" smtClean="0"/>
              <a:pPr/>
              <a:t>8</a:t>
            </a:fld>
            <a:endParaRPr lang="cs-CZ" altLang="cs-CZ" dirty="0"/>
          </a:p>
        </p:txBody>
      </p:sp>
      <p:sp>
        <p:nvSpPr>
          <p:cNvPr id="4" name="Nadpis 3"/>
          <p:cNvSpPr>
            <a:spLocks noGrp="1"/>
          </p:cNvSpPr>
          <p:nvPr>
            <p:ph type="title"/>
          </p:nvPr>
        </p:nvSpPr>
        <p:spPr>
          <a:xfrm>
            <a:off x="9672034" y="478018"/>
            <a:ext cx="2088068" cy="1171580"/>
          </a:xfrm>
        </p:spPr>
        <p:txBody>
          <a:bodyPr/>
          <a:lstStyle/>
          <a:p>
            <a:pPr algn="r"/>
            <a:r>
              <a:rPr lang="cs-CZ" sz="3400" dirty="0" smtClean="0"/>
              <a:t>Sběr dat - Rozvaha</a:t>
            </a:r>
            <a:endParaRPr lang="cs-CZ" sz="3400" dirty="0"/>
          </a:p>
        </p:txBody>
      </p:sp>
      <p:sp>
        <p:nvSpPr>
          <p:cNvPr id="15" name="Podnadpis 4"/>
          <p:cNvSpPr txBox="1">
            <a:spLocks/>
          </p:cNvSpPr>
          <p:nvPr/>
        </p:nvSpPr>
        <p:spPr>
          <a:xfrm>
            <a:off x="9431283" y="1790163"/>
            <a:ext cx="2513998" cy="3837904"/>
          </a:xfrm>
          <a:prstGeom prst="rect">
            <a:avLst/>
          </a:prstGeom>
        </p:spPr>
        <p:txBody>
          <a:bodyPr vert="horz" lIns="0" tIns="0" rIns="0" bIns="0" rtlCol="0" anchor="t">
            <a:noAutofit/>
          </a:bodyPr>
          <a:lstStyle>
            <a:lvl1pPr marL="0" indent="0" algn="l" rtl="0" eaLnBrk="1" fontAlgn="base" hangingPunct="1">
              <a:lnSpc>
                <a:spcPct val="100000"/>
              </a:lnSpc>
              <a:spcBef>
                <a:spcPts val="0"/>
              </a:spcBef>
              <a:spcAft>
                <a:spcPct val="0"/>
              </a:spcAft>
              <a:buClr>
                <a:schemeClr val="tx2"/>
              </a:buClr>
              <a:buSzPct val="100000"/>
              <a:buFontTx/>
              <a:buNone/>
              <a:defRPr lang="cs-CZ" sz="2400" b="0" dirty="0">
                <a:solidFill>
                  <a:schemeClr val="tx1"/>
                </a:solidFill>
                <a:latin typeface="+mj-lt"/>
                <a:ea typeface="+mj-ea"/>
                <a:cs typeface="+mj-cs"/>
              </a:defRPr>
            </a:lvl1pPr>
            <a:lvl2pPr marL="457200" indent="0" algn="ctr" rtl="0" eaLnBrk="1" fontAlgn="base" hangingPunct="1">
              <a:lnSpc>
                <a:spcPts val="1800"/>
              </a:lnSpc>
              <a:spcBef>
                <a:spcPts val="0"/>
              </a:spcBef>
              <a:spcAft>
                <a:spcPct val="0"/>
              </a:spcAft>
              <a:buClr>
                <a:schemeClr val="tx2"/>
              </a:buClr>
              <a:buSzPct val="100000"/>
              <a:buFontTx/>
              <a:buNone/>
              <a:defRPr sz="2000" b="0">
                <a:solidFill>
                  <a:schemeClr val="tx1"/>
                </a:solidFill>
                <a:latin typeface="+mn-lt"/>
              </a:defRPr>
            </a:lvl2pPr>
            <a:lvl3pPr marL="914400" indent="0" algn="ctr" rtl="0" eaLnBrk="1" fontAlgn="base" hangingPunct="1">
              <a:lnSpc>
                <a:spcPts val="1800"/>
              </a:lnSpc>
              <a:spcBef>
                <a:spcPts val="0"/>
              </a:spcBef>
              <a:spcAft>
                <a:spcPct val="0"/>
              </a:spcAft>
              <a:buClr>
                <a:schemeClr val="folHlink"/>
              </a:buClr>
              <a:buSzPct val="80000"/>
              <a:buFontTx/>
              <a:buNone/>
              <a:defRPr sz="1800" b="0">
                <a:solidFill>
                  <a:schemeClr val="tx1"/>
                </a:solidFill>
                <a:latin typeface="+mn-lt"/>
              </a:defRPr>
            </a:lvl3pPr>
            <a:lvl4pPr marL="1371600" indent="0" algn="ctr" rtl="0" eaLnBrk="1" fontAlgn="base" hangingPunct="1">
              <a:lnSpc>
                <a:spcPts val="1800"/>
              </a:lnSpc>
              <a:spcBef>
                <a:spcPts val="0"/>
              </a:spcBef>
              <a:spcAft>
                <a:spcPct val="0"/>
              </a:spcAft>
              <a:buClr>
                <a:schemeClr val="accent2"/>
              </a:buClr>
              <a:buSzPct val="90000"/>
              <a:buFontTx/>
              <a:buNone/>
              <a:defRPr sz="1600" b="0">
                <a:solidFill>
                  <a:schemeClr val="tx1"/>
                </a:solidFill>
                <a:latin typeface="+mn-lt"/>
              </a:defRPr>
            </a:lvl4pPr>
            <a:lvl5pPr marL="1828800" indent="0" algn="ctr" rtl="0" eaLnBrk="1" fontAlgn="base" hangingPunct="1">
              <a:lnSpc>
                <a:spcPts val="1800"/>
              </a:lnSpc>
              <a:spcBef>
                <a:spcPts val="0"/>
              </a:spcBef>
              <a:spcAft>
                <a:spcPct val="0"/>
              </a:spcAft>
              <a:buClr>
                <a:schemeClr val="accent1"/>
              </a:buClr>
              <a:buFontTx/>
              <a:buNone/>
              <a:defRPr sz="1600" b="0">
                <a:solidFill>
                  <a:schemeClr val="tx1"/>
                </a:solidFill>
                <a:latin typeface="+mn-lt"/>
              </a:defRPr>
            </a:lvl5pPr>
            <a:lvl6pPr marL="2286000" indent="0" algn="ctr" rtl="0" eaLnBrk="1" fontAlgn="base" hangingPunct="1">
              <a:spcBef>
                <a:spcPct val="20000"/>
              </a:spcBef>
              <a:spcAft>
                <a:spcPct val="0"/>
              </a:spcAft>
              <a:buClr>
                <a:schemeClr val="accent1"/>
              </a:buClr>
              <a:buFont typeface="Wingdings" pitchFamily="2" charset="2"/>
              <a:buNone/>
              <a:defRPr sz="1600">
                <a:solidFill>
                  <a:schemeClr val="tx1"/>
                </a:solidFill>
                <a:latin typeface="+mn-lt"/>
              </a:defRPr>
            </a:lvl6pPr>
            <a:lvl7pPr marL="2743200" indent="0" algn="ctr" rtl="0" eaLnBrk="1" fontAlgn="base" hangingPunct="1">
              <a:lnSpc>
                <a:spcPts val="1800"/>
              </a:lnSpc>
              <a:spcBef>
                <a:spcPts val="0"/>
              </a:spcBef>
              <a:spcAft>
                <a:spcPct val="0"/>
              </a:spcAft>
              <a:buClr>
                <a:schemeClr val="accent1"/>
              </a:buClr>
              <a:buFont typeface="Arial" panose="020B0604020202020204" pitchFamily="34" charset="0"/>
              <a:buNone/>
              <a:defRPr sz="1600" baseline="0">
                <a:solidFill>
                  <a:schemeClr val="tx1"/>
                </a:solidFill>
                <a:latin typeface="+mn-lt"/>
              </a:defRPr>
            </a:lvl7pPr>
            <a:lvl8pPr marL="3200400" indent="0" algn="ctr" rtl="0" eaLnBrk="1" fontAlgn="base" hangingPunct="1">
              <a:lnSpc>
                <a:spcPts val="1800"/>
              </a:lnSpc>
              <a:spcBef>
                <a:spcPts val="0"/>
              </a:spcBef>
              <a:spcAft>
                <a:spcPct val="0"/>
              </a:spcAft>
              <a:buClr>
                <a:schemeClr val="accent1"/>
              </a:buClr>
              <a:buFont typeface="Arial" panose="020B0604020202020204" pitchFamily="34" charset="0"/>
              <a:buNone/>
              <a:defRPr sz="1600">
                <a:solidFill>
                  <a:schemeClr val="tx1"/>
                </a:solidFill>
                <a:latin typeface="+mn-lt"/>
              </a:defRPr>
            </a:lvl8pPr>
            <a:lvl9pPr marL="3657600" indent="0" algn="ctr" rtl="0" eaLnBrk="1" fontAlgn="base" hangingPunct="1">
              <a:lnSpc>
                <a:spcPts val="1800"/>
              </a:lnSpc>
              <a:spcBef>
                <a:spcPts val="0"/>
              </a:spcBef>
              <a:spcAft>
                <a:spcPct val="0"/>
              </a:spcAft>
              <a:buClr>
                <a:schemeClr val="accent1"/>
              </a:buClr>
              <a:buFont typeface="Arial" panose="020B0604020202020204" pitchFamily="34" charset="0"/>
              <a:buNone/>
              <a:defRPr sz="1600">
                <a:solidFill>
                  <a:schemeClr val="tx1"/>
                </a:solidFill>
                <a:latin typeface="+mn-lt"/>
              </a:defRPr>
            </a:lvl9pPr>
          </a:lstStyle>
          <a:p>
            <a:pPr marL="285750" indent="-285750" algn="just">
              <a:buFont typeface="Arial" panose="020B0604020202020204" pitchFamily="34" charset="0"/>
              <a:buChar char="•"/>
            </a:pPr>
            <a:r>
              <a:rPr lang="cs-CZ" sz="1400" kern="0" dirty="0" smtClean="0"/>
              <a:t>Jak moc majetku organizace je kryto cizími zdroji?</a:t>
            </a:r>
          </a:p>
          <a:p>
            <a:pPr marL="285750" indent="-285750" algn="just">
              <a:buFont typeface="Arial" panose="020B0604020202020204" pitchFamily="34" charset="0"/>
              <a:buChar char="•"/>
            </a:pPr>
            <a:endParaRPr lang="cs-CZ" sz="1400" kern="0" dirty="0"/>
          </a:p>
          <a:p>
            <a:pPr marL="285750" indent="-285750" algn="just">
              <a:buFont typeface="Arial" panose="020B0604020202020204" pitchFamily="34" charset="0"/>
              <a:buChar char="•"/>
            </a:pPr>
            <a:r>
              <a:rPr lang="cs-CZ" sz="1400" kern="0" dirty="0" smtClean="0"/>
              <a:t>Jaká je struktura těchto cizích zdrojů?</a:t>
            </a:r>
          </a:p>
          <a:p>
            <a:pPr marL="285750" indent="-285750" algn="just">
              <a:buFont typeface="Arial" panose="020B0604020202020204" pitchFamily="34" charset="0"/>
              <a:buChar char="•"/>
            </a:pPr>
            <a:endParaRPr lang="cs-CZ" sz="1400" kern="0" dirty="0"/>
          </a:p>
          <a:p>
            <a:pPr marL="285750" indent="-285750" algn="just">
              <a:buFont typeface="Arial" panose="020B0604020202020204" pitchFamily="34" charset="0"/>
              <a:buChar char="•"/>
            </a:pPr>
            <a:r>
              <a:rPr lang="cs-CZ" sz="1400" kern="0" dirty="0" smtClean="0"/>
              <a:t>Tvoří si organizace fondy?</a:t>
            </a:r>
          </a:p>
          <a:p>
            <a:pPr marL="285750" indent="-285750" algn="just">
              <a:buFont typeface="Arial" panose="020B0604020202020204" pitchFamily="34" charset="0"/>
              <a:buChar char="•"/>
            </a:pPr>
            <a:endParaRPr lang="cs-CZ" sz="1400" kern="0" dirty="0" smtClean="0"/>
          </a:p>
          <a:p>
            <a:pPr marL="285750" indent="-285750" algn="just">
              <a:buFont typeface="Arial" panose="020B0604020202020204" pitchFamily="34" charset="0"/>
              <a:buChar char="•"/>
            </a:pPr>
            <a:r>
              <a:rPr lang="cs-CZ" sz="1400" kern="0" dirty="0" smtClean="0"/>
              <a:t>Má organizace nějaké budoucí výnosy?</a:t>
            </a:r>
          </a:p>
          <a:p>
            <a:pPr algn="just"/>
            <a:endParaRPr lang="cs-CZ" sz="1400" kern="0" dirty="0"/>
          </a:p>
        </p:txBody>
      </p:sp>
      <p:pic>
        <p:nvPicPr>
          <p:cNvPr id="2" name="Obrázek 1"/>
          <p:cNvPicPr>
            <a:picLocks noChangeAspect="1"/>
          </p:cNvPicPr>
          <p:nvPr/>
        </p:nvPicPr>
        <p:blipFill>
          <a:blip r:embed="rId5"/>
          <a:stretch>
            <a:fillRect/>
          </a:stretch>
        </p:blipFill>
        <p:spPr>
          <a:xfrm>
            <a:off x="2056015" y="161537"/>
            <a:ext cx="7270358" cy="4699686"/>
          </a:xfrm>
          <a:prstGeom prst="rect">
            <a:avLst/>
          </a:prstGeom>
        </p:spPr>
      </p:pic>
      <p:sp>
        <p:nvSpPr>
          <p:cNvPr id="12" name="Ovál 11"/>
          <p:cNvSpPr/>
          <p:nvPr/>
        </p:nvSpPr>
        <p:spPr bwMode="auto">
          <a:xfrm>
            <a:off x="7764207" y="311149"/>
            <a:ext cx="1223493" cy="502276"/>
          </a:xfrm>
          <a:prstGeom prst="ellipse">
            <a:avLst/>
          </a:prstGeom>
          <a:noFill/>
          <a:ln w="28575" cap="flat" cmpd="sng" algn="ctr">
            <a:solidFill>
              <a:schemeClr val="accent2"/>
            </a:solidFill>
            <a:prstDash val="solid"/>
            <a:miter lim="800000"/>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smtClean="0">
              <a:ln>
                <a:noFill/>
              </a:ln>
              <a:solidFill>
                <a:schemeClr val="tx1"/>
              </a:solidFill>
              <a:effectLst/>
              <a:latin typeface="Tahoma" pitchFamily="34" charset="0"/>
            </a:endParaRPr>
          </a:p>
        </p:txBody>
      </p:sp>
      <p:sp>
        <p:nvSpPr>
          <p:cNvPr id="16" name="Ovál 15"/>
          <p:cNvSpPr/>
          <p:nvPr/>
        </p:nvSpPr>
        <p:spPr bwMode="auto">
          <a:xfrm>
            <a:off x="6608363" y="325489"/>
            <a:ext cx="1223493" cy="502276"/>
          </a:xfrm>
          <a:prstGeom prst="ellipse">
            <a:avLst/>
          </a:prstGeom>
          <a:noFill/>
          <a:ln w="28575" cap="flat" cmpd="sng" algn="ctr">
            <a:solidFill>
              <a:schemeClr val="accent2"/>
            </a:solidFill>
            <a:prstDash val="solid"/>
            <a:miter lim="800000"/>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smtClean="0">
              <a:ln>
                <a:noFill/>
              </a:ln>
              <a:solidFill>
                <a:schemeClr val="tx1"/>
              </a:solidFill>
              <a:effectLst/>
              <a:latin typeface="Tahoma" pitchFamily="34" charset="0"/>
            </a:endParaRPr>
          </a:p>
        </p:txBody>
      </p:sp>
      <p:sp>
        <p:nvSpPr>
          <p:cNvPr id="17" name="Zaoblený obdélník 16"/>
          <p:cNvSpPr/>
          <p:nvPr/>
        </p:nvSpPr>
        <p:spPr bwMode="auto">
          <a:xfrm>
            <a:off x="4205106" y="478018"/>
            <a:ext cx="813013" cy="251138"/>
          </a:xfrm>
          <a:prstGeom prst="roundRect">
            <a:avLst/>
          </a:prstGeom>
          <a:noFill/>
          <a:ln w="28575" cap="flat" cmpd="sng" algn="ctr">
            <a:solidFill>
              <a:schemeClr val="accent5"/>
            </a:solidFill>
            <a:prstDash val="solid"/>
            <a:miter lim="800000"/>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smtClean="0">
              <a:ln>
                <a:noFill/>
              </a:ln>
              <a:solidFill>
                <a:schemeClr val="tx1"/>
              </a:solidFill>
              <a:effectLst/>
              <a:latin typeface="Tahoma" pitchFamily="34" charset="0"/>
            </a:endParaRPr>
          </a:p>
        </p:txBody>
      </p:sp>
      <p:sp>
        <p:nvSpPr>
          <p:cNvPr id="19" name="Ovál 18"/>
          <p:cNvSpPr/>
          <p:nvPr/>
        </p:nvSpPr>
        <p:spPr bwMode="auto">
          <a:xfrm>
            <a:off x="6944252" y="849405"/>
            <a:ext cx="887604" cy="324119"/>
          </a:xfrm>
          <a:prstGeom prst="ellipse">
            <a:avLst/>
          </a:prstGeom>
          <a:noFill/>
          <a:ln w="28575" cap="flat" cmpd="sng" algn="ctr">
            <a:solidFill>
              <a:srgbClr val="FFFF00"/>
            </a:solidFill>
            <a:prstDash val="solid"/>
            <a:miter lim="800000"/>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smtClean="0">
              <a:ln>
                <a:noFill/>
              </a:ln>
              <a:solidFill>
                <a:schemeClr val="tx1"/>
              </a:solidFill>
              <a:effectLst/>
              <a:latin typeface="Tahoma" pitchFamily="34" charset="0"/>
            </a:endParaRPr>
          </a:p>
        </p:txBody>
      </p:sp>
      <p:sp>
        <p:nvSpPr>
          <p:cNvPr id="20" name="Zaoblený obdélník 19"/>
          <p:cNvSpPr/>
          <p:nvPr/>
        </p:nvSpPr>
        <p:spPr bwMode="auto">
          <a:xfrm>
            <a:off x="7071666" y="2811513"/>
            <a:ext cx="694421" cy="1596980"/>
          </a:xfrm>
          <a:prstGeom prst="roundRect">
            <a:avLst/>
          </a:prstGeom>
          <a:noFill/>
          <a:ln w="28575" cap="flat" cmpd="sng" algn="ctr">
            <a:solidFill>
              <a:srgbClr val="00B050"/>
            </a:solidFill>
            <a:prstDash val="solid"/>
            <a:miter lim="800000"/>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smtClean="0">
              <a:ln>
                <a:noFill/>
              </a:ln>
              <a:solidFill>
                <a:schemeClr val="tx1"/>
              </a:solidFill>
              <a:effectLst/>
              <a:latin typeface="Tahoma" pitchFamily="34" charset="0"/>
            </a:endParaRPr>
          </a:p>
        </p:txBody>
      </p:sp>
      <p:pic>
        <p:nvPicPr>
          <p:cNvPr id="5" name="Obrázek 4"/>
          <p:cNvPicPr>
            <a:picLocks noChangeAspect="1"/>
          </p:cNvPicPr>
          <p:nvPr/>
        </p:nvPicPr>
        <p:blipFill>
          <a:blip r:embed="rId6"/>
          <a:stretch>
            <a:fillRect/>
          </a:stretch>
        </p:blipFill>
        <p:spPr>
          <a:xfrm>
            <a:off x="1108418" y="4875563"/>
            <a:ext cx="7880447" cy="1724816"/>
          </a:xfrm>
          <a:prstGeom prst="rect">
            <a:avLst/>
          </a:prstGeom>
        </p:spPr>
      </p:pic>
      <p:sp>
        <p:nvSpPr>
          <p:cNvPr id="8" name="Ovál 7"/>
          <p:cNvSpPr/>
          <p:nvPr/>
        </p:nvSpPr>
        <p:spPr bwMode="auto">
          <a:xfrm>
            <a:off x="7220109" y="4288665"/>
            <a:ext cx="611747" cy="296214"/>
          </a:xfrm>
          <a:prstGeom prst="ellipse">
            <a:avLst/>
          </a:prstGeom>
          <a:noFill/>
          <a:ln w="19050" cap="flat" cmpd="sng" algn="ctr">
            <a:solidFill>
              <a:srgbClr val="9100DC"/>
            </a:solidFill>
            <a:prstDash val="solid"/>
            <a:miter lim="800000"/>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smtClean="0">
              <a:ln>
                <a:noFill/>
              </a:ln>
              <a:solidFill>
                <a:schemeClr val="tx1"/>
              </a:solidFill>
              <a:effectLst/>
              <a:latin typeface="Tahoma" pitchFamily="34" charset="0"/>
            </a:endParaRPr>
          </a:p>
        </p:txBody>
      </p:sp>
      <p:cxnSp>
        <p:nvCxnSpPr>
          <p:cNvPr id="22" name="Přímá spojnice 21"/>
          <p:cNvCxnSpPr/>
          <p:nvPr/>
        </p:nvCxnSpPr>
        <p:spPr bwMode="auto">
          <a:xfrm>
            <a:off x="7526562" y="4623515"/>
            <a:ext cx="0" cy="631065"/>
          </a:xfrm>
          <a:prstGeom prst="line">
            <a:avLst/>
          </a:prstGeom>
          <a:solidFill>
            <a:schemeClr val="accent1"/>
          </a:solidFill>
          <a:ln w="9525" cap="flat" cmpd="sng" algn="ctr">
            <a:solidFill>
              <a:srgbClr val="9100DC"/>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6" name="Zvuk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2867590051"/>
      </p:ext>
    </p:extLst>
  </p:cSld>
  <p:clrMapOvr>
    <a:masterClrMapping/>
  </p:clrMapOvr>
  <mc:AlternateContent xmlns:mc="http://schemas.openxmlformats.org/markup-compatibility/2006">
    <mc:Choice xmlns:p14="http://schemas.microsoft.com/office/powerpoint/2010/main" Requires="p14">
      <p:transition spd="slow" p14:dur="2000" advTm="230414"/>
    </mc:Choice>
    <mc:Fallback>
      <p:transition spd="slow" advTm="2304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arn(inVertical)">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500"/>
                                        <p:tgtEl>
                                          <p:spTgt spid="1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500"/>
                                        <p:tgtEl>
                                          <p:spTgt spid="19"/>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15">
                                            <p:txEl>
                                              <p:pRg st="0" end="0"/>
                                            </p:txEl>
                                          </p:spTgt>
                                        </p:tgtEl>
                                        <p:attrNameLst>
                                          <p:attrName>style.visibility</p:attrName>
                                        </p:attrNameLst>
                                      </p:cBhvr>
                                      <p:to>
                                        <p:strVal val="visible"/>
                                      </p:to>
                                    </p:set>
                                    <p:anim calcmode="lin" valueType="num">
                                      <p:cBhvr additive="base">
                                        <p:cTn id="30" dur="500" fill="hold"/>
                                        <p:tgtEl>
                                          <p:spTgt spid="15">
                                            <p:txEl>
                                              <p:pRg st="0" end="0"/>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1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fade">
                                      <p:cBhvr>
                                        <p:cTn id="36" dur="500"/>
                                        <p:tgtEl>
                                          <p:spTgt spid="20"/>
                                        </p:tgtEl>
                                      </p:cBhvr>
                                    </p:animEffect>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15">
                                            <p:txEl>
                                              <p:pRg st="2" end="2"/>
                                            </p:txEl>
                                          </p:spTgt>
                                        </p:tgtEl>
                                        <p:attrNameLst>
                                          <p:attrName>style.visibility</p:attrName>
                                        </p:attrNameLst>
                                      </p:cBhvr>
                                      <p:to>
                                        <p:strVal val="visible"/>
                                      </p:to>
                                    </p:set>
                                    <p:anim calcmode="lin" valueType="num">
                                      <p:cBhvr additive="base">
                                        <p:cTn id="41" dur="500" fill="hold"/>
                                        <p:tgtEl>
                                          <p:spTgt spid="15">
                                            <p:txEl>
                                              <p:pRg st="2" end="2"/>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1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15">
                                            <p:txEl>
                                              <p:pRg st="4" end="4"/>
                                            </p:txEl>
                                          </p:spTgt>
                                        </p:tgtEl>
                                        <p:attrNameLst>
                                          <p:attrName>style.visibility</p:attrName>
                                        </p:attrNameLst>
                                      </p:cBhvr>
                                      <p:to>
                                        <p:strVal val="visible"/>
                                      </p:to>
                                    </p:set>
                                    <p:anim calcmode="lin" valueType="num">
                                      <p:cBhvr additive="base">
                                        <p:cTn id="47" dur="500" fill="hold"/>
                                        <p:tgtEl>
                                          <p:spTgt spid="15">
                                            <p:txEl>
                                              <p:pRg st="4" end="4"/>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1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nodeType="clickEffect">
                                  <p:stCondLst>
                                    <p:cond delay="0"/>
                                  </p:stCondLst>
                                  <p:childTnLst>
                                    <p:set>
                                      <p:cBhvr>
                                        <p:cTn id="52" dur="1" fill="hold">
                                          <p:stCondLst>
                                            <p:cond delay="0"/>
                                          </p:stCondLst>
                                        </p:cTn>
                                        <p:tgtEl>
                                          <p:spTgt spid="15">
                                            <p:txEl>
                                              <p:pRg st="6" end="6"/>
                                            </p:txEl>
                                          </p:spTgt>
                                        </p:tgtEl>
                                        <p:attrNameLst>
                                          <p:attrName>style.visibility</p:attrName>
                                        </p:attrNameLst>
                                      </p:cBhvr>
                                      <p:to>
                                        <p:strVal val="visible"/>
                                      </p:to>
                                    </p:set>
                                    <p:anim calcmode="lin" valueType="num">
                                      <p:cBhvr additive="base">
                                        <p:cTn id="53" dur="500" fill="hold"/>
                                        <p:tgtEl>
                                          <p:spTgt spid="15">
                                            <p:txEl>
                                              <p:pRg st="6" end="6"/>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15">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8"/>
                                        </p:tgtEl>
                                        <p:attrNameLst>
                                          <p:attrName>style.visibility</p:attrName>
                                        </p:attrNameLst>
                                      </p:cBhvr>
                                      <p:to>
                                        <p:strVal val="visible"/>
                                      </p:to>
                                    </p:set>
                                    <p:animEffect transition="in" filter="fade">
                                      <p:cBhvr>
                                        <p:cTn id="59" dur="500"/>
                                        <p:tgtEl>
                                          <p:spTgt spid="8"/>
                                        </p:tgtEl>
                                      </p:cBhvr>
                                    </p:animEffect>
                                  </p:childTnLst>
                                </p:cTn>
                              </p:par>
                              <p:par>
                                <p:cTn id="60" presetID="10" presetClass="entr" presetSubtype="0" fill="hold" nodeType="withEffect">
                                  <p:stCondLst>
                                    <p:cond delay="0"/>
                                  </p:stCondLst>
                                  <p:childTnLst>
                                    <p:set>
                                      <p:cBhvr>
                                        <p:cTn id="61" dur="1" fill="hold">
                                          <p:stCondLst>
                                            <p:cond delay="0"/>
                                          </p:stCondLst>
                                        </p:cTn>
                                        <p:tgtEl>
                                          <p:spTgt spid="22"/>
                                        </p:tgtEl>
                                        <p:attrNameLst>
                                          <p:attrName>style.visibility</p:attrName>
                                        </p:attrNameLst>
                                      </p:cBhvr>
                                      <p:to>
                                        <p:strVal val="visible"/>
                                      </p:to>
                                    </p:set>
                                    <p:animEffect transition="in" filter="fade">
                                      <p:cBhvr>
                                        <p:cTn id="62" dur="500"/>
                                        <p:tgtEl>
                                          <p:spTgt spid="22"/>
                                        </p:tgtEl>
                                      </p:cBhvr>
                                    </p:animEffect>
                                  </p:childTnLst>
                                </p:cTn>
                              </p:par>
                              <p:par>
                                <p:cTn id="63" presetID="10" presetClass="entr" presetSubtype="0" fill="hold" nodeType="withEffect">
                                  <p:stCondLst>
                                    <p:cond delay="0"/>
                                  </p:stCondLst>
                                  <p:childTnLst>
                                    <p:set>
                                      <p:cBhvr>
                                        <p:cTn id="64" dur="1" fill="hold">
                                          <p:stCondLst>
                                            <p:cond delay="0"/>
                                          </p:stCondLst>
                                        </p:cTn>
                                        <p:tgtEl>
                                          <p:spTgt spid="5"/>
                                        </p:tgtEl>
                                        <p:attrNameLst>
                                          <p:attrName>style.visibility</p:attrName>
                                        </p:attrNameLst>
                                      </p:cBhvr>
                                      <p:to>
                                        <p:strVal val="visible"/>
                                      </p:to>
                                    </p:set>
                                    <p:animEffect transition="in" filter="fade">
                                      <p:cBhvr>
                                        <p:cTn id="6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66" fill="hold" display="0">
                  <p:stCondLst>
                    <p:cond delay="indefinite"/>
                  </p:stCondLst>
                  <p:endCondLst>
                    <p:cond evt="onStopAudio" delay="0">
                      <p:tgtEl>
                        <p:sldTgt/>
                      </p:tgtEl>
                    </p:cond>
                  </p:endCondLst>
                </p:cTn>
                <p:tgtEl>
                  <p:spTgt spid="6"/>
                </p:tgtEl>
              </p:cMediaNode>
            </p:audio>
          </p:childTnLst>
        </p:cTn>
      </p:par>
    </p:tnLst>
    <p:bldLst>
      <p:bldP spid="12" grpId="0" animBg="1"/>
      <p:bldP spid="16" grpId="0" animBg="1"/>
      <p:bldP spid="17" grpId="0" animBg="1"/>
      <p:bldP spid="19" grpId="0" animBg="1"/>
      <p:bldP spid="20" grpId="0" animBg="1"/>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p:cNvSpPr>
            <a:spLocks noGrp="1"/>
          </p:cNvSpPr>
          <p:nvPr>
            <p:ph type="sldNum" sz="quarter" idx="11"/>
          </p:nvPr>
        </p:nvSpPr>
        <p:spPr/>
        <p:txBody>
          <a:bodyPr/>
          <a:lstStyle/>
          <a:p>
            <a:fld id="{0DE708CC-0C3F-4567-9698-B54C0F35BD31}" type="slidenum">
              <a:rPr lang="cs-CZ" altLang="cs-CZ" smtClean="0"/>
              <a:pPr/>
              <a:t>9</a:t>
            </a:fld>
            <a:endParaRPr lang="cs-CZ" altLang="cs-CZ" dirty="0"/>
          </a:p>
        </p:txBody>
      </p:sp>
      <p:sp>
        <p:nvSpPr>
          <p:cNvPr id="4" name="Nadpis 3"/>
          <p:cNvSpPr>
            <a:spLocks noGrp="1"/>
          </p:cNvSpPr>
          <p:nvPr>
            <p:ph type="title"/>
          </p:nvPr>
        </p:nvSpPr>
        <p:spPr>
          <a:xfrm>
            <a:off x="9672034" y="478018"/>
            <a:ext cx="2088068" cy="1171580"/>
          </a:xfrm>
        </p:spPr>
        <p:txBody>
          <a:bodyPr/>
          <a:lstStyle/>
          <a:p>
            <a:pPr algn="r"/>
            <a:r>
              <a:rPr lang="cs-CZ" sz="3400" dirty="0" smtClean="0"/>
              <a:t>Sběr dat – Výkaz Z/Z</a:t>
            </a:r>
            <a:endParaRPr lang="cs-CZ" sz="3400" dirty="0"/>
          </a:p>
        </p:txBody>
      </p:sp>
      <p:pic>
        <p:nvPicPr>
          <p:cNvPr id="6" name="Obrázek 5"/>
          <p:cNvPicPr>
            <a:picLocks noChangeAspect="1"/>
          </p:cNvPicPr>
          <p:nvPr/>
        </p:nvPicPr>
        <p:blipFill>
          <a:blip r:embed="rId5"/>
          <a:stretch>
            <a:fillRect/>
          </a:stretch>
        </p:blipFill>
        <p:spPr>
          <a:xfrm>
            <a:off x="2452016" y="168028"/>
            <a:ext cx="5819775" cy="5800725"/>
          </a:xfrm>
          <a:prstGeom prst="rect">
            <a:avLst/>
          </a:prstGeom>
        </p:spPr>
      </p:pic>
      <p:pic>
        <p:nvPicPr>
          <p:cNvPr id="7" name="Obrázek 6"/>
          <p:cNvPicPr>
            <a:picLocks noChangeAspect="1"/>
          </p:cNvPicPr>
          <p:nvPr/>
        </p:nvPicPr>
        <p:blipFill>
          <a:blip r:embed="rId6"/>
          <a:stretch>
            <a:fillRect/>
          </a:stretch>
        </p:blipFill>
        <p:spPr>
          <a:xfrm>
            <a:off x="2423438" y="6010456"/>
            <a:ext cx="5876925" cy="209550"/>
          </a:xfrm>
          <a:prstGeom prst="rect">
            <a:avLst/>
          </a:prstGeom>
        </p:spPr>
      </p:pic>
      <p:pic>
        <p:nvPicPr>
          <p:cNvPr id="9" name="Obrázek 8"/>
          <p:cNvPicPr>
            <a:picLocks noChangeAspect="1"/>
          </p:cNvPicPr>
          <p:nvPr/>
        </p:nvPicPr>
        <p:blipFill>
          <a:blip r:embed="rId7"/>
          <a:stretch>
            <a:fillRect/>
          </a:stretch>
        </p:blipFill>
        <p:spPr>
          <a:xfrm>
            <a:off x="2442489" y="6265687"/>
            <a:ext cx="5838825" cy="428625"/>
          </a:xfrm>
          <a:prstGeom prst="rect">
            <a:avLst/>
          </a:prstGeom>
        </p:spPr>
      </p:pic>
      <p:sp>
        <p:nvSpPr>
          <p:cNvPr id="18" name="Ovál 17"/>
          <p:cNvSpPr/>
          <p:nvPr/>
        </p:nvSpPr>
        <p:spPr bwMode="auto">
          <a:xfrm>
            <a:off x="6531090" y="645443"/>
            <a:ext cx="706837" cy="165926"/>
          </a:xfrm>
          <a:prstGeom prst="ellipse">
            <a:avLst/>
          </a:prstGeom>
          <a:noFill/>
          <a:ln w="28575" cap="flat" cmpd="sng" algn="ctr">
            <a:solidFill>
              <a:schemeClr val="accent2"/>
            </a:solidFill>
            <a:prstDash val="solid"/>
            <a:miter lim="800000"/>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smtClean="0">
              <a:ln>
                <a:noFill/>
              </a:ln>
              <a:solidFill>
                <a:schemeClr val="tx1"/>
              </a:solidFill>
              <a:effectLst/>
              <a:latin typeface="Tahoma" pitchFamily="34" charset="0"/>
            </a:endParaRPr>
          </a:p>
        </p:txBody>
      </p:sp>
      <p:sp>
        <p:nvSpPr>
          <p:cNvPr id="21" name="Ovál 20"/>
          <p:cNvSpPr/>
          <p:nvPr/>
        </p:nvSpPr>
        <p:spPr bwMode="auto">
          <a:xfrm>
            <a:off x="7564954" y="621185"/>
            <a:ext cx="706837" cy="165926"/>
          </a:xfrm>
          <a:prstGeom prst="ellipse">
            <a:avLst/>
          </a:prstGeom>
          <a:noFill/>
          <a:ln w="28575" cap="flat" cmpd="sng" algn="ctr">
            <a:solidFill>
              <a:schemeClr val="accent2"/>
            </a:solidFill>
            <a:prstDash val="solid"/>
            <a:miter lim="800000"/>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smtClean="0">
              <a:ln>
                <a:noFill/>
              </a:ln>
              <a:solidFill>
                <a:schemeClr val="tx1"/>
              </a:solidFill>
              <a:effectLst/>
              <a:latin typeface="Tahoma" pitchFamily="34" charset="0"/>
            </a:endParaRPr>
          </a:p>
        </p:txBody>
      </p:sp>
      <p:sp>
        <p:nvSpPr>
          <p:cNvPr id="23" name="Ovál 22"/>
          <p:cNvSpPr/>
          <p:nvPr/>
        </p:nvSpPr>
        <p:spPr bwMode="auto">
          <a:xfrm>
            <a:off x="6531090" y="2049241"/>
            <a:ext cx="706837" cy="165926"/>
          </a:xfrm>
          <a:prstGeom prst="ellipse">
            <a:avLst/>
          </a:prstGeom>
          <a:noFill/>
          <a:ln w="28575" cap="flat" cmpd="sng" algn="ctr">
            <a:solidFill>
              <a:schemeClr val="accent2"/>
            </a:solidFill>
            <a:prstDash val="solid"/>
            <a:miter lim="800000"/>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smtClean="0">
              <a:ln>
                <a:noFill/>
              </a:ln>
              <a:solidFill>
                <a:schemeClr val="tx1"/>
              </a:solidFill>
              <a:effectLst/>
              <a:latin typeface="Tahoma" pitchFamily="34" charset="0"/>
            </a:endParaRPr>
          </a:p>
        </p:txBody>
      </p:sp>
      <p:sp>
        <p:nvSpPr>
          <p:cNvPr id="24" name="Ovál 23"/>
          <p:cNvSpPr/>
          <p:nvPr/>
        </p:nvSpPr>
        <p:spPr bwMode="auto">
          <a:xfrm>
            <a:off x="6531090" y="6261709"/>
            <a:ext cx="706837" cy="165926"/>
          </a:xfrm>
          <a:prstGeom prst="ellipse">
            <a:avLst/>
          </a:prstGeom>
          <a:noFill/>
          <a:ln w="28575" cap="flat" cmpd="sng" algn="ctr">
            <a:solidFill>
              <a:schemeClr val="accent2"/>
            </a:solidFill>
            <a:prstDash val="solid"/>
            <a:miter lim="800000"/>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smtClean="0">
              <a:ln>
                <a:noFill/>
              </a:ln>
              <a:solidFill>
                <a:schemeClr val="tx1"/>
              </a:solidFill>
              <a:effectLst/>
              <a:latin typeface="Tahoma" pitchFamily="34" charset="0"/>
            </a:endParaRPr>
          </a:p>
        </p:txBody>
      </p:sp>
      <p:sp>
        <p:nvSpPr>
          <p:cNvPr id="25" name="Ovál 24"/>
          <p:cNvSpPr/>
          <p:nvPr/>
        </p:nvSpPr>
        <p:spPr bwMode="auto">
          <a:xfrm>
            <a:off x="7526318" y="6261709"/>
            <a:ext cx="706837" cy="165926"/>
          </a:xfrm>
          <a:prstGeom prst="ellipse">
            <a:avLst/>
          </a:prstGeom>
          <a:noFill/>
          <a:ln w="28575" cap="flat" cmpd="sng" algn="ctr">
            <a:solidFill>
              <a:schemeClr val="accent2"/>
            </a:solidFill>
            <a:prstDash val="solid"/>
            <a:miter lim="800000"/>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smtClean="0">
              <a:ln>
                <a:noFill/>
              </a:ln>
              <a:solidFill>
                <a:schemeClr val="tx1"/>
              </a:solidFill>
              <a:effectLst/>
              <a:latin typeface="Tahoma" pitchFamily="34" charset="0"/>
            </a:endParaRPr>
          </a:p>
        </p:txBody>
      </p:sp>
      <p:sp>
        <p:nvSpPr>
          <p:cNvPr id="26" name="Ovál 25"/>
          <p:cNvSpPr/>
          <p:nvPr/>
        </p:nvSpPr>
        <p:spPr bwMode="auto">
          <a:xfrm>
            <a:off x="6531090" y="6446168"/>
            <a:ext cx="706837" cy="165926"/>
          </a:xfrm>
          <a:prstGeom prst="ellipse">
            <a:avLst/>
          </a:prstGeom>
          <a:noFill/>
          <a:ln w="28575" cap="flat" cmpd="sng" algn="ctr">
            <a:solidFill>
              <a:schemeClr val="accent2"/>
            </a:solidFill>
            <a:prstDash val="solid"/>
            <a:miter lim="800000"/>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smtClean="0">
              <a:ln>
                <a:noFill/>
              </a:ln>
              <a:solidFill>
                <a:schemeClr val="tx1"/>
              </a:solidFill>
              <a:effectLst/>
              <a:latin typeface="Tahoma" pitchFamily="34" charset="0"/>
            </a:endParaRPr>
          </a:p>
        </p:txBody>
      </p:sp>
      <p:sp>
        <p:nvSpPr>
          <p:cNvPr id="27" name="Ovál 26"/>
          <p:cNvSpPr/>
          <p:nvPr/>
        </p:nvSpPr>
        <p:spPr bwMode="auto">
          <a:xfrm>
            <a:off x="6531090" y="1483672"/>
            <a:ext cx="706837" cy="165926"/>
          </a:xfrm>
          <a:prstGeom prst="ellipse">
            <a:avLst/>
          </a:prstGeom>
          <a:noFill/>
          <a:ln w="28575" cap="flat" cmpd="sng" algn="ctr">
            <a:solidFill>
              <a:schemeClr val="accent2"/>
            </a:solidFill>
            <a:prstDash val="solid"/>
            <a:miter lim="800000"/>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smtClean="0">
              <a:ln>
                <a:noFill/>
              </a:ln>
              <a:solidFill>
                <a:schemeClr val="tx1"/>
              </a:solidFill>
              <a:effectLst/>
              <a:latin typeface="Tahoma" pitchFamily="34" charset="0"/>
            </a:endParaRPr>
          </a:p>
        </p:txBody>
      </p:sp>
      <p:sp>
        <p:nvSpPr>
          <p:cNvPr id="28" name="Podnadpis 4"/>
          <p:cNvSpPr txBox="1">
            <a:spLocks/>
          </p:cNvSpPr>
          <p:nvPr/>
        </p:nvSpPr>
        <p:spPr>
          <a:xfrm>
            <a:off x="9459069" y="2132204"/>
            <a:ext cx="2513998" cy="3837904"/>
          </a:xfrm>
          <a:prstGeom prst="rect">
            <a:avLst/>
          </a:prstGeom>
        </p:spPr>
        <p:txBody>
          <a:bodyPr vert="horz" lIns="0" tIns="0" rIns="0" bIns="0" rtlCol="0" anchor="t">
            <a:noAutofit/>
          </a:bodyPr>
          <a:lstStyle>
            <a:lvl1pPr marL="0" indent="0" algn="l" rtl="0" eaLnBrk="1" fontAlgn="base" hangingPunct="1">
              <a:lnSpc>
                <a:spcPct val="100000"/>
              </a:lnSpc>
              <a:spcBef>
                <a:spcPts val="0"/>
              </a:spcBef>
              <a:spcAft>
                <a:spcPct val="0"/>
              </a:spcAft>
              <a:buClr>
                <a:schemeClr val="tx2"/>
              </a:buClr>
              <a:buSzPct val="100000"/>
              <a:buFontTx/>
              <a:buNone/>
              <a:defRPr lang="cs-CZ" sz="2400" b="0" dirty="0">
                <a:solidFill>
                  <a:schemeClr val="tx1"/>
                </a:solidFill>
                <a:latin typeface="+mj-lt"/>
                <a:ea typeface="+mj-ea"/>
                <a:cs typeface="+mj-cs"/>
              </a:defRPr>
            </a:lvl1pPr>
            <a:lvl2pPr marL="457200" indent="0" algn="ctr" rtl="0" eaLnBrk="1" fontAlgn="base" hangingPunct="1">
              <a:lnSpc>
                <a:spcPts val="1800"/>
              </a:lnSpc>
              <a:spcBef>
                <a:spcPts val="0"/>
              </a:spcBef>
              <a:spcAft>
                <a:spcPct val="0"/>
              </a:spcAft>
              <a:buClr>
                <a:schemeClr val="tx2"/>
              </a:buClr>
              <a:buSzPct val="100000"/>
              <a:buFontTx/>
              <a:buNone/>
              <a:defRPr sz="2000" b="0">
                <a:solidFill>
                  <a:schemeClr val="tx1"/>
                </a:solidFill>
                <a:latin typeface="+mn-lt"/>
              </a:defRPr>
            </a:lvl2pPr>
            <a:lvl3pPr marL="914400" indent="0" algn="ctr" rtl="0" eaLnBrk="1" fontAlgn="base" hangingPunct="1">
              <a:lnSpc>
                <a:spcPts val="1800"/>
              </a:lnSpc>
              <a:spcBef>
                <a:spcPts val="0"/>
              </a:spcBef>
              <a:spcAft>
                <a:spcPct val="0"/>
              </a:spcAft>
              <a:buClr>
                <a:schemeClr val="folHlink"/>
              </a:buClr>
              <a:buSzPct val="80000"/>
              <a:buFontTx/>
              <a:buNone/>
              <a:defRPr sz="1800" b="0">
                <a:solidFill>
                  <a:schemeClr val="tx1"/>
                </a:solidFill>
                <a:latin typeface="+mn-lt"/>
              </a:defRPr>
            </a:lvl3pPr>
            <a:lvl4pPr marL="1371600" indent="0" algn="ctr" rtl="0" eaLnBrk="1" fontAlgn="base" hangingPunct="1">
              <a:lnSpc>
                <a:spcPts val="1800"/>
              </a:lnSpc>
              <a:spcBef>
                <a:spcPts val="0"/>
              </a:spcBef>
              <a:spcAft>
                <a:spcPct val="0"/>
              </a:spcAft>
              <a:buClr>
                <a:schemeClr val="accent2"/>
              </a:buClr>
              <a:buSzPct val="90000"/>
              <a:buFontTx/>
              <a:buNone/>
              <a:defRPr sz="1600" b="0">
                <a:solidFill>
                  <a:schemeClr val="tx1"/>
                </a:solidFill>
                <a:latin typeface="+mn-lt"/>
              </a:defRPr>
            </a:lvl4pPr>
            <a:lvl5pPr marL="1828800" indent="0" algn="ctr" rtl="0" eaLnBrk="1" fontAlgn="base" hangingPunct="1">
              <a:lnSpc>
                <a:spcPts val="1800"/>
              </a:lnSpc>
              <a:spcBef>
                <a:spcPts val="0"/>
              </a:spcBef>
              <a:spcAft>
                <a:spcPct val="0"/>
              </a:spcAft>
              <a:buClr>
                <a:schemeClr val="accent1"/>
              </a:buClr>
              <a:buFontTx/>
              <a:buNone/>
              <a:defRPr sz="1600" b="0">
                <a:solidFill>
                  <a:schemeClr val="tx1"/>
                </a:solidFill>
                <a:latin typeface="+mn-lt"/>
              </a:defRPr>
            </a:lvl5pPr>
            <a:lvl6pPr marL="2286000" indent="0" algn="ctr" rtl="0" eaLnBrk="1" fontAlgn="base" hangingPunct="1">
              <a:spcBef>
                <a:spcPct val="20000"/>
              </a:spcBef>
              <a:spcAft>
                <a:spcPct val="0"/>
              </a:spcAft>
              <a:buClr>
                <a:schemeClr val="accent1"/>
              </a:buClr>
              <a:buFont typeface="Wingdings" pitchFamily="2" charset="2"/>
              <a:buNone/>
              <a:defRPr sz="1600">
                <a:solidFill>
                  <a:schemeClr val="tx1"/>
                </a:solidFill>
                <a:latin typeface="+mn-lt"/>
              </a:defRPr>
            </a:lvl6pPr>
            <a:lvl7pPr marL="2743200" indent="0" algn="ctr" rtl="0" eaLnBrk="1" fontAlgn="base" hangingPunct="1">
              <a:lnSpc>
                <a:spcPts val="1800"/>
              </a:lnSpc>
              <a:spcBef>
                <a:spcPts val="0"/>
              </a:spcBef>
              <a:spcAft>
                <a:spcPct val="0"/>
              </a:spcAft>
              <a:buClr>
                <a:schemeClr val="accent1"/>
              </a:buClr>
              <a:buFont typeface="Arial" panose="020B0604020202020204" pitchFamily="34" charset="0"/>
              <a:buNone/>
              <a:defRPr sz="1600" baseline="0">
                <a:solidFill>
                  <a:schemeClr val="tx1"/>
                </a:solidFill>
                <a:latin typeface="+mn-lt"/>
              </a:defRPr>
            </a:lvl7pPr>
            <a:lvl8pPr marL="3200400" indent="0" algn="ctr" rtl="0" eaLnBrk="1" fontAlgn="base" hangingPunct="1">
              <a:lnSpc>
                <a:spcPts val="1800"/>
              </a:lnSpc>
              <a:spcBef>
                <a:spcPts val="0"/>
              </a:spcBef>
              <a:spcAft>
                <a:spcPct val="0"/>
              </a:spcAft>
              <a:buClr>
                <a:schemeClr val="accent1"/>
              </a:buClr>
              <a:buFont typeface="Arial" panose="020B0604020202020204" pitchFamily="34" charset="0"/>
              <a:buNone/>
              <a:defRPr sz="1600">
                <a:solidFill>
                  <a:schemeClr val="tx1"/>
                </a:solidFill>
                <a:latin typeface="+mn-lt"/>
              </a:defRPr>
            </a:lvl8pPr>
            <a:lvl9pPr marL="3657600" indent="0" algn="ctr" rtl="0" eaLnBrk="1" fontAlgn="base" hangingPunct="1">
              <a:lnSpc>
                <a:spcPts val="1800"/>
              </a:lnSpc>
              <a:spcBef>
                <a:spcPts val="0"/>
              </a:spcBef>
              <a:spcAft>
                <a:spcPct val="0"/>
              </a:spcAft>
              <a:buClr>
                <a:schemeClr val="accent1"/>
              </a:buClr>
              <a:buFont typeface="Arial" panose="020B0604020202020204" pitchFamily="34" charset="0"/>
              <a:buNone/>
              <a:defRPr sz="1600">
                <a:solidFill>
                  <a:schemeClr val="tx1"/>
                </a:solidFill>
                <a:latin typeface="+mn-lt"/>
              </a:defRPr>
            </a:lvl9pPr>
          </a:lstStyle>
          <a:p>
            <a:pPr marL="285750" indent="-285750" algn="just">
              <a:buFont typeface="Arial" panose="020B0604020202020204" pitchFamily="34" charset="0"/>
              <a:buChar char="•"/>
            </a:pPr>
            <a:r>
              <a:rPr lang="cs-CZ" sz="1400" kern="0" dirty="0" smtClean="0"/>
              <a:t>Jaké má organizace tržby a jaká je jejich struktura?</a:t>
            </a:r>
          </a:p>
          <a:p>
            <a:pPr marL="285750" indent="-285750" algn="just">
              <a:buFont typeface="Arial" panose="020B0604020202020204" pitchFamily="34" charset="0"/>
              <a:buChar char="•"/>
            </a:pPr>
            <a:endParaRPr lang="cs-CZ" sz="1400" kern="0" dirty="0"/>
          </a:p>
          <a:p>
            <a:pPr marL="285750" indent="-285750" algn="just">
              <a:buFont typeface="Arial" panose="020B0604020202020204" pitchFamily="34" charset="0"/>
              <a:buChar char="•"/>
            </a:pPr>
            <a:r>
              <a:rPr lang="cs-CZ" sz="1400" kern="0" dirty="0" smtClean="0"/>
              <a:t>Jaký je výsledek hospodaření organizace a jak se mění v čase?</a:t>
            </a:r>
          </a:p>
          <a:p>
            <a:pPr marL="285750" indent="-285750" algn="just">
              <a:buFont typeface="Arial" panose="020B0604020202020204" pitchFamily="34" charset="0"/>
              <a:buChar char="•"/>
            </a:pPr>
            <a:endParaRPr lang="cs-CZ" sz="1400" kern="0" dirty="0"/>
          </a:p>
          <a:p>
            <a:pPr marL="285750" indent="-285750" algn="just">
              <a:buFont typeface="Arial" panose="020B0604020202020204" pitchFamily="34" charset="0"/>
              <a:buChar char="•"/>
            </a:pPr>
            <a:r>
              <a:rPr lang="cs-CZ" sz="1400" kern="0" dirty="0" smtClean="0"/>
              <a:t>Kolik % tržeb organizace utrží za prodej vlastních výrobků a služeb nebo zboží?</a:t>
            </a:r>
          </a:p>
          <a:p>
            <a:pPr marL="285750" indent="-285750" algn="just">
              <a:buFont typeface="Arial" panose="020B0604020202020204" pitchFamily="34" charset="0"/>
              <a:buChar char="•"/>
            </a:pPr>
            <a:endParaRPr lang="cs-CZ" sz="1400" kern="0" dirty="0"/>
          </a:p>
          <a:p>
            <a:pPr marL="285750" indent="-285750" algn="just">
              <a:buFont typeface="Arial" panose="020B0604020202020204" pitchFamily="34" charset="0"/>
              <a:buChar char="•"/>
            </a:pPr>
            <a:r>
              <a:rPr lang="cs-CZ" sz="1400" kern="0" dirty="0" smtClean="0"/>
              <a:t>Kolik % nákladů organizace vydá na mzdy, resp. služby?</a:t>
            </a:r>
          </a:p>
          <a:p>
            <a:pPr marL="285750" indent="-285750" algn="just">
              <a:buFont typeface="Arial" panose="020B0604020202020204" pitchFamily="34" charset="0"/>
              <a:buChar char="•"/>
            </a:pPr>
            <a:endParaRPr lang="cs-CZ" sz="1400" kern="0" dirty="0"/>
          </a:p>
          <a:p>
            <a:pPr algn="just"/>
            <a:endParaRPr lang="cs-CZ" sz="1400" kern="0" dirty="0" smtClean="0"/>
          </a:p>
          <a:p>
            <a:pPr algn="just"/>
            <a:endParaRPr lang="cs-CZ" sz="1400" kern="0" dirty="0"/>
          </a:p>
        </p:txBody>
      </p:sp>
      <p:pic>
        <p:nvPicPr>
          <p:cNvPr id="2" name="Zvuk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1287373319"/>
      </p:ext>
    </p:extLst>
  </p:cSld>
  <p:clrMapOvr>
    <a:masterClrMapping/>
  </p:clrMapOvr>
  <mc:AlternateContent xmlns:mc="http://schemas.openxmlformats.org/markup-compatibility/2006">
    <mc:Choice xmlns:p14="http://schemas.microsoft.com/office/powerpoint/2010/main" Requires="p14">
      <p:transition spd="slow" p14:dur="2000" advTm="142425"/>
    </mc:Choice>
    <mc:Fallback>
      <p:transition spd="slow" advTm="1424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circle(in)">
                                      <p:cBhvr>
                                        <p:cTn id="11" dur="20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fade">
                                      <p:cBhvr>
                                        <p:cTn id="26" dur="500"/>
                                        <p:tgtEl>
                                          <p:spTgt spid="26"/>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8">
                                            <p:txEl>
                                              <p:pRg st="0" end="0"/>
                                            </p:txEl>
                                          </p:spTgt>
                                        </p:tgtEl>
                                        <p:attrNameLst>
                                          <p:attrName>style.visibility</p:attrName>
                                        </p:attrNameLst>
                                      </p:cBhvr>
                                      <p:to>
                                        <p:strVal val="visible"/>
                                      </p:to>
                                    </p:set>
                                    <p:anim calcmode="lin" valueType="num">
                                      <p:cBhvr additive="base">
                                        <p:cTn id="31" dur="500" fill="hold"/>
                                        <p:tgtEl>
                                          <p:spTgt spid="28">
                                            <p:txEl>
                                              <p:pRg st="0" end="0"/>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500"/>
                                        <p:tgtEl>
                                          <p:spTgt spid="18"/>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fade">
                                      <p:cBhvr>
                                        <p:cTn id="40" dur="500"/>
                                        <p:tgtEl>
                                          <p:spTgt spid="21"/>
                                        </p:tgtEl>
                                      </p:cBhvr>
                                    </p:animEffect>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28">
                                            <p:txEl>
                                              <p:pRg st="2" end="2"/>
                                            </p:txEl>
                                          </p:spTgt>
                                        </p:tgtEl>
                                        <p:attrNameLst>
                                          <p:attrName>style.visibility</p:attrName>
                                        </p:attrNameLst>
                                      </p:cBhvr>
                                      <p:to>
                                        <p:strVal val="visible"/>
                                      </p:to>
                                    </p:set>
                                    <p:anim calcmode="lin" valueType="num">
                                      <p:cBhvr additive="base">
                                        <p:cTn id="45" dur="500" fill="hold"/>
                                        <p:tgtEl>
                                          <p:spTgt spid="28">
                                            <p:txEl>
                                              <p:pRg st="2" end="2"/>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2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24"/>
                                        </p:tgtEl>
                                        <p:attrNameLst>
                                          <p:attrName>style.visibility</p:attrName>
                                        </p:attrNameLst>
                                      </p:cBhvr>
                                      <p:to>
                                        <p:strVal val="visible"/>
                                      </p:to>
                                    </p:set>
                                    <p:animEffect transition="in" filter="fade">
                                      <p:cBhvr>
                                        <p:cTn id="51" dur="500"/>
                                        <p:tgtEl>
                                          <p:spTgt spid="24"/>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25"/>
                                        </p:tgtEl>
                                        <p:attrNameLst>
                                          <p:attrName>style.visibility</p:attrName>
                                        </p:attrNameLst>
                                      </p:cBhvr>
                                      <p:to>
                                        <p:strVal val="visible"/>
                                      </p:to>
                                    </p:set>
                                    <p:animEffect transition="in" filter="fade">
                                      <p:cBhvr>
                                        <p:cTn id="54" dur="500"/>
                                        <p:tgtEl>
                                          <p:spTgt spid="25"/>
                                        </p:tgtEl>
                                      </p:cBhvr>
                                    </p:animEffect>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nodeType="clickEffect">
                                  <p:stCondLst>
                                    <p:cond delay="0"/>
                                  </p:stCondLst>
                                  <p:childTnLst>
                                    <p:set>
                                      <p:cBhvr>
                                        <p:cTn id="58" dur="1" fill="hold">
                                          <p:stCondLst>
                                            <p:cond delay="0"/>
                                          </p:stCondLst>
                                        </p:cTn>
                                        <p:tgtEl>
                                          <p:spTgt spid="28">
                                            <p:txEl>
                                              <p:pRg st="4" end="4"/>
                                            </p:txEl>
                                          </p:spTgt>
                                        </p:tgtEl>
                                        <p:attrNameLst>
                                          <p:attrName>style.visibility</p:attrName>
                                        </p:attrNameLst>
                                      </p:cBhvr>
                                      <p:to>
                                        <p:strVal val="visible"/>
                                      </p:to>
                                    </p:set>
                                    <p:anim calcmode="lin" valueType="num">
                                      <p:cBhvr additive="base">
                                        <p:cTn id="59" dur="500" fill="hold"/>
                                        <p:tgtEl>
                                          <p:spTgt spid="28">
                                            <p:txEl>
                                              <p:pRg st="4" end="4"/>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28">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nodeType="clickEffect">
                                  <p:stCondLst>
                                    <p:cond delay="0"/>
                                  </p:stCondLst>
                                  <p:childTnLst>
                                    <p:set>
                                      <p:cBhvr>
                                        <p:cTn id="64" dur="1" fill="hold">
                                          <p:stCondLst>
                                            <p:cond delay="0"/>
                                          </p:stCondLst>
                                        </p:cTn>
                                        <p:tgtEl>
                                          <p:spTgt spid="28">
                                            <p:txEl>
                                              <p:pRg st="6" end="6"/>
                                            </p:txEl>
                                          </p:spTgt>
                                        </p:tgtEl>
                                        <p:attrNameLst>
                                          <p:attrName>style.visibility</p:attrName>
                                        </p:attrNameLst>
                                      </p:cBhvr>
                                      <p:to>
                                        <p:strVal val="visible"/>
                                      </p:to>
                                    </p:set>
                                    <p:anim calcmode="lin" valueType="num">
                                      <p:cBhvr additive="base">
                                        <p:cTn id="65" dur="500" fill="hold"/>
                                        <p:tgtEl>
                                          <p:spTgt spid="28">
                                            <p:txEl>
                                              <p:pRg st="6" end="6"/>
                                            </p:txEl>
                                          </p:spTgt>
                                        </p:tgtEl>
                                        <p:attrNameLst>
                                          <p:attrName>ppt_x</p:attrName>
                                        </p:attrNameLst>
                                      </p:cBhvr>
                                      <p:tavLst>
                                        <p:tav tm="0">
                                          <p:val>
                                            <p:strVal val="#ppt_x"/>
                                          </p:val>
                                        </p:tav>
                                        <p:tav tm="100000">
                                          <p:val>
                                            <p:strVal val="#ppt_x"/>
                                          </p:val>
                                        </p:tav>
                                      </p:tavLst>
                                    </p:anim>
                                    <p:anim calcmode="lin" valueType="num">
                                      <p:cBhvr additive="base">
                                        <p:cTn id="66" dur="500" fill="hold"/>
                                        <p:tgtEl>
                                          <p:spTgt spid="28">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27"/>
                                        </p:tgtEl>
                                        <p:attrNameLst>
                                          <p:attrName>style.visibility</p:attrName>
                                        </p:attrNameLst>
                                      </p:cBhvr>
                                      <p:to>
                                        <p:strVal val="visible"/>
                                      </p:to>
                                    </p:set>
                                    <p:animEffect transition="in" filter="fade">
                                      <p:cBhvr>
                                        <p:cTn id="71" dur="500"/>
                                        <p:tgtEl>
                                          <p:spTgt spid="27"/>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23"/>
                                        </p:tgtEl>
                                        <p:attrNameLst>
                                          <p:attrName>style.visibility</p:attrName>
                                        </p:attrNameLst>
                                      </p:cBhvr>
                                      <p:to>
                                        <p:strVal val="visible"/>
                                      </p:to>
                                    </p:set>
                                    <p:animEffect transition="in" filter="fade">
                                      <p:cBhvr>
                                        <p:cTn id="7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5" fill="hold" display="0">
                  <p:stCondLst>
                    <p:cond delay="indefinite"/>
                  </p:stCondLst>
                  <p:endCondLst>
                    <p:cond evt="onStopAudio" delay="0">
                      <p:tgtEl>
                        <p:sldTgt/>
                      </p:tgtEl>
                    </p:cond>
                  </p:endCondLst>
                </p:cTn>
                <p:tgtEl>
                  <p:spTgt spid="2"/>
                </p:tgtEl>
              </p:cMediaNode>
            </p:audio>
          </p:childTnLst>
        </p:cTn>
      </p:par>
    </p:tnLst>
    <p:bldLst>
      <p:bldP spid="18" grpId="0" animBg="1"/>
      <p:bldP spid="21" grpId="0" animBg="1"/>
      <p:bldP spid="23" grpId="0" animBg="1"/>
      <p:bldP spid="24" grpId="0" animBg="1"/>
      <p:bldP spid="25" grpId="0" animBg="1"/>
      <p:bldP spid="26" grpId="0" animBg="1"/>
      <p:bldP spid="27"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12.1|53.8|3.1|4.7|5.5|7.5|21.7|2.6"/>
</p:tagLst>
</file>

<file path=ppt/tags/tag10.xml><?xml version="1.0" encoding="utf-8"?>
<p:tagLst xmlns:a="http://schemas.openxmlformats.org/drawingml/2006/main" xmlns:r="http://schemas.openxmlformats.org/officeDocument/2006/relationships" xmlns:p="http://schemas.openxmlformats.org/presentationml/2006/main">
  <p:tag name="TIMING" val="|9.5|6.1|39.1|8.1|36.7|6.2|4"/>
</p:tagLst>
</file>

<file path=ppt/tags/tag11.xml><?xml version="1.0" encoding="utf-8"?>
<p:tagLst xmlns:a="http://schemas.openxmlformats.org/drawingml/2006/main" xmlns:r="http://schemas.openxmlformats.org/officeDocument/2006/relationships" xmlns:p="http://schemas.openxmlformats.org/presentationml/2006/main">
  <p:tag name="TIMING" val="|1.5|26.4|3.8|53.3|8.8|29.6|4.7|43.4|4.6|20.7|26.3|27|9.7"/>
</p:tagLst>
</file>

<file path=ppt/tags/tag12.xml><?xml version="1.0" encoding="utf-8"?>
<p:tagLst xmlns:a="http://schemas.openxmlformats.org/drawingml/2006/main" xmlns:r="http://schemas.openxmlformats.org/officeDocument/2006/relationships" xmlns:p="http://schemas.openxmlformats.org/presentationml/2006/main">
  <p:tag name="TIMING" val="|1.7|11.5|7.5|39.7|25.4"/>
</p:tagLst>
</file>

<file path=ppt/tags/tag13.xml><?xml version="1.0" encoding="utf-8"?>
<p:tagLst xmlns:a="http://schemas.openxmlformats.org/drawingml/2006/main" xmlns:r="http://schemas.openxmlformats.org/officeDocument/2006/relationships" xmlns:p="http://schemas.openxmlformats.org/presentationml/2006/main">
  <p:tag name="TIMING" val="|3.6|1.8|23.8|1.8|86.6|1.7|7.1|42.8"/>
</p:tagLst>
</file>

<file path=ppt/tags/tag2.xml><?xml version="1.0" encoding="utf-8"?>
<p:tagLst xmlns:a="http://schemas.openxmlformats.org/drawingml/2006/main" xmlns:r="http://schemas.openxmlformats.org/officeDocument/2006/relationships" xmlns:p="http://schemas.openxmlformats.org/presentationml/2006/main">
  <p:tag name="TIMING" val="|1.3|118.2|81.2"/>
</p:tagLst>
</file>

<file path=ppt/tags/tag3.xml><?xml version="1.0" encoding="utf-8"?>
<p:tagLst xmlns:a="http://schemas.openxmlformats.org/drawingml/2006/main" xmlns:r="http://schemas.openxmlformats.org/officeDocument/2006/relationships" xmlns:p="http://schemas.openxmlformats.org/presentationml/2006/main">
  <p:tag name="TIMING" val="|3.1|12.6|18.9|8.4|9.8|5.7|17.3|7.8"/>
</p:tagLst>
</file>

<file path=ppt/tags/tag4.xml><?xml version="1.0" encoding="utf-8"?>
<p:tagLst xmlns:a="http://schemas.openxmlformats.org/drawingml/2006/main" xmlns:r="http://schemas.openxmlformats.org/officeDocument/2006/relationships" xmlns:p="http://schemas.openxmlformats.org/presentationml/2006/main">
  <p:tag name="TIMING" val="|3.8|6.9|34.7|10.3|3.4|75.9|13.2|22|2.6|3.9|2.9"/>
</p:tagLst>
</file>

<file path=ppt/tags/tag5.xml><?xml version="1.0" encoding="utf-8"?>
<p:tagLst xmlns:a="http://schemas.openxmlformats.org/drawingml/2006/main" xmlns:r="http://schemas.openxmlformats.org/officeDocument/2006/relationships" xmlns:p="http://schemas.openxmlformats.org/presentationml/2006/main">
  <p:tag name="TIMING" val="|3.1|8|8.9"/>
</p:tagLst>
</file>

<file path=ppt/tags/tag6.xml><?xml version="1.0" encoding="utf-8"?>
<p:tagLst xmlns:a="http://schemas.openxmlformats.org/drawingml/2006/main" xmlns:r="http://schemas.openxmlformats.org/officeDocument/2006/relationships" xmlns:p="http://schemas.openxmlformats.org/presentationml/2006/main">
  <p:tag name="TIMING" val="|31.2|79|11.7|17.4|7|53.3|16.9|106.1|104.2|18"/>
</p:tagLst>
</file>

<file path=ppt/tags/tag7.xml><?xml version="1.0" encoding="utf-8"?>
<p:tagLst xmlns:a="http://schemas.openxmlformats.org/drawingml/2006/main" xmlns:r="http://schemas.openxmlformats.org/officeDocument/2006/relationships" xmlns:p="http://schemas.openxmlformats.org/presentationml/2006/main">
  <p:tag name="TIMING" val="|0.9|47.2|13.9|12.2|30.1|17.5|11.4|10.6"/>
</p:tagLst>
</file>

<file path=ppt/tags/tag8.xml><?xml version="1.0" encoding="utf-8"?>
<p:tagLst xmlns:a="http://schemas.openxmlformats.org/drawingml/2006/main" xmlns:r="http://schemas.openxmlformats.org/officeDocument/2006/relationships" xmlns:p="http://schemas.openxmlformats.org/presentationml/2006/main">
  <p:tag name="TIMING" val="|10.6|3.1|2.3|25.2|42.5|17.3|11.4|7.5|2.4|6.5|9.1"/>
</p:tagLst>
</file>

<file path=ppt/tags/tag9.xml><?xml version="1.0" encoding="utf-8"?>
<p:tagLst xmlns:a="http://schemas.openxmlformats.org/drawingml/2006/main" xmlns:r="http://schemas.openxmlformats.org/officeDocument/2006/relationships" xmlns:p="http://schemas.openxmlformats.org/presentationml/2006/main">
  <p:tag name="TIMING" val="|2.3|77.1|1.9"/>
</p:tagLst>
</file>

<file path=ppt/theme/theme1.xml><?xml version="1.0" encoding="utf-8"?>
<a:theme xmlns:a="http://schemas.openxmlformats.org/drawingml/2006/main" name="Presentation_MU_EN">
  <a:themeElements>
    <a:clrScheme name="MUNI MED">
      <a:dk1>
        <a:srgbClr val="000000"/>
      </a:dk1>
      <a:lt1>
        <a:srgbClr val="FFFFFF"/>
      </a:lt1>
      <a:dk2>
        <a:srgbClr val="0000DC"/>
      </a:dk2>
      <a:lt2>
        <a:srgbClr val="FFC000"/>
      </a:lt2>
      <a:accent1>
        <a:srgbClr val="0000DC"/>
      </a:accent1>
      <a:accent2>
        <a:srgbClr val="F01928"/>
      </a:accent2>
      <a:accent3>
        <a:srgbClr val="00AF3F"/>
      </a:accent3>
      <a:accent4>
        <a:srgbClr val="4BC8FF"/>
      </a:accent4>
      <a:accent5>
        <a:srgbClr val="FF7300"/>
      </a:accent5>
      <a:accent6>
        <a:srgbClr val="B9006E"/>
      </a:accent6>
      <a:hlink>
        <a:srgbClr val="0000DC"/>
      </a:hlink>
      <a:folHlink>
        <a:srgbClr val="5AC8AF"/>
      </a:folHlink>
    </a:clrScheme>
    <a:fontScheme name="Office – klasické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cs-CZ" sz="24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cs-CZ" sz="24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Směsi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Směsi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Směsi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Směsi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Směsi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Směsi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Směsi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zentace-ECON-EN.potx" id="{E90BA73B-8971-454E-A601-134050038A0D}" vid="{B4AB2C69-B4CE-47B3-99DB-010B5AFDBCE5}"/>
    </a:ext>
  </a:extLst>
</a:theme>
</file>

<file path=ppt/theme/theme2.xml><?xml version="1.0" encoding="utf-8"?>
<a:theme xmlns:a="http://schemas.openxmlformats.org/drawingml/2006/main" name="Motiv systému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otiv systému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Prezentace-ECON-EN</Template>
  <TotalTime>1636</TotalTime>
  <Words>940</Words>
  <Application>Microsoft Office PowerPoint</Application>
  <PresentationFormat>Širokoúhlá obrazovka</PresentationFormat>
  <Paragraphs>161</Paragraphs>
  <Slides>14</Slides>
  <Notes>0</Notes>
  <HiddenSlides>0</HiddenSlides>
  <MMClips>14</MMClips>
  <ScaleCrop>false</ScaleCrop>
  <HeadingPairs>
    <vt:vector size="6" baseType="variant">
      <vt:variant>
        <vt:lpstr>Použitá písma</vt:lpstr>
      </vt:variant>
      <vt:variant>
        <vt:i4>4</vt:i4>
      </vt:variant>
      <vt:variant>
        <vt:lpstr>Motiv</vt:lpstr>
      </vt:variant>
      <vt:variant>
        <vt:i4>1</vt:i4>
      </vt:variant>
      <vt:variant>
        <vt:lpstr>Nadpisy snímků</vt:lpstr>
      </vt:variant>
      <vt:variant>
        <vt:i4>14</vt:i4>
      </vt:variant>
    </vt:vector>
  </HeadingPairs>
  <TitlesOfParts>
    <vt:vector size="19" baseType="lpstr">
      <vt:lpstr>Arial</vt:lpstr>
      <vt:lpstr>Cambria Math</vt:lpstr>
      <vt:lpstr>Tahoma</vt:lpstr>
      <vt:lpstr>Wingdings</vt:lpstr>
      <vt:lpstr>Presentation_MU_EN</vt:lpstr>
      <vt:lpstr>Finanční analýza pro NNO (základy) Audiotutoriál pro předmět Marketing, fundraising a komunikace v neziskovém sektoru</vt:lpstr>
      <vt:lpstr>Co je a k čemu vlastně slouží FA?</vt:lpstr>
      <vt:lpstr>Co je a k čemu vlastně slouží FA?</vt:lpstr>
      <vt:lpstr>Co je a k čemu vlastně slouží FA?</vt:lpstr>
      <vt:lpstr>Jak vlastně pracovat s FA?</vt:lpstr>
      <vt:lpstr>Jak vlastně pracovat s FA?</vt:lpstr>
      <vt:lpstr>Sběr dat - Rozvaha</vt:lpstr>
      <vt:lpstr>Sběr dat - Rozvaha</vt:lpstr>
      <vt:lpstr>Sběr dat – Výkaz Z/Z</vt:lpstr>
      <vt:lpstr>Sběr dat – Výkaz Z/Z</vt:lpstr>
      <vt:lpstr>Sběr dat – Výroční zpráva</vt:lpstr>
      <vt:lpstr>FA a využití poměrových ukazatelů</vt:lpstr>
      <vt:lpstr>FA a druhy výpočtů</vt:lpstr>
      <vt:lpstr>FA a možnosti její interpretace</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Hrůza Filip</dc:creator>
  <cp:lastModifiedBy>Filip Hrůza</cp:lastModifiedBy>
  <cp:revision>188</cp:revision>
  <cp:lastPrinted>1601-01-01T00:00:00Z</cp:lastPrinted>
  <dcterms:created xsi:type="dcterms:W3CDTF">2018-10-30T11:08:00Z</dcterms:created>
  <dcterms:modified xsi:type="dcterms:W3CDTF">2020-04-07T21:28:48Z</dcterms:modified>
</cp:coreProperties>
</file>