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57" r:id="rId1"/>
  </p:sldMasterIdLst>
  <p:notesMasterIdLst>
    <p:notesMasterId r:id="rId4"/>
  </p:notesMasterIdLst>
  <p:handoutMasterIdLst>
    <p:handoutMasterId r:id="rId5"/>
  </p:handoutMasterIdLst>
  <p:sldIdLst>
    <p:sldId id="256" r:id="rId2"/>
    <p:sldId id="437" r:id="rId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B9006E"/>
    <a:srgbClr val="46C8FF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cs-CZ" altLang="cs-CZ"/>
              <a:t>Financování vysokých škol jako nástroj prosperity České republiky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cs-CZ" altLang="cs-CZ"/>
              <a:t>Financování vysokých škol jako nástroj prosperity České republiky</a:t>
            </a:r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2149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700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893455"/>
            <a:ext cx="11361600" cy="2178490"/>
          </a:xfrm>
        </p:spPr>
        <p:txBody>
          <a:bodyPr/>
          <a:lstStyle/>
          <a:p>
            <a:br>
              <a:rPr lang="cs-CZ" altLang="cs-CZ" dirty="0"/>
            </a:br>
            <a: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Zadání pro 6. seminář MVVS</a:t>
            </a:r>
            <a:b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cs-CZ" altLang="cs-CZ" dirty="0"/>
            </a:br>
            <a:r>
              <a:rPr lang="cs-CZ" altLang="cs-CZ" dirty="0"/>
              <a:t>Fundraisingový audit </a:t>
            </a:r>
            <a:r>
              <a:rPr lang="cs-CZ" altLang="cs-CZ"/>
              <a:t>(variantní zadání)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sz="3600" b="0" dirty="0"/>
              <a:t>SIMONA ŠKARABELOVÁ</a:t>
            </a:r>
            <a:br>
              <a:rPr lang="cs-CZ" altLang="cs-CZ" sz="3600" b="0" dirty="0"/>
            </a:br>
            <a:r>
              <a:rPr lang="cs-CZ" altLang="cs-CZ" sz="3600" b="0" dirty="0"/>
              <a:t>FILIP HRŮZA</a:t>
            </a:r>
            <a:br>
              <a:rPr lang="cs-CZ" altLang="cs-CZ" sz="3600" b="0" dirty="0"/>
            </a:br>
            <a:r>
              <a:rPr lang="cs-CZ" altLang="cs-CZ" sz="3600" b="0" dirty="0"/>
              <a:t>						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2400" b="0" dirty="0"/>
              <a:t>SIMONA ŠKARABELOVÁ</a:t>
            </a:r>
            <a:br>
              <a:rPr lang="cs-CZ" sz="2400" b="0" dirty="0"/>
            </a:br>
            <a:r>
              <a:rPr lang="cs-CZ" sz="2400" b="0" dirty="0"/>
              <a:t>FILIP HRŮZA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98502" y="6236313"/>
            <a:ext cx="7920000" cy="252000"/>
          </a:xfrm>
        </p:spPr>
        <p:txBody>
          <a:bodyPr/>
          <a:lstStyle/>
          <a:p>
            <a:r>
              <a:rPr lang="cs-CZ" altLang="cs-CZ" dirty="0"/>
              <a:t>Jaro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24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494950"/>
            <a:ext cx="10753200" cy="545285"/>
          </a:xfrm>
        </p:spPr>
        <p:txBody>
          <a:bodyPr/>
          <a:lstStyle/>
          <a:p>
            <a:r>
              <a:rPr lang="cs-CZ" altLang="cs-CZ" dirty="0"/>
              <a:t>Proveďte fundraisingový audit: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4283" y="1258350"/>
            <a:ext cx="10776428" cy="4698318"/>
          </a:xfrm>
        </p:spPr>
        <p:txBody>
          <a:bodyPr/>
          <a:lstStyle/>
          <a:p>
            <a:r>
              <a:rPr lang="cs-CZ" altLang="cs-CZ" dirty="0">
                <a:solidFill>
                  <a:srgbClr val="FF0000"/>
                </a:solidFill>
              </a:rPr>
              <a:t>Současné zdroje, jejich rozložení:</a:t>
            </a:r>
          </a:p>
          <a:p>
            <a:pPr lvl="1"/>
            <a:r>
              <a:rPr lang="cs-CZ" altLang="cs-CZ" dirty="0">
                <a:solidFill>
                  <a:srgbClr val="FF0000"/>
                </a:solidFill>
              </a:rPr>
              <a:t>veřejné (dotace a granty) </a:t>
            </a:r>
          </a:p>
          <a:p>
            <a:pPr lvl="1"/>
            <a:r>
              <a:rPr lang="cs-CZ" altLang="cs-CZ" dirty="0">
                <a:solidFill>
                  <a:srgbClr val="FF0000"/>
                </a:solidFill>
              </a:rPr>
              <a:t>vlastní zdroje z prodeje služeb, </a:t>
            </a:r>
          </a:p>
          <a:p>
            <a:pPr lvl="1"/>
            <a:r>
              <a:rPr lang="cs-CZ" altLang="cs-CZ" dirty="0">
                <a:solidFill>
                  <a:srgbClr val="FF0000"/>
                </a:solidFill>
              </a:rPr>
              <a:t>dary (firemní/individuální)</a:t>
            </a:r>
          </a:p>
          <a:p>
            <a:pPr lvl="1"/>
            <a:endParaRPr lang="cs-CZ" altLang="cs-CZ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cs-CZ" altLang="cs-CZ" sz="3200" dirty="0">
                <a:solidFill>
                  <a:srgbClr val="FF0000"/>
                </a:solidFill>
              </a:rPr>
              <a:t>+</a:t>
            </a:r>
            <a:endParaRPr lang="cs-CZ" altLang="cs-CZ" dirty="0">
              <a:solidFill>
                <a:srgbClr val="FF0000"/>
              </a:solidFill>
            </a:endParaRPr>
          </a:p>
          <a:p>
            <a:r>
              <a:rPr lang="cs-CZ" altLang="cs-CZ" dirty="0">
                <a:solidFill>
                  <a:srgbClr val="FF0000"/>
                </a:solidFill>
              </a:rPr>
              <a:t>buď: </a:t>
            </a:r>
          </a:p>
          <a:p>
            <a:pPr lvl="1">
              <a:lnSpc>
                <a:spcPct val="15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Odhadněte budoucí potřeby organizace/projektu v horizontu 1 – 3 let (alespoň na rok)</a:t>
            </a:r>
          </a:p>
          <a:p>
            <a:pPr lvl="1">
              <a:lnSpc>
                <a:spcPct val="15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Stanovení cílů na rok  - SMART cíle pro fundraising  </a:t>
            </a:r>
            <a:r>
              <a:rPr lang="cs-CZ" altLang="cs-CZ" sz="1400" dirty="0">
                <a:solidFill>
                  <a:srgbClr val="FF0000"/>
                </a:solidFill>
              </a:rPr>
              <a:t>(např. do prosince 2021 zrealizovat CRFD sbírku na 200 tis na novou investici </a:t>
            </a:r>
            <a:r>
              <a:rPr lang="cs-CZ" altLang="cs-CZ" sz="1400" dirty="0" err="1">
                <a:solidFill>
                  <a:srgbClr val="FF0000"/>
                </a:solidFill>
              </a:rPr>
              <a:t>xy</a:t>
            </a:r>
            <a:r>
              <a:rPr lang="cs-CZ" altLang="cs-CZ" sz="1400" dirty="0">
                <a:solidFill>
                  <a:srgbClr val="FF0000"/>
                </a:solidFill>
              </a:rPr>
              <a:t>)</a:t>
            </a:r>
          </a:p>
          <a:p>
            <a:pPr lvl="1">
              <a:lnSpc>
                <a:spcPct val="15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Zvolte FNDR metody pro dosažení těchto cílů </a:t>
            </a:r>
            <a:r>
              <a:rPr lang="cs-CZ" altLang="cs-CZ" sz="1400" dirty="0">
                <a:solidFill>
                  <a:srgbClr val="FF0000"/>
                </a:solidFill>
              </a:rPr>
              <a:t>(u dotací a grantů uveďte konkrétní úřady, nadace a jejich programy, u dárců vymyslete, jak s nimi budovat a udržovat vztahy).</a:t>
            </a:r>
            <a:endParaRPr lang="cs-CZ" altLang="cs-CZ" sz="36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cs-CZ" altLang="cs-CZ" sz="2400" dirty="0">
                <a:solidFill>
                  <a:srgbClr val="FF0000"/>
                </a:solidFill>
              </a:rPr>
              <a:t>nebo:</a:t>
            </a:r>
          </a:p>
          <a:p>
            <a:pPr lvl="1">
              <a:lnSpc>
                <a:spcPct val="150000"/>
              </a:lnSpc>
            </a:pPr>
            <a:r>
              <a:rPr lang="cs-CZ" altLang="cs-CZ" sz="1600" dirty="0">
                <a:solidFill>
                  <a:srgbClr val="FF0000"/>
                </a:solidFill>
              </a:rPr>
              <a:t>Navrhněte úpravy pro práci s dárci (individuálními a/nebo firemními), např. dárcovskou kampaň, či Crowdfundingovou kampaň</a:t>
            </a:r>
          </a:p>
          <a:p>
            <a:pPr>
              <a:lnSpc>
                <a:spcPct val="90000"/>
              </a:lnSpc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46537606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E90BA73B-8971-454E-A601-134050038A0D}" vid="{B4AB2C69-B4CE-47B3-99DB-010B5AFDBC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</Template>
  <TotalTime>3791</TotalTime>
  <Words>171</Words>
  <Application>Microsoft Office PowerPoint</Application>
  <PresentationFormat>Širokoúhlá obrazovka</PresentationFormat>
  <Paragraphs>16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Tahoma</vt:lpstr>
      <vt:lpstr>Wingdings</vt:lpstr>
      <vt:lpstr>Presentation_MU_EN</vt:lpstr>
      <vt:lpstr> Zadání pro 6. seminář MVVS  Fundraisingový audit (variantní zadání)  SIMONA ŠKARABELOVÁ FILIP HRŮZA           SIMONA ŠKARABELOVÁ FILIP HRŮZA</vt:lpstr>
      <vt:lpstr>Proveďte fundraisingový audit: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Hrůza Filip</dc:creator>
  <cp:lastModifiedBy>Simona Škarabelová</cp:lastModifiedBy>
  <cp:revision>411</cp:revision>
  <cp:lastPrinted>1601-01-01T00:00:00Z</cp:lastPrinted>
  <dcterms:created xsi:type="dcterms:W3CDTF">2018-10-30T11:08:00Z</dcterms:created>
  <dcterms:modified xsi:type="dcterms:W3CDTF">2021-05-02T14:14:34Z</dcterms:modified>
</cp:coreProperties>
</file>