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459" r:id="rId3"/>
    <p:sldId id="301" r:id="rId4"/>
    <p:sldId id="442" r:id="rId5"/>
    <p:sldId id="308" r:id="rId6"/>
    <p:sldId id="302" r:id="rId7"/>
    <p:sldId id="303" r:id="rId8"/>
    <p:sldId id="304" r:id="rId9"/>
    <p:sldId id="305" r:id="rId10"/>
    <p:sldId id="306" r:id="rId11"/>
    <p:sldId id="307" r:id="rId12"/>
    <p:sldId id="359" r:id="rId13"/>
    <p:sldId id="441" r:id="rId14"/>
    <p:sldId id="460" r:id="rId15"/>
    <p:sldId id="360" r:id="rId16"/>
    <p:sldId id="298" r:id="rId17"/>
    <p:sldId id="444" r:id="rId18"/>
    <p:sldId id="443" r:id="rId19"/>
    <p:sldId id="445" r:id="rId20"/>
    <p:sldId id="328" r:id="rId21"/>
    <p:sldId id="458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BBE69F-9BB4-4C92-A09D-3480DB4D1BF4}" v="4" dt="2021-05-19T13:20:46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Švandová" userId="a08a9d5a-4b6c-4a58-83f4-d41f596116fa" providerId="ADAL" clId="{B6BBE69F-9BB4-4C92-A09D-3480DB4D1BF4}"/>
    <pc:docChg chg="custSel addSld modSld sldOrd">
      <pc:chgData name="Eva Švandová" userId="a08a9d5a-4b6c-4a58-83f4-d41f596116fa" providerId="ADAL" clId="{B6BBE69F-9BB4-4C92-A09D-3480DB4D1BF4}" dt="2021-05-19T13:20:46.560" v="7" actId="27636"/>
      <pc:docMkLst>
        <pc:docMk/>
      </pc:docMkLst>
      <pc:sldChg chg="modSp">
        <pc:chgData name="Eva Švandová" userId="a08a9d5a-4b6c-4a58-83f4-d41f596116fa" providerId="ADAL" clId="{B6BBE69F-9BB4-4C92-A09D-3480DB4D1BF4}" dt="2021-05-19T13:20:46.444" v="6"/>
        <pc:sldMkLst>
          <pc:docMk/>
          <pc:sldMk cId="2433985543" sldId="256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2433985543" sldId="256"/>
            <ac:spMk id="2" creationId="{F2C72EC4-8C46-4858-81A1-D6CFD3271791}"/>
          </ac:spMkLst>
        </pc:spChg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2433985543" sldId="256"/>
            <ac:spMk id="3" creationId="{C61BFE7A-8B3D-4F85-9227-19BA30B56E6D}"/>
          </ac:spMkLst>
        </pc:spChg>
      </pc:sldChg>
      <pc:sldChg chg="add">
        <pc:chgData name="Eva Švandová" userId="a08a9d5a-4b6c-4a58-83f4-d41f596116fa" providerId="ADAL" clId="{B6BBE69F-9BB4-4C92-A09D-3480DB4D1BF4}" dt="2021-05-19T13:19:39.676" v="3"/>
        <pc:sldMkLst>
          <pc:docMk/>
          <pc:sldMk cId="0" sldId="298"/>
        </pc:sldMkLst>
      </pc:sldChg>
      <pc:sldChg chg="modSp">
        <pc:chgData name="Eva Švandová" userId="a08a9d5a-4b6c-4a58-83f4-d41f596116fa" providerId="ADAL" clId="{B6BBE69F-9BB4-4C92-A09D-3480DB4D1BF4}" dt="2021-05-19T13:20:46.444" v="6"/>
        <pc:sldMkLst>
          <pc:docMk/>
          <pc:sldMk cId="0" sldId="301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0" sldId="301"/>
            <ac:spMk id="86019" creationId="{00000000-0000-0000-0000-000000000000}"/>
          </ac:spMkLst>
        </pc:spChg>
      </pc:sldChg>
      <pc:sldChg chg="modSp">
        <pc:chgData name="Eva Švandová" userId="a08a9d5a-4b6c-4a58-83f4-d41f596116fa" providerId="ADAL" clId="{B6BBE69F-9BB4-4C92-A09D-3480DB4D1BF4}" dt="2021-05-19T13:20:46.444" v="6"/>
        <pc:sldMkLst>
          <pc:docMk/>
          <pc:sldMk cId="0" sldId="306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0" sldId="306"/>
            <ac:spMk id="91139" creationId="{00000000-0000-0000-0000-000000000000}"/>
          </ac:spMkLst>
        </pc:spChg>
      </pc:sldChg>
      <pc:sldChg chg="modSp">
        <pc:chgData name="Eva Švandová" userId="a08a9d5a-4b6c-4a58-83f4-d41f596116fa" providerId="ADAL" clId="{B6BBE69F-9BB4-4C92-A09D-3480DB4D1BF4}" dt="2021-05-19T13:20:46.444" v="6"/>
        <pc:sldMkLst>
          <pc:docMk/>
          <pc:sldMk cId="0" sldId="307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0" sldId="307"/>
            <ac:spMk id="92163" creationId="{00000000-0000-0000-0000-000000000000}"/>
          </ac:spMkLst>
        </pc:spChg>
      </pc:sldChg>
      <pc:sldChg chg="ord">
        <pc:chgData name="Eva Švandová" userId="a08a9d5a-4b6c-4a58-83f4-d41f596116fa" providerId="ADAL" clId="{B6BBE69F-9BB4-4C92-A09D-3480DB4D1BF4}" dt="2021-05-19T13:19:37.955" v="2"/>
        <pc:sldMkLst>
          <pc:docMk/>
          <pc:sldMk cId="0" sldId="360"/>
        </pc:sldMkLst>
      </pc:sldChg>
      <pc:sldChg chg="modSp add">
        <pc:chgData name="Eva Švandová" userId="a08a9d5a-4b6c-4a58-83f4-d41f596116fa" providerId="ADAL" clId="{B6BBE69F-9BB4-4C92-A09D-3480DB4D1BF4}" dt="2021-05-19T13:20:46.444" v="6"/>
        <pc:sldMkLst>
          <pc:docMk/>
          <pc:sldMk cId="295576485" sldId="442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295576485" sldId="442"/>
            <ac:spMk id="2" creationId="{BF445631-1B48-42D6-87BC-C7303905CE46}"/>
          </ac:spMkLst>
        </pc:spChg>
      </pc:sldChg>
      <pc:sldChg chg="add">
        <pc:chgData name="Eva Švandová" userId="a08a9d5a-4b6c-4a58-83f4-d41f596116fa" providerId="ADAL" clId="{B6BBE69F-9BB4-4C92-A09D-3480DB4D1BF4}" dt="2021-05-19T13:19:39.676" v="3"/>
        <pc:sldMkLst>
          <pc:docMk/>
          <pc:sldMk cId="3026816006" sldId="443"/>
        </pc:sldMkLst>
      </pc:sldChg>
      <pc:sldChg chg="add">
        <pc:chgData name="Eva Švandová" userId="a08a9d5a-4b6c-4a58-83f4-d41f596116fa" providerId="ADAL" clId="{B6BBE69F-9BB4-4C92-A09D-3480DB4D1BF4}" dt="2021-05-19T13:19:39.676" v="3"/>
        <pc:sldMkLst>
          <pc:docMk/>
          <pc:sldMk cId="3215480237" sldId="444"/>
        </pc:sldMkLst>
      </pc:sldChg>
      <pc:sldChg chg="modSp add mod">
        <pc:chgData name="Eva Švandová" userId="a08a9d5a-4b6c-4a58-83f4-d41f596116fa" providerId="ADAL" clId="{B6BBE69F-9BB4-4C92-A09D-3480DB4D1BF4}" dt="2021-05-19T13:20:46.560" v="7" actId="27636"/>
        <pc:sldMkLst>
          <pc:docMk/>
          <pc:sldMk cId="2330020613" sldId="445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2330020613" sldId="445"/>
            <ac:spMk id="2" creationId="{F0CA2FA1-39EF-474B-974F-4BFA513E3678}"/>
          </ac:spMkLst>
        </pc:spChg>
        <pc:spChg chg="mod">
          <ac:chgData name="Eva Švandová" userId="a08a9d5a-4b6c-4a58-83f4-d41f596116fa" providerId="ADAL" clId="{B6BBE69F-9BB4-4C92-A09D-3480DB4D1BF4}" dt="2021-05-19T13:20:46.560" v="7" actId="27636"/>
          <ac:spMkLst>
            <pc:docMk/>
            <pc:sldMk cId="2330020613" sldId="445"/>
            <ac:spMk id="3" creationId="{B0CF473D-AFFD-4F57-96C0-AAFFDEC0F993}"/>
          </ac:spMkLst>
        </pc:spChg>
      </pc:sldChg>
      <pc:sldChg chg="modSp">
        <pc:chgData name="Eva Švandová" userId="a08a9d5a-4b6c-4a58-83f4-d41f596116fa" providerId="ADAL" clId="{B6BBE69F-9BB4-4C92-A09D-3480DB4D1BF4}" dt="2021-05-19T13:20:46.444" v="6"/>
        <pc:sldMkLst>
          <pc:docMk/>
          <pc:sldMk cId="1395510879" sldId="459"/>
        </pc:sldMkLst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1395510879" sldId="459"/>
            <ac:spMk id="2" creationId="{50DED29D-D02F-4008-90AD-A1A7BF1A748B}"/>
          </ac:spMkLst>
        </pc:spChg>
        <pc:spChg chg="mod">
          <ac:chgData name="Eva Švandová" userId="a08a9d5a-4b6c-4a58-83f4-d41f596116fa" providerId="ADAL" clId="{B6BBE69F-9BB4-4C92-A09D-3480DB4D1BF4}" dt="2021-05-19T13:20:46.444" v="6"/>
          <ac:spMkLst>
            <pc:docMk/>
            <pc:sldMk cId="1395510879" sldId="459"/>
            <ac:spMk id="3" creationId="{44A0396C-F092-4DA0-96AB-1C13A64DBC6F}"/>
          </ac:spMkLst>
        </pc:spChg>
      </pc:sldChg>
    </pc:docChg>
  </pc:docChgLst>
  <pc:docChgLst>
    <pc:chgData name="Eva Švandová" userId="a08a9d5a-4b6c-4a58-83f4-d41f596116fa" providerId="ADAL" clId="{9B0DD895-05B0-42AA-9E19-D7DCFCED6389}"/>
    <pc:docChg chg="addSld modSld">
      <pc:chgData name="Eva Švandová" userId="a08a9d5a-4b6c-4a58-83f4-d41f596116fa" providerId="ADAL" clId="{9B0DD895-05B0-42AA-9E19-D7DCFCED6389}" dt="2021-03-20T15:05:40.019" v="10" actId="1076"/>
      <pc:docMkLst>
        <pc:docMk/>
      </pc:docMkLst>
      <pc:sldChg chg="addSp modSp new mod">
        <pc:chgData name="Eva Švandová" userId="a08a9d5a-4b6c-4a58-83f4-d41f596116fa" providerId="ADAL" clId="{9B0DD895-05B0-42AA-9E19-D7DCFCED6389}" dt="2021-03-20T15:05:40.019" v="10" actId="1076"/>
        <pc:sldMkLst>
          <pc:docMk/>
          <pc:sldMk cId="2835251966" sldId="460"/>
        </pc:sldMkLst>
        <pc:picChg chg="add mod modCrop">
          <ac:chgData name="Eva Švandová" userId="a08a9d5a-4b6c-4a58-83f4-d41f596116fa" providerId="ADAL" clId="{9B0DD895-05B0-42AA-9E19-D7DCFCED6389}" dt="2021-03-20T15:05:40.019" v="10" actId="1076"/>
          <ac:picMkLst>
            <pc:docMk/>
            <pc:sldMk cId="2835251966" sldId="460"/>
            <ac:picMk id="3" creationId="{7F0D4257-53F4-4EDE-886A-DA32B65E73BB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3-24T09:15:00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0364">
    <iact:property name="dataType"/>
    <iact:actionData xml:id="d0">
      <inkml:trace xmlns:inkml="http://www.w3.org/2003/InkML" xml:id="stk0" contextRef="#ctx0" brushRef="#br0">2856 6468 0,'24'0'107,"23"0"-94,-24 0-6,-23 23 1,48-23 0,-25 0 2,1 24-3,23-24 1,-23 0-2,23 0 3,0 0 0,-23 0 7,-1 0-9,-23 24 64,24-24-62,-1 0 0,1 23-3,23-23 12,-23 0 53,-1 0-62,1 0-2,0 0 17,-1 0 31,1 0-21,-1 24-20,1-24 19,118 0-16,70 71-8,-70-71-2,23 0-1,-47 0 3,-24 0 1,-47 0-5,-23 0 3,0 0 42,-1 0-42,1 0 24,-1 0-25,1 23 3,70 1-5,48 0 6,-71-24-5,23 23 2,48 1 1,-71-24 1,-1 23-5,1-23 2,-47 0 3,-1 24-3,1-24 2,0 0 21,-1 0 35,1 0-56,117 24-1,-23-24-2,-47 0 5,94 23-6,1 1 5,-48-24-2,0 0 1,0 0-4,-47 0 3,-24 0 1,-24 0 8,1 0 86,47 0-94,47 0-3,47 0 4,-47 0-3,47 0 2,0 0-1,-47 0 1,0 0-2,-47 0 2,0 0-2,-24 0 0,-23 0 0,-1 0 66,1 0-66,70 0 10,72 0-7,-25 0 0,1 0-4,23 0 1,47 0 0,-23 0 2,-24 0-2,-47 0 4,0 0-6,0 0 2,-47 0 2,24 0-1,-72 0 1,48 0 2,-47 0-6,-1 0 11,1 0-9,23 0 2,47 0-2,-23 0 2,-47 0-2,70 0 1,1 0 1,-48 0-1,47 0 0,-23 0 0,-24 0-2,24 0 3,0 0-1,-48 0 1,1 0-2,0 0 3,-48 0 151,0 0-147,1 0-7,-1 0 2,1 0 6,-1 0-7,0 0 8,1 0-8,-1-24 0,1 24 8,-1-23-8,0 23 0,1 0-1,-1 0 3,1-24 5,-1 24-8,-23-24 10,23 24-9,1 0 19,-1 0-22,0 0 4,1 0 15,-24-23-14,-24-1 10,-24 1-11,48-1 1,24 24-1,-25-24-4,-46 1 2,23-1 2,48 24-1,-1-24 8,0 24-7,1 0 23,-1 0 0,1 0-15,-95 0-4,-48 0-4,48 0 2,-47 0-5,47 0 1,0 0 3,47 0-2,24 0-2,24 0 76,-1 0-74,-94 0 9,-71 0-8,24 0-5,0 0 8,-71 0-8,47 0 4,0 0 0,24 0-1,47 0 4,-24 0-5,95 0 1,0 0 2,23 0 2,1 0 50,-48 0-53,-94 0 1,23 0-2,-23 24 3,0 0-3,23-1 3,24-23-6,24 24 6,23-24-2,24 0-1,-1 24 1,25-24 2,-1 0-4,1 0 1,-1 0 98,-94 0-88,-24 0-9,-70 0 0,47 0-1,23 0 4,-23 0-4,47 0-1,24 0 3,70 0-1,0 0-2,1 0 208,-1 0-211,1 0 5,-72 0 4,1 0-8,70 0 5,1 0-2,-1 0 10,0 0 4,1 0-18,-1 0 13,1 0-6,-1 0 3,0 0 10,1 0-6,-1 0 7,1 0-17,-1 0 20,0 0 43,1 0-62,-1 0 15,1 0-13,-1 0-3,0 0 26,1-24-26,-1 24 28,1 0-30,-1 0 19,0 0 1,1 0 22,-1 0 106,1 0-18,46 0 113,1 0-214,-1 0-22,1 0-3,0 0 8,-1 0-9,1 0 8,-1 0-6,25 0-3,188 0 0,23 0 1,-141-24 1,-23 24 1,-1-23-5,48 23 7,-48-24-8,0 0 6,-23 24-2,-47-23-2,-1 23 67,1 0-66,23 0 9,189 0-7,47 0-1,-47 0-1,0 0 2,-47 0-2,24 0 1,-24 0 3,23 0-5,-70 0 7,-72 0-10,1 0 4,-47-24 6,-1 24 53,48 0-56,71 0-3,-48 0 1,-47 0 1,71 0 0,0 0-1,48 0-1,-48 0 1,-24 0 1,24 0-2,-24 0 3,-70 0-6,23-23 8,-23 23-7,-1 0 2,1 0 74,0 0-73,70-24 0,24 24 0,-24 0 0,1 0 1,23 0 0,0 0-2,0 0 0,0 0 2,-24 0-2,-47 0 5,-23 0 3,0 0 95,-1 0-94,72 0 0,23-24-6,-24 1-4,-70 23 2,70 0 0,0-24 0,-46 24-1,-1 0 4,-24 0-5,1 0 9,0 0-5,-1 0 4,1 0 18,-1 0-24,1 0 9,0 0-10,-1 0 154</inkml:trace>
    </iact:actionData>
  </iact:action>
  <iact:action type="add" startTime="53070">
    <iact:property name="dataType"/>
    <iact:actionData xml:id="d1">
      <inkml:trace xmlns:inkml="http://www.w3.org/2003/InkML" xml:id="stk1" contextRef="#ctx0" brushRef="#br0">22161 7436 0,'-23'0'265,"-25"0"-199,25 0-40,-1 0 16,1 0-35,-1 0 1,0 0 7,1 0-7,-1 0 8,1 0 1,-1 0-10,0 0 9,1 0-8,-24 0 1,23 0-1,-23 0 7,-24 0-6,-47 0-1,71 0 0,-48 0 0,-23 23-2,24 1 6,0-24-7,23 24 6,0-24-6,24 0 4,0 0 0,23 0 113,0 0-102,-23 0-12,-142 0 2,1 0-4,22 0 3,-46 47-2,-24-47 0,71 0 2,-24 0-1,71 0 0,24 0 1,-1 0-2,72 0 242,-1 0-241,0 0 33,1 0-35,-1 0 3,1 0 19,-1 0-17,0 0 61,1 0-55,-1 0-9,1 0 16,-1 0-14,0 0 12,1-24-14,-1 24 18,1 0-1,-1 0-18,0 0 6,1-23-1,-1 23-6,1 0 8,-1 0-7,0 0 9,1 0 1,-1 0 7,1 0-16,-1 0 1,0 0 7,1 0-9,-48 0 2,-23 0-2,46 0 3,-22 0-3,-1 0 2,-24 23-2,48-23 0,-24 0 2,-23 24 0,23-24-3,24 23 6,-24-23-8,24 0 4,23 0 9,1 0 21,-1 0-20,1 0 53,-1 0-47,0 0 0,1 0-9,-1 0 2,1 0-9,-1 0 0,0 0 0,1 0 0,23-23 2,-24 23-4,1 0 2,-1 0 1,0 0-3,1 0 6,-1 0-7,24-24 3,-23 24 0,-25 0 3,25 0-4,-1 0-1,1 0 2,-1 0 9,0 0-7,1 0 12,-1-23-14,1 23 41,-1 0-43,0 0 111,1-24-94,-1 24-8,1 0 23,46 0 402,1 0-433,-1 0 1,1 0 1,0 0-2,-24 24 8,23-24-5,1 0 4,-1 0 12,1 0-20,0 0 2,-1 0 9,1 0-9,-1 0 24,1 0-24,0 0 1,-1 0 14,1 0-14,-1 23 5,1-23-3,0 0-6,-1 0 11,1 0 1,-1 24 14,1-24-6,0 0-10,-1 0 10,1 0-9,-1 0 16,1 0-20,0 0 0,-1 0 4,1 0-6,94 0 4,71 0-6,23 0 3,-23-47-4,47 23 2,23 0-4,-117 24 4,23-47-2,0 47 2,-70 0-2,-24-24 1,-48 24 1,1 0 38,-1 0-31,1 0 0,0 0-9,-1 0 1,1 0 17,117 0-17,1 0 0,-48 0 0,48 0 0,23 0 0,48 0 0,-95 0-1,0 0 2,-24 0 0,-47 0-1,0 0-1,-23 0 0,0 0 3,-1 0 70,1 0-72,47 0 7,141 0-7,-47 0 3,-47 0-5,-47 0 2,23 0-1,-70 0 0,0 0 43,-1 0-35,1 0-7,-1 0 19,1 0-21,0 0 0,23 0 11,-71 0 175,1 0-175,-1 0-10,0 0 17,1 0-15,-1 0 3,1 0 15,-1 0-10,0 0 62,1 0-68,-1 0-5,1 0 9,-25-23-7,25 23 8,-1 0 1,1 0-3,-1 0-3,0-24-5,1 24 74,-1 0-72,1 0 11,-1 0-14</inkml:trace>
    </iact:actionData>
  </iact:action>
  <iact:action type="add" startTime="91956">
    <iact:property name="dataType"/>
    <iact:actionData xml:id="d2">
      <inkml:trace xmlns:inkml="http://www.w3.org/2003/InkML" xml:id="stk2" contextRef="#ctx0" brushRef="#br0">6750 4556 0,'-23'0'591,"-1"0"-582,0 0-2,1 0 1,-1 0-1,1 0 10,-1 0-10,0 0 162,1 0-161,-1 0 7,0 0 26,1-24-34,-1 24 117,1 0-114,-1 0-7,-23-23 13,23 23 9,-23 0 64,23-24-75,1 24-5,-1 0 2,-23 0 1,23 0-5,1 0 4,-1 0-2,1 0-4,-1 0 2,0-24 3,1 24 13,-1 0 530,-141-23-546,118 23 1,-48-24 1,1 24 0,23-23-4,-23-1 5,47 24-4,-48 0 2,24-24 0,48 24 1,-24 0-2,-1-23 2,25 23-2,-24 0 2,23 0 7,0 0-7,1 0-2,-1 0 18,1 0-18,-1 0 9,0 0-8,1-24 1,-24 24 6,23 0-3,0 0 2,1 0-1,-1 0 5,1 0-11,-1 0 1,-23 0 9,47-24-10,-47 24 1,23 0 0,-23 0 9,23 0-10,-23 0 9,23 0-5,1 0 5,-1-23-11,1 23 10,-1 0-6,0 0-1,1 0 17,-1 0-10,1 0 1,-1 0-8,0 0 0,1 0 0,-24 0 1,23 0-2,-23 0 0,23 0 3,-47 0-2,24 0 0,24 0-1,-25 0 6,1 0-10,24 0 9,-1 0-8,0 0 7,1 23 2,-1-23 43,1 0-32,-1 0-16,0 0 0,1 0 0,-24 0-1,-1 0 12,25 0-10,-1 0 5,1 0-5,-1 0 29,0 0-30,1 0 0,-1 0 8,1 0-9,-1 24 2,-23 0-1,23-24 2,1 0 7,-1 0-13,0 0 22,1 0 0,-1 0-21,1 0 11,-1 0 0,0 0-1,48 0 99,0 0-106,-1 23 1,1-23-1,-1 0 1,1 0 6,0 0-9,-1 0 4,-23 24-3,24-24 0,-1 0 0,1 0 11,0 0-12,-1 24 4,1-24-2,23 0 0,0 23 0,0-23-1,24 0 2,-24 24-2,-23-24 2,23 0-1,-23 0 0,-1 0-1,1 0 8,0 0 2,-1 0-10,1 0 11,-1 23-9,1-23-2,0 0 0,-1 0 1,1 0 2,-1 24-4,1-24 42,0 0-40,-1 0 9,24 0-9,166 0 0,23 0 0,-24 0-2,-23 0 2,23 0 1,-70 0-2,0 0 2,-72 0 0,-22 0-2,-25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3-24T09:15:00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63039">
    <iact:property name="dataType"/>
    <iact:actionData xml:id="d0">
      <inkml:trace xmlns:inkml="http://www.w3.org/2003/InkML" xml:id="stk0" contextRef="#ctx0" brushRef="#br0">19447 7318 0,'24'0'267,"-1"0"-238,1 0-7,0 0-4,-1 0 7,1 0 82,-1 0-88,1 0-8,0 23-4,330 24-1,-95-47 4,-46 0-3,-95 0 1,0 0-1,0 0 2,0 0-2,-71 0 1,-24 0 0,1 24 169</inkml:trace>
    </iact:actionData>
  </iact:action>
  <iact:action type="add" startTime="68063">
    <iact:property name="dataType"/>
    <iact:actionData xml:id="d1">
      <inkml:trace xmlns:inkml="http://www.w3.org/2003/InkML" xml:id="stk1" contextRef="#ctx0" brushRef="#br1">19164 6940 0,'24'-24'145,"-24"1"-139,94 23 2,142-47 3,0 23-4,-71 0-1,48 1 2,-48-24 2,71 23 0,-118 24-6,-24 0 5,-47 0-2,-23 0 18,0 0-18,-1 0 10,24 0-10,48 47 2,-1 71-2,-23-71 1,-47-47 2,-24 24 20,23-24-21,24 47 1,-47-23 4,24-1-7,-24 1 1,24 23 4,-1 0-6,-23 1 0,0-1 3,24 24-1,-24-24-1,0 24 3,0 0-3,0-24 3,0 0-5,0 0 7,0-23-8,0 23 7,0-23-6,0 23 3,0 0 0,0 0 9,0-23-11,0-1 2,0 48 1,0-47 1,0 23-4,-24 0 2,1-23 1,-1 47 1,0 23-2,-23 1-3,47-25 3,-23-46 1,-1 23 0,-23 0-2,47-23 0,-47 0 1,23-1 12,0 1-16,1-24 4,-1 23 0,-23-23 1,23 24 1,1-24-5,-24 24 3,-1-24 7,25 0-6,-1 0 47,1 0-48,-25 0 0,25 0 24,-1 0-25,-23 0 6,-24 0-9,48 0 4,-48 0 0,-47 0 0,0-24 0,23 24 0,48 0 0,24-24-1,-1 24 2,0 0 207,-23 0-208,-24 0 1,24-23-2,24-1 17,-72 1-17,72 23 3,-1-24 6,-23 24-9,-71-24 4,47 24-6,0-23 7,0 23-8,24-24 3,-24 24 2,24-23 2,24 23 25,-1-24-27,0 24 15,1 0-15,-1 0-1,1-47 0,-25-24-1,1 47 2,24 24 7,23-23-6,-24-24-3,0 47-1,1-48 3,-1-46 0,1 47-3,23 23 4,-24-23-2,0 23 0,24 1-2,-23-1 7,23 0-2,0 1-3,0-1 0,0 1 0,0-1 2,0 0-4,-24 24 1,24-23 4,0-1-5,0-23 3,0 0-1,0 23 0,0-47-1,24 24 2,-24 24-1,0-1 1,0 0 38,0-23-28,0 0-15,47 0 6,0-1-5,-23-22 11,-1 46-11,1 24 248,94-24-246,-24-23 2,1 0 0,-1 0-3,1 0 6,-48 23-8,-24 24 5,1-24-2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3-24T09:15:00.17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41637">
    <iact:property name="dataType"/>
    <iact:actionData xml:id="d0">
      <inkml:trace xmlns:inkml="http://www.w3.org/2003/InkML" xml:id="stk0" contextRef="#ctx0" brushRef="#br0">13665 1983 0,'-24'0'99,"-23"0"-95,0 0 26,23 0-27,1-24 4,-24 24 3,23 0-2,0 0-3,-23 0 4,24-23-1,-1 23 0,-23-24 1,23 24 5,1 0-6,-1 0 0,0 0 0,1 0 0,-24 0 1,23-24-1,0 24-1,-23 0 3,0 0-4,23 0 3,-23 0-1,0-23 6,23 23-5,1 0 0,-24 0 2,23-24-6,-23 24 11,23 0-7,1 0-2,-1 0 0,0-24 2,1 24-2,-1 0 2,-23 0 0,23 0-2,1 0 1,-1 0 2,-23 0-4,23-23 3,1 23-1,-1 0-1,1 0 0,-1 0 11,0 0-9,24-24-4,-23 24 7,-1 0-8,1 0 8,-25-23-7,25 23 3,-1 0 17,1 0-17,-1 0-2,0 0 12,1 0-11,23-24 0,-24 24 2,1 0-2,-1 0 3,0 0 4,1 0 18,-1 0-16,1 0-4,-1 0-7,-23 0 6,-71 0-7,23 0 6,-23 0-3,0 0 1,-47 24 0,0-1-1,0 1 1,70-1 0,25-23 0,46 24 41,48 0-17,23-24-23,-24 0-2,25 23 0,-25-23 5,1 0 0,23 0-4,-23 24 24,-1-24-16,1 0-8,-1 0 9,1 0-10,0 0 12,-1 0-14,1 24 4,-1-24-2,1 0 2,0 23 7,-1-23-9,1 0 2,-1 0 10,25 0-14,-25 0 12,1 0-11,-1 0 4,166 0-1,118 0-4,-24 0 4,-47 0-1,24 0 1,-1 0-2,-70 0 1,-24 0-2,-117 0 4,-1 0-4,-24 0 3,48-23 139,-47 23-138,-1-24-7,25 24 7,-1-24 3,-47 1 76,-24 23-74,1 0-7,-1-24 4,0 24-5,-23 0-1,24-24 10,-25 24-7,25-47-3,-1 24 4,1 23-4,-1-24 2,0 24 18,1 0-20,23-24 3,-24 24 4,1 0-10,-1-23 6,0 23-3,1 0 7,-1 0-10,1 0 25,-1 0-24,0 0 7,-94-47-6,-23 23 3,70 24 1,0 0-1,-23-24 1,-1 24-3,48-23 7,24 23-9,-1-24 3,0 24 130,-70 24-121,-142-1-9,71 25 2,-48 22 4,-23 1-10,24-24 4,-24-23 1,94 0 2,24-1-1</inkml:trace>
    </iact:actionData>
  </iact:action>
  <iact:action type="add" startTime="65461">
    <iact:property name="dataType"/>
    <iact:actionData xml:id="d1">
      <inkml:trace xmlns:inkml="http://www.w3.org/2003/InkML" xml:id="stk1" contextRef="#ctx0" brushRef="#br0">15270 4461 0,'-24'0'200,"1"0"-191,-1 0-4,0 0 27,1 0 1,-1 0-18,1 0 10,-1 0-18,0-23 82,1 23-50,-1 0-23,1-24-8,-1 24 24,0 0 8,1 0-31,-1 0 31,-23 0-33,23 0 34,-23-23-32,24 23 13,-1 0 10,0 0-16,1 0-8,-1-24 1,1 24 215,-1 0-214,0 0 4,1 0-7,-1 0 2,-23 0-2,23 0 4,1 0 245,-1 0-250,1 71 3,23 23-1,0-70-2,23-1 146,1-23-24,-1 0-119,1 24 1,0-24 6,-1 0-4,1 0 5,-1 0 23,1 0-31,0 0 23,-1 0-24,1 0 0,-1 0 7,1 0-5,0 0 6,-1 0 0,1 0-10,-1 0 82,1 0-31,0 0 62,23 0-110,189 0-2,-47 0 4,-1-47-6,-22 47 3,-1-24 1,-94 1 0,-24 23-3,-24 0 4,-46-24 204,-1 24-196,-23 0-9,0-24 5,23 24-7,1 0 4,-25 0-6,25-23 9,-1 23-12,-23 0 9,23 0-6,1 0 3,-24 0 0,-1 0 8,1-24 0,24 24-8,-25 0 8,-22 0-6,46 0 4,-23-23-6,0 23 9,23 0-5,24-24-9,-47 24 9,23 0 5,1 0-14,-1 0 9,0 0 11,1 0-18,-1 0 44,1 0-41,-1 0 1,24-24-1,-24 24 0,1 0 7,-1 0 3,1 0-4,-1-23-5,0 23 13,1 0-6,-1 0 49,1 0-49,-1 0-9,24-24 4</inkml:trace>
    </iact:actionData>
  </iact:action>
  <iact:action type="add" startTime="91868">
    <iact:property name="dataType"/>
    <iact:actionData xml:id="d2">
      <inkml:trace xmlns:inkml="http://www.w3.org/2003/InkML" xml:id="stk2" contextRef="#ctx0" brushRef="#br0">14043 4438 0,'-24'-24'115,"0"24"-79,-23 0-27,24-23 0,-1 23-1,-47 0-2,48 0 10,-1 0-8,0 0 3,1 0 10,-1 0-12,1 0 22,-1 0-22,-23 0-2,23 0 2,1 0-2,-48 0 2,0 0-2,0 0 5,24 23-8,-24-23 8,0 24-8,24-24 5,0 0-2,0 0 6,0 23-10,23-23 5,0 0 0,-23 0 8,0 24-8,23-24 0,-23 0 1,-24 24-2,1-1 1,-1 1 0,0-24 0,24 23 4,0-23 3,23 0 62,-23 0-69,23 0 0,1 0 11,-1 0-14,-23 0 3,23 0 32,1 0-32,-1 0 10,0-23-11,1 23 40,-1 0-37,1 0 0,-1 0 19,0 0-20,24-24 6,-23 24-8,-1 0 17,1 0 33,-1-23 50,48 23 85,-1 0-180,1 0 52,-1 0-48,1 0-8,0 0 9,-1 0-2,1 0-4,-1 0 10,1 0 3,0 0 18,-1 0-12,1 0-13,-24 23-8,23-23 14,1 0-6,0 0 16,-1 0-26,1 24-1,-1-24 10,1 0-7,70 0 1,331 0-5,-189 0 3,-165-24 2,0 1-2,-48 23-2,48 0 2,-47-24 0</inkml:trace>
    </iact:actionData>
  </iact:action>
  <iact:action type="add" startTime="96604">
    <iact:property name="dataType"/>
    <iact:actionData xml:id="d3">
      <inkml:trace xmlns:inkml="http://www.w3.org/2003/InkML" xml:id="stk3" contextRef="#ctx0" brushRef="#br0">19093 4438 0,'24'0'92,"-1"0"-80,1 0-4,47 0 8,-24 23-9,0-23 10,-23 0-10,23 24 2,-23-24-2,-1 0 1,1 0 2,23 24-1,-23-24 84,-1 0-77,1 0 10,-1 0-18,213-24-1,118 24 2,-47 0-3,-24-47 4,-47 23-4,24-47 2,23 48 0,-118-25 0,-70 48 1,-72 0-2,1-23 2,0 23 94,-1 0 67,-23 71-156</inkml:trace>
    </iact:actionData>
  </iact:action>
  <iact:action type="add" startTime="98132">
    <iact:property name="dataType"/>
    <iact:actionData xml:id="d4">
      <inkml:trace xmlns:inkml="http://www.w3.org/2003/InkML" xml:id="stk4" contextRef="#ctx0" brushRef="#br0">24734 4721 0,'47'0'84,"212"0"-80,25 0 3,-48 0 6,0-47-10,118 47 6,-118 0-2,-24 0 2,-23 0-2,-24 0 5,-47 0-8,-47 0 7,0 0-6,0 0 4,-24 0-2,47 0 4,-47 0-6,48 0 5,-1 0-4,48 0 10,-24 0-14,94 0 5,-23 0 3,0 0-3,-24 0-1,-47 0 2,-24 0 1,1 0 0,-72 0 1,25 0-4,-25-24 3,1 24-4</inkml:trace>
    </iact:actionData>
  </iact:action>
  <iact:action type="add" startTime="188236">
    <iact:property name="dataType"/>
    <iact:actionData xml:id="d5">
      <inkml:trace xmlns:inkml="http://www.w3.org/2003/InkML" xml:id="stk5" contextRef="#ctx0" brushRef="#br0">14397 16146 0</inkml:trace>
    </iact:actionData>
  </iact:action>
  <iact:action type="add" startTime="190679">
    <iact:property name="dataType"/>
    <iact:actionData xml:id="d6">
      <inkml:trace xmlns:inkml="http://www.w3.org/2003/InkML" xml:id="stk6" contextRef="#ctx0" brushRef="#br0">16780 16453 0,'-94'0'206,"23"0"-200,-23 0 2,23 0 0,0 0 4,-23 0-8,23 0 4,24 24 0,23-24 232,0 0-231,-23 0 0,-47 0 1,23 0-5,0 0 2,0 0 1,-23 0-1,70 0 3,-46 0-4,22 0 3,25 0 7,-1 0 115,1 0-124,-48 0 1,0 0-2,24 0 4,-48 0-1,1 0-3,47 0 3,-24 0 1,0 0-3,48 0-1,-1 0 1,0 0 2,1 0 96,-1 0-97,1 0-2,-25 0 2,-22 0 4,22 0-5,-22 0-1,-25 0 1,24 0 4,-47 0-5,48 0 3,-25 0-2,72 0 2,-72 0-2,48 0 2,23 0-2,1 0 9,-1 0 16,1 0-9,-1 0-13,0-24-3,-70 24 0,23 0 1,0 0 0,1 0 1,-1 0-2,0 0 1,47 0 1,-46 0-1,46 0 0,-23 0 0,0 0 1,-1 0 5,25 0-5,-1 0 7,1 0-9,23-23 2,-24 23 46,0 0-45,-46 0-4,-1-24 3,0 0 0,24 1 0,-71 23-4,23-24 7,1 24-9,23-23 7,0 23-3,1-24 2,22 24-2,25 0 32,-1 0 26,1 0-57,-1-24 16,0 1 3,24-1-13,0 0-7,0 1 5,0-24 4,0 23-4,0-23-4,0 23 0,0 1 2,0-25-4,0 25 5,0-24-6,24 23 3,0 24 1,-24-24 6,0 1-6,23 23 16,1-24 6,-1 1-15,-23-1-8,24 24 1,0 0-3,-1-24 4,24 24-1,24-23-4,-47 23 3,47 0-1,-48 0 6,24 0-9,24-24 6,-47 24-2,23 0-1,-23 0 2,-1 0 38,1 0-30,-1 0-10,1 0 2,70 0-3,1 0 3,-48 0-2,47 24 1,-23-1 2,0-23-1,-47 0-2,23 0-1,0 0 14,-23 0 24,-1 24-20,48-24-16,23 24 0,48 23 0,-71-47 3,47 0-5,-47 23 4,23 1-5,0-24 4,-46 24-1,22-24 0,1 0-1,-24 0 4,48 23-6,-72-23 3,48 0 1,0 0-2,0 24 1,0-1 3,-1-23-6,1 0 5,0 24-2,71 0-2,-95-24 2,47 23 0,1-23 0,-25 0 2,-22 0-4,-1 0 4,0 0-2,-47 24 222,-71-24-222,-47 0 3,-47 0-6,0 0 6,0 0-6,-1 23 6,1 1-5,47 0 1,-23-1 2,70-23-2,0 24 1,0 23 0,24-23 2,23-1 1,1-23-7,-1 0 51,1 0-46,-72 0-1,-46 0 0,46 0-1,1 0 2,-48 0-1,24 0 2,0 0-4,24 0 3,23 0-2,0 0 3</inkml:trace>
    </iact:actionData>
  </iact:action>
  <iact:action type="add" startTime="211436">
    <iact:property name="dataType"/>
    <iact:actionData xml:id="d7">
      <inkml:trace xmlns:inkml="http://www.w3.org/2003/InkML" xml:id="stk7" contextRef="#ctx0" brushRef="#br0">27094 16241 0,'-24'0'274,"1"0"-226,-1 0-38,0 0 25,1 0-27,-1 0 32,0 0 75,1 0-102,-1 0 11,1 0-8,-1 0 0,0 0 8,1 0-15,-24 0-2,-1 0 1,25 0 3,-24 0-6,23 0 3,-23 0 2,0 0-2,23 0 22,0 0 18,1 0-29,-72 0-7,48 0-1,-24 0-5,1 0 2,-48 0 0,47 0 1,-24 0 0,1 0-3,47 0 2,-48 0 0,25-24 0,22 24 0,25 0 0,-1 0 65,1 0-9,-1 0-29,-47-24-28,-23 1 0,70 23-1,1 0 3,-48 0 0,0-24-2,47 24 2,-23 0-3,24-23 3,-1 23 38,0 0 1,1 0-29,-1 0 11,1 0-20,-1 0 21,0 0-15,1-24 2,-1 24 2,1 0 28,-1 0 2,0 0-12,48 0 221,0 0-221,-1-24-30,1 24 18,-1 0-13,1 0 3,0 0 32,-1 0-30,48-47-11,23 24 3,-23-1-3,24 24 2,-48-24-4,47 1 3,-47-1 2,-23 24-3,0 0 73,-1 0-56,24 0 32,95-23-45,-48-1-6,-23 0 1,0 1 5,-24 23-4,24-24 2,-24 24-4,-23-23 12,-1 23-9,1 0 32,0 0 0,-1 0 8,48 0-32,0 0-8,-48 0 10,1 0-12,0 0 20,-1 0-12,1 0-6,-24 23 8,23-23-8,1 0 0,-24 24 2,47 23-2,-23-47-1,-1 24 0,1-1 2,23 24-1,0-23 8,1 0-8,-25-1-1,1-23 3,23 24-3,-23-24 164,-48 0-118,-141 0-45,47 0 0,23 0 0,1 0 2,0 0-5,-1 0 5,1 23-4,23 1 2,47-24 56,1 24-32,23-1-21,-24-23 6,1 0-13,-1 24 4,0-1 0,1-23 8,-1 0-8,-23 24 96,-71 23-96,47-47 0,-23 24 2,47 0 1,-24-24-7,47 0 3,1 0 130,-25 23-129,25-23 5,-1 0-10,1 0 9,-1 0 65,0 0-68,1 24-2,-1-24 11,1 0-14,-25 0 13,25 0-10,-1 0 13,1 0-15,-1 0 31,0 0-29,1 0 2,-1 0 2,1 0-4,-1 0 18,0 0-14,1 0 7,-1 0 45,48 0 153,-1 0-212,1 0 12,0 0 2,46 0-12,214 0 3,-96 0 1,-22 0-3,-48 0-2,47 0 5,-24 0-2,-70 0 0,0 0 0,-47 0-1,-1 0 33,1 0-7,-1 0-17,1 0 9,0 0-19,94 0 4,-24 0-3,-23 0 2,-24 0-2,47 0 2,-23 0-2,-24 0 1,1 0 0,-25 0 0,1 0 199,-1 0-191,72 0 0,-1 0-8,-70 0 0,0 0 0,-1 0-1,-46 0 237,-1-24-238,24 1 10,0-1-7,0 0 7,0 1-7,-24 23-4,24-24 5,0 0 12,-23 24-12,23-23-4,0-1 26,0 1-8,-24 23 8,24-24-21,-23 0-6,-1 1 13,24-24-9,0 23 3,-24 0 4,1 24 90,23-23-98,-24 23 103,0 0-54,1 0-49,-95 0 0,0 0 0,23 0 0,-23 0 1,24 0-2,23 0 2,-23 0-2,23 0 2,47 0-2,24 23 2,-23-23 197,-24 0-191,-24 0-13,0 0 5,0 0 5,0 0-7,1-23 4,22 23-2,1-24 0,0 24 182,-95 0-186,24 0 6,0 0-1,-47 0 0,47 0-1,47 0 1,1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A1E0A-EBB0-4DD9-A7B6-A6CF481B892C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74D02-80E8-4391-AFAA-67570598C1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42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1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22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93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9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5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81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3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5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610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626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14375"/>
            <a:ext cx="6261100" cy="3522663"/>
          </a:xfrm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82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6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000" y="414003"/>
            <a:ext cx="3133856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97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20000" y="718716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81" y="718716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7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2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5641" y="6129339"/>
            <a:ext cx="1502362" cy="3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14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2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1258" y="2477312"/>
            <a:ext cx="756170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7784FCF-CA63-43D5-9F7A-283B5FF3D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657C0906-8176-4053-9581-FB903F818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2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58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DE96D-72E3-4F84-BC73-C829EDC90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DC9AC8A-318E-4FD6-962B-350D4C72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B8098-09BD-499D-B069-F74273EF2B0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CFA1F9-F89F-43CD-B525-9B4AF586A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1CC3F3-18C4-4D5C-B1A5-94D035EB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27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8D8FC-C365-4734-9966-51F698F8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B8098-09BD-499D-B069-F74273EF2B0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D56786-E291-435D-97EE-DB907F04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504701-579F-4BD6-ACE1-EF041538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17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2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5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6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001" y="414003"/>
            <a:ext cx="3133958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0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2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2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40" y="1695078"/>
            <a:ext cx="5218412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62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3" y="1692006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1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3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2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1" y="1692006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4" y="1692006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1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40" y="692154"/>
            <a:ext cx="5218412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2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640" y="6129338"/>
            <a:ext cx="150336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2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F1CC66BD-29D2-4DC6-AACA-D7C08EF4874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1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1075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png"/><Relationship Id="rId5" Type="http://schemas.microsoft.com/office/2011/relationships/inkAction" Target="../ink/inkAction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2.png"/><Relationship Id="rId5" Type="http://schemas.microsoft.com/office/2011/relationships/inkAction" Target="../ink/inkAction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hyperlink" Target="https://is.muni.cz/auth/el/econ/jaro2021/MPH_LSCM/index.qwarp?prejit=6953498;mode=ed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microsoft.com/office/2011/relationships/inkAction" Target="../ink/inkAction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72EC4-8C46-4858-81A1-D6CFD327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zásob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1BFE7A-8B3D-4F85-9227-19BA30B56E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98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590800" y="1447801"/>
          <a:ext cx="7162800" cy="535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7890326" imgH="5887791" progId="Word.Document.8">
                  <p:embed/>
                </p:oleObj>
              </mc:Choice>
              <mc:Fallback>
                <p:oleObj name="Dokument" r:id="rId3" imgW="7890326" imgH="5887791" progId="Word.Document.8">
                  <p:embed/>
                  <p:pic>
                    <p:nvPicPr>
                      <p:cNvPr id="911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447801"/>
                        <a:ext cx="7162800" cy="535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700"/>
              <a:t>Řídící opatření pro jednotlivé třídy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2667000" y="1420814"/>
          <a:ext cx="7010400" cy="543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8048161" imgH="6246623" progId="Word.Document.8">
                  <p:embed/>
                </p:oleObj>
              </mc:Choice>
              <mc:Fallback>
                <p:oleObj name="Dokument" r:id="rId3" imgW="8048161" imgH="6246623" progId="Word.Document.8">
                  <p:embed/>
                  <p:pic>
                    <p:nvPicPr>
                      <p:cNvPr id="921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0814"/>
                        <a:ext cx="7010400" cy="543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700"/>
              <a:t>Řídící opatření pro jednotlivé třídy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590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838200"/>
            <a:ext cx="85738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1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F0D4257-53F4-4EDE-886A-DA32B65E7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5" t="16812" r="26657" b="54347"/>
          <a:stretch/>
        </p:blipFill>
        <p:spPr>
          <a:xfrm>
            <a:off x="1302026" y="1381540"/>
            <a:ext cx="10098500" cy="36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1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8763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1992314" y="333376"/>
            <a:ext cx="600075" cy="574675"/>
            <a:chOff x="3013" y="1373"/>
            <a:chExt cx="1757" cy="1663"/>
          </a:xfrm>
        </p:grpSpPr>
        <p:sp>
          <p:nvSpPr>
            <p:cNvPr id="238595" name="Freeform 3"/>
            <p:cNvSpPr>
              <a:spLocks noChangeAspect="1"/>
            </p:cNvSpPr>
            <p:nvPr/>
          </p:nvSpPr>
          <p:spPr bwMode="auto">
            <a:xfrm>
              <a:off x="3013" y="1373"/>
              <a:ext cx="610" cy="235"/>
            </a:xfrm>
            <a:custGeom>
              <a:avLst/>
              <a:gdLst>
                <a:gd name="T0" fmla="*/ 0 w 1114"/>
                <a:gd name="T1" fmla="*/ 0 h 430"/>
                <a:gd name="T2" fmla="*/ 1114 w 1114"/>
                <a:gd name="T3" fmla="*/ 0 h 430"/>
                <a:gd name="T4" fmla="*/ 1114 w 1114"/>
                <a:gd name="T5" fmla="*/ 430 h 430"/>
                <a:gd name="T6" fmla="*/ 181 w 1114"/>
                <a:gd name="T7" fmla="*/ 430 h 430"/>
                <a:gd name="T8" fmla="*/ 181 w 1114"/>
                <a:gd name="T9" fmla="*/ 371 h 430"/>
                <a:gd name="T10" fmla="*/ 177 w 1114"/>
                <a:gd name="T11" fmla="*/ 305 h 430"/>
                <a:gd name="T12" fmla="*/ 175 w 1114"/>
                <a:gd name="T13" fmla="*/ 271 h 430"/>
                <a:gd name="T14" fmla="*/ 169 w 1114"/>
                <a:gd name="T15" fmla="*/ 236 h 430"/>
                <a:gd name="T16" fmla="*/ 163 w 1114"/>
                <a:gd name="T17" fmla="*/ 204 h 430"/>
                <a:gd name="T18" fmla="*/ 156 w 1114"/>
                <a:gd name="T19" fmla="*/ 171 h 430"/>
                <a:gd name="T20" fmla="*/ 146 w 1114"/>
                <a:gd name="T21" fmla="*/ 138 h 430"/>
                <a:gd name="T22" fmla="*/ 132 w 1114"/>
                <a:gd name="T23" fmla="*/ 109 h 430"/>
                <a:gd name="T24" fmla="*/ 127 w 1114"/>
                <a:gd name="T25" fmla="*/ 94 h 430"/>
                <a:gd name="T26" fmla="*/ 119 w 1114"/>
                <a:gd name="T27" fmla="*/ 82 h 430"/>
                <a:gd name="T28" fmla="*/ 109 w 1114"/>
                <a:gd name="T29" fmla="*/ 69 h 430"/>
                <a:gd name="T30" fmla="*/ 102 w 1114"/>
                <a:gd name="T31" fmla="*/ 57 h 430"/>
                <a:gd name="T32" fmla="*/ 90 w 1114"/>
                <a:gd name="T33" fmla="*/ 46 h 430"/>
                <a:gd name="T34" fmla="*/ 80 w 1114"/>
                <a:gd name="T35" fmla="*/ 36 h 430"/>
                <a:gd name="T36" fmla="*/ 69 w 1114"/>
                <a:gd name="T37" fmla="*/ 27 h 430"/>
                <a:gd name="T38" fmla="*/ 57 w 1114"/>
                <a:gd name="T39" fmla="*/ 19 h 430"/>
                <a:gd name="T40" fmla="*/ 44 w 1114"/>
                <a:gd name="T41" fmla="*/ 11 h 430"/>
                <a:gd name="T42" fmla="*/ 28 w 1114"/>
                <a:gd name="T43" fmla="*/ 7 h 430"/>
                <a:gd name="T44" fmla="*/ 15 w 1114"/>
                <a:gd name="T45" fmla="*/ 2 h 430"/>
                <a:gd name="T46" fmla="*/ 0 w 1114"/>
                <a:gd name="T47" fmla="*/ 0 h 4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4"/>
                <a:gd name="T73" fmla="*/ 0 h 430"/>
                <a:gd name="T74" fmla="*/ 1114 w 1114"/>
                <a:gd name="T75" fmla="*/ 430 h 4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4" h="430">
                  <a:moveTo>
                    <a:pt x="0" y="0"/>
                  </a:moveTo>
                  <a:lnTo>
                    <a:pt x="1114" y="0"/>
                  </a:lnTo>
                  <a:lnTo>
                    <a:pt x="1114" y="430"/>
                  </a:lnTo>
                  <a:lnTo>
                    <a:pt x="181" y="430"/>
                  </a:lnTo>
                  <a:lnTo>
                    <a:pt x="181" y="371"/>
                  </a:lnTo>
                  <a:lnTo>
                    <a:pt x="177" y="305"/>
                  </a:lnTo>
                  <a:lnTo>
                    <a:pt x="175" y="271"/>
                  </a:lnTo>
                  <a:lnTo>
                    <a:pt x="169" y="236"/>
                  </a:lnTo>
                  <a:lnTo>
                    <a:pt x="163" y="204"/>
                  </a:lnTo>
                  <a:lnTo>
                    <a:pt x="156" y="171"/>
                  </a:lnTo>
                  <a:lnTo>
                    <a:pt x="146" y="138"/>
                  </a:lnTo>
                  <a:lnTo>
                    <a:pt x="132" y="109"/>
                  </a:lnTo>
                  <a:lnTo>
                    <a:pt x="127" y="94"/>
                  </a:lnTo>
                  <a:lnTo>
                    <a:pt x="119" y="82"/>
                  </a:lnTo>
                  <a:lnTo>
                    <a:pt x="109" y="69"/>
                  </a:lnTo>
                  <a:lnTo>
                    <a:pt x="102" y="57"/>
                  </a:lnTo>
                  <a:lnTo>
                    <a:pt x="90" y="46"/>
                  </a:lnTo>
                  <a:lnTo>
                    <a:pt x="80" y="36"/>
                  </a:lnTo>
                  <a:lnTo>
                    <a:pt x="69" y="27"/>
                  </a:lnTo>
                  <a:lnTo>
                    <a:pt x="57" y="19"/>
                  </a:lnTo>
                  <a:lnTo>
                    <a:pt x="44" y="11"/>
                  </a:lnTo>
                  <a:lnTo>
                    <a:pt x="28" y="7"/>
                  </a:lnTo>
                  <a:lnTo>
                    <a:pt x="1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596" name="Freeform 4"/>
            <p:cNvSpPr>
              <a:spLocks noChangeAspect="1"/>
            </p:cNvSpPr>
            <p:nvPr/>
          </p:nvSpPr>
          <p:spPr bwMode="auto">
            <a:xfrm>
              <a:off x="4160" y="1373"/>
              <a:ext cx="610" cy="235"/>
            </a:xfrm>
            <a:custGeom>
              <a:avLst/>
              <a:gdLst>
                <a:gd name="T0" fmla="*/ 1114 w 1114"/>
                <a:gd name="T1" fmla="*/ 0 h 430"/>
                <a:gd name="T2" fmla="*/ 0 w 1114"/>
                <a:gd name="T3" fmla="*/ 0 h 430"/>
                <a:gd name="T4" fmla="*/ 0 w 1114"/>
                <a:gd name="T5" fmla="*/ 430 h 430"/>
                <a:gd name="T6" fmla="*/ 933 w 1114"/>
                <a:gd name="T7" fmla="*/ 430 h 430"/>
                <a:gd name="T8" fmla="*/ 933 w 1114"/>
                <a:gd name="T9" fmla="*/ 371 h 430"/>
                <a:gd name="T10" fmla="*/ 937 w 1114"/>
                <a:gd name="T11" fmla="*/ 305 h 430"/>
                <a:gd name="T12" fmla="*/ 939 w 1114"/>
                <a:gd name="T13" fmla="*/ 271 h 430"/>
                <a:gd name="T14" fmla="*/ 945 w 1114"/>
                <a:gd name="T15" fmla="*/ 236 h 430"/>
                <a:gd name="T16" fmla="*/ 951 w 1114"/>
                <a:gd name="T17" fmla="*/ 204 h 430"/>
                <a:gd name="T18" fmla="*/ 958 w 1114"/>
                <a:gd name="T19" fmla="*/ 171 h 430"/>
                <a:gd name="T20" fmla="*/ 968 w 1114"/>
                <a:gd name="T21" fmla="*/ 138 h 430"/>
                <a:gd name="T22" fmla="*/ 982 w 1114"/>
                <a:gd name="T23" fmla="*/ 109 h 430"/>
                <a:gd name="T24" fmla="*/ 987 w 1114"/>
                <a:gd name="T25" fmla="*/ 94 h 430"/>
                <a:gd name="T26" fmla="*/ 995 w 1114"/>
                <a:gd name="T27" fmla="*/ 82 h 430"/>
                <a:gd name="T28" fmla="*/ 1005 w 1114"/>
                <a:gd name="T29" fmla="*/ 69 h 430"/>
                <a:gd name="T30" fmla="*/ 1012 w 1114"/>
                <a:gd name="T31" fmla="*/ 57 h 430"/>
                <a:gd name="T32" fmla="*/ 1024 w 1114"/>
                <a:gd name="T33" fmla="*/ 46 h 430"/>
                <a:gd name="T34" fmla="*/ 1034 w 1114"/>
                <a:gd name="T35" fmla="*/ 36 h 430"/>
                <a:gd name="T36" fmla="*/ 1045 w 1114"/>
                <a:gd name="T37" fmla="*/ 27 h 430"/>
                <a:gd name="T38" fmla="*/ 1057 w 1114"/>
                <a:gd name="T39" fmla="*/ 19 h 430"/>
                <a:gd name="T40" fmla="*/ 1070 w 1114"/>
                <a:gd name="T41" fmla="*/ 11 h 430"/>
                <a:gd name="T42" fmla="*/ 1086 w 1114"/>
                <a:gd name="T43" fmla="*/ 7 h 430"/>
                <a:gd name="T44" fmla="*/ 1099 w 1114"/>
                <a:gd name="T45" fmla="*/ 2 h 430"/>
                <a:gd name="T46" fmla="*/ 1114 w 1114"/>
                <a:gd name="T47" fmla="*/ 0 h 4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4"/>
                <a:gd name="T73" fmla="*/ 0 h 430"/>
                <a:gd name="T74" fmla="*/ 1114 w 1114"/>
                <a:gd name="T75" fmla="*/ 430 h 4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4" h="430">
                  <a:moveTo>
                    <a:pt x="1114" y="0"/>
                  </a:moveTo>
                  <a:lnTo>
                    <a:pt x="0" y="0"/>
                  </a:lnTo>
                  <a:lnTo>
                    <a:pt x="0" y="430"/>
                  </a:lnTo>
                  <a:lnTo>
                    <a:pt x="933" y="430"/>
                  </a:lnTo>
                  <a:lnTo>
                    <a:pt x="933" y="371"/>
                  </a:lnTo>
                  <a:lnTo>
                    <a:pt x="937" y="305"/>
                  </a:lnTo>
                  <a:lnTo>
                    <a:pt x="939" y="271"/>
                  </a:lnTo>
                  <a:lnTo>
                    <a:pt x="945" y="236"/>
                  </a:lnTo>
                  <a:lnTo>
                    <a:pt x="951" y="204"/>
                  </a:lnTo>
                  <a:lnTo>
                    <a:pt x="958" y="171"/>
                  </a:lnTo>
                  <a:lnTo>
                    <a:pt x="968" y="138"/>
                  </a:lnTo>
                  <a:lnTo>
                    <a:pt x="982" y="109"/>
                  </a:lnTo>
                  <a:lnTo>
                    <a:pt x="987" y="94"/>
                  </a:lnTo>
                  <a:lnTo>
                    <a:pt x="995" y="82"/>
                  </a:lnTo>
                  <a:lnTo>
                    <a:pt x="1005" y="69"/>
                  </a:lnTo>
                  <a:lnTo>
                    <a:pt x="1012" y="57"/>
                  </a:lnTo>
                  <a:lnTo>
                    <a:pt x="1024" y="46"/>
                  </a:lnTo>
                  <a:lnTo>
                    <a:pt x="1034" y="36"/>
                  </a:lnTo>
                  <a:lnTo>
                    <a:pt x="1045" y="27"/>
                  </a:lnTo>
                  <a:lnTo>
                    <a:pt x="1057" y="19"/>
                  </a:lnTo>
                  <a:lnTo>
                    <a:pt x="1070" y="11"/>
                  </a:lnTo>
                  <a:lnTo>
                    <a:pt x="1086" y="7"/>
                  </a:lnTo>
                  <a:lnTo>
                    <a:pt x="1099" y="2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597" name="Rectangle 5"/>
            <p:cNvSpPr>
              <a:spLocks noChangeAspect="1" noChangeArrowheads="1"/>
            </p:cNvSpPr>
            <p:nvPr/>
          </p:nvSpPr>
          <p:spPr bwMode="auto">
            <a:xfrm>
              <a:off x="3609" y="1373"/>
              <a:ext cx="552" cy="235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598" name="Freeform 6"/>
            <p:cNvSpPr>
              <a:spLocks noChangeAspect="1"/>
            </p:cNvSpPr>
            <p:nvPr/>
          </p:nvSpPr>
          <p:spPr bwMode="auto">
            <a:xfrm>
              <a:off x="3113" y="2801"/>
              <a:ext cx="1512" cy="235"/>
            </a:xfrm>
            <a:custGeom>
              <a:avLst/>
              <a:gdLst>
                <a:gd name="T0" fmla="*/ 0 w 2842"/>
                <a:gd name="T1" fmla="*/ 33 h 443"/>
                <a:gd name="T2" fmla="*/ 4 w 2842"/>
                <a:gd name="T3" fmla="*/ 93 h 443"/>
                <a:gd name="T4" fmla="*/ 12 w 2842"/>
                <a:gd name="T5" fmla="*/ 147 h 443"/>
                <a:gd name="T6" fmla="*/ 24 w 2842"/>
                <a:gd name="T7" fmla="*/ 196 h 443"/>
                <a:gd name="T8" fmla="*/ 39 w 2842"/>
                <a:gd name="T9" fmla="*/ 239 h 443"/>
                <a:gd name="T10" fmla="*/ 56 w 2842"/>
                <a:gd name="T11" fmla="*/ 277 h 443"/>
                <a:gd name="T12" fmla="*/ 79 w 2842"/>
                <a:gd name="T13" fmla="*/ 312 h 443"/>
                <a:gd name="T14" fmla="*/ 103 w 2842"/>
                <a:gd name="T15" fmla="*/ 341 h 443"/>
                <a:gd name="T16" fmla="*/ 129 w 2842"/>
                <a:gd name="T17" fmla="*/ 366 h 443"/>
                <a:gd name="T18" fmla="*/ 160 w 2842"/>
                <a:gd name="T19" fmla="*/ 387 h 443"/>
                <a:gd name="T20" fmla="*/ 191 w 2842"/>
                <a:gd name="T21" fmla="*/ 404 h 443"/>
                <a:gd name="T22" fmla="*/ 226 w 2842"/>
                <a:gd name="T23" fmla="*/ 418 h 443"/>
                <a:gd name="T24" fmla="*/ 280 w 2842"/>
                <a:gd name="T25" fmla="*/ 433 h 443"/>
                <a:gd name="T26" fmla="*/ 359 w 2842"/>
                <a:gd name="T27" fmla="*/ 443 h 443"/>
                <a:gd name="T28" fmla="*/ 2416 w 2842"/>
                <a:gd name="T29" fmla="*/ 443 h 443"/>
                <a:gd name="T30" fmla="*/ 2503 w 2842"/>
                <a:gd name="T31" fmla="*/ 439 h 443"/>
                <a:gd name="T32" fmla="*/ 2584 w 2842"/>
                <a:gd name="T33" fmla="*/ 425 h 443"/>
                <a:gd name="T34" fmla="*/ 2622 w 2842"/>
                <a:gd name="T35" fmla="*/ 414 h 443"/>
                <a:gd name="T36" fmla="*/ 2657 w 2842"/>
                <a:gd name="T37" fmla="*/ 398 h 443"/>
                <a:gd name="T38" fmla="*/ 2690 w 2842"/>
                <a:gd name="T39" fmla="*/ 381 h 443"/>
                <a:gd name="T40" fmla="*/ 2718 w 2842"/>
                <a:gd name="T41" fmla="*/ 358 h 443"/>
                <a:gd name="T42" fmla="*/ 2745 w 2842"/>
                <a:gd name="T43" fmla="*/ 331 h 443"/>
                <a:gd name="T44" fmla="*/ 2770 w 2842"/>
                <a:gd name="T45" fmla="*/ 300 h 443"/>
                <a:gd name="T46" fmla="*/ 2792 w 2842"/>
                <a:gd name="T47" fmla="*/ 264 h 443"/>
                <a:gd name="T48" fmla="*/ 2809 w 2842"/>
                <a:gd name="T49" fmla="*/ 221 h 443"/>
                <a:gd name="T50" fmla="*/ 2822 w 2842"/>
                <a:gd name="T51" fmla="*/ 175 h 443"/>
                <a:gd name="T52" fmla="*/ 2834 w 2842"/>
                <a:gd name="T53" fmla="*/ 123 h 443"/>
                <a:gd name="T54" fmla="*/ 2840 w 2842"/>
                <a:gd name="T55" fmla="*/ 66 h 443"/>
                <a:gd name="T56" fmla="*/ 2842 w 2842"/>
                <a:gd name="T57" fmla="*/ 0 h 443"/>
                <a:gd name="T58" fmla="*/ 2609 w 2842"/>
                <a:gd name="T59" fmla="*/ 27 h 443"/>
                <a:gd name="T60" fmla="*/ 2570 w 2842"/>
                <a:gd name="T61" fmla="*/ 73 h 443"/>
                <a:gd name="T62" fmla="*/ 2522 w 2842"/>
                <a:gd name="T63" fmla="*/ 112 h 443"/>
                <a:gd name="T64" fmla="*/ 2472 w 2842"/>
                <a:gd name="T65" fmla="*/ 141 h 443"/>
                <a:gd name="T66" fmla="*/ 2420 w 2842"/>
                <a:gd name="T67" fmla="*/ 164 h 443"/>
                <a:gd name="T68" fmla="*/ 2368 w 2842"/>
                <a:gd name="T69" fmla="*/ 179 h 443"/>
                <a:gd name="T70" fmla="*/ 2320 w 2842"/>
                <a:gd name="T71" fmla="*/ 191 h 443"/>
                <a:gd name="T72" fmla="*/ 2278 w 2842"/>
                <a:gd name="T73" fmla="*/ 195 h 443"/>
                <a:gd name="T74" fmla="*/ 586 w 2842"/>
                <a:gd name="T75" fmla="*/ 191 h 443"/>
                <a:gd name="T76" fmla="*/ 513 w 2842"/>
                <a:gd name="T77" fmla="*/ 185 h 443"/>
                <a:gd name="T78" fmla="*/ 466 w 2842"/>
                <a:gd name="T79" fmla="*/ 175 h 443"/>
                <a:gd name="T80" fmla="*/ 414 w 2842"/>
                <a:gd name="T81" fmla="*/ 158 h 443"/>
                <a:gd name="T82" fmla="*/ 362 w 2842"/>
                <a:gd name="T83" fmla="*/ 133 h 443"/>
                <a:gd name="T84" fmla="*/ 310 w 2842"/>
                <a:gd name="T85" fmla="*/ 98 h 443"/>
                <a:gd name="T86" fmla="*/ 264 w 2842"/>
                <a:gd name="T87" fmla="*/ 56 h 443"/>
                <a:gd name="T88" fmla="*/ 224 w 2842"/>
                <a:gd name="T89" fmla="*/ 0 h 44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842"/>
                <a:gd name="T136" fmla="*/ 0 h 443"/>
                <a:gd name="T137" fmla="*/ 2842 w 2842"/>
                <a:gd name="T138" fmla="*/ 443 h 44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842" h="443">
                  <a:moveTo>
                    <a:pt x="0" y="0"/>
                  </a:moveTo>
                  <a:lnTo>
                    <a:pt x="0" y="33"/>
                  </a:lnTo>
                  <a:lnTo>
                    <a:pt x="2" y="64"/>
                  </a:lnTo>
                  <a:lnTo>
                    <a:pt x="4" y="93"/>
                  </a:lnTo>
                  <a:lnTo>
                    <a:pt x="8" y="122"/>
                  </a:lnTo>
                  <a:lnTo>
                    <a:pt x="12" y="147"/>
                  </a:lnTo>
                  <a:lnTo>
                    <a:pt x="18" y="171"/>
                  </a:lnTo>
                  <a:lnTo>
                    <a:pt x="24" y="196"/>
                  </a:lnTo>
                  <a:lnTo>
                    <a:pt x="31" y="218"/>
                  </a:lnTo>
                  <a:lnTo>
                    <a:pt x="39" y="239"/>
                  </a:lnTo>
                  <a:lnTo>
                    <a:pt x="47" y="260"/>
                  </a:lnTo>
                  <a:lnTo>
                    <a:pt x="56" y="277"/>
                  </a:lnTo>
                  <a:lnTo>
                    <a:pt x="68" y="296"/>
                  </a:lnTo>
                  <a:lnTo>
                    <a:pt x="79" y="312"/>
                  </a:lnTo>
                  <a:lnTo>
                    <a:pt x="91" y="327"/>
                  </a:lnTo>
                  <a:lnTo>
                    <a:pt x="103" y="341"/>
                  </a:lnTo>
                  <a:lnTo>
                    <a:pt x="116" y="354"/>
                  </a:lnTo>
                  <a:lnTo>
                    <a:pt x="129" y="366"/>
                  </a:lnTo>
                  <a:lnTo>
                    <a:pt x="145" y="377"/>
                  </a:lnTo>
                  <a:lnTo>
                    <a:pt x="160" y="387"/>
                  </a:lnTo>
                  <a:lnTo>
                    <a:pt x="176" y="396"/>
                  </a:lnTo>
                  <a:lnTo>
                    <a:pt x="191" y="404"/>
                  </a:lnTo>
                  <a:lnTo>
                    <a:pt x="208" y="412"/>
                  </a:lnTo>
                  <a:lnTo>
                    <a:pt x="226" y="418"/>
                  </a:lnTo>
                  <a:lnTo>
                    <a:pt x="243" y="423"/>
                  </a:lnTo>
                  <a:lnTo>
                    <a:pt x="280" y="433"/>
                  </a:lnTo>
                  <a:lnTo>
                    <a:pt x="318" y="439"/>
                  </a:lnTo>
                  <a:lnTo>
                    <a:pt x="359" y="443"/>
                  </a:lnTo>
                  <a:lnTo>
                    <a:pt x="399" y="443"/>
                  </a:lnTo>
                  <a:lnTo>
                    <a:pt x="2416" y="443"/>
                  </a:lnTo>
                  <a:lnTo>
                    <a:pt x="2460" y="443"/>
                  </a:lnTo>
                  <a:lnTo>
                    <a:pt x="2503" y="439"/>
                  </a:lnTo>
                  <a:lnTo>
                    <a:pt x="2545" y="433"/>
                  </a:lnTo>
                  <a:lnTo>
                    <a:pt x="2584" y="425"/>
                  </a:lnTo>
                  <a:lnTo>
                    <a:pt x="2603" y="419"/>
                  </a:lnTo>
                  <a:lnTo>
                    <a:pt x="2622" y="414"/>
                  </a:lnTo>
                  <a:lnTo>
                    <a:pt x="2639" y="406"/>
                  </a:lnTo>
                  <a:lnTo>
                    <a:pt x="2657" y="398"/>
                  </a:lnTo>
                  <a:lnTo>
                    <a:pt x="2672" y="391"/>
                  </a:lnTo>
                  <a:lnTo>
                    <a:pt x="2690" y="381"/>
                  </a:lnTo>
                  <a:lnTo>
                    <a:pt x="2705" y="369"/>
                  </a:lnTo>
                  <a:lnTo>
                    <a:pt x="2718" y="358"/>
                  </a:lnTo>
                  <a:lnTo>
                    <a:pt x="2734" y="345"/>
                  </a:lnTo>
                  <a:lnTo>
                    <a:pt x="2745" y="331"/>
                  </a:lnTo>
                  <a:lnTo>
                    <a:pt x="2759" y="316"/>
                  </a:lnTo>
                  <a:lnTo>
                    <a:pt x="2770" y="300"/>
                  </a:lnTo>
                  <a:lnTo>
                    <a:pt x="2782" y="283"/>
                  </a:lnTo>
                  <a:lnTo>
                    <a:pt x="2792" y="264"/>
                  </a:lnTo>
                  <a:lnTo>
                    <a:pt x="2801" y="243"/>
                  </a:lnTo>
                  <a:lnTo>
                    <a:pt x="2809" y="221"/>
                  </a:lnTo>
                  <a:lnTo>
                    <a:pt x="2817" y="200"/>
                  </a:lnTo>
                  <a:lnTo>
                    <a:pt x="2822" y="175"/>
                  </a:lnTo>
                  <a:lnTo>
                    <a:pt x="2828" y="150"/>
                  </a:lnTo>
                  <a:lnTo>
                    <a:pt x="2834" y="123"/>
                  </a:lnTo>
                  <a:lnTo>
                    <a:pt x="2838" y="95"/>
                  </a:lnTo>
                  <a:lnTo>
                    <a:pt x="2840" y="66"/>
                  </a:lnTo>
                  <a:lnTo>
                    <a:pt x="2842" y="33"/>
                  </a:lnTo>
                  <a:lnTo>
                    <a:pt x="2842" y="0"/>
                  </a:lnTo>
                  <a:lnTo>
                    <a:pt x="2626" y="0"/>
                  </a:lnTo>
                  <a:lnTo>
                    <a:pt x="2609" y="27"/>
                  </a:lnTo>
                  <a:lnTo>
                    <a:pt x="2589" y="52"/>
                  </a:lnTo>
                  <a:lnTo>
                    <a:pt x="2570" y="73"/>
                  </a:lnTo>
                  <a:lnTo>
                    <a:pt x="2547" y="93"/>
                  </a:lnTo>
                  <a:lnTo>
                    <a:pt x="2522" y="112"/>
                  </a:lnTo>
                  <a:lnTo>
                    <a:pt x="2497" y="127"/>
                  </a:lnTo>
                  <a:lnTo>
                    <a:pt x="2472" y="141"/>
                  </a:lnTo>
                  <a:lnTo>
                    <a:pt x="2445" y="154"/>
                  </a:lnTo>
                  <a:lnTo>
                    <a:pt x="2420" y="164"/>
                  </a:lnTo>
                  <a:lnTo>
                    <a:pt x="2393" y="173"/>
                  </a:lnTo>
                  <a:lnTo>
                    <a:pt x="2368" y="179"/>
                  </a:lnTo>
                  <a:lnTo>
                    <a:pt x="2343" y="185"/>
                  </a:lnTo>
                  <a:lnTo>
                    <a:pt x="2320" y="191"/>
                  </a:lnTo>
                  <a:lnTo>
                    <a:pt x="2297" y="193"/>
                  </a:lnTo>
                  <a:lnTo>
                    <a:pt x="2278" y="195"/>
                  </a:lnTo>
                  <a:lnTo>
                    <a:pt x="2260" y="196"/>
                  </a:lnTo>
                  <a:lnTo>
                    <a:pt x="586" y="191"/>
                  </a:lnTo>
                  <a:lnTo>
                    <a:pt x="553" y="191"/>
                  </a:lnTo>
                  <a:lnTo>
                    <a:pt x="513" y="185"/>
                  </a:lnTo>
                  <a:lnTo>
                    <a:pt x="489" y="181"/>
                  </a:lnTo>
                  <a:lnTo>
                    <a:pt x="466" y="175"/>
                  </a:lnTo>
                  <a:lnTo>
                    <a:pt x="441" y="168"/>
                  </a:lnTo>
                  <a:lnTo>
                    <a:pt x="414" y="158"/>
                  </a:lnTo>
                  <a:lnTo>
                    <a:pt x="389" y="147"/>
                  </a:lnTo>
                  <a:lnTo>
                    <a:pt x="362" y="133"/>
                  </a:lnTo>
                  <a:lnTo>
                    <a:pt x="337" y="118"/>
                  </a:lnTo>
                  <a:lnTo>
                    <a:pt x="310" y="98"/>
                  </a:lnTo>
                  <a:lnTo>
                    <a:pt x="287" y="79"/>
                  </a:lnTo>
                  <a:lnTo>
                    <a:pt x="264" y="56"/>
                  </a:lnTo>
                  <a:lnTo>
                    <a:pt x="243" y="29"/>
                  </a:lnTo>
                  <a:lnTo>
                    <a:pt x="2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599" name="WordArt 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118" y="1680"/>
              <a:ext cx="1512" cy="10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3600" b="1" kern="10" spc="-720">
                  <a:ln w="317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33CC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atin typeface="Arial Black"/>
                </a:rPr>
                <a:t>UER</a:t>
              </a:r>
            </a:p>
          </p:txBody>
        </p:sp>
        <p:sp>
          <p:nvSpPr>
            <p:cNvPr id="238600" name="Freeform 8"/>
            <p:cNvSpPr>
              <a:spLocks noChangeAspect="1"/>
            </p:cNvSpPr>
            <p:nvPr/>
          </p:nvSpPr>
          <p:spPr bwMode="auto">
            <a:xfrm>
              <a:off x="3373" y="1484"/>
              <a:ext cx="188" cy="125"/>
            </a:xfrm>
            <a:custGeom>
              <a:avLst/>
              <a:gdLst>
                <a:gd name="T0" fmla="*/ 0 w 188"/>
                <a:gd name="T1" fmla="*/ 125 h 125"/>
                <a:gd name="T2" fmla="*/ 61 w 188"/>
                <a:gd name="T3" fmla="*/ 0 h 125"/>
                <a:gd name="T4" fmla="*/ 188 w 188"/>
                <a:gd name="T5" fmla="*/ 0 h 125"/>
                <a:gd name="T6" fmla="*/ 128 w 188"/>
                <a:gd name="T7" fmla="*/ 122 h 125"/>
                <a:gd name="T8" fmla="*/ 0 w 188"/>
                <a:gd name="T9" fmla="*/ 125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"/>
                <a:gd name="T16" fmla="*/ 0 h 125"/>
                <a:gd name="T17" fmla="*/ 188 w 188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" h="125">
                  <a:moveTo>
                    <a:pt x="0" y="125"/>
                  </a:moveTo>
                  <a:lnTo>
                    <a:pt x="61" y="0"/>
                  </a:lnTo>
                  <a:lnTo>
                    <a:pt x="188" y="0"/>
                  </a:lnTo>
                  <a:lnTo>
                    <a:pt x="128" y="12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601" name="Freeform 9"/>
            <p:cNvSpPr>
              <a:spLocks noChangeAspect="1"/>
            </p:cNvSpPr>
            <p:nvPr/>
          </p:nvSpPr>
          <p:spPr bwMode="auto">
            <a:xfrm>
              <a:off x="4123" y="1498"/>
              <a:ext cx="332" cy="115"/>
            </a:xfrm>
            <a:custGeom>
              <a:avLst/>
              <a:gdLst>
                <a:gd name="T0" fmla="*/ 105 w 332"/>
                <a:gd name="T1" fmla="*/ 114 h 115"/>
                <a:gd name="T2" fmla="*/ 0 w 332"/>
                <a:gd name="T3" fmla="*/ 2 h 115"/>
                <a:gd name="T4" fmla="*/ 133 w 332"/>
                <a:gd name="T5" fmla="*/ 0 h 115"/>
                <a:gd name="T6" fmla="*/ 171 w 332"/>
                <a:gd name="T7" fmla="*/ 35 h 115"/>
                <a:gd name="T8" fmla="*/ 205 w 332"/>
                <a:gd name="T9" fmla="*/ 2 h 115"/>
                <a:gd name="T10" fmla="*/ 332 w 332"/>
                <a:gd name="T11" fmla="*/ 2 h 115"/>
                <a:gd name="T12" fmla="*/ 229 w 332"/>
                <a:gd name="T13" fmla="*/ 115 h 115"/>
                <a:gd name="T14" fmla="*/ 105 w 332"/>
                <a:gd name="T15" fmla="*/ 114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115"/>
                <a:gd name="T26" fmla="*/ 332 w 332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115">
                  <a:moveTo>
                    <a:pt x="105" y="114"/>
                  </a:moveTo>
                  <a:lnTo>
                    <a:pt x="0" y="2"/>
                  </a:lnTo>
                  <a:lnTo>
                    <a:pt x="133" y="0"/>
                  </a:lnTo>
                  <a:lnTo>
                    <a:pt x="171" y="35"/>
                  </a:lnTo>
                  <a:lnTo>
                    <a:pt x="205" y="2"/>
                  </a:lnTo>
                  <a:lnTo>
                    <a:pt x="332" y="2"/>
                  </a:lnTo>
                  <a:lnTo>
                    <a:pt x="229" y="115"/>
                  </a:lnTo>
                  <a:lnTo>
                    <a:pt x="105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  <p:sp>
          <p:nvSpPr>
            <p:cNvPr id="238602" name="Rectangle 10"/>
            <p:cNvSpPr>
              <a:spLocks noChangeArrowheads="1"/>
            </p:cNvSpPr>
            <p:nvPr/>
          </p:nvSpPr>
          <p:spPr bwMode="auto">
            <a:xfrm>
              <a:off x="3220" y="2801"/>
              <a:ext cx="1352" cy="131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38603" name="Text Box 11"/>
          <p:cNvSpPr txBox="1">
            <a:spLocks noChangeArrowheads="1"/>
          </p:cNvSpPr>
          <p:nvPr/>
        </p:nvSpPr>
        <p:spPr bwMode="auto">
          <a:xfrm>
            <a:off x="2279651" y="6524626"/>
            <a:ext cx="7561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000" b="1"/>
              <a:t>Ústav ekonomiky a řízení chemického a potravinářského průmyslu VŠCHT Praha</a:t>
            </a:r>
          </a:p>
        </p:txBody>
      </p:sp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5303838" y="333375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Nákupní strategie</a:t>
            </a:r>
            <a:endParaRPr lang="en-US" altLang="cs-CZ" sz="1400" b="1"/>
          </a:p>
        </p:txBody>
      </p:sp>
      <p:sp>
        <p:nvSpPr>
          <p:cNvPr id="238605" name="Rectangle 13"/>
          <p:cNvSpPr>
            <a:spLocks noChangeArrowheads="1"/>
          </p:cNvSpPr>
          <p:nvPr/>
        </p:nvSpPr>
        <p:spPr bwMode="auto">
          <a:xfrm>
            <a:off x="4511675" y="549275"/>
            <a:ext cx="36337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8528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b="1">
                <a:cs typeface="Times New Roman" pitchFamily="18" charset="0"/>
              </a:rPr>
              <a:t>ABC a XYZ analýza v nákupu</a:t>
            </a:r>
          </a:p>
          <a:p>
            <a:endParaRPr lang="cs-CZ" altLang="cs-CZ" sz="2000">
              <a:latin typeface="Arial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7896226" y="5365751"/>
            <a:ext cx="187166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>
                <a:cs typeface="Times New Roman" pitchFamily="18" charset="0"/>
              </a:rPr>
              <a:t>Krytí potřeb z vlastní pojistné zásoby, nebo zásoby dodavatelů</a:t>
            </a:r>
          </a:p>
        </p:txBody>
      </p:sp>
      <p:sp>
        <p:nvSpPr>
          <p:cNvPr id="238607" name="Rectangle 15"/>
          <p:cNvSpPr>
            <a:spLocks noChangeArrowheads="1"/>
          </p:cNvSpPr>
          <p:nvPr/>
        </p:nvSpPr>
        <p:spPr bwMode="auto">
          <a:xfrm>
            <a:off x="6024563" y="5365751"/>
            <a:ext cx="187166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altLang="cs-CZ" sz="1400">
              <a:latin typeface="Arial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4151313" y="5365751"/>
            <a:ext cx="18732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>
                <a:cs typeface="Times New Roman" pitchFamily="18" charset="0"/>
              </a:rPr>
              <a:t>Integrace předpovědí poptávky v zásobo-vacím řetězci</a:t>
            </a:r>
          </a:p>
          <a:p>
            <a:r>
              <a:rPr lang="cs-CZ" altLang="cs-CZ" sz="1400">
                <a:cs typeface="Times New Roman" pitchFamily="18" charset="0"/>
              </a:rPr>
              <a:t>Vytvoření kapacitních rezerv v řetězci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2279651" y="5365751"/>
            <a:ext cx="187166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Z</a:t>
            </a:r>
            <a:r>
              <a:rPr lang="cs-CZ" altLang="cs-CZ" sz="1400">
                <a:cs typeface="Times New Roman" pitchFamily="18" charset="0"/>
              </a:rPr>
              <a:t> </a:t>
            </a:r>
            <a:r>
              <a:rPr lang="cs-CZ" altLang="cs-CZ" sz="1400" i="1">
                <a:cs typeface="Times New Roman" pitchFamily="18" charset="0"/>
              </a:rPr>
              <a:t>Položky s velmi nepravidelnou, nárazovou spotřebou 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Předpověď je zatížena velkou chybou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238610" name="Rectangle 18"/>
          <p:cNvSpPr>
            <a:spLocks noChangeArrowheads="1"/>
          </p:cNvSpPr>
          <p:nvPr/>
        </p:nvSpPr>
        <p:spPr bwMode="auto">
          <a:xfrm>
            <a:off x="7896226" y="3998914"/>
            <a:ext cx="18716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altLang="cs-CZ" sz="1400">
              <a:latin typeface="Arial" charset="0"/>
            </a:endParaRP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6024563" y="3998914"/>
            <a:ext cx="187166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Spolupráce s yíce dodavateli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Využití průmyslových distributorů</a:t>
            </a:r>
            <a:endParaRPr lang="cs-CZ" altLang="cs-CZ" sz="14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151313" y="3998914"/>
            <a:ext cx="18732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Spolupráce zásobování v řetězci při lokalizaci zásob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Doplňování zásob dodavatelem (ECR)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2279651" y="3998914"/>
            <a:ext cx="18716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Y</a:t>
            </a:r>
            <a:r>
              <a:rPr lang="cs-CZ" altLang="cs-CZ" sz="1400">
                <a:cs typeface="Times New Roman" pitchFamily="18" charset="0"/>
              </a:rPr>
              <a:t> </a:t>
            </a:r>
            <a:r>
              <a:rPr lang="cs-CZ" altLang="cs-CZ" sz="1400" i="1">
                <a:cs typeface="Times New Roman" pitchFamily="18" charset="0"/>
              </a:rPr>
              <a:t>Položky s nestabilním průběhem potřeby s významnými výkyvy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Poptávka obtížněji předvídatelná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7896226" y="2419351"/>
            <a:ext cx="1871663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Nákup podle situace na trhu 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Využití výhod internetových tržnic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Nákup podle katalogů</a:t>
            </a:r>
            <a:endParaRPr lang="cs-CZ" altLang="cs-CZ" sz="14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6024563" y="2419351"/>
            <a:ext cx="18716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Synchronizace záso-bování v řetězci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Přímé, kompletované JIT dodávky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Odvolávky v delších intervalech, dny, týdny</a:t>
            </a:r>
            <a:endParaRPr lang="cs-CZ" altLang="cs-CZ" sz="14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4151313" y="2419351"/>
            <a:ext cx="18732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Synchronizace zásobování v řetězci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Přímé JIT dodávky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Odvolávky v hodinách</a:t>
            </a:r>
          </a:p>
          <a:p>
            <a:r>
              <a:rPr lang="cs-CZ" altLang="cs-CZ" sz="1400" b="1">
                <a:solidFill>
                  <a:srgbClr val="FF3300"/>
                </a:solidFill>
                <a:cs typeface="Times New Roman" pitchFamily="18" charset="0"/>
              </a:rPr>
              <a:t>Minimální zásoby</a:t>
            </a:r>
            <a:endParaRPr lang="cs-CZ" altLang="cs-CZ" sz="14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279651" y="2419351"/>
            <a:ext cx="1871663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X</a:t>
            </a:r>
            <a:r>
              <a:rPr lang="cs-CZ" altLang="cs-CZ" sz="1400">
                <a:cs typeface="Times New Roman" pitchFamily="18" charset="0"/>
              </a:rPr>
              <a:t> </a:t>
            </a:r>
            <a:r>
              <a:rPr lang="cs-CZ" altLang="cs-CZ" sz="1400" i="1">
                <a:cs typeface="Times New Roman" pitchFamily="18" charset="0"/>
              </a:rPr>
              <a:t>Položky s relativně stabilním průběhem potřeby bez významných výkyvů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Poptávka snadno předvídatelná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896226" y="1052514"/>
            <a:ext cx="18716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C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Velký počet nakupovaných položek s nízkým podílem na nákladech na nákup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6024563" y="1052514"/>
            <a:ext cx="187166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B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Početnější sortiment nakupovaných položek s nižším podílem nákladech na nákup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4151313" y="1052514"/>
            <a:ext cx="18732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 b="1">
                <a:cs typeface="Times New Roman" pitchFamily="18" charset="0"/>
              </a:rPr>
              <a:t>A</a:t>
            </a:r>
            <a:endParaRPr lang="cs-CZ" altLang="cs-CZ" sz="1400">
              <a:cs typeface="Times New Roman" pitchFamily="18" charset="0"/>
            </a:endParaRPr>
          </a:p>
          <a:p>
            <a:r>
              <a:rPr lang="cs-CZ" altLang="cs-CZ" sz="1400" i="1">
                <a:cs typeface="Times New Roman" pitchFamily="18" charset="0"/>
              </a:rPr>
              <a:t>Nízký počet nakupovaných položek, vysoký podíl na nákladech na nákup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238621" name="Rectangle 29"/>
          <p:cNvSpPr>
            <a:spLocks noChangeArrowheads="1"/>
          </p:cNvSpPr>
          <p:nvPr/>
        </p:nvSpPr>
        <p:spPr bwMode="auto">
          <a:xfrm>
            <a:off x="2279651" y="1052514"/>
            <a:ext cx="18716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400">
                <a:cs typeface="Times New Roman" pitchFamily="18" charset="0"/>
              </a:rPr>
              <a:t>         Počet položek, </a:t>
            </a:r>
          </a:p>
          <a:p>
            <a:r>
              <a:rPr lang="cs-CZ" altLang="cs-CZ" sz="1400">
                <a:cs typeface="Times New Roman" pitchFamily="18" charset="0"/>
              </a:rPr>
              <a:t>                   podíl na </a:t>
            </a:r>
          </a:p>
          <a:p>
            <a:r>
              <a:rPr lang="cs-CZ" altLang="cs-CZ" sz="1400">
                <a:cs typeface="Times New Roman" pitchFamily="18" charset="0"/>
              </a:rPr>
              <a:t>                    nákupu</a:t>
            </a:r>
          </a:p>
          <a:p>
            <a:r>
              <a:rPr lang="cs-CZ" altLang="cs-CZ" sz="1400">
                <a:cs typeface="Times New Roman" pitchFamily="18" charset="0"/>
              </a:rPr>
              <a:t>Průběh</a:t>
            </a:r>
          </a:p>
          <a:p>
            <a:r>
              <a:rPr lang="cs-CZ" altLang="cs-CZ" sz="1400">
                <a:cs typeface="Times New Roman" pitchFamily="18" charset="0"/>
              </a:rPr>
              <a:t>potřeby a jeho</a:t>
            </a:r>
          </a:p>
          <a:p>
            <a:r>
              <a:rPr lang="cs-CZ" altLang="cs-CZ" sz="1400">
                <a:cs typeface="Times New Roman" pitchFamily="18" charset="0"/>
              </a:rPr>
              <a:t>předpověď</a:t>
            </a:r>
            <a:endParaRPr lang="cs-CZ" altLang="cs-CZ" sz="1400">
              <a:latin typeface="Arial" charset="0"/>
            </a:endParaRPr>
          </a:p>
        </p:txBody>
      </p:sp>
      <p:sp>
        <p:nvSpPr>
          <p:cNvPr id="238622" name="Line 30"/>
          <p:cNvSpPr>
            <a:spLocks noChangeShapeType="1"/>
          </p:cNvSpPr>
          <p:nvPr/>
        </p:nvSpPr>
        <p:spPr bwMode="auto">
          <a:xfrm>
            <a:off x="2279650" y="1052513"/>
            <a:ext cx="7488238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3" name="Line 31"/>
          <p:cNvSpPr>
            <a:spLocks noChangeShapeType="1"/>
          </p:cNvSpPr>
          <p:nvPr/>
        </p:nvSpPr>
        <p:spPr bwMode="auto">
          <a:xfrm>
            <a:off x="2279650" y="6519863"/>
            <a:ext cx="7488238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4" name="Line 32"/>
          <p:cNvSpPr>
            <a:spLocks noChangeShapeType="1"/>
          </p:cNvSpPr>
          <p:nvPr/>
        </p:nvSpPr>
        <p:spPr bwMode="auto">
          <a:xfrm>
            <a:off x="2279650" y="1052513"/>
            <a:ext cx="0" cy="546735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5" name="Line 33"/>
          <p:cNvSpPr>
            <a:spLocks noChangeShapeType="1"/>
          </p:cNvSpPr>
          <p:nvPr/>
        </p:nvSpPr>
        <p:spPr bwMode="auto">
          <a:xfrm>
            <a:off x="9767888" y="1052513"/>
            <a:ext cx="0" cy="546735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6" name="Line 34"/>
          <p:cNvSpPr>
            <a:spLocks noChangeShapeType="1"/>
          </p:cNvSpPr>
          <p:nvPr/>
        </p:nvSpPr>
        <p:spPr bwMode="auto">
          <a:xfrm>
            <a:off x="2279651" y="2419350"/>
            <a:ext cx="1871663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7" name="Line 35"/>
          <p:cNvSpPr>
            <a:spLocks noChangeShapeType="1"/>
          </p:cNvSpPr>
          <p:nvPr/>
        </p:nvSpPr>
        <p:spPr bwMode="auto">
          <a:xfrm>
            <a:off x="4151313" y="1052514"/>
            <a:ext cx="0" cy="136683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8" name="Line 36"/>
          <p:cNvSpPr>
            <a:spLocks noChangeShapeType="1"/>
          </p:cNvSpPr>
          <p:nvPr/>
        </p:nvSpPr>
        <p:spPr bwMode="auto">
          <a:xfrm>
            <a:off x="4151314" y="2419350"/>
            <a:ext cx="5616575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29" name="Line 37"/>
          <p:cNvSpPr>
            <a:spLocks noChangeShapeType="1"/>
          </p:cNvSpPr>
          <p:nvPr/>
        </p:nvSpPr>
        <p:spPr bwMode="auto">
          <a:xfrm>
            <a:off x="6024563" y="1052513"/>
            <a:ext cx="0" cy="546735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30" name="Line 38"/>
          <p:cNvSpPr>
            <a:spLocks noChangeShapeType="1"/>
          </p:cNvSpPr>
          <p:nvPr/>
        </p:nvSpPr>
        <p:spPr bwMode="auto">
          <a:xfrm>
            <a:off x="7896225" y="1052513"/>
            <a:ext cx="0" cy="546735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31" name="Line 39"/>
          <p:cNvSpPr>
            <a:spLocks noChangeShapeType="1"/>
          </p:cNvSpPr>
          <p:nvPr/>
        </p:nvSpPr>
        <p:spPr bwMode="auto">
          <a:xfrm>
            <a:off x="2279650" y="3998913"/>
            <a:ext cx="7488238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32" name="Line 40"/>
          <p:cNvSpPr>
            <a:spLocks noChangeShapeType="1"/>
          </p:cNvSpPr>
          <p:nvPr/>
        </p:nvSpPr>
        <p:spPr bwMode="auto">
          <a:xfrm>
            <a:off x="4151313" y="2419351"/>
            <a:ext cx="0" cy="4100513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33" name="Line 41"/>
          <p:cNvSpPr>
            <a:spLocks noChangeShapeType="1"/>
          </p:cNvSpPr>
          <p:nvPr/>
        </p:nvSpPr>
        <p:spPr bwMode="auto">
          <a:xfrm>
            <a:off x="2279650" y="5365750"/>
            <a:ext cx="7488238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8634" name="Line 42"/>
          <p:cNvSpPr>
            <a:spLocks noChangeShapeType="1"/>
          </p:cNvSpPr>
          <p:nvPr/>
        </p:nvSpPr>
        <p:spPr bwMode="auto">
          <a:xfrm>
            <a:off x="2279651" y="1052514"/>
            <a:ext cx="18716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EC145E4-3110-41C5-8051-F716926A81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56"/>
    </mc:Choice>
    <mc:Fallback xmlns="">
      <p:transition spd="slow" advTm="12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7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7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7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7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22B3ED-320D-4449-8CD7-1EB2DC5F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837" y="1123950"/>
            <a:ext cx="7172325" cy="4610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E4E84D73-BB33-4ECB-B858-2B60E53A6D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03560" y="2413440"/>
              <a:ext cx="986040" cy="7398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E4E84D73-BB33-4ECB-B858-2B60E53A6D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7720" y="2350080"/>
                <a:ext cx="1017360" cy="866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1D1FA6A-A01B-43BF-9642-C8588A717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7"/>
    </mc:Choice>
    <mc:Fallback xmlns="">
      <p:transition spd="slow" advTm="8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B0054D-2988-46EF-A899-32247F162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397" y="-71021"/>
            <a:ext cx="7314666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7DD8ED5-80C2-4FFF-9ACB-5166C1409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6" y="1832318"/>
            <a:ext cx="34001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4E61"/>
                </a:solidFill>
                <a:effectLst/>
              </a:rPr>
              <a:t>Degree of automation of replenishment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DD0"/>
                </a:solidFill>
                <a:effectLst/>
              </a:rPr>
              <a:t>Buffer stocks.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88E43"/>
                </a:solidFill>
                <a:effectLst/>
              </a:rPr>
              <a:t>Inventory control.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1F8CB9FC-325A-4217-9477-E0F36E5ADB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06280" y="552240"/>
              <a:ext cx="6670080" cy="537984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1F8CB9FC-325A-4217-9477-E0F36E5ADB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440" y="488880"/>
                <a:ext cx="6701400" cy="5506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169CCD0-C070-46A6-9BC0-A9BDDDCF9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1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91"/>
    </mc:Choice>
    <mc:Fallback xmlns="">
      <p:transition spd="slow" advTm="22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A2FA1-39EF-474B-974F-4BFA513E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Proveďte analýzu zásob s využitím metody ABC a XYZ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CF473D-AFFD-4F57-96C0-AAFFDEC0F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Stáhněte si soubor v interaktivní osnově předmětu</a:t>
            </a:r>
          </a:p>
          <a:p>
            <a:r>
              <a:rPr lang="cs-CZ" dirty="0">
                <a:hlinkClick r:id="rId4"/>
              </a:rPr>
              <a:t>https://is.muni.cz/auth/el/econ/jaro2021/MPH_LSCM/index.qwarp?prejit=6953498;mode=edit</a:t>
            </a:r>
            <a:endParaRPr lang="cs-CZ" dirty="0"/>
          </a:p>
          <a:p>
            <a:r>
              <a:rPr lang="cs-CZ" dirty="0"/>
              <a:t>Soubor obsahuje informace o spotřebě materiálu na výrobu jednotlivých výrobků (a, b, c……)</a:t>
            </a:r>
          </a:p>
          <a:p>
            <a:r>
              <a:rPr lang="cs-CZ" dirty="0"/>
              <a:t>Proveďte analýzu ABC</a:t>
            </a:r>
          </a:p>
          <a:p>
            <a:r>
              <a:rPr lang="cs-CZ" dirty="0"/>
              <a:t>Proveďte analýzu XYZ</a:t>
            </a:r>
          </a:p>
          <a:p>
            <a:r>
              <a:rPr lang="cs-CZ" dirty="0"/>
              <a:t>Zkuste nadefinovat zásobovací strategii pro jednotlivé výrobkové skupiny</a:t>
            </a:r>
          </a:p>
          <a:p>
            <a:r>
              <a:rPr lang="cs-CZ" dirty="0"/>
              <a:t>Do 13:00 vložte Vaši analýzu do odevzdávárny</a:t>
            </a:r>
          </a:p>
          <a:p>
            <a:r>
              <a:rPr lang="cs-CZ" dirty="0"/>
              <a:t>Podívejte se na řešení – najdete v interaktivní osnově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34001C-24CB-4554-A36F-459308EC0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26"/>
    </mc:Choice>
    <mc:Fallback xmlns="">
      <p:transition spd="slow" advTm="7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ED29D-D02F-4008-90AD-A1A7BF1A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Rozhodnutí týkající se zásob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0396C-F092-4DA0-96AB-1C13A64D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Hotové výrobky </a:t>
            </a:r>
          </a:p>
          <a:p>
            <a:pPr lvl="1"/>
            <a:r>
              <a:rPr lang="cs-CZ" dirty="0"/>
              <a:t>volba SC strategie – (agilní vs. </a:t>
            </a:r>
            <a:r>
              <a:rPr lang="cs-CZ" dirty="0" err="1"/>
              <a:t>Lean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umístění zásob (centralizace, decentralizace, RDC apod.</a:t>
            </a:r>
          </a:p>
          <a:p>
            <a:pPr lvl="1"/>
            <a:r>
              <a:rPr lang="cs-CZ" dirty="0"/>
              <a:t>volba </a:t>
            </a:r>
            <a:r>
              <a:rPr lang="cs-CZ" dirty="0" err="1"/>
              <a:t>decoupling</a:t>
            </a:r>
            <a:r>
              <a:rPr lang="cs-CZ" dirty="0"/>
              <a:t> pointu</a:t>
            </a:r>
          </a:p>
          <a:p>
            <a:pPr lvl="1"/>
            <a:r>
              <a:rPr lang="cs-CZ" dirty="0"/>
              <a:t>ABC analýza, XYZ analýza</a:t>
            </a:r>
          </a:p>
          <a:p>
            <a:r>
              <a:rPr lang="cs-CZ" dirty="0"/>
              <a:t>Vstupní suroviny – </a:t>
            </a:r>
          </a:p>
          <a:p>
            <a:pPr lvl="1"/>
            <a:r>
              <a:rPr lang="cs-CZ" dirty="0"/>
              <a:t>volba množství a času</a:t>
            </a:r>
          </a:p>
          <a:p>
            <a:pPr lvl="1"/>
            <a:r>
              <a:rPr lang="cs-CZ" dirty="0"/>
              <a:t>strategie vůči dodavatelům</a:t>
            </a:r>
          </a:p>
          <a:p>
            <a:pPr lvl="1"/>
            <a:r>
              <a:rPr lang="cs-CZ" dirty="0"/>
              <a:t>ABC analýza, XYZ, </a:t>
            </a:r>
            <a:r>
              <a:rPr lang="cs-CZ" dirty="0" err="1"/>
              <a:t>kraljicova</a:t>
            </a:r>
            <a:r>
              <a:rPr lang="cs-CZ" dirty="0"/>
              <a:t> matice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5510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1" y="838201"/>
            <a:ext cx="731202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6670EB6-229A-420F-B314-9395F18A4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1"/>
            <a:ext cx="3650296" cy="23014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C38C64-FB4E-4B3F-91A7-364E2890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12" y="990601"/>
            <a:ext cx="4633362" cy="4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0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2514600" y="1447800"/>
          <a:ext cx="4267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7894290" imgH="6437016" progId="Word.Document.8">
                  <p:embed/>
                </p:oleObj>
              </mc:Choice>
              <mc:Fallback>
                <p:oleObj name="Dokument" r:id="rId3" imgW="7894290" imgH="6437016" progId="Word.Document.8">
                  <p:embed/>
                  <p:pic>
                    <p:nvPicPr>
                      <p:cNvPr id="860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447800"/>
                        <a:ext cx="42672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ABC analýza</a:t>
            </a:r>
            <a:endParaRPr lang="cs-CZ" b="1" u="sng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70D4C8-D189-479F-A3D2-E9B875075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984" y="1454870"/>
            <a:ext cx="314099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45631-1B48-42D6-87BC-C7303905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4EAFCD-8B7A-49F6-8E75-E78E80891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5" b="6554"/>
          <a:stretch/>
        </p:blipFill>
        <p:spPr>
          <a:xfrm>
            <a:off x="731668" y="178694"/>
            <a:ext cx="9850515" cy="6408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86298BA-0506-44A4-B404-B28F6E708D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8160" y="1529640"/>
              <a:ext cx="6950160" cy="11984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86298BA-0506-44A4-B404-B28F6E708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320" y="1466280"/>
                <a:ext cx="6981480" cy="1325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8702961-A698-4BD6-B673-21E1AE963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20"/>
    </mc:Choice>
    <mc:Fallback xmlns="">
      <p:transition spd="slow" advTm="12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2476500" y="1066800"/>
          <a:ext cx="7556500" cy="471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7569250" imgH="4713760" progId="Word.Document.8">
                  <p:embed/>
                </p:oleObj>
              </mc:Choice>
              <mc:Fallback>
                <p:oleObj name="Dokument" r:id="rId3" imgW="7569250" imgH="4713760" progId="Word.Document.8">
                  <p:embed/>
                  <p:pic>
                    <p:nvPicPr>
                      <p:cNvPr id="931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1066800"/>
                        <a:ext cx="7556500" cy="471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85776"/>
            <a:ext cx="7315200" cy="58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951C47F-F790-44D9-B493-9577DC13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1" y="485776"/>
            <a:ext cx="2415749" cy="11430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057400" y="457200"/>
          <a:ext cx="80518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6232927" imgH="4664387" progId="Word.Document.8">
                  <p:embed/>
                </p:oleObj>
              </mc:Choice>
              <mc:Fallback>
                <p:oleObj name="Dokument" r:id="rId3" imgW="6232927" imgH="4664387" progId="Word.Document.8">
                  <p:embed/>
                  <p:pic>
                    <p:nvPicPr>
                      <p:cNvPr id="880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7200"/>
                        <a:ext cx="80518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2133600" y="457200"/>
          <a:ext cx="7886700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6234366" imgH="4717752" progId="Word.Document.8">
                  <p:embed/>
                </p:oleObj>
              </mc:Choice>
              <mc:Fallback>
                <p:oleObj name="Dokument" r:id="rId3" imgW="6234366" imgH="4717752" progId="Word.Document.8">
                  <p:embed/>
                  <p:pic>
                    <p:nvPicPr>
                      <p:cNvPr id="89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57200"/>
                        <a:ext cx="7886700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2057400" y="254000"/>
          <a:ext cx="8051800" cy="648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6869081" imgH="5531839" progId="Word.Document.8">
                  <p:embed/>
                </p:oleObj>
              </mc:Choice>
              <mc:Fallback>
                <p:oleObj name="Dokument" r:id="rId3" imgW="6869081" imgH="5531839" progId="Word.Document.8">
                  <p:embed/>
                  <p:pic>
                    <p:nvPicPr>
                      <p:cNvPr id="901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54000"/>
                        <a:ext cx="8051800" cy="648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8|0.6|1.2|0.7|0.6|113.2|1.3|0.9|0.7|0.8|1.5|1.1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uni-cz-4-3" id="{3D7D153C-E6C1-42F9-AD62-5BCA90937599}" vid="{7EBF0560-594B-4807-8311-6520C7A704F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prezentace-muni-cz-4-3</Template>
  <TotalTime>271</TotalTime>
  <Words>362</Words>
  <Application>Microsoft Office PowerPoint</Application>
  <PresentationFormat>Širokoúhlá obrazovka</PresentationFormat>
  <Paragraphs>65</Paragraphs>
  <Slides>21</Slides>
  <Notes>11</Notes>
  <HiddenSlides>0</HiddenSlides>
  <MMClips>5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Tahoma</vt:lpstr>
      <vt:lpstr>Times New Roman</vt:lpstr>
      <vt:lpstr>Wingdings</vt:lpstr>
      <vt:lpstr>Prezentace_MU_CZ</vt:lpstr>
      <vt:lpstr>Dokument</vt:lpstr>
      <vt:lpstr>Analýza zásob</vt:lpstr>
      <vt:lpstr>Rozhodnutí týkající se zásob</vt:lpstr>
      <vt:lpstr>ABC analýza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Řídící opatření pro jednotlivé třídy 1</vt:lpstr>
      <vt:lpstr>Řídící opatření pro jednotlivé třídy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Proveďte analýzu zásob s využitím metody ABC a XYZ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zásob</dc:title>
  <dc:creator>Eva Švandová</dc:creator>
  <cp:lastModifiedBy>Eva Švandová</cp:lastModifiedBy>
  <cp:revision>2</cp:revision>
  <dcterms:created xsi:type="dcterms:W3CDTF">2021-03-20T10:37:48Z</dcterms:created>
  <dcterms:modified xsi:type="dcterms:W3CDTF">2021-05-19T13:21:18Z</dcterms:modified>
</cp:coreProperties>
</file>