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76" r:id="rId13"/>
    <p:sldId id="277" r:id="rId14"/>
    <p:sldId id="269" r:id="rId15"/>
    <p:sldId id="270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lková Tereza" initials="LT" lastIdx="1" clrIdx="0">
    <p:extLst>
      <p:ext uri="{19B8F6BF-5375-455C-9EA6-DF929625EA0E}">
        <p15:presenceInfo xmlns:p15="http://schemas.microsoft.com/office/powerpoint/2012/main" userId="S-1-5-21-86660670-1239368229-2087665911-578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B3B3FF"/>
    <a:srgbClr val="FFFFFF"/>
    <a:srgbClr val="7D7DFF"/>
    <a:srgbClr val="B9006E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259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BFC-43B8-96C0-22199316EEC8}"/>
              </c:ext>
            </c:extLst>
          </c:dPt>
          <c:xVal>
            <c:numRef>
              <c:f>List1!$C$5:$C$12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90</c:v>
                </c:pt>
                <c:pt idx="6">
                  <c:v>95</c:v>
                </c:pt>
                <c:pt idx="7">
                  <c:v>100</c:v>
                </c:pt>
              </c:numCache>
            </c:numRef>
          </c:xVal>
          <c:yVal>
            <c:numRef>
              <c:f>List1!$D$5:$D$12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90</c:v>
                </c:pt>
                <c:pt idx="6">
                  <c:v>95</c:v>
                </c:pt>
                <c:pt idx="7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BFC-43B8-96C0-22199316EEC8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xVal>
            <c:numRef>
              <c:f>List1!$E$5:$E$12</c:f>
              <c:numCache>
                <c:formatCode>General</c:formatCode>
                <c:ptCount val="8"/>
                <c:pt idx="0">
                  <c:v>0</c:v>
                </c:pt>
                <c:pt idx="1">
                  <c:v>33.89</c:v>
                </c:pt>
                <c:pt idx="2">
                  <c:v>44.84</c:v>
                </c:pt>
                <c:pt idx="3">
                  <c:v>52.45</c:v>
                </c:pt>
                <c:pt idx="4">
                  <c:v>62.48</c:v>
                </c:pt>
                <c:pt idx="5">
                  <c:v>76.680000000000007</c:v>
                </c:pt>
                <c:pt idx="6">
                  <c:v>86.16</c:v>
                </c:pt>
                <c:pt idx="7">
                  <c:v>100</c:v>
                </c:pt>
              </c:numCache>
            </c:numRef>
          </c:xVal>
          <c:yVal>
            <c:numRef>
              <c:f>List1!$F$5:$F$12</c:f>
              <c:numCache>
                <c:formatCode>General</c:formatCode>
                <c:ptCount val="8"/>
                <c:pt idx="0">
                  <c:v>0</c:v>
                </c:pt>
                <c:pt idx="1">
                  <c:v>66.06</c:v>
                </c:pt>
                <c:pt idx="2">
                  <c:v>73.97</c:v>
                </c:pt>
                <c:pt idx="3">
                  <c:v>78.67</c:v>
                </c:pt>
                <c:pt idx="4">
                  <c:v>84.68</c:v>
                </c:pt>
                <c:pt idx="5">
                  <c:v>93.17</c:v>
                </c:pt>
                <c:pt idx="6">
                  <c:v>98.42</c:v>
                </c:pt>
                <c:pt idx="7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BFC-43B8-96C0-22199316E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255504"/>
        <c:axId val="407249600"/>
      </c:scatterChart>
      <c:valAx>
        <c:axId val="4072555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249600"/>
        <c:crosses val="autoZero"/>
        <c:crossBetween val="midCat"/>
      </c:valAx>
      <c:valAx>
        <c:axId val="4072496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25550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D91-47FC-B1D9-785CFDB8B25C}"/>
              </c:ext>
            </c:extLst>
          </c:dPt>
          <c:xVal>
            <c:numRef>
              <c:f>List1!$C$5:$C$12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90</c:v>
                </c:pt>
                <c:pt idx="6">
                  <c:v>95</c:v>
                </c:pt>
                <c:pt idx="7">
                  <c:v>100</c:v>
                </c:pt>
              </c:numCache>
            </c:numRef>
          </c:xVal>
          <c:yVal>
            <c:numRef>
              <c:f>List1!$D$5:$D$12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90</c:v>
                </c:pt>
                <c:pt idx="6">
                  <c:v>95</c:v>
                </c:pt>
                <c:pt idx="7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D91-47FC-B1D9-785CFDB8B25C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none"/>
          </c:marker>
          <c:xVal>
            <c:numRef>
              <c:f>List1!$E$5:$E$12</c:f>
              <c:numCache>
                <c:formatCode>General</c:formatCode>
                <c:ptCount val="8"/>
                <c:pt idx="0">
                  <c:v>0</c:v>
                </c:pt>
                <c:pt idx="1">
                  <c:v>33.89</c:v>
                </c:pt>
                <c:pt idx="2">
                  <c:v>44.84</c:v>
                </c:pt>
                <c:pt idx="3">
                  <c:v>52.45</c:v>
                </c:pt>
                <c:pt idx="4">
                  <c:v>62.48</c:v>
                </c:pt>
                <c:pt idx="5">
                  <c:v>76.680000000000007</c:v>
                </c:pt>
                <c:pt idx="6">
                  <c:v>86.16</c:v>
                </c:pt>
                <c:pt idx="7">
                  <c:v>100</c:v>
                </c:pt>
              </c:numCache>
            </c:numRef>
          </c:xVal>
          <c:yVal>
            <c:numRef>
              <c:f>List1!$F$5:$F$12</c:f>
              <c:numCache>
                <c:formatCode>General</c:formatCode>
                <c:ptCount val="8"/>
                <c:pt idx="0">
                  <c:v>0</c:v>
                </c:pt>
                <c:pt idx="1">
                  <c:v>66.06</c:v>
                </c:pt>
                <c:pt idx="2">
                  <c:v>73.97</c:v>
                </c:pt>
                <c:pt idx="3">
                  <c:v>78.67</c:v>
                </c:pt>
                <c:pt idx="4">
                  <c:v>84.68</c:v>
                </c:pt>
                <c:pt idx="5">
                  <c:v>93.17</c:v>
                </c:pt>
                <c:pt idx="6">
                  <c:v>98.42</c:v>
                </c:pt>
                <c:pt idx="7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3D91-47FC-B1D9-785CFDB8B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255504"/>
        <c:axId val="407249600"/>
      </c:scatterChart>
      <c:valAx>
        <c:axId val="4072555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249600"/>
        <c:crosses val="autoZero"/>
        <c:crossBetween val="midCat"/>
      </c:valAx>
      <c:valAx>
        <c:axId val="4072496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7255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8:11:19.7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29 24 0 0,'3'-13'-8'0'0,"1"-3"0"0"0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09:12.085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161 165 244 0 0,'0'-41'7891'0'0,"-7"66"-5969"0"0,-37 227-738 0 0,12-56-1059 0 0,12-46-4359 0 0,17-128 3011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09:12.085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161 165 244 0 0,'0'-41'7891'0'0,"-7"66"-5969"0"0,-37 227-738 0 0,12-56-1059 0 0,12-46-4359 0 0,17-128 3011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09:12.085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161 165 244 0 0,'0'-41'7891'0'0,"-7"66"-5969"0"0,-37 227-738 0 0,12-56-1059 0 0,12-46-4359 0 0,17-128 3011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32:08.004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0 1335 4 0 0,'29'169'179'0'0,"-11"-110"-118"0"0,2 0-1 0 0,2-1 0 0 0,3-1 0 0 0,2-2 1 0 0,36 54-1 0 0,7-4 149 0 0,121 140 1 0 0,-133-181 49 0 0,96 84-1 0 0,-122-121-131 0 0,0-3-1 0 0,2 0 1 0 0,0-2-1 0 0,2-2 1 0 0,0-1-1 0 0,1-2 1 0 0,1-2-1 0 0,0-1 0 0 0,1-1 1 0 0,61 9-1 0 0,-50-14 31 0 0,9 1 195 0 0,92 3-1 0 0,-72-15-14 0 0,126-20 0 0 0,78-32-7 0 0,-254 49-295 0 0,305-86 220 0 0,-13 3-117 0 0,-115 51-56 0 0,1 9 0 0 0,2 9 0 0 0,222 8 1 0 0,29 37 148 0 0,-320-6-95 0 0,-2 5 0 0 0,256 81 0 0 0,-317-78-112 0 0,-2 4 1 0 0,0 4-1 0 0,132 83 0 0 0,39 55 31 0 0,-176-117 605 0 0,-68-56-605 0 0,-1 0 0 0 0,0 1-1 0 0,0-1 1 0 0,0 0 0 0 0,0 0 0 0 0,0 0-1 0 0,0 0 1 0 0,0 0 0 0 0,0-1 0 0 0,0 1-1 0 0,0 0 1 0 0,0 0 0 0 0,0-1 0 0 0,0 1 0 0 0,0 0-1 0 0,0-1 1 0 0,0 1 0 0 0,0-1 0 0 0,0 0-1 0 0,-1 1 1 0 0,1-1 0 0 0,0 0 0 0 0,0 1 0 0 0,0-1-1 0 0,-1 0 1 0 0,1 0 0 0 0,0 1 0 0 0,-1-1-1 0 0,1 0 1 0 0,-1 0 0 0 0,1 0 0 0 0,-1 0 0 0 0,1 0-1 0 0,-1-1 1 0 0,22-46 33 0 0,-17 34 36 0 0,23-49-40 0 0,69-141 57 0 0,-81 177-142 0 0,0 0 0 0 0,2 1 0 0 0,1 1 0 0 0,1 1 0 0 0,26-25 0 0 0,-18 26-2 0 0,2 0 0 0 0,0 3 0 0 0,1 0 0 0 0,1 2 1 0 0,1 1-1 0 0,1 2 0 0 0,0 1 0 0 0,69-18 0 0 0,-3 9-7 0 0,201-20 0 0 0,-16 33 15 0 0,-61 3 9 0 0,-7 4 48 0 0,18-1-28 0 0,-146 1-37 0 0,107 12 0 0 0,1-1 36 0 0,42-3-15 0 0,114-2 42 0 0,-243-8-35 0 0,-1-6 0 0 0,0-3 1 0 0,-1-6-1 0 0,109-34 1 0 0,-73 9 4 0 0,-3-6 0 0 0,-1-6 0 0 0,183-104 1 0 0,-223 99 114 0 0,-3-4 1 0 0,-3-5-1 0 0,-4-4 0 0 0,106-111 1 0 0,-110 91 163 0 0,-4-4-1 0 0,-5-3 1 0 0,122-214 0 0 0,-144 216 20 0 0,-6-2 0 0 0,-3-2 1 0 0,33-116-1 0 0,-30 72-2256 0 0,-43 138-1303 0 0,-5 4 1887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32:12.036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1 1760 12 0 0,'25'-55'632'0'0,"61"-124"919"0"0,-62 135-1297 0 0,14-21 8 0 0,150-216 470 0 0,-147 229-582 0 0,2 1 0 0 0,3 1 0 0 0,54-45 0 0 0,-50 56-42 0 0,2 2 0 0 0,1 2 1 0 0,2 3-1 0 0,1 2 0 0 0,1 2 0 0 0,94-31 0 0 0,-71 40-1 0 0,1 3 0 0 0,0 3 0 0 0,117-3-1 0 0,-197 16-105 0 0,60-1 59 0 0,0 3 0 0 0,85 14 0 0 0,7 0 12 0 0,-82-11-20 0 0,-1-4 1 0 0,0-2-1 0 0,1-4 1 0 0,-1-2-1 0 0,-1-4 1 0 0,1-2-1 0 0,-2-4 0 0 0,115-43 1 0 0,-117 28 8 0 0,-1-3 1 0 0,-1-2 0 0 0,-2-3-1 0 0,-2-3 1 0 0,90-85-1 0 0,-31 19 21 0 0,-58 55 362 0 0,-61 53-461 0 0,1 0 0 0 0,0 1 0 0 0,-1-1 0 0 0,1 0 0 0 0,0 0 1 0 0,0 1-1 0 0,0-1 0 0 0,0 0 0 0 0,0 1 0 0 0,-1-1 0 0 0,1 1 0 0 0,0-1 1 0 0,0 1-1 0 0,0 0 0 0 0,0-1 0 0 0,1 1 0 0 0,-1 0 0 0 0,0 0 0 0 0,0-1 1 0 0,0 1-1 0 0,0 0 0 0 0,0 0 0 0 0,0 0 0 0 0,0 0 0 0 0,0 1 1 0 0,0-1-1 0 0,0 0 0 0 0,0 0 0 0 0,0 1 0 0 0,0-1 0 0 0,0 0 0 0 0,0 1 1 0 0,0-1-1 0 0,0 1 0 0 0,0 0 0 0 0,0-1 0 0 0,0 1 0 0 0,0 0 0 0 0,0-1 1 0 0,-1 1-1 0 0,1 0 0 0 0,0 0 0 0 0,-1-1 0 0 0,1 1 0 0 0,0 0 1 0 0,-1 0-1 0 0,1 0 0 0 0,-1 0 0 0 0,0 0 0 0 0,1 0 0 0 0,-1 2 0 0 0,7 9 6 0 0,-1 1-1 0 0,-1 1 0 0 0,5 17 0 0 0,-5-15-27 0 0,8 22 22 0 0,2-1 0 0 0,1 0 0 0 0,2-2 0 0 0,26 41 1 0 0,-35-63 22 0 0,1 0 0 0 0,0 0 0 0 0,1-1 0 0 0,0-1 0 0 0,1 1 0 0 0,0-2 0 0 0,1 0 0 0 0,0 0 0 0 0,1-1 0 0 0,-1-1 0 0 0,2 0 0 0 0,-1-1 0 0 0,20 6 1 0 0,27 7 15 0 0,98 19 0 0 0,286 52 8 0 0,85 66-40 0 0,-414-109 39 0 0,-3 6 0 0 0,-2 4 0 0 0,121 86 0 0 0,-172-103 22 0 0,-3 3 1 0 0,-1 3-1 0 0,-3 2 1 0 0,-1 2-1 0 0,-3 2 1 0 0,54 77-1 0 0,6 36-2244 0 0,-103-157 1465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32:15.775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0 1 36 0 0,'4'55'351'0'0,"2"1"0"0"0,2-1 0 0 0,29 101 0 0 0,-26-120-257 0 0,2 0-1 0 0,2-1 1 0 0,1 0-1 0 0,2-2 1 0 0,1 0-1 0 0,1-1 1 0 0,2 0-1 0 0,1-2 1 0 0,2-1-1 0 0,1-1 1 0 0,0-1-1 0 0,3-2 1 0 0,0 0 0 0 0,1-2-1 0 0,1-1 1 0 0,1-2-1 0 0,47 23 1 0 0,0-12 131 0 0,2-2 0 0 0,86 17 1 0 0,-109-31-52 0 0,230 54 306 0 0,88 24-82 0 0,-290-63-180 0 0,-1 3 0 0 0,149 82 1 0 0,-136-62-24 0 0,178 100 111 0 0,-204-108-194 0 0,111 90 1 0 0,-134-91-34 0 0,-2 3 1 0 0,69 88-1 0 0,60 119 79 0 0,-150-209-105 0 0,-1 1 0 0 0,-3 1 0 0 0,24 71 0 0 0,31 156 134 0 0,-53-182-126 0 0,-18-67-16 0 0,1 2 174 0 0,18 48 0 0 0,-24-75-204 0 0,-1 0 1 0 0,1 0-1 0 0,0-1 1 0 0,-1 1-1 0 0,1 0 0 0 0,-1 0 1 0 0,1 0-1 0 0,-1-1 0 0 0,1 1 1 0 0,-1 0-1 0 0,1-1 0 0 0,-1 1 1 0 0,1 0-1 0 0,-1-1 1 0 0,0 1-1 0 0,1 0 0 0 0,-1-1 1 0 0,0 1-1 0 0,1-1 0 0 0,-1 1 1 0 0,0-1-1 0 0,1 1 1 0 0,-1-1-1 0 0,0 1 0 0 0,0-1 1 0 0,1 1-1 0 0,-1-1 0 0 0,0 1 1 0 0,0-1-1 0 0,0 0 1 0 0,0 1-1 0 0,0-1 0 0 0,0 1 1 0 0,0-2-1 0 0,10-25 52 0 0,4-21-18 0 0,99-292 130 0 0,-92 289-161 0 0,3 1 1 0 0,1 1-1 0 0,3 2 1 0 0,50-67-1 0 0,-30 57-13 0 0,1 2-1 0 0,3 2 1 0 0,3 3-1 0 0,1 2 0 0 0,3 2 1 0 0,97-57-1 0 0,-92 71 44 0 0,2 3 1 0 0,125-38-1 0 0,-41 17 70 0 0,-9-2 43 0 0,-3-6 0 0 0,-2-7-1 0 0,130-83 1 0 0,12-49 325 0 0,-231 158-367 0 0,-1-1 1 0 0,-3-3-1 0 0,60-75 0 0 0,-80 86 31 0 0,-2-1 0 0 0,-2 0 0 0 0,-1-2 0 0 0,-2 0 0 0 0,-1-1 0 0 0,-2 0 0 0 0,-1-1 0 0 0,-2-1 0 0 0,-2 0 0 0 0,-1 0-1 0 0,2-57 1 0 0,-9 46-95 0 0,2-14-1139 0 0,5 23-2742 0 0,-2 25 2566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8:55:4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40 0 0,'357'-9'1158'0'0,"-306"7"-1040"0"0,269-7 365 0 0,105-4-249 0 0,39-1-83 0 0,95 9 29 0 0,-14-1 41 0 0,-24 2-69 0 0,306-4 591 0 0,-137 0-663 0 0,-107 4-84 0 0,32-3 84 0 0,15 3-60 0 0,461 0 32 0 0,-320 0 1 0 0,105 2-18 0 0,-133-2-11 0 0,-412 4 9 0 0,-295 1-91 0 0,-21 0-190 0 0,-1 0 0 0 0,1-1 0 0 0,-1-1-1 0 0,28-5 1 0 0,-32 2-570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8:55:5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 0 0,'842'-6'1244'0'0,"-541"4"-860"0"0,253 3 0 0 0,-7 6 17 0 0,443-6-102 0 0,-483 4 47 0 0,658-9 9 0 0,-959 7-294 0 0,226-7 38 0 0,-108 2-64 0 0,-158 5-6 0 0,117-1 72 0 0,293-4-25 0 0,-385 2-30 0 0,560-4 46 0 0,-187-1-32 0 0,13-5-32 0 0,206 6-716 0 0,-591 2 675 0 0,254 7 42 0 0,58 2 7 0 0,-296-9-32 0 0,438 2 88 0 0,-560-3-73 0 0,-49 0-21 0 0,0 2 0 0 0,63 7 0 0 0,-90-5-300 0 0,1-1 1 0 0,-1 0-1 0 0,1-1 0 0 0,-1 0 1 0 0,17-4-1 0 0,-19 4-305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52:0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0 128 0 0,'0'0'202'0'0,"-6"7"3988"0"0,39-4-3945 0 0,0-1-1 0 0,66-4 0 0 0,-23 0-175 0 0,463 9 184 0 0,904-5-23 0 0,37 3-155 0 0,-751-3 10 0 0,991 5-21 0 0,-605 1 135 0 0,771-2 530 0 0,-1067-2-509 0 0,1106 0 430 0 0,-537 2-633 0 0,-434-4-39 0 0,23 3 29 0 0,270-1-39 0 0,-151 0 15 0 0,-276 0 54 0 0,-109 0 46 0 0,369 0-58 0 0,-753-1-3 0 0,-131-1-9 0 0,-64-1-20 0 0,841 0-99 0 0,467 7 102 0 0,-947-1-2646 0 0,-389-2 1118 0 0,-51-3 903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52:3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8 0 0,'4'-1'4889'0'0,"15"-2"-4810"0"0,97 0 165 0 0,67 1-134 0 0,-28 1-14 0 0,-46-3-35 0 0,843-3 104 0 0,-11-1-69 0 0,49 2-179 0 0,-213 1 127 0 0,55 2-62 0 0,670-3 156 0 0,-1060 4-102 0 0,-396 3-64 0 0,95-5 10 0 0,42 4 16 0 0,-79-1 18 0 0,-58 2 4 0 0,174-1-2104 0 0,-211 0 1435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8:37:47.2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38 28 0 0,'-1'-2'101'0'0,"1"0"-1"0"0,0 0 1 0 0,0 0 0 0 0,0 0 0 0 0,1-1-1 0 0,-1 1 1 0 0,0 0 0 0 0,1 0-1 0 0,-1 0 1 0 0,1 0 0 0 0,0 0 0 0 0,-1 0-1 0 0,1 0 1 0 0,0 1 0 0 0,2-4-1 0 0,-2 5-53 0 0,-1 0 0 0 0,1-1 0 0 0,-1 1 0 0 0,1 0 0 0 0,0 0 0 0 0,-1-1 0 0 0,1 1 0 0 0,0 0 0 0 0,0 0 0 0 0,-1 0 0 0 0,1 0 0 0 0,0 0 0 0 0,-1 0-1 0 0,1 0 1 0 0,0 0 0 0 0,0 0 0 0 0,-1 0 0 0 0,1 0 0 0 0,0 0 0 0 0,-1 0 0 0 0,1 1 0 0 0,0-1 0 0 0,-1 0 0 0 0,1 1 0 0 0,0-1 0 0 0,-1 0 0 0 0,1 1-1 0 0,0 0 1 0 0,8 5 194 0 0,-1 1-1 0 0,-1 1 0 0 0,1-1 1 0 0,9 13-1 0 0,-12-13-320 0 0,105 136 870 0 0,139 236 1 0 0,-42-55-215 0 0,-154-245-495 0 0,-5-5 20 0 0,4-2 1 0 0,96 105-1 0 0,-148-177-103 0 0,0 0 0 0 0,0-1 1 0 0,0 1-1 0 0,0 0 0 0 0,0 0 1 0 0,0 0-1 0 0,0 0 0 0 0,0 0 0 0 0,0 0 1 0 0,0 0-1 0 0,0 0 0 0 0,1 0 0 0 0,-1 0 1 0 0,0 0-1 0 0,0 0 0 0 0,0 0 0 0 0,0 0 1 0 0,0 0-1 0 0,0 0 0 0 0,0 0 0 0 0,0 0 1 0 0,1 0-1 0 0,-1 0 0 0 0,0 0 0 0 0,0 0 1 0 0,0 0-1 0 0,0 0 0 0 0,0 0 0 0 0,0 0 1 0 0,0 0-1 0 0,0 0 0 0 0,1 0 1 0 0,-1 0-1 0 0,0 0 0 0 0,0 0 0 0 0,-10-18-6 0 0,-17-24 17 0 0,-346-472-28 0 0,172 203-33 0 0,-33-47 35 0 0,217 337 273 0 0,26 36 31 0 0,3 7-297 0 0,269 468 490 0 0,-57-127-249 0 0,-13-56-36 0 0,-159-241-341 0 0,3-2 0 0 0,81 74 0 0 0,-103-115-290 0 0,-20-21 228 0 0,-13-3 205 0 0,0 0 0 0 0,1 0-1 0 0,-1 0 1 0 0,0 0 0 0 0,0-1 0 0 0,0 1 0 0 0,0 0-1 0 0,0 0 1 0 0,0 0 0 0 0,-1 0 0 0 0,1 0 0 0 0,0 0 0 0 0,0 0-1 0 0,-1 0 1 0 0,1 0 0 0 0,-1 0 0 0 0,1 1 0 0 0,-1-1-1 0 0,0-1 1 0 0,-54-99-51 0 0,-143-217-24 0 0,-188-343-79 0 0,219 302 158 0 0,600 1098 1475 0 0,-322-586-1279 0 0,145 156 0 0 0,-252-305-220 0 0,22 23-180 0 0,-25-26 190 0 0,0 0 0 0 0,0 0 1 0 0,0 0-1 0 0,0 0 0 0 0,0-1 0 0 0,0 1 1 0 0,1 0-1 0 0,-1 0 0 0 0,0-1 1 0 0,0 1-1 0 0,0-1 0 0 0,1 1 1 0 0,-1-1-1 0 0,0 0 0 0 0,1 0 1 0 0,-1 1-1 0 0,0-1 0 0 0,1 0 0 0 0,-1 0 1 0 0,2 0-1 0 0,-3-1 10 0 0,0 1 1 0 0,1-1-1 0 0,-1 0 0 0 0,0 1 1 0 0,1-1-1 0 0,-1 0 0 0 0,0 0 1 0 0,0 1-1 0 0,1-1 0 0 0,-1 0 1 0 0,0 1-1 0 0,0-1 0 0 0,0 0 1 0 0,0 0-1 0 0,0 1 0 0 0,0-1 1 0 0,0 0-1 0 0,-1 0 0 0 0,1 1 1 0 0,0-1-1 0 0,0 0 0 0 0,0 1 1 0 0,-1-1-1 0 0,1 0 1 0 0,0 1-1 0 0,-1-2 0 0 0,-9-22-10 0 0,-50-79-19 0 0,-95-125 1 0 0,136 202 28 0 0,-205-299-11 0 0,-3-59-37 0 0,143 234 38 0 0,201 408 850 0 0,59 70-435 0 0,-133-259-306 0 0,2-3 0 0 0,89 101 0 0 0,-123-154-219 0 0,2-1 0 0 0,-1 0 0 0 0,2 0 0 0 0,18 12 0 0 0,-32-25 118 0 0,0 1 0 0 0,0 0 1 0 0,0 0-1 0 0,0-1 0 0 0,0 1 1 0 0,0 0-1 0 0,0-1 0 0 0,0 1 1 0 0,0 0-1 0 0,0-1 0 0 0,0 1 1 0 0,0 0-1 0 0,0-1 0 0 0,0 1 0 0 0,0 0 1 0 0,0 0-1 0 0,0-1 0 0 0,0 1 1 0 0,0 0-1 0 0,0-1 0 0 0,0 1 1 0 0,0 0-1 0 0,1 0 0 0 0,-1-1 1 0 0,0 1-1 0 0,0 0 0 0 0,0 0 0 0 0,1-1 1 0 0,-1 1-1 0 0,0 0 0 0 0,0 0 1 0 0,1-1-1 0 0,-1 1 0 0 0,0 0 1 0 0,0 0-1 0 0,1 0 0 0 0,-1 0 1 0 0,0 0-1 0 0,1-1 0 0 0,-1 1 0 0 0,0 0 1 0 0,0 0-1 0 0,1 0 0 0 0,-1 0 1 0 0,0 0-1 0 0,1 0 0 0 0,-1 0 1 0 0,0 0-1 0 0,1 0 0 0 0,-1 0 1 0 0,0 0-1 0 0,1 0 0 0 0,-1 0 1 0 0,0 0-1 0 0,0 1 0 0 0,1-1 0 0 0,-1 0 1 0 0,0 0-1 0 0,1 0 0 0 0,-1 0 1 0 0,0 0-1 0 0,0 1 0 0 0,1-1 1 0 0,-1 0-1 0 0,0 0 0 0 0,1 1 1 0 0,-11-29-88 0 0,-278-540-231 0 0,168 348 235 0 0,74 130 94 0 0,122 197 701 0 0,1 12-331 0 0,4-4 0 0 0,146 157 0 0 0,-190-240-599 0 0,-17-26 28 0 0,-19-6 190 0 0,-1 0 1 0 0,1-1-1 0 0,-1 1 0 0 0,1-1 1 0 0,-1 1-1 0 0,1-1 0 0 0,-1 1 1 0 0,1-1-1 0 0,-1 1 0 0 0,0-1 1 0 0,1 1-1 0 0,-1-1 0 0 0,0 1 1 0 0,1-1-1 0 0,-1 0 0 0 0,0 1 1 0 0,0-1-1 0 0,0 0 0 0 0,0 1 1 0 0,1-1-1 0 0,-1 0 0 0 0,0 1 1 0 0,0-1-1 0 0,0 1 0 0 0,0-1 1 0 0,0 0-1 0 0,-1 1 0 0 0,1-1 1 0 0,0 0-1 0 0,0 1 0 0 0,0-1 1 0 0,-1 0-1 0 0,-4-27-31 0 0,-2 0 0 0 0,-1 0 0 0 0,-15-32 0 0 0,7 15 13 0 0,-11-34 164 0 0,-4 1 0 0 0,-70-128 1 0 0,94 196 264 0 0,4 11-162 0 0,6 23-107 0 0,13 35-312 0 0,1-22-828 0 0,1-1-1 0 0,27 40 0 0 0,-32-54 370 0 0,10 19-441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54:5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0 116 0 0,'0'0'222'0'0,"-23"0"3356"0"0,673 6-2301 0 0,1556 6-733 0 0,-783-5-420 0 0,10 1 175 0 0,-949-4-222 0 0,210 0 42 0 0,-188-2-5 0 0,251 7-65 0 0,-441-12-968 0 0,-71 5-719 0 0,-115 9 956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55:5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52 0 0,'0'0'515'0'0,"-7"5"5502"0"0,232-13-5638 0 0,1136 3 178 0 0,-938 5-486 0 0,-307 0-61 0 0,235-3 37 0 0,-96 5-49 0 0,-92 1 0 0 0,124-1-24 0 0,276-4 68 0 0,-76 2-113 0 0,275-1 43 0 0,-349 4 22 0 0,978 1-110 0 0,-445-2-720 0 0,-854-2-1671 0 0,-72 0 1803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10:17:0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20 0 0,'13'-1'4371'0'0,"38"-28"-2704"0"0,22-12-956 0 0,106-44 1 0 0,-150 74-704 0 0,0 1 0 0 0,1 1 0 0 0,1 2 0 0 0,33-4 0 0 0,-44 9-22 0 0,0 2 0 0 0,0 0 1 0 0,-1 0-1 0 0,1 2 0 0 0,0 1 0 0 0,0 0 0 0 0,28 10 1 0 0,-17-3 26 0 0,0 1 1 0 0,-1 1-1 0 0,-1 2 1 0 0,0 0-1 0 0,0 3 0 0 0,-2 0 1 0 0,0 1-1 0 0,-1 2 1 0 0,-1 1-1 0 0,-1 1 1 0 0,-1 1-1 0 0,-1 1 1 0 0,-1 0-1 0 0,-1 2 1 0 0,28 48-1 0 0,-23-28 206 0 0,-2 1-1 0 0,-2 2 1 0 0,-2 0 0 0 0,22 91 0 0 0,-20-42-1991 0 0,11 154 1 0 0,-31-230 882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10:17:0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1 124 108 0 0,'0'0'421'0'0,"3"6"2323"0"0,11 18-2485 0 0,-11-18-222 0 0,78 134 226 0 0,-60-111-221 0 0,-6-7 95 0 0,24 42 0 0 0,-10-30 223 0 0,-29-33-347 0 0,1-1-1 0 0,-1 0 0 0 0,0 0 0 0 0,0 1 0 0 0,0-1 0 0 0,0 0 1 0 0,1 0-1 0 0,-1 0 0 0 0,0 0 0 0 0,0 1 0 0 0,1-1 0 0 0,-1 0 1 0 0,0 0-1 0 0,0 0 0 0 0,0 0 0 0 0,1 0 0 0 0,-1 0 0 0 0,0 0 1 0 0,1 0-1 0 0,-1 0 0 0 0,0 0 0 0 0,0 0 0 0 0,1 0 0 0 0,-1 0 1 0 0,0 0-1 0 0,0 0 0 0 0,1 0 0 0 0,-1 0 0 0 0,0 0 0 0 0,0 0 1 0 0,1 0-1 0 0,-1 0 0 0 0,0 0 0 0 0,0 0 0 0 0,1 0 0 0 0,-1-1 1 0 0,0 1-1 0 0,0 0 0 0 0,1 0 0 0 0,-1-1 0 0 0,8-14 293 0 0,5-33-55 0 0,-8 29-191 0 0,86-214 941 0 0,-86 220-824 0 0,3-3 13 0 0,-1-1 0 0 0,7-26 0 0 0,0-2-536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10:28:5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1143 84 0 0,'20'4'3632'0'0,"16"-26"-2782"0"0,-1-1 0 0 0,-1-2 0 0 0,44-41 0 0 0,81-98-6 0 0,-111 105-708 0 0,-3-1 0 0 0,-2-3 0 0 0,-3-1 0 0 0,-3-2 0 0 0,-3-1 0 0 0,-3-2 0 0 0,-3-1 0 0 0,20-78 0 0 0,-20 30-1529 0 0,-16 64-2090 0 0,-11 46 2743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10:28:5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1 386 200 0 0,'0'0'2095'0'0,"26"-38"-495"0"0,236-240 315 0 0,-204 215-1184 0 0,-57 62-736 0 0,-1 1-1 0 0,0-1 1 0 0,1 1-1 0 0,-1 0 1 0 0,1-1-1 0 0,-1 1 1 0 0,1-1 0 0 0,-1 1-1 0 0,1 0 1 0 0,-1-1-1 0 0,1 1 1 0 0,-1 0-1 0 0,1 0 1 0 0,-1-1-1 0 0,1 1 1 0 0,-1 0-1 0 0,1 0 1 0 0,0 0-1 0 0,-1 0 1 0 0,1-1-1 0 0,-1 1 1 0 0,1 0 0 0 0,-1 0-1 0 0,1 0 1 0 0,0 1-1 0 0,-1-1 1 0 0,1 0-1 0 0,-1 0 1 0 0,1 0-1 0 0,0 0 1 0 0,-1 0-1 0 0,1 1 1 0 0,0-1-1 0 0,14 20 96 0 0,4 34 214 0 0,-18-52-304 0 0,42 177 706 0 0,-10-36-4235 0 0,-31-137 2855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10:36:1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 56 0 0,'0'0'1279'0'0,"-8"47"186"0"0,7-42-1352 0 0,0 1 0 0 0,0-1 0 0 0,1 1 1 0 0,0-1-1 0 0,0 0 0 0 0,0 1 0 0 0,1-1 1 0 0,0 0-1 0 0,0 1 0 0 0,0-1 0 0 0,0 0 1 0 0,1 0-1 0 0,0 0 0 0 0,0 0 0 0 0,1 0 1 0 0,-1 0-1 0 0,7 8 0 0 0,-4-7-49 0 0,1 1 0 0 0,0-1 0 0 0,0 1 0 0 0,1-2-1 0 0,-1 1 1 0 0,1-1 0 0 0,1 0 0 0 0,-1 0 0 0 0,1-1 0 0 0,9 4 0 0 0,223 74 462 0 0,-228-77-491 0 0,-1 1 1 0 0,0 0-1 0 0,-1 0 1 0 0,1 1-1 0 0,-1 1 1 0 0,-1 0-1 0 0,1 0 1 0 0,-1 1-1 0 0,-1 0 1 0 0,0 1-1 0 0,9 12 1 0 0,3 11 134 0 0,-1 0 0 0 0,19 48 0 0 0,-37-79-168 0 0,26 65 870 0 0,-27-67-837 0 0,1 0 1 0 0,-1 0 0 0 0,0 1 0 0 0,1-1 0 0 0,-1 0-1 0 0,0 0 1 0 0,0 1 0 0 0,1-1 0 0 0,-1 0-1 0 0,1 0 1 0 0,-1 0 0 0 0,0 0 0 0 0,1 0-1 0 0,-1 0 1 0 0,0 1 0 0 0,1-1 0 0 0,-1 0-1 0 0,0 0 1 0 0,1 0 0 0 0,-1 0 0 0 0,1 0 0 0 0,-1 0-1 0 0,0-1 1 0 0,1 1 0 0 0,-1 0 0 0 0,0 0-1 0 0,1 0 1 0 0,-1 0 0 0 0,0 0 0 0 0,1 0-1 0 0,-1-1 1 0 0,0 1 0 0 0,1 0 0 0 0,-1 0-1 0 0,0-1 1 0 0,1 1 0 0 0,20-17 392 0 0,26-36-649 0 0,-33 36 332 0 0,-1 4-139 0 0,0 1 0 0 0,1 0 0 0 0,0 1-1 0 0,1 1 1 0 0,0 0 0 0 0,1 1 0 0 0,0 0 0 0 0,21-7-1 0 0,17-4 39 0 0,69-15 0 0 0,47 7 210 0 0,-115 21 209 0 0,74-18 0 0 0,-108 18-213 0 0,0-1 0 0 0,0 0 0 0 0,-1-2 0 0 0,0 0 0 0 0,-1-1 0 0 0,0-2-1 0 0,-1 1 1 0 0,-1-2 0 0 0,0 0 0 0 0,0-1 0 0 0,-2-1 0 0 0,0-1 0 0 0,0 0 0 0 0,-2-1-1 0 0,0 0 1 0 0,-1-1 0 0 0,-1 0 0 0 0,11-28 0 0 0,1-19-1787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10:42:1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 40 0 0,'-1'1'277'0'0,"1"0"-1"0"0,-1 0 1 0 0,1 0-1 0 0,-1-1 1 0 0,1 1-1 0 0,0 0 1 0 0,0 0 0 0 0,-1 0-1 0 0,1 0 1 0 0,0 0-1 0 0,0 0 1 0 0,0 0-1 0 0,0 0 1 0 0,0 0-1 0 0,0 0 1 0 0,0 0 0 0 0,0-1-1 0 0,0 1 1 0 0,1 0-1 0 0,-1 0 1 0 0,1 2-1 0 0,9 2 189 0 0,11-2-409 0 0,1-1 0 0 0,0-1 0 0 0,0-1 0 0 0,22-3 0 0 0,19 0-36 0 0,815-2-51 0 0,-803 4 21 0 0,65 2-2 0 0,32-2-18 0 0,-66-2 21 0 0,293 3-117 0 0,502-9 24 0 0,-657 5 122 0 0,609-1 36 0 0,-664 2-54 0 0,105 1 4 0 0,57 2 7 0 0,-150-3 14 0 0,1059-4 10 0 0,-116 5-14 0 0,43-5 4 0 0,-1076 10-28 0 0,84-3 7 0 0,93-5 8 0 0,-18 1 10 0 0,289 0 24 0 0,-316 5-57 0 0,-139 0 21 0 0,241-7 7 0 0,-12 2-13 0 0,-86 5 11 0 0,172-3-7 0 0,-220 4-23 0 0,-121-2 16 0 0,152-4 18 0 0,59 4-35 0 0,301 5 3 0 0,-346-6 12 0 0,153 1-26 0 0,-235-4 23 0 0,55 1 8 0 0,-135 2-2 0 0,-46-1-4 0 0,65 7 1 0 0,-23 1-3 0 0,153-8 0 0 0,-75-2-11 0 0,671 0 26 0 0,46 4-14 0 0,-475-4-14 0 0,222 3 7 0 0,-197 0 23 0 0,29 0-11 0 0,108 1 2 0 0,556-3 58 0 0,-233-3-77 0 0,306-3 108 0 0,-1127 10-89 0 0,-8 0-1 0 0,-16-2 1 0 0,31-1 11 0 0,-28 1-8 0 0,21 0 5 0 0,-11 0-3 0 0,154 1 41 0 0,-101 0-21 0 0,177-1 19 0 0,-76 1-22 0 0,99 2-26 0 0,-162-3 18 0 0,534-3 18 0 0,-326-1-11 0 0,-88-1 26 0 0,626 3 219 0 0,-853 8-174 0 0,-28-4-85 0 0,-1 0-1 0 0,1 0 1 0 0,0 0-1 0 0,-1-1 1 0 0,11 0-1 0 0,141-6 110 0 0,-132 6-114 0 0,24 1-79 0 0,-26 0-410 0 0,0-1 1 0 0,0 0-1 0 0,0-2 1 0 0,30-6 0 0 0,-42 7-441 0 0,-4 1 131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10:42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 0 0,'0'7'7871'0'0,"1"-1"-7013"0"0,395-1-715 0 0,-340-7-136 0 0,48 3-40 0 0,48-4 72 0 0,92 5-13 0 0,-119-5-21 0 0,808 3 8 0 0,-414-4 58 0 0,-472 4-1307 0 0,-40 0-1992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10:42:4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3000 244 0 0,'0'0'1983'0'0,"-6"-51"2067"0"0,-2 5-2376 0 0,-3-81 0 0 0,5 35-1172 0 0,-6-83-382 0 0,8-1 0 0 0,8 1 0 0 0,7 0 0 0 0,8 0 0 0 0,8 2 0 0 0,7 1 1 0 0,8 1-1 0 0,70-184 0 0 0,-60 217-303 0 0,6 1 0 0 0,6 4 0 0 0,103-162 0 0 0,-108 211-101 0 0,31-51-2977 0 0,-86 127 2103 0 0,-2 1 165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8:38:08.5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176 109 120 0 0,'0'0'2963'0'0,"6"-17"-2376"0"0,8 9-398 0 0,-2-1 1 0 0,1 0-1 0 0,11-12 1 0 0,-24 21-188 0 0,0 0-1 0 0,0 1 1 0 0,0-1 0 0 0,0 0 0 0 0,0 0-1 0 0,0 1 1 0 0,0-1 0 0 0,0 0 0 0 0,0 0-1 0 0,0 1 1 0 0,0-1 0 0 0,0 0 0 0 0,1 0-1 0 0,-1 1 1 0 0,0-1 0 0 0,0 0 0 0 0,0 0-1 0 0,0 0 1 0 0,0 1 0 0 0,0-1 0 0 0,1 0 0 0 0,-1 0-1 0 0,0 0 1 0 0,0 1 0 0 0,0-1 0 0 0,1 0-1 0 0,-1 0 1 0 0,0 0 0 0 0,0 0 0 0 0,0 0-1 0 0,1 1 1 0 0,-1-1 0 0 0,0 0 0 0 0,0 0-1 0 0,1 0 1 0 0,-1 0 0 0 0,0 0 0 0 0,0 0 0 0 0,1 0-1 0 0,-1 0 1 0 0,0 0 0 0 0,0 0 0 0 0,1 0-1 0 0,-1 0 1 0 0,0 0 0 0 0,0 0 0 0 0,1 0-1 0 0,-1 0 1 0 0,0 0 0 0 0,0 0 0 0 0,1-1-1 0 0,-1 1 1 0 0,0 0 0 0 0,0 0 0 0 0,0 0 0 0 0,1 0-1 0 0,-1 0 1 0 0,0-1 0 0 0,0 1 0 0 0,0 0-1 0 0,1 0 1 0 0,-1 0 0 0 0,0-1 0 0 0,0 1-1 0 0,0 0 1 0 0,0 0 0 0 0,0-1 0 0 0,-3 24 70 0 0,-14 2-45 0 0,-1 0 0 0 0,-2-1 0 0 0,-24 24-1 0 0,-16 21 2 0 0,56-64-43 0 0,0 0 0 0 0,0-1 0 0 0,-1 1 1 0 0,0-1-1 0 0,-8 6 0 0 0,13-10-3 0 0,39-22 11 0 0,204-128-34 0 0,-229 141 37 0 0,-10 6 12 0 0,0 1 0 0 0,0-1 0 0 0,0 1 0 0 0,1-1 0 0 0,-1 1 0 0 0,0 0 0 0 0,1 1 0 0 0,0-1 0 0 0,6 0 0 0 0,-10 2-6 0 0,-1 0 0 0 0,0 1 0 0 0,0-1 0 0 0,1 0 0 0 0,-1 0 0 0 0,0 1 1 0 0,0-1-1 0 0,1 0 0 0 0,-1 1 0 0 0,0-1 0 0 0,0 1 0 0 0,0-1 0 0 0,1 0 0 0 0,-1 1 0 0 0,0-1 0 0 0,0 1 0 0 0,0-1 0 0 0,0 0 0 0 0,0 1 0 0 0,0-1 0 0 0,0 1 0 0 0,0-1 0 0 0,0 0 0 0 0,0 1 0 0 0,0-1 0 0 0,0 1 0 0 0,0-1 0 0 0,-1 0 0 0 0,1 1 0 0 0,0-1 0 0 0,0 1 0 0 0,0-1 0 0 0,0 0 0 0 0,-1 1 0 0 0,1-1 0 0 0,0 0 0 0 0,-1 1 0 0 0,-6 15 21 0 0,-17 22 27 0 0,-46 55 0 0 0,-8 10 27 0 0,59-80 112 0 0,19-23-120 0 0,15-13 22 0 0,322-234 121 0 0,-325 239-193 0 0,6-4-24 0 0,-15 13-1 0 0,-9 10 9 0 0,-7 6 2 0 0,0-1 0 0 0,-1-1 0 0 0,-1 0 1 0 0,-19 15-1 0 0,-6 5 4 0 0,-284 258 41 0 0,284-252-33 0 0,28-27 20 0 0,-1-1 1 0 0,-1 0-1 0 0,0-1 1 0 0,-27 19 0 0 0,72-72 372 0 0,39-28-339 0 0,4 2 0 0 0,132-91 0 0 0,-188 145-62 0 0,4-3-2 0 0,245-164 143 0 0,-267 180-150 0 0,0 0 1 0 0,0 0 0 0 0,0 0-1 0 0,0 0 1 0 0,0 0-1 0 0,0 0 1 0 0,0 0-1 0 0,0 0 1 0 0,0 1 0 0 0,0-1-1 0 0,0 0 1 0 0,0 0-1 0 0,1 0 1 0 0,-1 0-1 0 0,0 0 1 0 0,0 0-1 0 0,0 0 1 0 0,0 0 0 0 0,0 0-1 0 0,0 0 1 0 0,0 0-1 0 0,0 0 1 0 0,0 0-1 0 0,0 1 1 0 0,0-1-1 0 0,0 0 1 0 0,0 0 0 0 0,0 0-1 0 0,1 0 1 0 0,-1 0-1 0 0,0 0 1 0 0,0 0-1 0 0,0 0 1 0 0,0 0 0 0 0,0 0-1 0 0,0 0 1 0 0,0 0-1 0 0,0 0 1 0 0,0 0-1 0 0,0 0 1 0 0,1 0-1 0 0,-1 0 1 0 0,0 0 0 0 0,0 0-1 0 0,0 0 1 0 0,0 0-1 0 0,0 0 1 0 0,0 0-1 0 0,0 0 1 0 0,0 0-1 0 0,0-1 1 0 0,0 1 0 0 0,0 0-1 0 0,0 0 1 0 0,1 0-1 0 0,-1 0 1 0 0,0 0-1 0 0,-7 11 14 0 0,-14 16-3 0 0,-102 103 27 0 0,58-64-26 0 0,-94 92 7 0 0,-86 90 6 0 0,242-245-28 0 0,-1 1-11 0 0,1 0 0 0 0,-1 0 1 0 0,1 0-1 0 0,0 0 0 0 0,0 0 0 0 0,1 0 1 0 0,-5 9-1 0 0,8-13 13 0 0,-1 1 1 0 0,1-1-1 0 0,0 0 0 0 0,-1 0 1 0 0,1 0-1 0 0,0 0 1 0 0,-1 0-1 0 0,1 0 0 0 0,0 0 1 0 0,-1 0-1 0 0,1 0 1 0 0,0 0-1 0 0,-1 0 0 0 0,1 0 1 0 0,0 0-1 0 0,-1-1 1 0 0,1 1-1 0 0,-1 0 0 0 0,1 0 1 0 0,0-1-1 0 0,-1 1 0 0 0,1 0 1 0 0,-1-1-1 0 0,1 1 1 0 0,-1-1-1 0 0,1 1 0 0 0,-1-1 1 0 0,1 0-1 0 0,22-14 4 0 0,-23 15-3 0 0,372-289-12 0 0,-278 212 14 0 0,158-137 19 0 0,-167 140 52 0 0,-83 73-17 0 0,-4 4-19 0 0,-10 15-3 0 0,-22 21-3 0 0,-379 377 73 0 0,373-375-97 0 0,-2 4-26 0 0,-88 73 0 0 0,350-320 162 0 0,154-109-87 0 0,-247 214-42 0 0,147-82 0 0 0,-247 166-203 0 0,-20 17 68 0 0,-13 12 53 0 0,-11 10 54 0 0,-1-1-1 0 0,-2-1 1 0 0,-40 39-1 0 0,28-30 15 0 0,-231 231 24 0 0,-283 210 293 0 0,532-463-208 0 0,27-25-61 0 0,39-35-3 0 0,35-32-4 0 0,273-243 77 0 0,33 8-15 0 0,-324 264 60 0 0,-69 51-144 0 0,0 3-17 0 0,-1 0 0 0 0,0 0 0 0 0,0 0 0 0 0,0-1 0 0 0,0 1 0 0 0,0 0-1 0 0,0-1 1 0 0,0 1 0 0 0,0-1 0 0 0,-1 0 0 0 0,1 1 0 0 0,-3 1 0 0 0,-1 1 2 0 0,-277 275 50 0 0,167-169-32 0 0,-208 183 34 0 0,43-42 26 0 0,270-242-80 0 0,4-3-22 0 0,-1-1 0 0 0,1 1 0 0 0,0 1 0 0 0,1-1-1 0 0,-1 1 1 0 0,-6 13 0 0 0,46-41-36 0 0,389-312 19 0 0,-363 283-9 0 0,146-129-2180 0 0,-168 140 1313 0 0,-4-4 131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10:42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1 397 12 0 0,'0'0'1380'0'0,"12"-18"-214"0"0,-6 15-983 0 0,1 0 0 0 0,-1-1 0 0 0,0 0 0 0 0,0 0 0 0 0,0 0 0 0 0,8-9 0 0 0,8-5 72 0 0,192-130 671 0 0,-139 95-330 0 0,-44 34-442 0 0,-20 11-51 0 0,0 1 0 0 0,1 1-1 0 0,0 0 1 0 0,18-7 0 0 0,41-26 273 0 0,-67 38-263 0 0,-1-1 1 0 0,1 0-1 0 0,-1 0 1 0 0,1-1-1 0 0,-1 1 0 0 0,0-1 1 0 0,1 1-1 0 0,4-7 1 0 0,-8 9-14 0 0,0 0-86 0 0,0 0-1 0 0,0 0 0 0 0,1 0 0 0 0,-1 0 0 0 0,0 1 1 0 0,0-1-1 0 0,0 0 0 0 0,0 0 0 0 0,0 0 0 0 0,0 0 1 0 0,0 1-1 0 0,0-1 0 0 0,0 0 0 0 0,0 0 0 0 0,1 0 1 0 0,-1 0-1 0 0,0 0 0 0 0,0 0 0 0 0,0 1 0 0 0,0-1 1 0 0,0 0-1 0 0,1 0 0 0 0,-1 0 0 0 0,0 0 0 0 0,0 0 0 0 0,0 0 1 0 0,0 0-1 0 0,1 0 0 0 0,-1 0 0 0 0,0 0 0 0 0,0 0 1 0 0,0 0-1 0 0,0 0 0 0 0,1 0 0 0 0,-1 0 0 0 0,0 0 1 0 0,0 0-1 0 0,0 0 0 0 0,0 0 0 0 0,1 0 0 0 0,-1 0 1 0 0,0 0-1 0 0,0 0 0 0 0,0 0 0 0 0,0 0 0 0 0,1 0 1 0 0,-1 0-1 0 0,0-1 0 0 0,0 1 0 0 0,0 0 0 0 0,0 0 1 0 0,1 0-1 0 0,-34 117 10 0 0,-7 34 12 0 0,-3 87-52 0 0,34-183 76 0 0,9-55-48 0 0,-9 36-2673 0 0,2-22 384 0 0,6-6 1650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8T07:54:32.016"/>
    </inkml:context>
    <inkml:brush xml:id="br0">
      <inkml:brushProperty name="width" value="0.05" units="cm"/>
      <inkml:brushProperty name="height" value="0.05" units="cm"/>
      <inkml:brushProperty name="color" value="#EEB3A6"/>
      <inkml:brushProperty name="ignorePressure" value="1"/>
      <inkml:brushProperty name="inkEffects" value="rosegold"/>
      <inkml:brushProperty name="anchorX" value="1597.62805"/>
      <inkml:brushProperty name="anchorY" value="374.651"/>
      <inkml:brushProperty name="scaleFactor" value="0.5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8:57:1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18 108 0 0,'0'0'2160'0'0,"63"-8"-816"0"0,429-2-1144 0 0,154 12-191 0 0,393 6 158 0 0,-749-2-142 0 0,200-5 3 0 0,-138-3-18 0 0,-170 5-17 0 0,1317 1 54 0 0,-54-1 2 0 0,-1379-3-52 0 0,109 3 10 0 0,13-3-15 0 0,-84-3 28 0 0,357 3-32 0 0,-100-2 47 0 0,-232 1-33 0 0,-42 1 0 0 0,57 0 7 0 0,199 2 30 0 0,-3-1-6 0 0,723 5-7 0 0,-736-6 18 0 0,-310-2-1714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8:58:0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84 0 0,'220'-3'3094'0'0,"62"-2"-3292"0"0,1377-4 346 0 0,-1482 10-149 0 0,159-2-6 0 0,28 1 7 0 0,165 1 15 0 0,-208 4-22 0 0,236 2 39 0 0,-48-5 69 0 0,-260-4-85 0 0,1693-2 671 0 0,-1106 12-562 0 0,94-8 112 0 0,616 0-203 0 0,-1199 0-14 0 0,478 0 80 0 0,362-8 153 0 0,-422 8-130 0 0,471-3 47 0 0,-1085 2-275 0 0,-61 0-34 0 0,44 0-121 0 0,239-2-250 0 0,-78-1-1719 0 0,-278 4 1598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08:22.627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 0 68 0 0,'5'2'4224'0'0,"1243"8"-3412"0"0,-458-4-351 0 0,-385 0-219 0 0,471 1 60 0 0,79-1-31 0 0,885 4 146 0 0,-1427-6-313 0 0,134-1 202 0 0,145 4-24 0 0,563 4 9 0 0,1184 4-666 0 0,-1640-8 247 0 0,-304 0 64 0 0,939 0 2 0 0,-733 1 54 0 0,121-5-84 0 0,-286 3 102 0 0,-43-1-7 0 0,111 1 10 0 0,87 3 18 0 0,-184-4 2 0 0,6-2 23 0 0,42 1 28 0 0,-26 1 31 0 0,19 2-34 0 0,-29-3-53 0 0,22 2-17 0 0,1568 9-411 0 0,-959-4-570 0 0,-445-2-147 0 0,-264 2-352 0 0,-218-5 857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08:31.900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 1 92 0 0,'1'6'3290'0'0,"12"14"-2322"0"0,20 22-637 0 0,-1-13-142 0 0,1-1 0 0 0,1-2 1 0 0,41 24-1 0 0,117 56 146 0 0,-75-43-171 0 0,-75-40-126 0 0,80 47-68 0 0,-120-69 47 0 0,-1 0 0 0 0,0-1 0 0 0,1 1 0 0 0,-1 0 0 0 0,0 0 1 0 0,1 0-1 0 0,-1 0 0 0 0,0 0 0 0 0,0 0 0 0 0,0 1 1 0 0,0-1-1 0 0,0 0 0 0 0,0 0 0 0 0,0 1 0 0 0,0-1 0 0 0,-1 1 1 0 0,1-1-1 0 0,0 1 0 0 0,-1-1 0 0 0,1 1 0 0 0,-1-1 1 0 0,0 1-1 0 0,1-1 0 0 0,-1 1 0 0 0,0 0 0 0 0,0 1 0 0 0,-2 1 37 0 0,1 0-1 0 0,-1 0 1 0 0,0 0-1 0 0,0 0 1 0 0,0-1-1 0 0,0 1 0 0 0,-1-1 1 0 0,-4 5-1 0 0,1 0-86 0 0,-35 38 43 0 0,-2-3 1 0 0,-95 74-1 0 0,91-78-210 0 0,-147 120-2099 0 0,145-121 1543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28T09:09:12.085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107 41 244 0 0,'0'-41'7891'0'0,"-7"66"-5969"0"0,-37 227-738 0 0,12-56-1059 0 0,12-46-4359 0 0,17-128 3011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64054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64054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349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349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6" y="6048000"/>
            <a:ext cx="877864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683" y="2014200"/>
            <a:ext cx="415663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5" Type="http://schemas.openxmlformats.org/officeDocument/2006/relationships/image" Target="../media/image8.jpe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8.xml"/><Relationship Id="rId12" Type="http://schemas.openxmlformats.org/officeDocument/2006/relationships/image" Target="../media/image4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4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0" Type="http://schemas.openxmlformats.org/officeDocument/2006/relationships/image" Target="../media/image46.png"/><Relationship Id="rId4" Type="http://schemas.openxmlformats.org/officeDocument/2006/relationships/chart" Target="../charts/chart1.xml"/><Relationship Id="rId9" Type="http://schemas.openxmlformats.org/officeDocument/2006/relationships/customXml" Target="../ink/ink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ustomXml" Target="../ink/ink5.xml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customXml" Target="../ink/ink4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1.xml"/><Relationship Id="rId18" Type="http://schemas.openxmlformats.org/officeDocument/2006/relationships/image" Target="../media/image22.jpeg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13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21.jpeg"/><Relationship Id="rId25" Type="http://schemas.openxmlformats.org/officeDocument/2006/relationships/customXml" Target="../ink/ink15.xml"/><Relationship Id="rId2" Type="http://schemas.openxmlformats.org/officeDocument/2006/relationships/audio" Target="../media/media2.m4a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microsoft.com/office/2007/relationships/media" Target="../media/media2.m4a"/><Relationship Id="rId6" Type="http://schemas.openxmlformats.org/officeDocument/2006/relationships/customXml" Target="../ink/ink8.xml"/><Relationship Id="rId11" Type="http://schemas.openxmlformats.org/officeDocument/2006/relationships/customXml" Target="../ink/ink10.xml"/><Relationship Id="rId24" Type="http://schemas.openxmlformats.org/officeDocument/2006/relationships/image" Target="../media/image27.png"/><Relationship Id="rId5" Type="http://schemas.openxmlformats.org/officeDocument/2006/relationships/image" Target="../media/image15.png"/><Relationship Id="rId15" Type="http://schemas.openxmlformats.org/officeDocument/2006/relationships/image" Target="../media/image19.png"/><Relationship Id="rId23" Type="http://schemas.openxmlformats.org/officeDocument/2006/relationships/customXml" Target="../ink/ink14.xml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customXml" Target="../ink/ink7.xml"/><Relationship Id="rId9" Type="http://schemas.openxmlformats.org/officeDocument/2006/relationships/image" Target="../media/image17.png"/><Relationship Id="rId14" Type="http://schemas.openxmlformats.org/officeDocument/2006/relationships/customXml" Target="../ink/ink12.xml"/><Relationship Id="rId22" Type="http://schemas.openxmlformats.org/officeDocument/2006/relationships/image" Target="../media/image26.png"/><Relationship Id="rId27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customXml" Target="../ink/ink17.xml"/><Relationship Id="rId5" Type="http://schemas.openxmlformats.org/officeDocument/2006/relationships/image" Target="../media/image30.png"/><Relationship Id="rId4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2.png"/><Relationship Id="rId5" Type="http://schemas.openxmlformats.org/officeDocument/2006/relationships/customXml" Target="../ink/ink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5.png"/><Relationship Id="rId5" Type="http://schemas.openxmlformats.org/officeDocument/2006/relationships/customXml" Target="../ink/ink20.xml"/><Relationship Id="rId4" Type="http://schemas.openxmlformats.org/officeDocument/2006/relationships/image" Target="../media/image3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customXml" Target="../ink/ink22.xml"/><Relationship Id="rId5" Type="http://schemas.openxmlformats.org/officeDocument/2006/relationships/image" Target="../media/image14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1.png"/><Relationship Id="rId5" Type="http://schemas.openxmlformats.org/officeDocument/2006/relationships/customXml" Target="../ink/ink24.xml"/><Relationship Id="rId4" Type="http://schemas.openxmlformats.org/officeDocument/2006/relationships/image" Target="../media/image4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3.png"/><Relationship Id="rId5" Type="http://schemas.openxmlformats.org/officeDocument/2006/relationships/customXml" Target="../ink/ink2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EFA40A6-7CC7-D54B-9668-6AC8BFE84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Regionální ekonomie a politika 1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5D3470D-D655-BE4B-B17C-534AC779C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029068-3663-7246-9F5F-EFDCE7D1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Lokalizační analýza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9C537E-6D38-4B4E-9058-AA484257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905">
            <a:off x="6801984" y="686151"/>
            <a:ext cx="2819768" cy="31416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7C506AC-3535-4D39-9215-BA2E930E38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/>
          <a:stretch/>
        </p:blipFill>
        <p:spPr>
          <a:xfrm rot="924150">
            <a:off x="6293289" y="3788701"/>
            <a:ext cx="3457142" cy="2057400"/>
          </a:xfrm>
          <a:prstGeom prst="rect">
            <a:avLst/>
          </a:prstGeom>
        </p:spPr>
      </p:pic>
      <p:pic>
        <p:nvPicPr>
          <p:cNvPr id="11" name="Obrázek 10" descr="Obsah obrázku text, osoba, zeď, bílá&#10;&#10;Popis byl vytvořen automaticky">
            <a:extLst>
              <a:ext uri="{FF2B5EF4-FFF2-40B4-BE49-F238E27FC236}">
                <a16:creationId xmlns:a16="http://schemas.microsoft.com/office/drawing/2014/main" id="{D90122DA-D047-4D89-BE91-622E20C5E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66" y="861442"/>
            <a:ext cx="1738970" cy="2505711"/>
          </a:xfrm>
          <a:prstGeom prst="rect">
            <a:avLst/>
          </a:prstGeom>
        </p:spPr>
      </p:pic>
      <p:pic>
        <p:nvPicPr>
          <p:cNvPr id="12" name="Picture 2" descr="Walter Isard, Father of Regional Science, Dies at 91 - The New York Times">
            <a:extLst>
              <a:ext uri="{FF2B5EF4-FFF2-40B4-BE49-F238E27FC236}">
                <a16:creationId xmlns:a16="http://schemas.microsoft.com/office/drawing/2014/main" id="{3CCDE101-A315-453C-855D-72B5C858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8221">
            <a:off x="8044743" y="3360988"/>
            <a:ext cx="2146343" cy="281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579BF843-6145-4357-80C1-31E02FBB3733}"/>
                  </a:ext>
                </a:extLst>
              </p14:cNvPr>
              <p14:cNvContentPartPr/>
              <p14:nvPr/>
            </p14:nvContentPartPr>
            <p14:xfrm>
              <a:off x="9277870" y="6173587"/>
              <a:ext cx="2880" cy="1080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579BF843-6145-4357-80C1-31E02FBB37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69230" y="6164587"/>
                <a:ext cx="20520" cy="28440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Obrázek 57" descr="Obsah obrázku osoba, vsedě&#10;&#10;Popis byl vytvořen automaticky">
            <a:extLst>
              <a:ext uri="{FF2B5EF4-FFF2-40B4-BE49-F238E27FC236}">
                <a16:creationId xmlns:a16="http://schemas.microsoft.com/office/drawing/2014/main" id="{1681828A-008F-44BD-96E7-583C4A33BA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3"/>
          <a:stretch/>
        </p:blipFill>
        <p:spPr>
          <a:xfrm>
            <a:off x="5900411" y="1487264"/>
            <a:ext cx="2392680" cy="1978723"/>
          </a:xfrm>
          <a:prstGeom prst="rect">
            <a:avLst/>
          </a:prstGeom>
        </p:spPr>
      </p:pic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1C02BA82-7148-4228-9C14-0601F03407FF}"/>
              </a:ext>
            </a:extLst>
          </p:cNvPr>
          <p:cNvSpPr txBox="1"/>
          <p:nvPr/>
        </p:nvSpPr>
        <p:spPr>
          <a:xfrm>
            <a:off x="1242155" y="368357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A1A9C6-5D5C-4D6D-9CDB-42C97D5859B6}"/>
              </a:ext>
            </a:extLst>
          </p:cNvPr>
          <p:cNvSpPr txBox="1"/>
          <p:nvPr/>
        </p:nvSpPr>
        <p:spPr>
          <a:xfrm rot="19915338">
            <a:off x="6045846" y="1688877"/>
            <a:ext cx="109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Reenie Beanie" panose="02000000000000000000" pitchFamily="2" charset="-18"/>
              </a:rPr>
              <a:t>A. Weber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BDF8C2-C7F5-4093-BCFF-3F56E2F6703F}"/>
              </a:ext>
            </a:extLst>
          </p:cNvPr>
          <p:cNvSpPr txBox="1"/>
          <p:nvPr/>
        </p:nvSpPr>
        <p:spPr>
          <a:xfrm>
            <a:off x="9167031" y="2745669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Reenie Beanie" panose="02000000000000000000" pitchFamily="2" charset="-18"/>
              </a:rPr>
              <a:t>J. H. von Thünen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F0EA498-3F15-4583-B6DB-0D2329422D8B}"/>
              </a:ext>
            </a:extLst>
          </p:cNvPr>
          <p:cNvSpPr txBox="1"/>
          <p:nvPr/>
        </p:nvSpPr>
        <p:spPr>
          <a:xfrm rot="19444553">
            <a:off x="8848598" y="5601327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Reenie Beanie" panose="02000000000000000000" pitchFamily="2" charset="-18"/>
              </a:rPr>
              <a:t>W. Isard</a:t>
            </a:r>
            <a:endParaRPr lang="cs-CZ" sz="2800" dirty="0">
              <a:solidFill>
                <a:schemeClr val="bg1"/>
              </a:solidFill>
              <a:latin typeface="Reenie Beanie" panose="02000000000000000000" pitchFamily="2" charset="-1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F61354D-6113-4ED3-8BDB-BE6C814F8983}"/>
                  </a:ext>
                </a:extLst>
              </p14:cNvPr>
              <p14:cNvContentPartPr/>
              <p14:nvPr/>
            </p14:nvContentPartPr>
            <p14:xfrm>
              <a:off x="11324470" y="3566827"/>
              <a:ext cx="420480" cy="55188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4F61354D-6113-4ED3-8BDB-BE6C814F89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15470" y="3557827"/>
                <a:ext cx="43812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17EDC3D6-9B3C-45D0-B5E6-C42A67D33A03}"/>
                  </a:ext>
                </a:extLst>
              </p14:cNvPr>
              <p14:cNvContentPartPr/>
              <p14:nvPr/>
            </p14:nvContentPartPr>
            <p14:xfrm>
              <a:off x="5804950" y="1411147"/>
              <a:ext cx="447480" cy="40644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17EDC3D6-9B3C-45D0-B5E6-C42A67D33A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5950" y="1402155"/>
                <a:ext cx="465120" cy="4240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9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křivky lokalizace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Kumulované hodnoty jsou postupně vynášeny na osu x (SP</a:t>
            </a:r>
            <a:r>
              <a:rPr lang="cs-CZ" sz="2000" kern="12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a osu y (P</a:t>
            </a:r>
            <a:r>
              <a:rPr lang="cs-CZ" sz="2000" kern="12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cs-CZ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20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0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základě uvedeného postupu dostaneme konkávní křivku, která leží nad diagonálou, přičemž odchylka od diagonály je tím větší, čím větší je stupeň odvětvové koncentrace v oblasti.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Pokud by byly všechny IL</a:t>
            </a:r>
            <a:r>
              <a:rPr lang="cs-CZ" sz="2000" kern="12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cs-CZ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1, potom by ležela křivka lokalizace na diagonále, což by znamenalo rovnoměrné zastoupení sledovaného odvětví ve všech oblastech.</a:t>
            </a:r>
          </a:p>
        </p:txBody>
      </p:sp>
      <p:sp>
        <p:nvSpPr>
          <p:cNvPr id="7" name="Obdélník 6"/>
          <p:cNvSpPr/>
          <p:nvPr/>
        </p:nvSpPr>
        <p:spPr>
          <a:xfrm>
            <a:off x="4113606" y="2242008"/>
            <a:ext cx="359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1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7494674" y="3317739"/>
            <a:ext cx="524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cs-CZ" sz="1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cs-CZ" sz="1400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3614138394"/>
              </p:ext>
            </p:extLst>
          </p:nvPr>
        </p:nvGraphicFramePr>
        <p:xfrm>
          <a:off x="4473000" y="2242008"/>
          <a:ext cx="3211168" cy="138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Volný tvar 9"/>
          <p:cNvSpPr/>
          <p:nvPr/>
        </p:nvSpPr>
        <p:spPr>
          <a:xfrm rot="20061651">
            <a:off x="4693804" y="2477555"/>
            <a:ext cx="2755378" cy="526759"/>
          </a:xfrm>
          <a:custGeom>
            <a:avLst/>
            <a:gdLst>
              <a:gd name="connsiteX0" fmla="*/ 0 w 8972550"/>
              <a:gd name="connsiteY0" fmla="*/ 448558 h 3829933"/>
              <a:gd name="connsiteX1" fmla="*/ 5657850 w 8972550"/>
              <a:gd name="connsiteY1" fmla="*/ 286633 h 3829933"/>
              <a:gd name="connsiteX2" fmla="*/ 8915400 w 8972550"/>
              <a:gd name="connsiteY2" fmla="*/ 3772783 h 3829933"/>
              <a:gd name="connsiteX3" fmla="*/ 8915400 w 8972550"/>
              <a:gd name="connsiteY3" fmla="*/ 3772783 h 3829933"/>
              <a:gd name="connsiteX4" fmla="*/ 8972550 w 8972550"/>
              <a:gd name="connsiteY4" fmla="*/ 3829933 h 3829933"/>
              <a:gd name="connsiteX5" fmla="*/ 8963025 w 8972550"/>
              <a:gd name="connsiteY5" fmla="*/ 3820408 h 3829933"/>
              <a:gd name="connsiteX0" fmla="*/ 1 w 8966642"/>
              <a:gd name="connsiteY0" fmla="*/ 842716 h 3683158"/>
              <a:gd name="connsiteX1" fmla="*/ 5651942 w 8966642"/>
              <a:gd name="connsiteY1" fmla="*/ 139858 h 3683158"/>
              <a:gd name="connsiteX2" fmla="*/ 8909492 w 8966642"/>
              <a:gd name="connsiteY2" fmla="*/ 3626008 h 3683158"/>
              <a:gd name="connsiteX3" fmla="*/ 8909492 w 8966642"/>
              <a:gd name="connsiteY3" fmla="*/ 3626008 h 3683158"/>
              <a:gd name="connsiteX4" fmla="*/ 8966642 w 8966642"/>
              <a:gd name="connsiteY4" fmla="*/ 3683158 h 3683158"/>
              <a:gd name="connsiteX5" fmla="*/ 8957117 w 8966642"/>
              <a:gd name="connsiteY5" fmla="*/ 3673633 h 3683158"/>
              <a:gd name="connsiteX0" fmla="*/ -1 w 8966640"/>
              <a:gd name="connsiteY0" fmla="*/ 964060 h 3804502"/>
              <a:gd name="connsiteX1" fmla="*/ 5651940 w 8966640"/>
              <a:gd name="connsiteY1" fmla="*/ 261202 h 3804502"/>
              <a:gd name="connsiteX2" fmla="*/ 8909490 w 8966640"/>
              <a:gd name="connsiteY2" fmla="*/ 3747352 h 3804502"/>
              <a:gd name="connsiteX3" fmla="*/ 8909490 w 8966640"/>
              <a:gd name="connsiteY3" fmla="*/ 3747352 h 3804502"/>
              <a:gd name="connsiteX4" fmla="*/ 8966640 w 8966640"/>
              <a:gd name="connsiteY4" fmla="*/ 3804502 h 3804502"/>
              <a:gd name="connsiteX5" fmla="*/ 8957115 w 8966640"/>
              <a:gd name="connsiteY5" fmla="*/ 3794977 h 3804502"/>
              <a:gd name="connsiteX0" fmla="*/ 1 w 8966642"/>
              <a:gd name="connsiteY0" fmla="*/ 1407648 h 4248090"/>
              <a:gd name="connsiteX1" fmla="*/ 2943718 w 8966642"/>
              <a:gd name="connsiteY1" fmla="*/ 43552 h 4248090"/>
              <a:gd name="connsiteX2" fmla="*/ 5651942 w 8966642"/>
              <a:gd name="connsiteY2" fmla="*/ 704790 h 4248090"/>
              <a:gd name="connsiteX3" fmla="*/ 8909492 w 8966642"/>
              <a:gd name="connsiteY3" fmla="*/ 4190940 h 4248090"/>
              <a:gd name="connsiteX4" fmla="*/ 8909492 w 8966642"/>
              <a:gd name="connsiteY4" fmla="*/ 4190940 h 4248090"/>
              <a:gd name="connsiteX5" fmla="*/ 8966642 w 8966642"/>
              <a:gd name="connsiteY5" fmla="*/ 4248090 h 4248090"/>
              <a:gd name="connsiteX6" fmla="*/ 8957117 w 8966642"/>
              <a:gd name="connsiteY6" fmla="*/ 4238565 h 4248090"/>
              <a:gd name="connsiteX0" fmla="*/ -1 w 8966640"/>
              <a:gd name="connsiteY0" fmla="*/ 1407648 h 4248090"/>
              <a:gd name="connsiteX1" fmla="*/ 2943716 w 8966640"/>
              <a:gd name="connsiteY1" fmla="*/ 43552 h 4248090"/>
              <a:gd name="connsiteX2" fmla="*/ 5651940 w 8966640"/>
              <a:gd name="connsiteY2" fmla="*/ 704790 h 4248090"/>
              <a:gd name="connsiteX3" fmla="*/ 8909490 w 8966640"/>
              <a:gd name="connsiteY3" fmla="*/ 4190940 h 4248090"/>
              <a:gd name="connsiteX4" fmla="*/ 8909490 w 8966640"/>
              <a:gd name="connsiteY4" fmla="*/ 4190940 h 4248090"/>
              <a:gd name="connsiteX5" fmla="*/ 8966640 w 8966640"/>
              <a:gd name="connsiteY5" fmla="*/ 4248090 h 4248090"/>
              <a:gd name="connsiteX6" fmla="*/ 8957115 w 8966640"/>
              <a:gd name="connsiteY6" fmla="*/ 4238565 h 4248090"/>
              <a:gd name="connsiteX0" fmla="*/ 1 w 8966642"/>
              <a:gd name="connsiteY0" fmla="*/ 1407648 h 4248090"/>
              <a:gd name="connsiteX1" fmla="*/ 2943718 w 8966642"/>
              <a:gd name="connsiteY1" fmla="*/ 43552 h 4248090"/>
              <a:gd name="connsiteX2" fmla="*/ 5651942 w 8966642"/>
              <a:gd name="connsiteY2" fmla="*/ 704790 h 4248090"/>
              <a:gd name="connsiteX3" fmla="*/ 8909492 w 8966642"/>
              <a:gd name="connsiteY3" fmla="*/ 4190940 h 4248090"/>
              <a:gd name="connsiteX4" fmla="*/ 8909492 w 8966642"/>
              <a:gd name="connsiteY4" fmla="*/ 4190940 h 4248090"/>
              <a:gd name="connsiteX5" fmla="*/ 8966642 w 8966642"/>
              <a:gd name="connsiteY5" fmla="*/ 4248090 h 4248090"/>
              <a:gd name="connsiteX6" fmla="*/ 8957117 w 8966642"/>
              <a:gd name="connsiteY6" fmla="*/ 4238565 h 4248090"/>
              <a:gd name="connsiteX0" fmla="*/ -1 w 8966640"/>
              <a:gd name="connsiteY0" fmla="*/ 1830727 h 4671169"/>
              <a:gd name="connsiteX1" fmla="*/ 2943716 w 8966640"/>
              <a:gd name="connsiteY1" fmla="*/ 466631 h 4671169"/>
              <a:gd name="connsiteX2" fmla="*/ 5651940 w 8966640"/>
              <a:gd name="connsiteY2" fmla="*/ 1127869 h 4671169"/>
              <a:gd name="connsiteX3" fmla="*/ 8909490 w 8966640"/>
              <a:gd name="connsiteY3" fmla="*/ 4614019 h 4671169"/>
              <a:gd name="connsiteX4" fmla="*/ 8909490 w 8966640"/>
              <a:gd name="connsiteY4" fmla="*/ 4614019 h 4671169"/>
              <a:gd name="connsiteX5" fmla="*/ 8966640 w 8966640"/>
              <a:gd name="connsiteY5" fmla="*/ 4671169 h 4671169"/>
              <a:gd name="connsiteX6" fmla="*/ 8957115 w 8966640"/>
              <a:gd name="connsiteY6" fmla="*/ 4661644 h 4671169"/>
              <a:gd name="connsiteX0" fmla="*/ 1 w 8966642"/>
              <a:gd name="connsiteY0" fmla="*/ 2885346 h 5725788"/>
              <a:gd name="connsiteX1" fmla="*/ 3550123 w 8966642"/>
              <a:gd name="connsiteY1" fmla="*/ 307368 h 5725788"/>
              <a:gd name="connsiteX2" fmla="*/ 5651942 w 8966642"/>
              <a:gd name="connsiteY2" fmla="*/ 2182488 h 5725788"/>
              <a:gd name="connsiteX3" fmla="*/ 8909492 w 8966642"/>
              <a:gd name="connsiteY3" fmla="*/ 5668638 h 5725788"/>
              <a:gd name="connsiteX4" fmla="*/ 8909492 w 8966642"/>
              <a:gd name="connsiteY4" fmla="*/ 5668638 h 5725788"/>
              <a:gd name="connsiteX5" fmla="*/ 8966642 w 8966642"/>
              <a:gd name="connsiteY5" fmla="*/ 5725788 h 5725788"/>
              <a:gd name="connsiteX6" fmla="*/ 8957117 w 8966642"/>
              <a:gd name="connsiteY6" fmla="*/ 5716263 h 5725788"/>
              <a:gd name="connsiteX0" fmla="*/ -1 w 8966640"/>
              <a:gd name="connsiteY0" fmla="*/ 3060232 h 5900674"/>
              <a:gd name="connsiteX1" fmla="*/ 3550121 w 8966640"/>
              <a:gd name="connsiteY1" fmla="*/ 482254 h 5900674"/>
              <a:gd name="connsiteX2" fmla="*/ 5941435 w 8966640"/>
              <a:gd name="connsiteY2" fmla="*/ 1252029 h 5900674"/>
              <a:gd name="connsiteX3" fmla="*/ 8909490 w 8966640"/>
              <a:gd name="connsiteY3" fmla="*/ 5843524 h 5900674"/>
              <a:gd name="connsiteX4" fmla="*/ 8909490 w 8966640"/>
              <a:gd name="connsiteY4" fmla="*/ 5843524 h 5900674"/>
              <a:gd name="connsiteX5" fmla="*/ 8966640 w 8966640"/>
              <a:gd name="connsiteY5" fmla="*/ 5900674 h 5900674"/>
              <a:gd name="connsiteX6" fmla="*/ 8957115 w 8966640"/>
              <a:gd name="connsiteY6" fmla="*/ 5891149 h 5900674"/>
              <a:gd name="connsiteX0" fmla="*/ 1 w 8966642"/>
              <a:gd name="connsiteY0" fmla="*/ 3089756 h 5930198"/>
              <a:gd name="connsiteX1" fmla="*/ 3550123 w 8966642"/>
              <a:gd name="connsiteY1" fmla="*/ 511778 h 5930198"/>
              <a:gd name="connsiteX2" fmla="*/ 5941437 w 8966642"/>
              <a:gd name="connsiteY2" fmla="*/ 1281553 h 5930198"/>
              <a:gd name="connsiteX3" fmla="*/ 8909492 w 8966642"/>
              <a:gd name="connsiteY3" fmla="*/ 5873048 h 5930198"/>
              <a:gd name="connsiteX4" fmla="*/ 8909492 w 8966642"/>
              <a:gd name="connsiteY4" fmla="*/ 5873048 h 5930198"/>
              <a:gd name="connsiteX5" fmla="*/ 8966642 w 8966642"/>
              <a:gd name="connsiteY5" fmla="*/ 5930198 h 5930198"/>
              <a:gd name="connsiteX6" fmla="*/ 8957117 w 8966642"/>
              <a:gd name="connsiteY6" fmla="*/ 5920673 h 5930198"/>
              <a:gd name="connsiteX0" fmla="*/ -1 w 8966640"/>
              <a:gd name="connsiteY0" fmla="*/ 2927142 h 5767584"/>
              <a:gd name="connsiteX1" fmla="*/ 3550121 w 8966640"/>
              <a:gd name="connsiteY1" fmla="*/ 349164 h 5767584"/>
              <a:gd name="connsiteX2" fmla="*/ 5941435 w 8966640"/>
              <a:gd name="connsiteY2" fmla="*/ 1118939 h 5767584"/>
              <a:gd name="connsiteX3" fmla="*/ 8909490 w 8966640"/>
              <a:gd name="connsiteY3" fmla="*/ 5710434 h 5767584"/>
              <a:gd name="connsiteX4" fmla="*/ 8909490 w 8966640"/>
              <a:gd name="connsiteY4" fmla="*/ 5710434 h 5767584"/>
              <a:gd name="connsiteX5" fmla="*/ 8966640 w 8966640"/>
              <a:gd name="connsiteY5" fmla="*/ 5767584 h 5767584"/>
              <a:gd name="connsiteX6" fmla="*/ 8957115 w 8966640"/>
              <a:gd name="connsiteY6" fmla="*/ 5758059 h 5767584"/>
              <a:gd name="connsiteX0" fmla="*/ 1 w 8966642"/>
              <a:gd name="connsiteY0" fmla="*/ 2916709 h 5757151"/>
              <a:gd name="connsiteX1" fmla="*/ 3550123 w 8966642"/>
              <a:gd name="connsiteY1" fmla="*/ 338731 h 5757151"/>
              <a:gd name="connsiteX2" fmla="*/ 5979477 w 8966642"/>
              <a:gd name="connsiteY2" fmla="*/ 1187179 h 5757151"/>
              <a:gd name="connsiteX3" fmla="*/ 8909492 w 8966642"/>
              <a:gd name="connsiteY3" fmla="*/ 5700001 h 5757151"/>
              <a:gd name="connsiteX4" fmla="*/ 8909492 w 8966642"/>
              <a:gd name="connsiteY4" fmla="*/ 5700001 h 5757151"/>
              <a:gd name="connsiteX5" fmla="*/ 8966642 w 8966642"/>
              <a:gd name="connsiteY5" fmla="*/ 5757151 h 5757151"/>
              <a:gd name="connsiteX6" fmla="*/ 8957117 w 8966642"/>
              <a:gd name="connsiteY6" fmla="*/ 5747626 h 5757151"/>
              <a:gd name="connsiteX0" fmla="*/ -1 w 8966640"/>
              <a:gd name="connsiteY0" fmla="*/ 2940675 h 5781117"/>
              <a:gd name="connsiteX1" fmla="*/ 3550121 w 8966640"/>
              <a:gd name="connsiteY1" fmla="*/ 362697 h 5781117"/>
              <a:gd name="connsiteX2" fmla="*/ 6151082 w 8966640"/>
              <a:gd name="connsiteY2" fmla="*/ 1037115 h 5781117"/>
              <a:gd name="connsiteX3" fmla="*/ 8909490 w 8966640"/>
              <a:gd name="connsiteY3" fmla="*/ 5723967 h 5781117"/>
              <a:gd name="connsiteX4" fmla="*/ 8909490 w 8966640"/>
              <a:gd name="connsiteY4" fmla="*/ 5723967 h 5781117"/>
              <a:gd name="connsiteX5" fmla="*/ 8966640 w 8966640"/>
              <a:gd name="connsiteY5" fmla="*/ 5781117 h 5781117"/>
              <a:gd name="connsiteX6" fmla="*/ 8957115 w 8966640"/>
              <a:gd name="connsiteY6" fmla="*/ 5771592 h 5781117"/>
              <a:gd name="connsiteX0" fmla="*/ 1 w 8966642"/>
              <a:gd name="connsiteY0" fmla="*/ 2931282 h 5771724"/>
              <a:gd name="connsiteX1" fmla="*/ 3550123 w 8966642"/>
              <a:gd name="connsiteY1" fmla="*/ 353304 h 5771724"/>
              <a:gd name="connsiteX2" fmla="*/ 6296387 w 8966642"/>
              <a:gd name="connsiteY2" fmla="*/ 1093143 h 5771724"/>
              <a:gd name="connsiteX3" fmla="*/ 8909492 w 8966642"/>
              <a:gd name="connsiteY3" fmla="*/ 5714574 h 5771724"/>
              <a:gd name="connsiteX4" fmla="*/ 8909492 w 8966642"/>
              <a:gd name="connsiteY4" fmla="*/ 5714574 h 5771724"/>
              <a:gd name="connsiteX5" fmla="*/ 8966642 w 8966642"/>
              <a:gd name="connsiteY5" fmla="*/ 5771724 h 5771724"/>
              <a:gd name="connsiteX6" fmla="*/ 8957117 w 8966642"/>
              <a:gd name="connsiteY6" fmla="*/ 5762199 h 5771724"/>
              <a:gd name="connsiteX0" fmla="*/ -1 w 8966640"/>
              <a:gd name="connsiteY0" fmla="*/ 2772198 h 5612640"/>
              <a:gd name="connsiteX1" fmla="*/ 3550121 w 8966640"/>
              <a:gd name="connsiteY1" fmla="*/ 194220 h 5612640"/>
              <a:gd name="connsiteX2" fmla="*/ 6296385 w 8966640"/>
              <a:gd name="connsiteY2" fmla="*/ 934059 h 5612640"/>
              <a:gd name="connsiteX3" fmla="*/ 8909490 w 8966640"/>
              <a:gd name="connsiteY3" fmla="*/ 5555490 h 5612640"/>
              <a:gd name="connsiteX4" fmla="*/ 8909490 w 8966640"/>
              <a:gd name="connsiteY4" fmla="*/ 5555490 h 5612640"/>
              <a:gd name="connsiteX5" fmla="*/ 8966640 w 8966640"/>
              <a:gd name="connsiteY5" fmla="*/ 5612640 h 5612640"/>
              <a:gd name="connsiteX6" fmla="*/ 8957115 w 8966640"/>
              <a:gd name="connsiteY6" fmla="*/ 5603115 h 5612640"/>
              <a:gd name="connsiteX0" fmla="*/ 1 w 8966642"/>
              <a:gd name="connsiteY0" fmla="*/ 2732466 h 5572908"/>
              <a:gd name="connsiteX1" fmla="*/ 3550123 w 8966642"/>
              <a:gd name="connsiteY1" fmla="*/ 154488 h 5572908"/>
              <a:gd name="connsiteX2" fmla="*/ 6296387 w 8966642"/>
              <a:gd name="connsiteY2" fmla="*/ 894327 h 5572908"/>
              <a:gd name="connsiteX3" fmla="*/ 8909492 w 8966642"/>
              <a:gd name="connsiteY3" fmla="*/ 5515758 h 5572908"/>
              <a:gd name="connsiteX4" fmla="*/ 8909492 w 8966642"/>
              <a:gd name="connsiteY4" fmla="*/ 5515758 h 5572908"/>
              <a:gd name="connsiteX5" fmla="*/ 8966642 w 8966642"/>
              <a:gd name="connsiteY5" fmla="*/ 5572908 h 5572908"/>
              <a:gd name="connsiteX6" fmla="*/ 8957117 w 8966642"/>
              <a:gd name="connsiteY6" fmla="*/ 5563383 h 5572908"/>
              <a:gd name="connsiteX0" fmla="*/ -1 w 8966640"/>
              <a:gd name="connsiteY0" fmla="*/ 2708101 h 5548543"/>
              <a:gd name="connsiteX1" fmla="*/ 3550121 w 8966640"/>
              <a:gd name="connsiteY1" fmla="*/ 130123 h 5548543"/>
              <a:gd name="connsiteX2" fmla="*/ 6361753 w 8966640"/>
              <a:gd name="connsiteY2" fmla="*/ 1181413 h 5548543"/>
              <a:gd name="connsiteX3" fmla="*/ 8909490 w 8966640"/>
              <a:gd name="connsiteY3" fmla="*/ 5491393 h 5548543"/>
              <a:gd name="connsiteX4" fmla="*/ 8909490 w 8966640"/>
              <a:gd name="connsiteY4" fmla="*/ 5491393 h 5548543"/>
              <a:gd name="connsiteX5" fmla="*/ 8966640 w 8966640"/>
              <a:gd name="connsiteY5" fmla="*/ 5548543 h 5548543"/>
              <a:gd name="connsiteX6" fmla="*/ 8957115 w 8966640"/>
              <a:gd name="connsiteY6" fmla="*/ 5539018 h 5548543"/>
              <a:gd name="connsiteX0" fmla="*/ 1 w 8966642"/>
              <a:gd name="connsiteY0" fmla="*/ 2694363 h 5534805"/>
              <a:gd name="connsiteX1" fmla="*/ 3550123 w 8966642"/>
              <a:gd name="connsiteY1" fmla="*/ 116385 h 5534805"/>
              <a:gd name="connsiteX2" fmla="*/ 6389085 w 8966642"/>
              <a:gd name="connsiteY2" fmla="*/ 1400429 h 5534805"/>
              <a:gd name="connsiteX3" fmla="*/ 8909492 w 8966642"/>
              <a:gd name="connsiteY3" fmla="*/ 5477655 h 5534805"/>
              <a:gd name="connsiteX4" fmla="*/ 8909492 w 8966642"/>
              <a:gd name="connsiteY4" fmla="*/ 5477655 h 5534805"/>
              <a:gd name="connsiteX5" fmla="*/ 8966642 w 8966642"/>
              <a:gd name="connsiteY5" fmla="*/ 5534805 h 5534805"/>
              <a:gd name="connsiteX6" fmla="*/ 8957117 w 8966642"/>
              <a:gd name="connsiteY6" fmla="*/ 5525280 h 5534805"/>
              <a:gd name="connsiteX0" fmla="*/ -1 w 8966640"/>
              <a:gd name="connsiteY0" fmla="*/ 2694363 h 5534805"/>
              <a:gd name="connsiteX1" fmla="*/ 3550121 w 8966640"/>
              <a:gd name="connsiteY1" fmla="*/ 116385 h 5534805"/>
              <a:gd name="connsiteX2" fmla="*/ 6389083 w 8966640"/>
              <a:gd name="connsiteY2" fmla="*/ 1400429 h 5534805"/>
              <a:gd name="connsiteX3" fmla="*/ 8909490 w 8966640"/>
              <a:gd name="connsiteY3" fmla="*/ 5477655 h 5534805"/>
              <a:gd name="connsiteX4" fmla="*/ 8909490 w 8966640"/>
              <a:gd name="connsiteY4" fmla="*/ 5477655 h 5534805"/>
              <a:gd name="connsiteX5" fmla="*/ 8966640 w 8966640"/>
              <a:gd name="connsiteY5" fmla="*/ 5534805 h 5534805"/>
              <a:gd name="connsiteX6" fmla="*/ 8957115 w 8966640"/>
              <a:gd name="connsiteY6" fmla="*/ 5525280 h 5534805"/>
              <a:gd name="connsiteX0" fmla="*/ 1 w 8966642"/>
              <a:gd name="connsiteY0" fmla="*/ 2707029 h 5547471"/>
              <a:gd name="connsiteX1" fmla="*/ 3550123 w 8966642"/>
              <a:gd name="connsiteY1" fmla="*/ 129051 h 5547471"/>
              <a:gd name="connsiteX2" fmla="*/ 6341281 w 8966642"/>
              <a:gd name="connsiteY2" fmla="*/ 1196773 h 5547471"/>
              <a:gd name="connsiteX3" fmla="*/ 8909492 w 8966642"/>
              <a:gd name="connsiteY3" fmla="*/ 5490321 h 5547471"/>
              <a:gd name="connsiteX4" fmla="*/ 8909492 w 8966642"/>
              <a:gd name="connsiteY4" fmla="*/ 5490321 h 5547471"/>
              <a:gd name="connsiteX5" fmla="*/ 8966642 w 8966642"/>
              <a:gd name="connsiteY5" fmla="*/ 5547471 h 5547471"/>
              <a:gd name="connsiteX6" fmla="*/ 8957117 w 8966642"/>
              <a:gd name="connsiteY6" fmla="*/ 5537946 h 5547471"/>
              <a:gd name="connsiteX0" fmla="*/ -1 w 8966640"/>
              <a:gd name="connsiteY0" fmla="*/ 2683814 h 5524256"/>
              <a:gd name="connsiteX1" fmla="*/ 3550121 w 8966640"/>
              <a:gd name="connsiteY1" fmla="*/ 105836 h 5524256"/>
              <a:gd name="connsiteX2" fmla="*/ 6750886 w 8966640"/>
              <a:gd name="connsiteY2" fmla="*/ 1609301 h 5524256"/>
              <a:gd name="connsiteX3" fmla="*/ 8909490 w 8966640"/>
              <a:gd name="connsiteY3" fmla="*/ 5467106 h 5524256"/>
              <a:gd name="connsiteX4" fmla="*/ 8909490 w 8966640"/>
              <a:gd name="connsiteY4" fmla="*/ 5467106 h 5524256"/>
              <a:gd name="connsiteX5" fmla="*/ 8966640 w 8966640"/>
              <a:gd name="connsiteY5" fmla="*/ 5524256 h 5524256"/>
              <a:gd name="connsiteX6" fmla="*/ 8957115 w 8966640"/>
              <a:gd name="connsiteY6" fmla="*/ 5514731 h 5524256"/>
              <a:gd name="connsiteX0" fmla="*/ 1 w 8966642"/>
              <a:gd name="connsiteY0" fmla="*/ 2684676 h 5525118"/>
              <a:gd name="connsiteX1" fmla="*/ 3550123 w 8966642"/>
              <a:gd name="connsiteY1" fmla="*/ 106698 h 5525118"/>
              <a:gd name="connsiteX2" fmla="*/ 6684577 w 8966642"/>
              <a:gd name="connsiteY2" fmla="*/ 1590572 h 5525118"/>
              <a:gd name="connsiteX3" fmla="*/ 8909492 w 8966642"/>
              <a:gd name="connsiteY3" fmla="*/ 5467968 h 5525118"/>
              <a:gd name="connsiteX4" fmla="*/ 8909492 w 8966642"/>
              <a:gd name="connsiteY4" fmla="*/ 5467968 h 5525118"/>
              <a:gd name="connsiteX5" fmla="*/ 8966642 w 8966642"/>
              <a:gd name="connsiteY5" fmla="*/ 5525118 h 5525118"/>
              <a:gd name="connsiteX6" fmla="*/ 8957117 w 8966642"/>
              <a:gd name="connsiteY6" fmla="*/ 5515593 h 5525118"/>
              <a:gd name="connsiteX0" fmla="*/ -1 w 8966640"/>
              <a:gd name="connsiteY0" fmla="*/ 2679817 h 5520259"/>
              <a:gd name="connsiteX1" fmla="*/ 3550121 w 8966640"/>
              <a:gd name="connsiteY1" fmla="*/ 101839 h 5520259"/>
              <a:gd name="connsiteX2" fmla="*/ 6768450 w 8966640"/>
              <a:gd name="connsiteY2" fmla="*/ 1700358 h 5520259"/>
              <a:gd name="connsiteX3" fmla="*/ 8909490 w 8966640"/>
              <a:gd name="connsiteY3" fmla="*/ 5463109 h 5520259"/>
              <a:gd name="connsiteX4" fmla="*/ 8909490 w 8966640"/>
              <a:gd name="connsiteY4" fmla="*/ 5463109 h 5520259"/>
              <a:gd name="connsiteX5" fmla="*/ 8966640 w 8966640"/>
              <a:gd name="connsiteY5" fmla="*/ 5520259 h 5520259"/>
              <a:gd name="connsiteX6" fmla="*/ 8957115 w 8966640"/>
              <a:gd name="connsiteY6" fmla="*/ 5510734 h 5520259"/>
              <a:gd name="connsiteX0" fmla="*/ 1 w 8966642"/>
              <a:gd name="connsiteY0" fmla="*/ 2678761 h 5519203"/>
              <a:gd name="connsiteX1" fmla="*/ 3550123 w 8966642"/>
              <a:gd name="connsiteY1" fmla="*/ 100783 h 5519203"/>
              <a:gd name="connsiteX2" fmla="*/ 6781131 w 8966642"/>
              <a:gd name="connsiteY2" fmla="*/ 1725525 h 5519203"/>
              <a:gd name="connsiteX3" fmla="*/ 8909492 w 8966642"/>
              <a:gd name="connsiteY3" fmla="*/ 5462053 h 5519203"/>
              <a:gd name="connsiteX4" fmla="*/ 8909492 w 8966642"/>
              <a:gd name="connsiteY4" fmla="*/ 5462053 h 5519203"/>
              <a:gd name="connsiteX5" fmla="*/ 8966642 w 8966642"/>
              <a:gd name="connsiteY5" fmla="*/ 5519203 h 5519203"/>
              <a:gd name="connsiteX6" fmla="*/ 8957117 w 8966642"/>
              <a:gd name="connsiteY6" fmla="*/ 5509678 h 5519203"/>
              <a:gd name="connsiteX0" fmla="*/ -1 w 8966640"/>
              <a:gd name="connsiteY0" fmla="*/ 2678761 h 5825047"/>
              <a:gd name="connsiteX1" fmla="*/ 3550121 w 8966640"/>
              <a:gd name="connsiteY1" fmla="*/ 100783 h 5825047"/>
              <a:gd name="connsiteX2" fmla="*/ 6781129 w 8966640"/>
              <a:gd name="connsiteY2" fmla="*/ 1725525 h 5825047"/>
              <a:gd name="connsiteX3" fmla="*/ 8909490 w 8966640"/>
              <a:gd name="connsiteY3" fmla="*/ 5462053 h 5825047"/>
              <a:gd name="connsiteX4" fmla="*/ 8909490 w 8966640"/>
              <a:gd name="connsiteY4" fmla="*/ 5462053 h 5825047"/>
              <a:gd name="connsiteX5" fmla="*/ 8966640 w 8966640"/>
              <a:gd name="connsiteY5" fmla="*/ 5519203 h 5825047"/>
              <a:gd name="connsiteX6" fmla="*/ 8910717 w 8966640"/>
              <a:gd name="connsiteY6" fmla="*/ 5825047 h 5825047"/>
              <a:gd name="connsiteX0" fmla="*/ 1 w 8966642"/>
              <a:gd name="connsiteY0" fmla="*/ 2672425 h 5818711"/>
              <a:gd name="connsiteX1" fmla="*/ 3550123 w 8966642"/>
              <a:gd name="connsiteY1" fmla="*/ 94447 h 5818711"/>
              <a:gd name="connsiteX2" fmla="*/ 6749946 w 8966642"/>
              <a:gd name="connsiteY2" fmla="*/ 1889702 h 5818711"/>
              <a:gd name="connsiteX3" fmla="*/ 8909492 w 8966642"/>
              <a:gd name="connsiteY3" fmla="*/ 5455717 h 5818711"/>
              <a:gd name="connsiteX4" fmla="*/ 8909492 w 8966642"/>
              <a:gd name="connsiteY4" fmla="*/ 5455717 h 5818711"/>
              <a:gd name="connsiteX5" fmla="*/ 8966642 w 8966642"/>
              <a:gd name="connsiteY5" fmla="*/ 5512867 h 5818711"/>
              <a:gd name="connsiteX6" fmla="*/ 8910719 w 8966642"/>
              <a:gd name="connsiteY6" fmla="*/ 5818711 h 5818711"/>
              <a:gd name="connsiteX0" fmla="*/ -1 w 8966640"/>
              <a:gd name="connsiteY0" fmla="*/ 2670408 h 5816694"/>
              <a:gd name="connsiteX1" fmla="*/ 3550121 w 8966640"/>
              <a:gd name="connsiteY1" fmla="*/ 92430 h 5816694"/>
              <a:gd name="connsiteX2" fmla="*/ 6721672 w 8966640"/>
              <a:gd name="connsiteY2" fmla="*/ 1946739 h 5816694"/>
              <a:gd name="connsiteX3" fmla="*/ 8909490 w 8966640"/>
              <a:gd name="connsiteY3" fmla="*/ 5453700 h 5816694"/>
              <a:gd name="connsiteX4" fmla="*/ 8909490 w 8966640"/>
              <a:gd name="connsiteY4" fmla="*/ 5453700 h 5816694"/>
              <a:gd name="connsiteX5" fmla="*/ 8966640 w 8966640"/>
              <a:gd name="connsiteY5" fmla="*/ 5510850 h 5816694"/>
              <a:gd name="connsiteX6" fmla="*/ 8910717 w 8966640"/>
              <a:gd name="connsiteY6" fmla="*/ 5816694 h 5816694"/>
              <a:gd name="connsiteX0" fmla="*/ 1 w 8966642"/>
              <a:gd name="connsiteY0" fmla="*/ 2661745 h 5808031"/>
              <a:gd name="connsiteX1" fmla="*/ 3550123 w 8966642"/>
              <a:gd name="connsiteY1" fmla="*/ 83767 h 5808031"/>
              <a:gd name="connsiteX2" fmla="*/ 6835559 w 8966642"/>
              <a:gd name="connsiteY2" fmla="*/ 2224393 h 5808031"/>
              <a:gd name="connsiteX3" fmla="*/ 8909492 w 8966642"/>
              <a:gd name="connsiteY3" fmla="*/ 5445037 h 5808031"/>
              <a:gd name="connsiteX4" fmla="*/ 8909492 w 8966642"/>
              <a:gd name="connsiteY4" fmla="*/ 5445037 h 5808031"/>
              <a:gd name="connsiteX5" fmla="*/ 8966642 w 8966642"/>
              <a:gd name="connsiteY5" fmla="*/ 5502187 h 5808031"/>
              <a:gd name="connsiteX6" fmla="*/ 8910719 w 8966642"/>
              <a:gd name="connsiteY6" fmla="*/ 5808031 h 5808031"/>
              <a:gd name="connsiteX0" fmla="*/ -1 w 8966640"/>
              <a:gd name="connsiteY0" fmla="*/ 2661745 h 5808031"/>
              <a:gd name="connsiteX1" fmla="*/ 3550121 w 8966640"/>
              <a:gd name="connsiteY1" fmla="*/ 83767 h 5808031"/>
              <a:gd name="connsiteX2" fmla="*/ 6835557 w 8966640"/>
              <a:gd name="connsiteY2" fmla="*/ 2224393 h 5808031"/>
              <a:gd name="connsiteX3" fmla="*/ 8909490 w 8966640"/>
              <a:gd name="connsiteY3" fmla="*/ 5445037 h 5808031"/>
              <a:gd name="connsiteX4" fmla="*/ 8909490 w 8966640"/>
              <a:gd name="connsiteY4" fmla="*/ 5445037 h 5808031"/>
              <a:gd name="connsiteX5" fmla="*/ 8966640 w 8966640"/>
              <a:gd name="connsiteY5" fmla="*/ 5502187 h 5808031"/>
              <a:gd name="connsiteX6" fmla="*/ 8910717 w 8966640"/>
              <a:gd name="connsiteY6" fmla="*/ 5808031 h 5808031"/>
              <a:gd name="connsiteX0" fmla="*/ 1 w 8966642"/>
              <a:gd name="connsiteY0" fmla="*/ 2661356 h 5807642"/>
              <a:gd name="connsiteX1" fmla="*/ 3550123 w 8966642"/>
              <a:gd name="connsiteY1" fmla="*/ 83378 h 5807642"/>
              <a:gd name="connsiteX2" fmla="*/ 6817851 w 8966642"/>
              <a:gd name="connsiteY2" fmla="*/ 2238204 h 5807642"/>
              <a:gd name="connsiteX3" fmla="*/ 8909492 w 8966642"/>
              <a:gd name="connsiteY3" fmla="*/ 5444648 h 5807642"/>
              <a:gd name="connsiteX4" fmla="*/ 8909492 w 8966642"/>
              <a:gd name="connsiteY4" fmla="*/ 5444648 h 5807642"/>
              <a:gd name="connsiteX5" fmla="*/ 8966642 w 8966642"/>
              <a:gd name="connsiteY5" fmla="*/ 5501798 h 5807642"/>
              <a:gd name="connsiteX6" fmla="*/ 8910719 w 8966642"/>
              <a:gd name="connsiteY6" fmla="*/ 5807642 h 5807642"/>
              <a:gd name="connsiteX0" fmla="*/ -1 w 8966640"/>
              <a:gd name="connsiteY0" fmla="*/ 2657889 h 5804175"/>
              <a:gd name="connsiteX1" fmla="*/ 3550121 w 8966640"/>
              <a:gd name="connsiteY1" fmla="*/ 79911 h 5804175"/>
              <a:gd name="connsiteX2" fmla="*/ 7005090 w 8966640"/>
              <a:gd name="connsiteY2" fmla="*/ 2367834 h 5804175"/>
              <a:gd name="connsiteX3" fmla="*/ 8909490 w 8966640"/>
              <a:gd name="connsiteY3" fmla="*/ 5441181 h 5804175"/>
              <a:gd name="connsiteX4" fmla="*/ 8909490 w 8966640"/>
              <a:gd name="connsiteY4" fmla="*/ 5441181 h 5804175"/>
              <a:gd name="connsiteX5" fmla="*/ 8966640 w 8966640"/>
              <a:gd name="connsiteY5" fmla="*/ 5498331 h 5804175"/>
              <a:gd name="connsiteX6" fmla="*/ 8910717 w 8966640"/>
              <a:gd name="connsiteY6" fmla="*/ 5804175 h 5804175"/>
              <a:gd name="connsiteX0" fmla="*/ 1 w 8966642"/>
              <a:gd name="connsiteY0" fmla="*/ 2654695 h 5800981"/>
              <a:gd name="connsiteX1" fmla="*/ 3550123 w 8966642"/>
              <a:gd name="connsiteY1" fmla="*/ 76717 h 5800981"/>
              <a:gd name="connsiteX2" fmla="*/ 6995830 w 8966642"/>
              <a:gd name="connsiteY2" fmla="*/ 2497973 h 5800981"/>
              <a:gd name="connsiteX3" fmla="*/ 8909492 w 8966642"/>
              <a:gd name="connsiteY3" fmla="*/ 5437987 h 5800981"/>
              <a:gd name="connsiteX4" fmla="*/ 8909492 w 8966642"/>
              <a:gd name="connsiteY4" fmla="*/ 5437987 h 5800981"/>
              <a:gd name="connsiteX5" fmla="*/ 8966642 w 8966642"/>
              <a:gd name="connsiteY5" fmla="*/ 5495137 h 5800981"/>
              <a:gd name="connsiteX6" fmla="*/ 8910719 w 8966642"/>
              <a:gd name="connsiteY6" fmla="*/ 5800981 h 5800981"/>
              <a:gd name="connsiteX0" fmla="*/ -1 w 8966825"/>
              <a:gd name="connsiteY0" fmla="*/ 2654695 h 5511158"/>
              <a:gd name="connsiteX1" fmla="*/ 3550121 w 8966825"/>
              <a:gd name="connsiteY1" fmla="*/ 76717 h 5511158"/>
              <a:gd name="connsiteX2" fmla="*/ 6995828 w 8966825"/>
              <a:gd name="connsiteY2" fmla="*/ 2497973 h 5511158"/>
              <a:gd name="connsiteX3" fmla="*/ 8909490 w 8966825"/>
              <a:gd name="connsiteY3" fmla="*/ 5437987 h 5511158"/>
              <a:gd name="connsiteX4" fmla="*/ 8909490 w 8966825"/>
              <a:gd name="connsiteY4" fmla="*/ 5437987 h 5511158"/>
              <a:gd name="connsiteX5" fmla="*/ 8966640 w 8966825"/>
              <a:gd name="connsiteY5" fmla="*/ 5495137 h 5511158"/>
              <a:gd name="connsiteX6" fmla="*/ 8889707 w 8966825"/>
              <a:gd name="connsiteY6" fmla="*/ 5511157 h 5511158"/>
              <a:gd name="connsiteX0" fmla="*/ 1 w 8966827"/>
              <a:gd name="connsiteY0" fmla="*/ 2731755 h 5588218"/>
              <a:gd name="connsiteX1" fmla="*/ 3550123 w 8966827"/>
              <a:gd name="connsiteY1" fmla="*/ 153777 h 5588218"/>
              <a:gd name="connsiteX2" fmla="*/ 4644150 w 8966827"/>
              <a:gd name="connsiteY2" fmla="*/ 685643 h 5588218"/>
              <a:gd name="connsiteX3" fmla="*/ 6995830 w 8966827"/>
              <a:gd name="connsiteY3" fmla="*/ 2575033 h 5588218"/>
              <a:gd name="connsiteX4" fmla="*/ 8909492 w 8966827"/>
              <a:gd name="connsiteY4" fmla="*/ 5515047 h 5588218"/>
              <a:gd name="connsiteX5" fmla="*/ 8909492 w 8966827"/>
              <a:gd name="connsiteY5" fmla="*/ 5515047 h 5588218"/>
              <a:gd name="connsiteX6" fmla="*/ 8966642 w 8966827"/>
              <a:gd name="connsiteY6" fmla="*/ 5572197 h 5588218"/>
              <a:gd name="connsiteX7" fmla="*/ 8889709 w 8966827"/>
              <a:gd name="connsiteY7" fmla="*/ 5588217 h 5588218"/>
              <a:gd name="connsiteX0" fmla="*/ -1 w 8966825"/>
              <a:gd name="connsiteY0" fmla="*/ 2754222 h 5610685"/>
              <a:gd name="connsiteX1" fmla="*/ 3550121 w 8966825"/>
              <a:gd name="connsiteY1" fmla="*/ 176244 h 5610685"/>
              <a:gd name="connsiteX2" fmla="*/ 4644148 w 8966825"/>
              <a:gd name="connsiteY2" fmla="*/ 708110 h 5610685"/>
              <a:gd name="connsiteX3" fmla="*/ 6995828 w 8966825"/>
              <a:gd name="connsiteY3" fmla="*/ 2597500 h 5610685"/>
              <a:gd name="connsiteX4" fmla="*/ 8909490 w 8966825"/>
              <a:gd name="connsiteY4" fmla="*/ 5537514 h 5610685"/>
              <a:gd name="connsiteX5" fmla="*/ 8909490 w 8966825"/>
              <a:gd name="connsiteY5" fmla="*/ 5537514 h 5610685"/>
              <a:gd name="connsiteX6" fmla="*/ 8966640 w 8966825"/>
              <a:gd name="connsiteY6" fmla="*/ 5594664 h 5610685"/>
              <a:gd name="connsiteX7" fmla="*/ 8889707 w 8966825"/>
              <a:gd name="connsiteY7" fmla="*/ 5610684 h 5610685"/>
              <a:gd name="connsiteX0" fmla="*/ 1 w 8966827"/>
              <a:gd name="connsiteY0" fmla="*/ 2535242 h 5391705"/>
              <a:gd name="connsiteX1" fmla="*/ 3436966 w 8966827"/>
              <a:gd name="connsiteY1" fmla="*/ 260613 h 5391705"/>
              <a:gd name="connsiteX2" fmla="*/ 4644150 w 8966827"/>
              <a:gd name="connsiteY2" fmla="*/ 489130 h 5391705"/>
              <a:gd name="connsiteX3" fmla="*/ 6995830 w 8966827"/>
              <a:gd name="connsiteY3" fmla="*/ 2378520 h 5391705"/>
              <a:gd name="connsiteX4" fmla="*/ 8909492 w 8966827"/>
              <a:gd name="connsiteY4" fmla="*/ 5318534 h 5391705"/>
              <a:gd name="connsiteX5" fmla="*/ 8909492 w 8966827"/>
              <a:gd name="connsiteY5" fmla="*/ 5318534 h 5391705"/>
              <a:gd name="connsiteX6" fmla="*/ 8966642 w 8966827"/>
              <a:gd name="connsiteY6" fmla="*/ 5375684 h 5391705"/>
              <a:gd name="connsiteX7" fmla="*/ 8889709 w 8966827"/>
              <a:gd name="connsiteY7" fmla="*/ 5391704 h 5391705"/>
              <a:gd name="connsiteX0" fmla="*/ -1 w 8966825"/>
              <a:gd name="connsiteY0" fmla="*/ 3000856 h 5857319"/>
              <a:gd name="connsiteX1" fmla="*/ 3700645 w 8966825"/>
              <a:gd name="connsiteY1" fmla="*/ 130911 h 5857319"/>
              <a:gd name="connsiteX2" fmla="*/ 4644148 w 8966825"/>
              <a:gd name="connsiteY2" fmla="*/ 954744 h 5857319"/>
              <a:gd name="connsiteX3" fmla="*/ 6995828 w 8966825"/>
              <a:gd name="connsiteY3" fmla="*/ 2844134 h 5857319"/>
              <a:gd name="connsiteX4" fmla="*/ 8909490 w 8966825"/>
              <a:gd name="connsiteY4" fmla="*/ 5784148 h 5857319"/>
              <a:gd name="connsiteX5" fmla="*/ 8909490 w 8966825"/>
              <a:gd name="connsiteY5" fmla="*/ 5784148 h 5857319"/>
              <a:gd name="connsiteX6" fmla="*/ 8966640 w 8966825"/>
              <a:gd name="connsiteY6" fmla="*/ 5841298 h 5857319"/>
              <a:gd name="connsiteX7" fmla="*/ 8889707 w 8966825"/>
              <a:gd name="connsiteY7" fmla="*/ 5857318 h 5857319"/>
              <a:gd name="connsiteX0" fmla="*/ 1 w 8966827"/>
              <a:gd name="connsiteY0" fmla="*/ 2869944 h 5726407"/>
              <a:gd name="connsiteX1" fmla="*/ 3700647 w 8966827"/>
              <a:gd name="connsiteY1" fmla="*/ -1 h 5726407"/>
              <a:gd name="connsiteX2" fmla="*/ 4644150 w 8966827"/>
              <a:gd name="connsiteY2" fmla="*/ 823832 h 5726407"/>
              <a:gd name="connsiteX3" fmla="*/ 6995830 w 8966827"/>
              <a:gd name="connsiteY3" fmla="*/ 2713222 h 5726407"/>
              <a:gd name="connsiteX4" fmla="*/ 8909492 w 8966827"/>
              <a:gd name="connsiteY4" fmla="*/ 5653236 h 5726407"/>
              <a:gd name="connsiteX5" fmla="*/ 8909492 w 8966827"/>
              <a:gd name="connsiteY5" fmla="*/ 5653236 h 5726407"/>
              <a:gd name="connsiteX6" fmla="*/ 8966642 w 8966827"/>
              <a:gd name="connsiteY6" fmla="*/ 5710386 h 5726407"/>
              <a:gd name="connsiteX7" fmla="*/ 8889709 w 8966827"/>
              <a:gd name="connsiteY7" fmla="*/ 5726406 h 5726407"/>
              <a:gd name="connsiteX0" fmla="*/ -1 w 8966825"/>
              <a:gd name="connsiteY0" fmla="*/ 2869944 h 5726407"/>
              <a:gd name="connsiteX1" fmla="*/ 3700645 w 8966825"/>
              <a:gd name="connsiteY1" fmla="*/ -1 h 5726407"/>
              <a:gd name="connsiteX2" fmla="*/ 4644148 w 8966825"/>
              <a:gd name="connsiteY2" fmla="*/ 823832 h 5726407"/>
              <a:gd name="connsiteX3" fmla="*/ 6995828 w 8966825"/>
              <a:gd name="connsiteY3" fmla="*/ 2713222 h 5726407"/>
              <a:gd name="connsiteX4" fmla="*/ 8909490 w 8966825"/>
              <a:gd name="connsiteY4" fmla="*/ 5653236 h 5726407"/>
              <a:gd name="connsiteX5" fmla="*/ 8909490 w 8966825"/>
              <a:gd name="connsiteY5" fmla="*/ 5653236 h 5726407"/>
              <a:gd name="connsiteX6" fmla="*/ 8966640 w 8966825"/>
              <a:gd name="connsiteY6" fmla="*/ 5710386 h 5726407"/>
              <a:gd name="connsiteX7" fmla="*/ 8889707 w 8966825"/>
              <a:gd name="connsiteY7" fmla="*/ 5726406 h 5726407"/>
              <a:gd name="connsiteX0" fmla="*/ 1 w 8966827"/>
              <a:gd name="connsiteY0" fmla="*/ 2869944 h 5726407"/>
              <a:gd name="connsiteX1" fmla="*/ 3700647 w 8966827"/>
              <a:gd name="connsiteY1" fmla="*/ -1 h 5726407"/>
              <a:gd name="connsiteX2" fmla="*/ 4644150 w 8966827"/>
              <a:gd name="connsiteY2" fmla="*/ 823832 h 5726407"/>
              <a:gd name="connsiteX3" fmla="*/ 6995830 w 8966827"/>
              <a:gd name="connsiteY3" fmla="*/ 2713222 h 5726407"/>
              <a:gd name="connsiteX4" fmla="*/ 8909492 w 8966827"/>
              <a:gd name="connsiteY4" fmla="*/ 5653236 h 5726407"/>
              <a:gd name="connsiteX5" fmla="*/ 8909492 w 8966827"/>
              <a:gd name="connsiteY5" fmla="*/ 5653236 h 5726407"/>
              <a:gd name="connsiteX6" fmla="*/ 8966642 w 8966827"/>
              <a:gd name="connsiteY6" fmla="*/ 5710386 h 5726407"/>
              <a:gd name="connsiteX7" fmla="*/ 8889709 w 8966827"/>
              <a:gd name="connsiteY7" fmla="*/ 5726406 h 5726407"/>
              <a:gd name="connsiteX0" fmla="*/ -1 w 8966825"/>
              <a:gd name="connsiteY0" fmla="*/ 2869944 h 5726407"/>
              <a:gd name="connsiteX1" fmla="*/ 3700645 w 8966825"/>
              <a:gd name="connsiteY1" fmla="*/ -1 h 5726407"/>
              <a:gd name="connsiteX2" fmla="*/ 4702368 w 8966825"/>
              <a:gd name="connsiteY2" fmla="*/ 607742 h 5726407"/>
              <a:gd name="connsiteX3" fmla="*/ 6995828 w 8966825"/>
              <a:gd name="connsiteY3" fmla="*/ 2713222 h 5726407"/>
              <a:gd name="connsiteX4" fmla="*/ 8909490 w 8966825"/>
              <a:gd name="connsiteY4" fmla="*/ 5653236 h 5726407"/>
              <a:gd name="connsiteX5" fmla="*/ 8909490 w 8966825"/>
              <a:gd name="connsiteY5" fmla="*/ 5653236 h 5726407"/>
              <a:gd name="connsiteX6" fmla="*/ 8966640 w 8966825"/>
              <a:gd name="connsiteY6" fmla="*/ 5710386 h 5726407"/>
              <a:gd name="connsiteX7" fmla="*/ 8889707 w 8966825"/>
              <a:gd name="connsiteY7" fmla="*/ 5726406 h 5726407"/>
              <a:gd name="connsiteX0" fmla="*/ 1 w 8966827"/>
              <a:gd name="connsiteY0" fmla="*/ 2869944 h 5726407"/>
              <a:gd name="connsiteX1" fmla="*/ 3700647 w 8966827"/>
              <a:gd name="connsiteY1" fmla="*/ -1 h 5726407"/>
              <a:gd name="connsiteX2" fmla="*/ 4702370 w 8966827"/>
              <a:gd name="connsiteY2" fmla="*/ 607742 h 5726407"/>
              <a:gd name="connsiteX3" fmla="*/ 6995830 w 8966827"/>
              <a:gd name="connsiteY3" fmla="*/ 2713222 h 5726407"/>
              <a:gd name="connsiteX4" fmla="*/ 8909492 w 8966827"/>
              <a:gd name="connsiteY4" fmla="*/ 5653236 h 5726407"/>
              <a:gd name="connsiteX5" fmla="*/ 8909492 w 8966827"/>
              <a:gd name="connsiteY5" fmla="*/ 5653236 h 5726407"/>
              <a:gd name="connsiteX6" fmla="*/ 8966642 w 8966827"/>
              <a:gd name="connsiteY6" fmla="*/ 5710386 h 5726407"/>
              <a:gd name="connsiteX7" fmla="*/ 8889709 w 8966827"/>
              <a:gd name="connsiteY7" fmla="*/ 5726406 h 5726407"/>
              <a:gd name="connsiteX0" fmla="*/ -1 w 8966825"/>
              <a:gd name="connsiteY0" fmla="*/ 2869944 h 5726407"/>
              <a:gd name="connsiteX1" fmla="*/ 3700645 w 8966825"/>
              <a:gd name="connsiteY1" fmla="*/ -1 h 5726407"/>
              <a:gd name="connsiteX2" fmla="*/ 4702368 w 8966825"/>
              <a:gd name="connsiteY2" fmla="*/ 607742 h 5726407"/>
              <a:gd name="connsiteX3" fmla="*/ 6995828 w 8966825"/>
              <a:gd name="connsiteY3" fmla="*/ 2713222 h 5726407"/>
              <a:gd name="connsiteX4" fmla="*/ 8909490 w 8966825"/>
              <a:gd name="connsiteY4" fmla="*/ 5653236 h 5726407"/>
              <a:gd name="connsiteX5" fmla="*/ 8909490 w 8966825"/>
              <a:gd name="connsiteY5" fmla="*/ 5653236 h 5726407"/>
              <a:gd name="connsiteX6" fmla="*/ 8966640 w 8966825"/>
              <a:gd name="connsiteY6" fmla="*/ 5710386 h 5726407"/>
              <a:gd name="connsiteX7" fmla="*/ 8889707 w 8966825"/>
              <a:gd name="connsiteY7" fmla="*/ 5726406 h 5726407"/>
              <a:gd name="connsiteX0" fmla="*/ 1 w 8966827"/>
              <a:gd name="connsiteY0" fmla="*/ 2869944 h 5726407"/>
              <a:gd name="connsiteX1" fmla="*/ 3700647 w 8966827"/>
              <a:gd name="connsiteY1" fmla="*/ -1 h 5726407"/>
              <a:gd name="connsiteX2" fmla="*/ 4702370 w 8966827"/>
              <a:gd name="connsiteY2" fmla="*/ 607742 h 5726407"/>
              <a:gd name="connsiteX3" fmla="*/ 6995830 w 8966827"/>
              <a:gd name="connsiteY3" fmla="*/ 2713222 h 5726407"/>
              <a:gd name="connsiteX4" fmla="*/ 8909492 w 8966827"/>
              <a:gd name="connsiteY4" fmla="*/ 5653236 h 5726407"/>
              <a:gd name="connsiteX5" fmla="*/ 8909492 w 8966827"/>
              <a:gd name="connsiteY5" fmla="*/ 5653236 h 5726407"/>
              <a:gd name="connsiteX6" fmla="*/ 8966642 w 8966827"/>
              <a:gd name="connsiteY6" fmla="*/ 5710386 h 5726407"/>
              <a:gd name="connsiteX7" fmla="*/ 8889709 w 8966827"/>
              <a:gd name="connsiteY7" fmla="*/ 5726406 h 5726407"/>
              <a:gd name="connsiteX0" fmla="*/ -1 w 8966825"/>
              <a:gd name="connsiteY0" fmla="*/ 2869944 h 5726407"/>
              <a:gd name="connsiteX1" fmla="*/ 3700645 w 8966825"/>
              <a:gd name="connsiteY1" fmla="*/ -1 h 5726407"/>
              <a:gd name="connsiteX2" fmla="*/ 4702368 w 8966825"/>
              <a:gd name="connsiteY2" fmla="*/ 607742 h 5726407"/>
              <a:gd name="connsiteX3" fmla="*/ 6995828 w 8966825"/>
              <a:gd name="connsiteY3" fmla="*/ 2713222 h 5726407"/>
              <a:gd name="connsiteX4" fmla="*/ 8909490 w 8966825"/>
              <a:gd name="connsiteY4" fmla="*/ 5653236 h 5726407"/>
              <a:gd name="connsiteX5" fmla="*/ 8909490 w 8966825"/>
              <a:gd name="connsiteY5" fmla="*/ 5653236 h 5726407"/>
              <a:gd name="connsiteX6" fmla="*/ 8966640 w 8966825"/>
              <a:gd name="connsiteY6" fmla="*/ 5710386 h 5726407"/>
              <a:gd name="connsiteX7" fmla="*/ 8889707 w 8966825"/>
              <a:gd name="connsiteY7" fmla="*/ 5726406 h 5726407"/>
              <a:gd name="connsiteX0" fmla="*/ 1 w 8966827"/>
              <a:gd name="connsiteY0" fmla="*/ 2869944 h 5726407"/>
              <a:gd name="connsiteX1" fmla="*/ 3700647 w 8966827"/>
              <a:gd name="connsiteY1" fmla="*/ -1 h 5726407"/>
              <a:gd name="connsiteX2" fmla="*/ 4702370 w 8966827"/>
              <a:gd name="connsiteY2" fmla="*/ 607742 h 5726407"/>
              <a:gd name="connsiteX3" fmla="*/ 6995830 w 8966827"/>
              <a:gd name="connsiteY3" fmla="*/ 2713222 h 5726407"/>
              <a:gd name="connsiteX4" fmla="*/ 8909492 w 8966827"/>
              <a:gd name="connsiteY4" fmla="*/ 5653236 h 5726407"/>
              <a:gd name="connsiteX5" fmla="*/ 8909492 w 8966827"/>
              <a:gd name="connsiteY5" fmla="*/ 5653236 h 5726407"/>
              <a:gd name="connsiteX6" fmla="*/ 8966642 w 8966827"/>
              <a:gd name="connsiteY6" fmla="*/ 5710386 h 5726407"/>
              <a:gd name="connsiteX7" fmla="*/ 8889709 w 8966827"/>
              <a:gd name="connsiteY7" fmla="*/ 5726406 h 5726407"/>
              <a:gd name="connsiteX0" fmla="*/ -1 w 8966825"/>
              <a:gd name="connsiteY0" fmla="*/ 2722117 h 5578580"/>
              <a:gd name="connsiteX1" fmla="*/ 3674286 w 8966825"/>
              <a:gd name="connsiteY1" fmla="*/ 2 h 5578580"/>
              <a:gd name="connsiteX2" fmla="*/ 4702368 w 8966825"/>
              <a:gd name="connsiteY2" fmla="*/ 459915 h 5578580"/>
              <a:gd name="connsiteX3" fmla="*/ 6995828 w 8966825"/>
              <a:gd name="connsiteY3" fmla="*/ 2565395 h 5578580"/>
              <a:gd name="connsiteX4" fmla="*/ 8909490 w 8966825"/>
              <a:gd name="connsiteY4" fmla="*/ 5505409 h 5578580"/>
              <a:gd name="connsiteX5" fmla="*/ 8909490 w 8966825"/>
              <a:gd name="connsiteY5" fmla="*/ 5505409 h 5578580"/>
              <a:gd name="connsiteX6" fmla="*/ 8966640 w 8966825"/>
              <a:gd name="connsiteY6" fmla="*/ 5562559 h 5578580"/>
              <a:gd name="connsiteX7" fmla="*/ 8889707 w 8966825"/>
              <a:gd name="connsiteY7" fmla="*/ 5578579 h 5578580"/>
              <a:gd name="connsiteX0" fmla="*/ 1 w 8966827"/>
              <a:gd name="connsiteY0" fmla="*/ 2722117 h 5578580"/>
              <a:gd name="connsiteX1" fmla="*/ 3674288 w 8966827"/>
              <a:gd name="connsiteY1" fmla="*/ 0 h 5578580"/>
              <a:gd name="connsiteX2" fmla="*/ 4702370 w 8966827"/>
              <a:gd name="connsiteY2" fmla="*/ 459915 h 5578580"/>
              <a:gd name="connsiteX3" fmla="*/ 6995830 w 8966827"/>
              <a:gd name="connsiteY3" fmla="*/ 2565395 h 5578580"/>
              <a:gd name="connsiteX4" fmla="*/ 8909492 w 8966827"/>
              <a:gd name="connsiteY4" fmla="*/ 5505409 h 5578580"/>
              <a:gd name="connsiteX5" fmla="*/ 8909492 w 8966827"/>
              <a:gd name="connsiteY5" fmla="*/ 5505409 h 5578580"/>
              <a:gd name="connsiteX6" fmla="*/ 8966642 w 8966827"/>
              <a:gd name="connsiteY6" fmla="*/ 5562559 h 5578580"/>
              <a:gd name="connsiteX7" fmla="*/ 8889709 w 8966827"/>
              <a:gd name="connsiteY7" fmla="*/ 5578579 h 5578580"/>
              <a:gd name="connsiteX0" fmla="*/ -1 w 8966825"/>
              <a:gd name="connsiteY0" fmla="*/ 2729959 h 5586422"/>
              <a:gd name="connsiteX1" fmla="*/ 3674286 w 8966825"/>
              <a:gd name="connsiteY1" fmla="*/ 7842 h 5586422"/>
              <a:gd name="connsiteX2" fmla="*/ 4702368 w 8966825"/>
              <a:gd name="connsiteY2" fmla="*/ 467757 h 5586422"/>
              <a:gd name="connsiteX3" fmla="*/ 6995828 w 8966825"/>
              <a:gd name="connsiteY3" fmla="*/ 2573237 h 5586422"/>
              <a:gd name="connsiteX4" fmla="*/ 8909490 w 8966825"/>
              <a:gd name="connsiteY4" fmla="*/ 5513251 h 5586422"/>
              <a:gd name="connsiteX5" fmla="*/ 8909490 w 8966825"/>
              <a:gd name="connsiteY5" fmla="*/ 5513251 h 5586422"/>
              <a:gd name="connsiteX6" fmla="*/ 8966640 w 8966825"/>
              <a:gd name="connsiteY6" fmla="*/ 5570401 h 5586422"/>
              <a:gd name="connsiteX7" fmla="*/ 8889707 w 8966825"/>
              <a:gd name="connsiteY7" fmla="*/ 5586421 h 5586422"/>
              <a:gd name="connsiteX0" fmla="*/ 1 w 8966827"/>
              <a:gd name="connsiteY0" fmla="*/ 2729959 h 5586422"/>
              <a:gd name="connsiteX1" fmla="*/ 1748732 w 8966827"/>
              <a:gd name="connsiteY1" fmla="*/ 981614 h 5586422"/>
              <a:gd name="connsiteX2" fmla="*/ 3674288 w 8966827"/>
              <a:gd name="connsiteY2" fmla="*/ 7842 h 5586422"/>
              <a:gd name="connsiteX3" fmla="*/ 4702370 w 8966827"/>
              <a:gd name="connsiteY3" fmla="*/ 467757 h 5586422"/>
              <a:gd name="connsiteX4" fmla="*/ 6995830 w 8966827"/>
              <a:gd name="connsiteY4" fmla="*/ 2573237 h 5586422"/>
              <a:gd name="connsiteX5" fmla="*/ 8909492 w 8966827"/>
              <a:gd name="connsiteY5" fmla="*/ 5513251 h 5586422"/>
              <a:gd name="connsiteX6" fmla="*/ 8909492 w 8966827"/>
              <a:gd name="connsiteY6" fmla="*/ 5513251 h 5586422"/>
              <a:gd name="connsiteX7" fmla="*/ 8966642 w 8966827"/>
              <a:gd name="connsiteY7" fmla="*/ 5570401 h 5586422"/>
              <a:gd name="connsiteX8" fmla="*/ 8889709 w 8966827"/>
              <a:gd name="connsiteY8" fmla="*/ 5586421 h 5586422"/>
              <a:gd name="connsiteX0" fmla="*/ -1 w 8966825"/>
              <a:gd name="connsiteY0" fmla="*/ 2729959 h 5586422"/>
              <a:gd name="connsiteX1" fmla="*/ 1803667 w 8966825"/>
              <a:gd name="connsiteY1" fmla="*/ 894377 h 5586422"/>
              <a:gd name="connsiteX2" fmla="*/ 3674286 w 8966825"/>
              <a:gd name="connsiteY2" fmla="*/ 7842 h 5586422"/>
              <a:gd name="connsiteX3" fmla="*/ 4702368 w 8966825"/>
              <a:gd name="connsiteY3" fmla="*/ 467757 h 5586422"/>
              <a:gd name="connsiteX4" fmla="*/ 6995828 w 8966825"/>
              <a:gd name="connsiteY4" fmla="*/ 2573237 h 5586422"/>
              <a:gd name="connsiteX5" fmla="*/ 8909490 w 8966825"/>
              <a:gd name="connsiteY5" fmla="*/ 5513251 h 5586422"/>
              <a:gd name="connsiteX6" fmla="*/ 8909490 w 8966825"/>
              <a:gd name="connsiteY6" fmla="*/ 5513251 h 5586422"/>
              <a:gd name="connsiteX7" fmla="*/ 8966640 w 8966825"/>
              <a:gd name="connsiteY7" fmla="*/ 5570401 h 5586422"/>
              <a:gd name="connsiteX8" fmla="*/ 8889707 w 8966825"/>
              <a:gd name="connsiteY8" fmla="*/ 5586421 h 5586422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702370 w 8966827"/>
              <a:gd name="connsiteY4" fmla="*/ 470412 h 5589077"/>
              <a:gd name="connsiteX5" fmla="*/ 6995830 w 8966827"/>
              <a:gd name="connsiteY5" fmla="*/ 2575892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772018 w 8966825"/>
              <a:gd name="connsiteY4" fmla="*/ 413354 h 5589077"/>
              <a:gd name="connsiteX5" fmla="*/ 6995828 w 8966825"/>
              <a:gd name="connsiteY5" fmla="*/ 2575892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772020 w 8966827"/>
              <a:gd name="connsiteY4" fmla="*/ 413354 h 5589077"/>
              <a:gd name="connsiteX5" fmla="*/ 6995830 w 8966827"/>
              <a:gd name="connsiteY5" fmla="*/ 2575892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772018 w 8966825"/>
              <a:gd name="connsiteY4" fmla="*/ 413354 h 5589077"/>
              <a:gd name="connsiteX5" fmla="*/ 7021277 w 8966825"/>
              <a:gd name="connsiteY5" fmla="*/ 2765791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772020 w 8966827"/>
              <a:gd name="connsiteY4" fmla="*/ 413354 h 5589077"/>
              <a:gd name="connsiteX5" fmla="*/ 7026818 w 8966827"/>
              <a:gd name="connsiteY5" fmla="*/ 2845555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772018 w 8966825"/>
              <a:gd name="connsiteY4" fmla="*/ 413354 h 5589077"/>
              <a:gd name="connsiteX5" fmla="*/ 7015742 w 8966825"/>
              <a:gd name="connsiteY5" fmla="*/ 2686024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772020 w 8966827"/>
              <a:gd name="connsiteY4" fmla="*/ 413354 h 5589077"/>
              <a:gd name="connsiteX5" fmla="*/ 7012443 w 8966827"/>
              <a:gd name="connsiteY5" fmla="*/ 2815186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772018 w 8966825"/>
              <a:gd name="connsiteY4" fmla="*/ 413354 h 5589077"/>
              <a:gd name="connsiteX5" fmla="*/ 7012441 w 8966825"/>
              <a:gd name="connsiteY5" fmla="*/ 2815186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919088 w 8966827"/>
              <a:gd name="connsiteY4" fmla="*/ 587911 h 5589077"/>
              <a:gd name="connsiteX5" fmla="*/ 7012443 w 8966827"/>
              <a:gd name="connsiteY5" fmla="*/ 2815186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990967 w 8966825"/>
              <a:gd name="connsiteY4" fmla="*/ 739767 h 5589077"/>
              <a:gd name="connsiteX5" fmla="*/ 7012441 w 8966825"/>
              <a:gd name="connsiteY5" fmla="*/ 2815186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990969 w 8966827"/>
              <a:gd name="connsiteY4" fmla="*/ 739767 h 5589077"/>
              <a:gd name="connsiteX5" fmla="*/ 7098701 w 8966827"/>
              <a:gd name="connsiteY5" fmla="*/ 2997407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5034098 w 8966825"/>
              <a:gd name="connsiteY4" fmla="*/ 830882 h 5589077"/>
              <a:gd name="connsiteX5" fmla="*/ 7098699 w 8966825"/>
              <a:gd name="connsiteY5" fmla="*/ 2997407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5034100 w 8966827"/>
              <a:gd name="connsiteY4" fmla="*/ 830882 h 5589077"/>
              <a:gd name="connsiteX5" fmla="*/ 6327610 w 8966827"/>
              <a:gd name="connsiteY5" fmla="*/ 2048527 h 5589077"/>
              <a:gd name="connsiteX6" fmla="*/ 7098701 w 8966827"/>
              <a:gd name="connsiteY6" fmla="*/ 2997407 h 5589077"/>
              <a:gd name="connsiteX7" fmla="*/ 8909492 w 8966827"/>
              <a:gd name="connsiteY7" fmla="*/ 5515906 h 5589077"/>
              <a:gd name="connsiteX8" fmla="*/ 8909492 w 8966827"/>
              <a:gd name="connsiteY8" fmla="*/ 5515906 h 5589077"/>
              <a:gd name="connsiteX9" fmla="*/ 8966642 w 8966827"/>
              <a:gd name="connsiteY9" fmla="*/ 5573056 h 5589077"/>
              <a:gd name="connsiteX10" fmla="*/ 8889709 w 8966827"/>
              <a:gd name="connsiteY10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5034098 w 8966825"/>
              <a:gd name="connsiteY4" fmla="*/ 830882 h 5589077"/>
              <a:gd name="connsiteX5" fmla="*/ 6327608 w 8966825"/>
              <a:gd name="connsiteY5" fmla="*/ 2048527 h 5589077"/>
              <a:gd name="connsiteX6" fmla="*/ 7136290 w 8966825"/>
              <a:gd name="connsiteY6" fmla="*/ 3008758 h 5589077"/>
              <a:gd name="connsiteX7" fmla="*/ 8909490 w 8966825"/>
              <a:gd name="connsiteY7" fmla="*/ 5515906 h 5589077"/>
              <a:gd name="connsiteX8" fmla="*/ 8909490 w 8966825"/>
              <a:gd name="connsiteY8" fmla="*/ 5515906 h 5589077"/>
              <a:gd name="connsiteX9" fmla="*/ 8966640 w 8966825"/>
              <a:gd name="connsiteY9" fmla="*/ 5573056 h 5589077"/>
              <a:gd name="connsiteX10" fmla="*/ 8889707 w 8966825"/>
              <a:gd name="connsiteY10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985433 w 8966827"/>
              <a:gd name="connsiteY4" fmla="*/ 660116 h 5589077"/>
              <a:gd name="connsiteX5" fmla="*/ 6327610 w 8966827"/>
              <a:gd name="connsiteY5" fmla="*/ 2048527 h 5589077"/>
              <a:gd name="connsiteX6" fmla="*/ 7136292 w 8966827"/>
              <a:gd name="connsiteY6" fmla="*/ 3008758 h 5589077"/>
              <a:gd name="connsiteX7" fmla="*/ 8909492 w 8966827"/>
              <a:gd name="connsiteY7" fmla="*/ 5515906 h 5589077"/>
              <a:gd name="connsiteX8" fmla="*/ 8909492 w 8966827"/>
              <a:gd name="connsiteY8" fmla="*/ 5515906 h 5589077"/>
              <a:gd name="connsiteX9" fmla="*/ 8966642 w 8966827"/>
              <a:gd name="connsiteY9" fmla="*/ 5573056 h 5589077"/>
              <a:gd name="connsiteX10" fmla="*/ 8889709 w 8966827"/>
              <a:gd name="connsiteY10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985431 w 8966825"/>
              <a:gd name="connsiteY4" fmla="*/ 660116 h 5589077"/>
              <a:gd name="connsiteX5" fmla="*/ 6327608 w 8966825"/>
              <a:gd name="connsiteY5" fmla="*/ 2048527 h 5589077"/>
              <a:gd name="connsiteX6" fmla="*/ 7136290 w 8966825"/>
              <a:gd name="connsiteY6" fmla="*/ 3008758 h 5589077"/>
              <a:gd name="connsiteX7" fmla="*/ 8909490 w 8966825"/>
              <a:gd name="connsiteY7" fmla="*/ 5515906 h 5589077"/>
              <a:gd name="connsiteX8" fmla="*/ 8909490 w 8966825"/>
              <a:gd name="connsiteY8" fmla="*/ 5515906 h 5589077"/>
              <a:gd name="connsiteX9" fmla="*/ 8966640 w 8966825"/>
              <a:gd name="connsiteY9" fmla="*/ 5573056 h 5589077"/>
              <a:gd name="connsiteX10" fmla="*/ 8889707 w 8966825"/>
              <a:gd name="connsiteY10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985433 w 8966827"/>
              <a:gd name="connsiteY4" fmla="*/ 660116 h 5589077"/>
              <a:gd name="connsiteX5" fmla="*/ 6367436 w 8966827"/>
              <a:gd name="connsiteY5" fmla="*/ 2268661 h 5589077"/>
              <a:gd name="connsiteX6" fmla="*/ 7136292 w 8966827"/>
              <a:gd name="connsiteY6" fmla="*/ 3008758 h 5589077"/>
              <a:gd name="connsiteX7" fmla="*/ 8909492 w 8966827"/>
              <a:gd name="connsiteY7" fmla="*/ 5515906 h 5589077"/>
              <a:gd name="connsiteX8" fmla="*/ 8909492 w 8966827"/>
              <a:gd name="connsiteY8" fmla="*/ 5515906 h 5589077"/>
              <a:gd name="connsiteX9" fmla="*/ 8966642 w 8966827"/>
              <a:gd name="connsiteY9" fmla="*/ 5573056 h 5589077"/>
              <a:gd name="connsiteX10" fmla="*/ 8889709 w 8966827"/>
              <a:gd name="connsiteY10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985431 w 8966825"/>
              <a:gd name="connsiteY4" fmla="*/ 660116 h 5589077"/>
              <a:gd name="connsiteX5" fmla="*/ 6327609 w 8966825"/>
              <a:gd name="connsiteY5" fmla="*/ 2048530 h 5589077"/>
              <a:gd name="connsiteX6" fmla="*/ 7136290 w 8966825"/>
              <a:gd name="connsiteY6" fmla="*/ 3008758 h 5589077"/>
              <a:gd name="connsiteX7" fmla="*/ 8909490 w 8966825"/>
              <a:gd name="connsiteY7" fmla="*/ 5515906 h 5589077"/>
              <a:gd name="connsiteX8" fmla="*/ 8909490 w 8966825"/>
              <a:gd name="connsiteY8" fmla="*/ 5515906 h 5589077"/>
              <a:gd name="connsiteX9" fmla="*/ 8966640 w 8966825"/>
              <a:gd name="connsiteY9" fmla="*/ 5573056 h 5589077"/>
              <a:gd name="connsiteX10" fmla="*/ 8889707 w 8966825"/>
              <a:gd name="connsiteY10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985433 w 8966827"/>
              <a:gd name="connsiteY4" fmla="*/ 660116 h 5589077"/>
              <a:gd name="connsiteX5" fmla="*/ 6327611 w 8966827"/>
              <a:gd name="connsiteY5" fmla="*/ 2048530 h 5589077"/>
              <a:gd name="connsiteX6" fmla="*/ 7136292 w 8966827"/>
              <a:gd name="connsiteY6" fmla="*/ 3008758 h 5589077"/>
              <a:gd name="connsiteX7" fmla="*/ 8909492 w 8966827"/>
              <a:gd name="connsiteY7" fmla="*/ 5515906 h 5589077"/>
              <a:gd name="connsiteX8" fmla="*/ 8909492 w 8966827"/>
              <a:gd name="connsiteY8" fmla="*/ 5515906 h 5589077"/>
              <a:gd name="connsiteX9" fmla="*/ 8966642 w 8966827"/>
              <a:gd name="connsiteY9" fmla="*/ 5573056 h 5589077"/>
              <a:gd name="connsiteX10" fmla="*/ 8889709 w 8966827"/>
              <a:gd name="connsiteY10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5715238 w 8966825"/>
              <a:gd name="connsiteY4" fmla="*/ 1452616 h 5589077"/>
              <a:gd name="connsiteX5" fmla="*/ 6327609 w 8966825"/>
              <a:gd name="connsiteY5" fmla="*/ 2048530 h 5589077"/>
              <a:gd name="connsiteX6" fmla="*/ 7136290 w 8966825"/>
              <a:gd name="connsiteY6" fmla="*/ 3008758 h 5589077"/>
              <a:gd name="connsiteX7" fmla="*/ 8909490 w 8966825"/>
              <a:gd name="connsiteY7" fmla="*/ 5515906 h 5589077"/>
              <a:gd name="connsiteX8" fmla="*/ 8909490 w 8966825"/>
              <a:gd name="connsiteY8" fmla="*/ 5515906 h 5589077"/>
              <a:gd name="connsiteX9" fmla="*/ 8966640 w 8966825"/>
              <a:gd name="connsiteY9" fmla="*/ 5573056 h 5589077"/>
              <a:gd name="connsiteX10" fmla="*/ 8889707 w 8966825"/>
              <a:gd name="connsiteY10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5715240 w 8966827"/>
              <a:gd name="connsiteY4" fmla="*/ 1452616 h 5589077"/>
              <a:gd name="connsiteX5" fmla="*/ 6327611 w 8966827"/>
              <a:gd name="connsiteY5" fmla="*/ 2048530 h 5589077"/>
              <a:gd name="connsiteX6" fmla="*/ 7136292 w 8966827"/>
              <a:gd name="connsiteY6" fmla="*/ 3008758 h 5589077"/>
              <a:gd name="connsiteX7" fmla="*/ 8909492 w 8966827"/>
              <a:gd name="connsiteY7" fmla="*/ 5515906 h 5589077"/>
              <a:gd name="connsiteX8" fmla="*/ 8909492 w 8966827"/>
              <a:gd name="connsiteY8" fmla="*/ 5515906 h 5589077"/>
              <a:gd name="connsiteX9" fmla="*/ 8966642 w 8966827"/>
              <a:gd name="connsiteY9" fmla="*/ 5573056 h 5589077"/>
              <a:gd name="connsiteX10" fmla="*/ 8889709 w 8966827"/>
              <a:gd name="connsiteY10" fmla="*/ 5589076 h 5589077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5715238 w 8966825"/>
              <a:gd name="connsiteY5" fmla="*/ 1453408 h 5589869"/>
              <a:gd name="connsiteX6" fmla="*/ 6327609 w 8966825"/>
              <a:gd name="connsiteY6" fmla="*/ 2049322 h 5589869"/>
              <a:gd name="connsiteX7" fmla="*/ 7136290 w 8966825"/>
              <a:gd name="connsiteY7" fmla="*/ 3009550 h 5589869"/>
              <a:gd name="connsiteX8" fmla="*/ 8909490 w 8966825"/>
              <a:gd name="connsiteY8" fmla="*/ 5516698 h 5589869"/>
              <a:gd name="connsiteX9" fmla="*/ 8909490 w 8966825"/>
              <a:gd name="connsiteY9" fmla="*/ 5516698 h 5589869"/>
              <a:gd name="connsiteX10" fmla="*/ 8966640 w 8966825"/>
              <a:gd name="connsiteY10" fmla="*/ 5573848 h 5589869"/>
              <a:gd name="connsiteX11" fmla="*/ 8889707 w 8966825"/>
              <a:gd name="connsiteY11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5715240 w 8966827"/>
              <a:gd name="connsiteY5" fmla="*/ 1453408 h 5589869"/>
              <a:gd name="connsiteX6" fmla="*/ 6356364 w 8966827"/>
              <a:gd name="connsiteY6" fmla="*/ 2110042 h 5589869"/>
              <a:gd name="connsiteX7" fmla="*/ 7136292 w 8966827"/>
              <a:gd name="connsiteY7" fmla="*/ 3009550 h 5589869"/>
              <a:gd name="connsiteX8" fmla="*/ 8909492 w 8966827"/>
              <a:gd name="connsiteY8" fmla="*/ 5516698 h 5589869"/>
              <a:gd name="connsiteX9" fmla="*/ 8909492 w 8966827"/>
              <a:gd name="connsiteY9" fmla="*/ 5516698 h 5589869"/>
              <a:gd name="connsiteX10" fmla="*/ 8966642 w 8966827"/>
              <a:gd name="connsiteY10" fmla="*/ 5573848 h 5589869"/>
              <a:gd name="connsiteX11" fmla="*/ 8889709 w 8966827"/>
              <a:gd name="connsiteY11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5715238 w 8966825"/>
              <a:gd name="connsiteY5" fmla="*/ 1453408 h 5589869"/>
              <a:gd name="connsiteX6" fmla="*/ 6356362 w 8966825"/>
              <a:gd name="connsiteY6" fmla="*/ 2110042 h 5589869"/>
              <a:gd name="connsiteX7" fmla="*/ 7136290 w 8966825"/>
              <a:gd name="connsiteY7" fmla="*/ 3009550 h 5589869"/>
              <a:gd name="connsiteX8" fmla="*/ 8909490 w 8966825"/>
              <a:gd name="connsiteY8" fmla="*/ 5516698 h 5589869"/>
              <a:gd name="connsiteX9" fmla="*/ 8909490 w 8966825"/>
              <a:gd name="connsiteY9" fmla="*/ 5516698 h 5589869"/>
              <a:gd name="connsiteX10" fmla="*/ 8966640 w 8966825"/>
              <a:gd name="connsiteY10" fmla="*/ 5573848 h 5589869"/>
              <a:gd name="connsiteX11" fmla="*/ 8889707 w 8966825"/>
              <a:gd name="connsiteY11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087866 w 8966827"/>
              <a:gd name="connsiteY5" fmla="*/ 1695937 h 5589869"/>
              <a:gd name="connsiteX6" fmla="*/ 6356364 w 8966827"/>
              <a:gd name="connsiteY6" fmla="*/ 2110042 h 5589869"/>
              <a:gd name="connsiteX7" fmla="*/ 7136292 w 8966827"/>
              <a:gd name="connsiteY7" fmla="*/ 3009550 h 5589869"/>
              <a:gd name="connsiteX8" fmla="*/ 8909492 w 8966827"/>
              <a:gd name="connsiteY8" fmla="*/ 5516698 h 5589869"/>
              <a:gd name="connsiteX9" fmla="*/ 8909492 w 8966827"/>
              <a:gd name="connsiteY9" fmla="*/ 5516698 h 5589869"/>
              <a:gd name="connsiteX10" fmla="*/ 8966642 w 8966827"/>
              <a:gd name="connsiteY10" fmla="*/ 5573848 h 5589869"/>
              <a:gd name="connsiteX11" fmla="*/ 8889709 w 8966827"/>
              <a:gd name="connsiteY11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5392348 w 8966825"/>
              <a:gd name="connsiteY5" fmla="*/ 1043758 h 5589869"/>
              <a:gd name="connsiteX6" fmla="*/ 6356362 w 8966825"/>
              <a:gd name="connsiteY6" fmla="*/ 2110042 h 5589869"/>
              <a:gd name="connsiteX7" fmla="*/ 7136290 w 8966825"/>
              <a:gd name="connsiteY7" fmla="*/ 3009550 h 5589869"/>
              <a:gd name="connsiteX8" fmla="*/ 8909490 w 8966825"/>
              <a:gd name="connsiteY8" fmla="*/ 5516698 h 5589869"/>
              <a:gd name="connsiteX9" fmla="*/ 8909490 w 8966825"/>
              <a:gd name="connsiteY9" fmla="*/ 5516698 h 5589869"/>
              <a:gd name="connsiteX10" fmla="*/ 8966640 w 8966825"/>
              <a:gd name="connsiteY10" fmla="*/ 5573848 h 5589869"/>
              <a:gd name="connsiteX11" fmla="*/ 8889707 w 8966825"/>
              <a:gd name="connsiteY11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356364 w 8966827"/>
              <a:gd name="connsiteY5" fmla="*/ 2110042 h 5589869"/>
              <a:gd name="connsiteX6" fmla="*/ 7136292 w 8966827"/>
              <a:gd name="connsiteY6" fmla="*/ 3009550 h 5589869"/>
              <a:gd name="connsiteX7" fmla="*/ 8909492 w 8966827"/>
              <a:gd name="connsiteY7" fmla="*/ 5516698 h 5589869"/>
              <a:gd name="connsiteX8" fmla="*/ 8909492 w 8966827"/>
              <a:gd name="connsiteY8" fmla="*/ 5516698 h 5589869"/>
              <a:gd name="connsiteX9" fmla="*/ 8966642 w 8966827"/>
              <a:gd name="connsiteY9" fmla="*/ 5573848 h 5589869"/>
              <a:gd name="connsiteX10" fmla="*/ 8889709 w 8966827"/>
              <a:gd name="connsiteY10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388420 w 8966825"/>
              <a:gd name="connsiteY5" fmla="*/ 2041660 h 5589869"/>
              <a:gd name="connsiteX6" fmla="*/ 7136290 w 8966825"/>
              <a:gd name="connsiteY6" fmla="*/ 3009550 h 5589869"/>
              <a:gd name="connsiteX7" fmla="*/ 8909490 w 8966825"/>
              <a:gd name="connsiteY7" fmla="*/ 5516698 h 5589869"/>
              <a:gd name="connsiteX8" fmla="*/ 8909490 w 8966825"/>
              <a:gd name="connsiteY8" fmla="*/ 5516698 h 5589869"/>
              <a:gd name="connsiteX9" fmla="*/ 8966640 w 8966825"/>
              <a:gd name="connsiteY9" fmla="*/ 5573848 h 5589869"/>
              <a:gd name="connsiteX10" fmla="*/ 8889707 w 8966825"/>
              <a:gd name="connsiteY10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388422 w 8966827"/>
              <a:gd name="connsiteY5" fmla="*/ 2041660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451464 w 8966825"/>
              <a:gd name="connsiteY5" fmla="*/ 2242810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558707 w 8966827"/>
              <a:gd name="connsiteY5" fmla="*/ 2197121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42907 w 8966825"/>
              <a:gd name="connsiteY5" fmla="*/ 2314677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66390 w 8966827"/>
              <a:gd name="connsiteY5" fmla="*/ 2183540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66388 w 8966825"/>
              <a:gd name="connsiteY5" fmla="*/ 2183540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63464 w 8966827"/>
              <a:gd name="connsiteY5" fmla="*/ 2297840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873983 h 5730446"/>
              <a:gd name="connsiteX1" fmla="*/ 1803669 w 8966827"/>
              <a:gd name="connsiteY1" fmla="*/ 1038401 h 5730446"/>
              <a:gd name="connsiteX2" fmla="*/ 2861855 w 8966827"/>
              <a:gd name="connsiteY2" fmla="*/ 294279 h 5730446"/>
              <a:gd name="connsiteX3" fmla="*/ 3674288 w 8966827"/>
              <a:gd name="connsiteY3" fmla="*/ 151866 h 5730446"/>
              <a:gd name="connsiteX4" fmla="*/ 6671292 w 8966827"/>
              <a:gd name="connsiteY4" fmla="*/ 2394700 h 5730446"/>
              <a:gd name="connsiteX5" fmla="*/ 8909492 w 8966827"/>
              <a:gd name="connsiteY5" fmla="*/ 5657275 h 5730446"/>
              <a:gd name="connsiteX6" fmla="*/ 8909492 w 8966827"/>
              <a:gd name="connsiteY6" fmla="*/ 5657275 h 5730446"/>
              <a:gd name="connsiteX7" fmla="*/ 8966642 w 8966827"/>
              <a:gd name="connsiteY7" fmla="*/ 5714425 h 5730446"/>
              <a:gd name="connsiteX8" fmla="*/ 8889709 w 8966827"/>
              <a:gd name="connsiteY8" fmla="*/ 5730445 h 5730446"/>
              <a:gd name="connsiteX0" fmla="*/ -1 w 8966825"/>
              <a:gd name="connsiteY0" fmla="*/ 2631368 h 5487831"/>
              <a:gd name="connsiteX1" fmla="*/ 1803667 w 8966825"/>
              <a:gd name="connsiteY1" fmla="*/ 795786 h 5487831"/>
              <a:gd name="connsiteX2" fmla="*/ 2861853 w 8966825"/>
              <a:gd name="connsiteY2" fmla="*/ 51664 h 5487831"/>
              <a:gd name="connsiteX3" fmla="*/ 6671290 w 8966825"/>
              <a:gd name="connsiteY3" fmla="*/ 2152085 h 5487831"/>
              <a:gd name="connsiteX4" fmla="*/ 8909490 w 8966825"/>
              <a:gd name="connsiteY4" fmla="*/ 5414660 h 5487831"/>
              <a:gd name="connsiteX5" fmla="*/ 8909490 w 8966825"/>
              <a:gd name="connsiteY5" fmla="*/ 5414660 h 5487831"/>
              <a:gd name="connsiteX6" fmla="*/ 8966640 w 8966825"/>
              <a:gd name="connsiteY6" fmla="*/ 5471810 h 5487831"/>
              <a:gd name="connsiteX7" fmla="*/ 8889707 w 8966825"/>
              <a:gd name="connsiteY7" fmla="*/ 5487830 h 5487831"/>
              <a:gd name="connsiteX0" fmla="*/ 1 w 8966827"/>
              <a:gd name="connsiteY0" fmla="*/ 1842100 h 4698563"/>
              <a:gd name="connsiteX1" fmla="*/ 1803669 w 8966827"/>
              <a:gd name="connsiteY1" fmla="*/ 6518 h 4698563"/>
              <a:gd name="connsiteX2" fmla="*/ 6671292 w 8966827"/>
              <a:gd name="connsiteY2" fmla="*/ 1362817 h 4698563"/>
              <a:gd name="connsiteX3" fmla="*/ 8909492 w 8966827"/>
              <a:gd name="connsiteY3" fmla="*/ 4625392 h 4698563"/>
              <a:gd name="connsiteX4" fmla="*/ 8909492 w 8966827"/>
              <a:gd name="connsiteY4" fmla="*/ 4625392 h 4698563"/>
              <a:gd name="connsiteX5" fmla="*/ 8966642 w 8966827"/>
              <a:gd name="connsiteY5" fmla="*/ 4682542 h 4698563"/>
              <a:gd name="connsiteX6" fmla="*/ 8889709 w 8966827"/>
              <a:gd name="connsiteY6" fmla="*/ 4698562 h 4698563"/>
              <a:gd name="connsiteX0" fmla="*/ -1 w 8966825"/>
              <a:gd name="connsiteY0" fmla="*/ 2627281 h 5483744"/>
              <a:gd name="connsiteX1" fmla="*/ 3573869 w 8966825"/>
              <a:gd name="connsiteY1" fmla="*/ 3452 h 5483744"/>
              <a:gd name="connsiteX2" fmla="*/ 6671290 w 8966825"/>
              <a:gd name="connsiteY2" fmla="*/ 2147998 h 5483744"/>
              <a:gd name="connsiteX3" fmla="*/ 8909490 w 8966825"/>
              <a:gd name="connsiteY3" fmla="*/ 5410573 h 5483744"/>
              <a:gd name="connsiteX4" fmla="*/ 8909490 w 8966825"/>
              <a:gd name="connsiteY4" fmla="*/ 5410573 h 5483744"/>
              <a:gd name="connsiteX5" fmla="*/ 8966640 w 8966825"/>
              <a:gd name="connsiteY5" fmla="*/ 5467723 h 5483744"/>
              <a:gd name="connsiteX6" fmla="*/ 8889707 w 8966825"/>
              <a:gd name="connsiteY6" fmla="*/ 5483743 h 5483744"/>
              <a:gd name="connsiteX0" fmla="*/ 1 w 8966827"/>
              <a:gd name="connsiteY0" fmla="*/ 2675128 h 5531591"/>
              <a:gd name="connsiteX1" fmla="*/ 3573871 w 8966827"/>
              <a:gd name="connsiteY1" fmla="*/ 51299 h 5531591"/>
              <a:gd name="connsiteX2" fmla="*/ 8909492 w 8966827"/>
              <a:gd name="connsiteY2" fmla="*/ 5458420 h 5531591"/>
              <a:gd name="connsiteX3" fmla="*/ 8909492 w 8966827"/>
              <a:gd name="connsiteY3" fmla="*/ 5458420 h 5531591"/>
              <a:gd name="connsiteX4" fmla="*/ 8966642 w 8966827"/>
              <a:gd name="connsiteY4" fmla="*/ 5515570 h 5531591"/>
              <a:gd name="connsiteX5" fmla="*/ 8889709 w 8966827"/>
              <a:gd name="connsiteY5" fmla="*/ 5531590 h 5531591"/>
              <a:gd name="connsiteX0" fmla="*/ -1 w 8966825"/>
              <a:gd name="connsiteY0" fmla="*/ 2824376 h 5680839"/>
              <a:gd name="connsiteX1" fmla="*/ 4186763 w 8966825"/>
              <a:gd name="connsiteY1" fmla="*/ 48944 h 5680839"/>
              <a:gd name="connsiteX2" fmla="*/ 8909490 w 8966825"/>
              <a:gd name="connsiteY2" fmla="*/ 5607668 h 5680839"/>
              <a:gd name="connsiteX3" fmla="*/ 8909490 w 8966825"/>
              <a:gd name="connsiteY3" fmla="*/ 5607668 h 5680839"/>
              <a:gd name="connsiteX4" fmla="*/ 8966640 w 8966825"/>
              <a:gd name="connsiteY4" fmla="*/ 5664818 h 5680839"/>
              <a:gd name="connsiteX5" fmla="*/ 8889707 w 8966825"/>
              <a:gd name="connsiteY5" fmla="*/ 5680838 h 568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6825" h="5680839">
                <a:moveTo>
                  <a:pt x="-1" y="2824376"/>
                </a:moveTo>
                <a:cubicBezTo>
                  <a:pt x="295670" y="2564562"/>
                  <a:pt x="2701848" y="-414938"/>
                  <a:pt x="4186763" y="48944"/>
                </a:cubicBezTo>
                <a:cubicBezTo>
                  <a:pt x="5671678" y="512826"/>
                  <a:pt x="8122369" y="4681214"/>
                  <a:pt x="8909490" y="5607668"/>
                </a:cubicBezTo>
                <a:lnTo>
                  <a:pt x="8909490" y="5607668"/>
                </a:lnTo>
                <a:cubicBezTo>
                  <a:pt x="8928540" y="5626718"/>
                  <a:pt x="8969937" y="5652623"/>
                  <a:pt x="8966640" y="5664818"/>
                </a:cubicBezTo>
                <a:cubicBezTo>
                  <a:pt x="8963343" y="5677013"/>
                  <a:pt x="8908348" y="5578890"/>
                  <a:pt x="8889707" y="5680838"/>
                </a:cubicBezTo>
              </a:path>
            </a:pathLst>
          </a:custGeom>
          <a:noFill/>
          <a:ln w="19050">
            <a:solidFill>
              <a:srgbClr val="00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" name="Rukopis 111">
                <a:extLst>
                  <a:ext uri="{FF2B5EF4-FFF2-40B4-BE49-F238E27FC236}">
                    <a16:creationId xmlns:a16="http://schemas.microsoft.com/office/drawing/2014/main" id="{1A180A30-8AF0-46F7-A313-AD569AD18B87}"/>
                  </a:ext>
                </a:extLst>
              </p14:cNvPr>
              <p14:cNvContentPartPr/>
              <p14:nvPr/>
            </p14:nvContentPartPr>
            <p14:xfrm>
              <a:off x="1983840" y="4421430"/>
              <a:ext cx="9514440" cy="49320"/>
            </p14:xfrm>
          </p:contentPart>
        </mc:Choice>
        <mc:Fallback xmlns="">
          <p:pic>
            <p:nvPicPr>
              <p:cNvPr id="112" name="Rukopis 111">
                <a:extLst>
                  <a:ext uri="{FF2B5EF4-FFF2-40B4-BE49-F238E27FC236}">
                    <a16:creationId xmlns:a16="http://schemas.microsoft.com/office/drawing/2014/main" id="{1A180A30-8AF0-46F7-A313-AD569AD18B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5200" y="4412790"/>
                <a:ext cx="95320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6" name="Rukopis 115">
                <a:extLst>
                  <a:ext uri="{FF2B5EF4-FFF2-40B4-BE49-F238E27FC236}">
                    <a16:creationId xmlns:a16="http://schemas.microsoft.com/office/drawing/2014/main" id="{52E0ECCC-F6DF-410E-A87F-9683B0CE99D8}"/>
                  </a:ext>
                </a:extLst>
              </p14:cNvPr>
              <p14:cNvContentPartPr/>
              <p14:nvPr/>
            </p14:nvContentPartPr>
            <p14:xfrm>
              <a:off x="881520" y="4813110"/>
              <a:ext cx="930600" cy="6840"/>
            </p14:xfrm>
          </p:contentPart>
        </mc:Choice>
        <mc:Fallback xmlns="">
          <p:pic>
            <p:nvPicPr>
              <p:cNvPr id="116" name="Rukopis 115">
                <a:extLst>
                  <a:ext uri="{FF2B5EF4-FFF2-40B4-BE49-F238E27FC236}">
                    <a16:creationId xmlns:a16="http://schemas.microsoft.com/office/drawing/2014/main" id="{52E0ECCC-F6DF-410E-A87F-9683B0CE99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2880" y="4804470"/>
                <a:ext cx="948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7" name="Rukopis 116">
                <a:extLst>
                  <a:ext uri="{FF2B5EF4-FFF2-40B4-BE49-F238E27FC236}">
                    <a16:creationId xmlns:a16="http://schemas.microsoft.com/office/drawing/2014/main" id="{25469981-C909-4164-9394-B56FEAE27171}"/>
                  </a:ext>
                </a:extLst>
              </p14:cNvPr>
              <p14:cNvContentPartPr/>
              <p14:nvPr/>
            </p14:nvContentPartPr>
            <p14:xfrm>
              <a:off x="9481560" y="3166470"/>
              <a:ext cx="268200" cy="1080360"/>
            </p14:xfrm>
          </p:contentPart>
        </mc:Choice>
        <mc:Fallback xmlns="">
          <p:pic>
            <p:nvPicPr>
              <p:cNvPr id="117" name="Rukopis 116">
                <a:extLst>
                  <a:ext uri="{FF2B5EF4-FFF2-40B4-BE49-F238E27FC236}">
                    <a16:creationId xmlns:a16="http://schemas.microsoft.com/office/drawing/2014/main" id="{25469981-C909-4164-9394-B56FEAE2717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72560" y="3157470"/>
                <a:ext cx="28584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0" name="Rukopis 119">
                <a:extLst>
                  <a:ext uri="{FF2B5EF4-FFF2-40B4-BE49-F238E27FC236}">
                    <a16:creationId xmlns:a16="http://schemas.microsoft.com/office/drawing/2014/main" id="{E3DEC4A0-B945-4322-B0BD-62A9C2D5AE1E}"/>
                  </a:ext>
                </a:extLst>
              </p14:cNvPr>
              <p14:cNvContentPartPr/>
              <p14:nvPr/>
            </p14:nvContentPartPr>
            <p14:xfrm>
              <a:off x="9557520" y="3136950"/>
              <a:ext cx="214920" cy="223920"/>
            </p14:xfrm>
          </p:contentPart>
        </mc:Choice>
        <mc:Fallback xmlns="">
          <p:pic>
            <p:nvPicPr>
              <p:cNvPr id="120" name="Rukopis 119">
                <a:extLst>
                  <a:ext uri="{FF2B5EF4-FFF2-40B4-BE49-F238E27FC236}">
                    <a16:creationId xmlns:a16="http://schemas.microsoft.com/office/drawing/2014/main" id="{E3DEC4A0-B945-4322-B0BD-62A9C2D5AE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48880" y="3128310"/>
                <a:ext cx="232560" cy="24156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8EABD00C-913C-423A-8C31-E6C21C970B89}"/>
              </a:ext>
            </a:extLst>
          </p:cNvPr>
          <p:cNvSpPr txBox="1"/>
          <p:nvPr/>
        </p:nvSpPr>
        <p:spPr>
          <a:xfrm>
            <a:off x="8521911" y="2465183"/>
            <a:ext cx="3440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0000DC"/>
                </a:solidFill>
                <a:latin typeface="Reenie Beanie" panose="02000000000000000000" pitchFamily="2" charset="-18"/>
              </a:rPr>
              <a:t>Interpretace je stejná jako v případě koeficientu lokalizace.</a:t>
            </a:r>
          </a:p>
        </p:txBody>
      </p:sp>
      <p:pic>
        <p:nvPicPr>
          <p:cNvPr id="12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FAEC947-A3D0-4088-BF12-975A92D3FF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28318" y="476318"/>
            <a:ext cx="487363" cy="487363"/>
          </a:xfrm>
          <a:prstGeom prst="rect">
            <a:avLst/>
          </a:prstGeom>
        </p:spPr>
      </p:pic>
      <p:cxnSp>
        <p:nvCxnSpPr>
          <p:cNvPr id="123" name="Přímá spojnice 122">
            <a:extLst>
              <a:ext uri="{FF2B5EF4-FFF2-40B4-BE49-F238E27FC236}">
                <a16:creationId xmlns:a16="http://schemas.microsoft.com/office/drawing/2014/main" id="{4CA52ACC-1930-44D9-9A97-C4AA6BD42B2A}"/>
              </a:ext>
            </a:extLst>
          </p:cNvPr>
          <p:cNvCxnSpPr/>
          <p:nvPr/>
        </p:nvCxnSpPr>
        <p:spPr bwMode="auto">
          <a:xfrm flipV="1">
            <a:off x="5508609" y="2740934"/>
            <a:ext cx="0" cy="5768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1FF837D4-A5E7-4F3C-922C-6731D96976C6}"/>
              </a:ext>
            </a:extLst>
          </p:cNvPr>
          <p:cNvCxnSpPr/>
          <p:nvPr/>
        </p:nvCxnSpPr>
        <p:spPr bwMode="auto">
          <a:xfrm>
            <a:off x="4868739" y="2740934"/>
            <a:ext cx="6398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Ovál 127">
            <a:extLst>
              <a:ext uri="{FF2B5EF4-FFF2-40B4-BE49-F238E27FC236}">
                <a16:creationId xmlns:a16="http://schemas.microsoft.com/office/drawing/2014/main" id="{C0266AEA-6817-440B-9C63-F186B942EE69}"/>
              </a:ext>
            </a:extLst>
          </p:cNvPr>
          <p:cNvSpPr/>
          <p:nvPr/>
        </p:nvSpPr>
        <p:spPr bwMode="auto">
          <a:xfrm>
            <a:off x="5460135" y="2715987"/>
            <a:ext cx="73094" cy="72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7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2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k procvičení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+mj-lt"/>
                <a:ea typeface="Calibri" panose="020F0502020204030204" pitchFamily="34" charset="0"/>
              </a:rPr>
              <a:t>Zaměstnanost ve vybraných odvětvích v okresech Jihomoravského kraje:</a:t>
            </a:r>
            <a:endParaRPr lang="cs-CZ" sz="2000" dirty="0">
              <a:latin typeface="+mj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>
              <a:latin typeface="+mj-lt"/>
              <a:ea typeface="Times New Roman" panose="02020603050405020304" pitchFamily="18" charset="0"/>
            </a:endParaRPr>
          </a:p>
          <a:p>
            <a:pPr marL="720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latin typeface="+mj-lt"/>
                <a:ea typeface="Times New Roman" panose="02020603050405020304" pitchFamily="18" charset="0"/>
              </a:rPr>
              <a:t>1. Vypočítejte index lokalizace v odvětví peněžnictví a pojišťovnictví v okresech a) Brno-město a b) Hodonín v rámci Jihomoravského kraje.</a:t>
            </a:r>
            <a:endParaRPr lang="cs-CZ" sz="2000" dirty="0">
              <a:latin typeface="+mj-lt"/>
            </a:endParaRPr>
          </a:p>
          <a:p>
            <a:endParaRPr lang="cs-CZ" dirty="0"/>
          </a:p>
        </p:txBody>
      </p:sp>
      <p:graphicFrame>
        <p:nvGraphicFramePr>
          <p:cNvPr id="8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189877"/>
              </p:ext>
            </p:extLst>
          </p:nvPr>
        </p:nvGraphicFramePr>
        <p:xfrm>
          <a:off x="1290599" y="2283705"/>
          <a:ext cx="9612001" cy="25559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0645">
                  <a:extLst>
                    <a:ext uri="{9D8B030D-6E8A-4147-A177-3AD203B41FA5}">
                      <a16:colId xmlns:a16="http://schemas.microsoft.com/office/drawing/2014/main" val="3363691004"/>
                    </a:ext>
                  </a:extLst>
                </a:gridCol>
                <a:gridCol w="1350226">
                  <a:extLst>
                    <a:ext uri="{9D8B030D-6E8A-4147-A177-3AD203B41FA5}">
                      <a16:colId xmlns:a16="http://schemas.microsoft.com/office/drawing/2014/main" val="1151720724"/>
                    </a:ext>
                  </a:extLst>
                </a:gridCol>
                <a:gridCol w="1350226">
                  <a:extLst>
                    <a:ext uri="{9D8B030D-6E8A-4147-A177-3AD203B41FA5}">
                      <a16:colId xmlns:a16="http://schemas.microsoft.com/office/drawing/2014/main" val="74539824"/>
                    </a:ext>
                  </a:extLst>
                </a:gridCol>
                <a:gridCol w="1350226">
                  <a:extLst>
                    <a:ext uri="{9D8B030D-6E8A-4147-A177-3AD203B41FA5}">
                      <a16:colId xmlns:a16="http://schemas.microsoft.com/office/drawing/2014/main" val="2557712351"/>
                    </a:ext>
                  </a:extLst>
                </a:gridCol>
                <a:gridCol w="1350226">
                  <a:extLst>
                    <a:ext uri="{9D8B030D-6E8A-4147-A177-3AD203B41FA5}">
                      <a16:colId xmlns:a16="http://schemas.microsoft.com/office/drawing/2014/main" val="3436340924"/>
                    </a:ext>
                  </a:extLst>
                </a:gridCol>
                <a:gridCol w="1350226">
                  <a:extLst>
                    <a:ext uri="{9D8B030D-6E8A-4147-A177-3AD203B41FA5}">
                      <a16:colId xmlns:a16="http://schemas.microsoft.com/office/drawing/2014/main" val="3185219668"/>
                    </a:ext>
                  </a:extLst>
                </a:gridCol>
                <a:gridCol w="1350226">
                  <a:extLst>
                    <a:ext uri="{9D8B030D-6E8A-4147-A177-3AD203B41FA5}">
                      <a16:colId xmlns:a16="http://schemas.microsoft.com/office/drawing/2014/main" val="3895117600"/>
                    </a:ext>
                  </a:extLst>
                </a:gridCol>
              </a:tblGrid>
              <a:tr h="4647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Okres</a:t>
                      </a:r>
                    </a:p>
                  </a:txBody>
                  <a:tcPr marL="8390" marR="839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Zaměstnanci</a:t>
                      </a:r>
                    </a:p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Zemědělství</a:t>
                      </a:r>
                    </a:p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 lesnictví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Zpracovatelský průmysl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Obchod, opravy</a:t>
                      </a:r>
                    </a:p>
                    <a:p>
                      <a:pPr algn="ctr" fontAlgn="b"/>
                      <a:r>
                        <a:rPr lang="cs-CZ" sz="1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MV a sp. zb.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Peněžnictví a</a:t>
                      </a:r>
                    </a:p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pojišťovnictví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</a:t>
                      </a:r>
                    </a:p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obyvatel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698803"/>
                  </a:ext>
                </a:extLst>
              </a:tr>
              <a:tr h="2323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Blansko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35 517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3 587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17 269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2 173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381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107 978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extLst>
                  <a:ext uri="{0D108BD9-81ED-4DB2-BD59-A6C34878D82A}">
                    <a16:rowId xmlns:a16="http://schemas.microsoft.com/office/drawing/2014/main" val="2734338484"/>
                  </a:ext>
                </a:extLst>
              </a:tr>
              <a:tr h="2323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Brno-město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166 601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885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45 112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16 009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4 791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385 866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extLst>
                  <a:ext uri="{0D108BD9-81ED-4DB2-BD59-A6C34878D82A}">
                    <a16:rowId xmlns:a16="http://schemas.microsoft.com/office/drawing/2014/main" val="1202861029"/>
                  </a:ext>
                </a:extLst>
              </a:tr>
              <a:tr h="2323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Brno-venkov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30 575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3 680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14 597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2 143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114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157 672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extLst>
                  <a:ext uri="{0D108BD9-81ED-4DB2-BD59-A6C34878D82A}">
                    <a16:rowId xmlns:a16="http://schemas.microsoft.com/office/drawing/2014/main" val="1844934228"/>
                  </a:ext>
                </a:extLst>
              </a:tr>
              <a:tr h="2323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Břeclav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36 367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4 974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11 828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2 726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574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124 662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extLst>
                  <a:ext uri="{0D108BD9-81ED-4DB2-BD59-A6C34878D82A}">
                    <a16:rowId xmlns:a16="http://schemas.microsoft.com/office/drawing/2014/main" val="1774128013"/>
                  </a:ext>
                </a:extLst>
              </a:tr>
              <a:tr h="2323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Hodonín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49 460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4 862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22 595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3 380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616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161 700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extLst>
                  <a:ext uri="{0D108BD9-81ED-4DB2-BD59-A6C34878D82A}">
                    <a16:rowId xmlns:a16="http://schemas.microsoft.com/office/drawing/2014/main" val="1948762691"/>
                  </a:ext>
                </a:extLst>
              </a:tr>
              <a:tr h="2323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Vyškov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20 627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2 920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7 567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1 342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341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86 655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extLst>
                  <a:ext uri="{0D108BD9-81ED-4DB2-BD59-A6C34878D82A}">
                    <a16:rowId xmlns:a16="http://schemas.microsoft.com/office/drawing/2014/main" val="3047785235"/>
                  </a:ext>
                </a:extLst>
              </a:tr>
              <a:tr h="2323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Znojmo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31 804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5 742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9 763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3 037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436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114 192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extLst>
                  <a:ext uri="{0D108BD9-81ED-4DB2-BD59-A6C34878D82A}">
                    <a16:rowId xmlns:a16="http://schemas.microsoft.com/office/drawing/2014/main" val="2596353197"/>
                  </a:ext>
                </a:extLst>
              </a:tr>
              <a:tr h="2323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Jihomoravský kraj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370 951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26 650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128 731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30 810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7 253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1 138 725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extLst>
                  <a:ext uri="{0D108BD9-81ED-4DB2-BD59-A6C34878D82A}">
                    <a16:rowId xmlns:a16="http://schemas.microsoft.com/office/drawing/2014/main" val="1647439144"/>
                  </a:ext>
                </a:extLst>
              </a:tr>
              <a:tr h="2323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Česká republika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3 465 993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210 660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1 323 298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269 305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82 213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10 299 125</a:t>
                      </a:r>
                      <a:endParaRPr lang="cs-CZ" sz="1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8390" marR="8390" marT="7620" marB="0" anchor="ctr"/>
                </a:tc>
                <a:extLst>
                  <a:ext uri="{0D108BD9-81ED-4DB2-BD59-A6C34878D82A}">
                    <a16:rowId xmlns:a16="http://schemas.microsoft.com/office/drawing/2014/main" val="156043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53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1: Postup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86350" indent="-51435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eriod"/>
                </a:pPr>
                <a:r>
                  <a:rPr lang="cs-CZ" sz="2000" dirty="0">
                    <a:solidFill>
                      <a:srgbClr val="0000DC"/>
                    </a:solidFill>
                    <a:latin typeface="+mj-lt"/>
                  </a:rPr>
                  <a:t>Výpočet koeficientu specializace:</a:t>
                </a:r>
              </a:p>
              <a:p>
                <a:pPr marL="7200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cs-CZ" sz="2000" i="1" dirty="0">
                  <a:latin typeface="+mj-lt"/>
                  <a:ea typeface="Cambria Math" panose="02040503050406030204" pitchFamily="18" charset="0"/>
                </a:endParaRPr>
              </a:p>
              <a:p>
                <a:pPr marL="7200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4 791 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7 253 </m:t>
                        </m:r>
                      </m:den>
                    </m:f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×100=66,06</m:t>
                    </m:r>
                    <m:r>
                      <a:rPr lang="cs-CZ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sz="2000" dirty="0">
                    <a:latin typeface="+mj-lt"/>
                    <a:ea typeface="Cambria Math" panose="02040503050406030204" pitchFamily="18" charset="0"/>
                  </a:rPr>
                  <a:t> </a:t>
                </a:r>
              </a:p>
              <a:p>
                <a:pPr marL="529200" indent="-45720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eriod" startAt="2"/>
                </a:pPr>
                <a:r>
                  <a:rPr lang="cs-CZ" sz="2000" dirty="0">
                    <a:solidFill>
                      <a:srgbClr val="0000DC"/>
                    </a:solidFill>
                    <a:latin typeface="+mj-lt"/>
                    <a:ea typeface="Cambria Math" panose="02040503050406030204" pitchFamily="18" charset="0"/>
                  </a:rPr>
                  <a:t>Výpočet koeficientu osídlení:</a:t>
                </a:r>
              </a:p>
              <a:p>
                <a:pPr marL="7200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𝑆𝑃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cs-CZ" sz="2000" i="1" dirty="0">
                  <a:latin typeface="+mj-lt"/>
                  <a:ea typeface="Cambria Math" panose="02040503050406030204" pitchFamily="18" charset="0"/>
                </a:endParaRPr>
              </a:p>
              <a:p>
                <a:pPr marL="7200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385 866 </m:t>
                          </m:r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1 138 725 </m:t>
                          </m:r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×100=33,89 %</m:t>
                      </m:r>
                    </m:oMath>
                  </m:oMathPara>
                </a14:m>
                <a:endParaRPr lang="cs-CZ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0" t="-11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7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1: Postup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9200" lvl="0" indent="-45720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DC"/>
                  </a:buClr>
                  <a:buFont typeface="+mj-lt"/>
                  <a:buAutoNum type="alphaLcPeriod" startAt="3"/>
                </a:pPr>
                <a:r>
                  <a:rPr lang="cs-CZ" sz="2000" dirty="0">
                    <a:solidFill>
                      <a:srgbClr val="0000DC"/>
                    </a:solidFill>
                    <a:latin typeface="+mj-lt"/>
                  </a:rPr>
                  <a:t>Výpočet indexu lokalizace:</a:t>
                </a:r>
              </a:p>
              <a:p>
                <a:pPr marL="72000" lv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DC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𝐼𝐿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𝑆𝑃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72000" lv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DC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66,06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33,89</m:t>
                          </m:r>
                        </m:den>
                      </m:f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1,95</m:t>
                      </m:r>
                    </m:oMath>
                  </m:oMathPara>
                </a14:m>
                <a:endParaRPr lang="cs-CZ" sz="2000" dirty="0">
                  <a:solidFill>
                    <a:schemeClr val="tx1"/>
                  </a:solidFill>
                </a:endParaRPr>
              </a:p>
              <a:p>
                <a:pPr marL="72000" lv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DC"/>
                  </a:buClr>
                  <a:buNone/>
                </a:pPr>
                <a:endParaRPr lang="cs-CZ" sz="2000" b="1" dirty="0">
                  <a:solidFill>
                    <a:srgbClr val="0000DC"/>
                  </a:solidFill>
                </a:endParaRPr>
              </a:p>
              <a:p>
                <a:pPr marL="529200" indent="-45720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DC"/>
                  </a:buClr>
                  <a:buFont typeface="+mj-lt"/>
                  <a:buAutoNum type="alphaLcPeriod" startAt="4"/>
                </a:pPr>
                <a:r>
                  <a:rPr lang="cs-CZ" sz="2000" dirty="0">
                    <a:solidFill>
                      <a:schemeClr val="tx2"/>
                    </a:solidFill>
                  </a:rPr>
                  <a:t>Interpretace: </a:t>
                </a:r>
              </a:p>
              <a:p>
                <a:pPr marL="72000" lv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DC"/>
                  </a:buClr>
                  <a:buNone/>
                </a:pPr>
                <a:r>
                  <a:rPr lang="cs-CZ" sz="2000" dirty="0"/>
                  <a:t>Odvětví peněžnictví a pojišťovnictví je v okrese Brno-město zastoupeno nadproporcionálně vůči počtu obyvatel. </a:t>
                </a:r>
                <a:endParaRPr lang="cs-CZ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7" t="-1178" r="-1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1265E956-4739-4E43-B4ED-332CBFCAF17A}"/>
              </a:ext>
            </a:extLst>
          </p:cNvPr>
          <p:cNvSpPr txBox="1"/>
          <p:nvPr/>
        </p:nvSpPr>
        <p:spPr>
          <a:xfrm>
            <a:off x="3657600" y="2413337"/>
            <a:ext cx="7419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Reenie Beanie" panose="02000000000000000000" pitchFamily="2" charset="-18"/>
              </a:rPr>
              <a:t>Obyvatelé okresu Brno-město se na celkovém počtu obyvatel Jihomoravského kraje podílí 33,89 %. Podíl zaměstnanců v odvětví peněžnictví a pojišťovnictví v okresu Brno-město na celkovém počtu zaměstnanců v tomto odvětví v JMK činí 66,06 %. Podíl zaměstnanců je tedy oproti podílu obyvatel téměř dvounásobný (1,95).</a:t>
            </a:r>
          </a:p>
        </p:txBody>
      </p:sp>
    </p:spTree>
    <p:extLst>
      <p:ext uri="{BB962C8B-B14F-4D97-AF65-F5344CB8AC3E}">
        <p14:creationId xmlns:p14="http://schemas.microsoft.com/office/powerpoint/2010/main" val="21978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1: Řešení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a) Brno-město: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600" dirty="0"/>
              <a:t>P</a:t>
            </a:r>
            <a:r>
              <a:rPr lang="cs-CZ" sz="1600" baseline="-25000" dirty="0"/>
              <a:t>ij</a:t>
            </a:r>
            <a:r>
              <a:rPr lang="cs-CZ" sz="1600" dirty="0"/>
              <a:t> = 66,06 %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600" dirty="0"/>
              <a:t>SP</a:t>
            </a:r>
            <a:r>
              <a:rPr lang="cs-CZ" sz="1600" baseline="-25000" dirty="0"/>
              <a:t>j </a:t>
            </a:r>
            <a:r>
              <a:rPr lang="cs-CZ" sz="1600" dirty="0"/>
              <a:t>= 33,89 %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600" b="1" dirty="0"/>
              <a:t>IL</a:t>
            </a:r>
            <a:r>
              <a:rPr lang="cs-CZ" sz="1600" b="1" baseline="-25000" dirty="0"/>
              <a:t>ij</a:t>
            </a:r>
            <a:r>
              <a:rPr lang="cs-CZ" sz="1600" b="1" dirty="0"/>
              <a:t> = 1,95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600" dirty="0"/>
              <a:t>Odvětví peněžnictví a pojišťovnictví je v okrese Brno-město zastoupeno nadproporcionálně vůči počtu obyvatel. </a:t>
            </a:r>
            <a:endParaRPr lang="cs-CZ" sz="1600" b="1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b) Hodonín: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600" dirty="0"/>
              <a:t>P</a:t>
            </a:r>
            <a:r>
              <a:rPr lang="cs-CZ" sz="1600" baseline="-25000" dirty="0"/>
              <a:t>ij</a:t>
            </a:r>
            <a:r>
              <a:rPr lang="cs-CZ" sz="1600" dirty="0"/>
              <a:t> = 8,49 %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600" dirty="0"/>
              <a:t>SP</a:t>
            </a:r>
            <a:r>
              <a:rPr lang="cs-CZ" sz="1600" baseline="-25000" dirty="0"/>
              <a:t>j </a:t>
            </a:r>
            <a:r>
              <a:rPr lang="cs-CZ" sz="1600" dirty="0"/>
              <a:t>= 14,20 %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600" b="1" dirty="0"/>
              <a:t>IL</a:t>
            </a:r>
            <a:r>
              <a:rPr lang="cs-CZ" sz="1600" b="1" baseline="-25000" dirty="0"/>
              <a:t>ij</a:t>
            </a:r>
            <a:r>
              <a:rPr lang="cs-CZ" sz="1600" b="1" dirty="0"/>
              <a:t> = 0,60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1600" dirty="0"/>
              <a:t>Odvětví peněžnictví a pojišťovnictví je v okrese Hodonín zastoupeno podproporcionálně vůči počtu obyvatel. </a:t>
            </a:r>
            <a:endParaRPr lang="cs-CZ" sz="1600" dirty="0">
              <a:ea typeface="Cambria Math" panose="02040503050406030204" pitchFamily="18" charset="0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35763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000" dirty="0"/>
              <a:t>2. S využitím tabulky výše zjistěte koeficient lokalizace pro odvětví peněžnictví a pojišťovnictví v Jihomoravském kraji.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48579"/>
              </p:ext>
            </p:extLst>
          </p:nvPr>
        </p:nvGraphicFramePr>
        <p:xfrm>
          <a:off x="2604212" y="1851412"/>
          <a:ext cx="6984776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Dílčí koeficient specializace (P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</a:rPr>
                        <a:t>ij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Dílčí koeficient osídlení (SP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</a:rPr>
                        <a:t>j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cs-CZ" sz="14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Index lokalizace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</a:rPr>
                        <a:t>ij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-SP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Blansko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5,25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9,48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-4,23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Brno-město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66,06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33,89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1,95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32,17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Brno-venkov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1,57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13,85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0,11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Břeclav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7,91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10,95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0,72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Hodonín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8,49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14,20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0,60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Vyškov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4,70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7,61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0,62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Znojmo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6,01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10,03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8727529" y="1116523"/>
                <a:ext cx="2839047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e>
                        <m:sub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𝑘𝑙𝑎𝑑𝑛</m:t>
                              </m:r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ý</m:t>
                              </m:r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𝑆𝑃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529" y="1116523"/>
                <a:ext cx="2839047" cy="5754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6E49BB19-0276-4252-8F8D-306989F2CF87}"/>
              </a:ext>
            </a:extLst>
          </p:cNvPr>
          <p:cNvSpPr txBox="1"/>
          <p:nvPr/>
        </p:nvSpPr>
        <p:spPr>
          <a:xfrm>
            <a:off x="414000" y="1851412"/>
            <a:ext cx="1967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cs-CZ" sz="1800" dirty="0">
                <a:solidFill>
                  <a:schemeClr val="tx2"/>
                </a:solidFill>
                <a:latin typeface="Reenie Beanie" panose="02000000000000000000" pitchFamily="2" charset="-18"/>
              </a:rPr>
              <a:t>Vypočtěte rozdíly mezi Pij a SPj.</a:t>
            </a:r>
          </a:p>
          <a:p>
            <a:pPr marL="342900" indent="-342900" algn="l">
              <a:buAutoNum type="arabicPeriod"/>
            </a:pPr>
            <a:endParaRPr lang="cs-CZ" sz="1800" dirty="0">
              <a:solidFill>
                <a:schemeClr val="tx2"/>
              </a:solidFill>
              <a:latin typeface="Reenie Beanie" panose="02000000000000000000" pitchFamily="2" charset="-18"/>
            </a:endParaRPr>
          </a:p>
          <a:p>
            <a:pPr marL="342900" indent="-342900" algn="l">
              <a:buAutoNum type="arabicPeriod"/>
            </a:pPr>
            <a:r>
              <a:rPr lang="cs-CZ" sz="1800" dirty="0">
                <a:solidFill>
                  <a:schemeClr val="tx2"/>
                </a:solidFill>
                <a:latin typeface="Reenie Beanie" panose="02000000000000000000" pitchFamily="2" charset="-18"/>
              </a:rPr>
              <a:t>Kladné rozdíly sečtete.</a:t>
            </a:r>
          </a:p>
          <a:p>
            <a:pPr marL="342900" indent="-342900" algn="l">
              <a:buAutoNum type="arabicPeriod"/>
            </a:pPr>
            <a:endParaRPr lang="cs-CZ" sz="1800" dirty="0">
              <a:solidFill>
                <a:schemeClr val="tx2"/>
              </a:solidFill>
              <a:latin typeface="Reenie Beanie" panose="02000000000000000000" pitchFamily="2" charset="-18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B53C71-085F-4BCE-BF7C-F5F827D75E45}"/>
              </a:ext>
            </a:extLst>
          </p:cNvPr>
          <p:cNvSpPr txBox="1"/>
          <p:nvPr/>
        </p:nvSpPr>
        <p:spPr>
          <a:xfrm>
            <a:off x="9903450" y="2212428"/>
            <a:ext cx="187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solidFill>
                  <a:srgbClr val="0000DC"/>
                </a:solidFill>
                <a:latin typeface="Reenie Beanie" panose="02000000000000000000" pitchFamily="2" charset="-18"/>
              </a:rPr>
              <a:t>Řešíme, zda podíl zaměstnanců přesahuje podíl obyvatel.</a:t>
            </a:r>
          </a:p>
        </p:txBody>
      </p:sp>
    </p:spTree>
    <p:extLst>
      <p:ext uri="{BB962C8B-B14F-4D97-AF65-F5344CB8AC3E}">
        <p14:creationId xmlns:p14="http://schemas.microsoft.com/office/powerpoint/2010/main" val="306783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2: Řešení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000" dirty="0"/>
          </a:p>
          <a:p>
            <a:pPr marL="720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None/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r>
              <a:rPr lang="cs-CZ" sz="2000" b="1" dirty="0"/>
              <a:t>KL</a:t>
            </a:r>
            <a:r>
              <a:rPr lang="cs-CZ" sz="2000" b="1" baseline="-25000" dirty="0"/>
              <a:t>i </a:t>
            </a:r>
            <a:r>
              <a:rPr lang="cs-CZ" sz="2000" b="1" dirty="0"/>
              <a:t>= 0,322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r>
              <a:rPr lang="cs-CZ" sz="2000" dirty="0"/>
              <a:t>Interpretace: Odvětví je zastoupeno neúměrně vůči počtu obyvatel.</a:t>
            </a:r>
          </a:p>
          <a:p>
            <a:pPr marL="7200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None/>
            </a:pPr>
            <a:endParaRPr lang="cs-CZ" sz="20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EDD4946-A4AE-458F-8D8A-06F2D6779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77484"/>
              </p:ext>
            </p:extLst>
          </p:nvPr>
        </p:nvGraphicFramePr>
        <p:xfrm>
          <a:off x="2604212" y="1851412"/>
          <a:ext cx="6984776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Dílčí koeficient specializace (P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</a:rPr>
                        <a:t>ij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Dílčí koeficient osídlení (SP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</a:rPr>
                        <a:t>j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cs-CZ" sz="14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Index lokalizace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</a:rPr>
                        <a:t>ij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-SP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</a:rPr>
                        <a:t>j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Blansko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5,25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9,48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-4,23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Brno-město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66,06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33,89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1,95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32,17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Brno-venkov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1,57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13,85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0,11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-12,28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Břeclav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7,91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10,95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0,72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-3,04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Hodonín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8,49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14,20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0,60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-5,71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Vyškov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4,70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7,61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0,62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-2,91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Znojmo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6,01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10,03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-4,02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6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pPr marL="720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3. Pro řešený případ nakreslete Lorenzovu křivku.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32398"/>
              </p:ext>
            </p:extLst>
          </p:nvPr>
        </p:nvGraphicFramePr>
        <p:xfrm>
          <a:off x="1503732" y="1692002"/>
          <a:ext cx="9185736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9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7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Okres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Index lokalizace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Dílčí koeficient specializace (P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</a:rPr>
                        <a:t>ij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Dílčí koeficient osídlení (SP</a:t>
                      </a:r>
                      <a:r>
                        <a:rPr lang="cs-CZ" sz="1400" b="1" baseline="-25000" dirty="0">
                          <a:solidFill>
                            <a:schemeClr val="bg1"/>
                          </a:solidFill>
                        </a:rPr>
                        <a:t>j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Brno-město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1,95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66,06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33,89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Břeclav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73,97 (66,06 + 7,91)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44,84 (33,89 + 10,59)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Vyškov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78,67 (73,97 + 4,70)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52,45 (44,84 + 7,61)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Znojmo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84,68</a:t>
                      </a:r>
                      <a:r>
                        <a:rPr lang="cs-CZ" sz="1400" baseline="0" dirty="0"/>
                        <a:t> (78,67 + 6,01)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62,48 (52,45 + 10,03)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Hodonín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93,17 (84,68 + 8,49)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76,68 (62,48 + 14,20)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Blansko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98,42 (93,17 + 5,25)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86,16 (76,68 + 9,48)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400" dirty="0"/>
                        <a:t>Brno-venkov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0,11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100,00 (98,17 + 1,57)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/>
                        <a:t>100,00 (86,16 + 13,85)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324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3: Řešení</a:t>
            </a: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566550932"/>
              </p:ext>
            </p:extLst>
          </p:nvPr>
        </p:nvGraphicFramePr>
        <p:xfrm>
          <a:off x="3216240" y="1575462"/>
          <a:ext cx="576072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Volný tvar 7"/>
          <p:cNvSpPr/>
          <p:nvPr/>
        </p:nvSpPr>
        <p:spPr>
          <a:xfrm rot="19704800">
            <a:off x="3149483" y="2250257"/>
            <a:ext cx="5748655" cy="1042035"/>
          </a:xfrm>
          <a:custGeom>
            <a:avLst/>
            <a:gdLst>
              <a:gd name="connsiteX0" fmla="*/ 0 w 8972550"/>
              <a:gd name="connsiteY0" fmla="*/ 448558 h 3829933"/>
              <a:gd name="connsiteX1" fmla="*/ 5657850 w 8972550"/>
              <a:gd name="connsiteY1" fmla="*/ 286633 h 3829933"/>
              <a:gd name="connsiteX2" fmla="*/ 8915400 w 8972550"/>
              <a:gd name="connsiteY2" fmla="*/ 3772783 h 3829933"/>
              <a:gd name="connsiteX3" fmla="*/ 8915400 w 8972550"/>
              <a:gd name="connsiteY3" fmla="*/ 3772783 h 3829933"/>
              <a:gd name="connsiteX4" fmla="*/ 8972550 w 8972550"/>
              <a:gd name="connsiteY4" fmla="*/ 3829933 h 3829933"/>
              <a:gd name="connsiteX5" fmla="*/ 8963025 w 8972550"/>
              <a:gd name="connsiteY5" fmla="*/ 3820408 h 3829933"/>
              <a:gd name="connsiteX0" fmla="*/ 1 w 8966642"/>
              <a:gd name="connsiteY0" fmla="*/ 842716 h 3683158"/>
              <a:gd name="connsiteX1" fmla="*/ 5651942 w 8966642"/>
              <a:gd name="connsiteY1" fmla="*/ 139858 h 3683158"/>
              <a:gd name="connsiteX2" fmla="*/ 8909492 w 8966642"/>
              <a:gd name="connsiteY2" fmla="*/ 3626008 h 3683158"/>
              <a:gd name="connsiteX3" fmla="*/ 8909492 w 8966642"/>
              <a:gd name="connsiteY3" fmla="*/ 3626008 h 3683158"/>
              <a:gd name="connsiteX4" fmla="*/ 8966642 w 8966642"/>
              <a:gd name="connsiteY4" fmla="*/ 3683158 h 3683158"/>
              <a:gd name="connsiteX5" fmla="*/ 8957117 w 8966642"/>
              <a:gd name="connsiteY5" fmla="*/ 3673633 h 3683158"/>
              <a:gd name="connsiteX0" fmla="*/ -1 w 8966640"/>
              <a:gd name="connsiteY0" fmla="*/ 964060 h 3804502"/>
              <a:gd name="connsiteX1" fmla="*/ 5651940 w 8966640"/>
              <a:gd name="connsiteY1" fmla="*/ 261202 h 3804502"/>
              <a:gd name="connsiteX2" fmla="*/ 8909490 w 8966640"/>
              <a:gd name="connsiteY2" fmla="*/ 3747352 h 3804502"/>
              <a:gd name="connsiteX3" fmla="*/ 8909490 w 8966640"/>
              <a:gd name="connsiteY3" fmla="*/ 3747352 h 3804502"/>
              <a:gd name="connsiteX4" fmla="*/ 8966640 w 8966640"/>
              <a:gd name="connsiteY4" fmla="*/ 3804502 h 3804502"/>
              <a:gd name="connsiteX5" fmla="*/ 8957115 w 8966640"/>
              <a:gd name="connsiteY5" fmla="*/ 3794977 h 3804502"/>
              <a:gd name="connsiteX0" fmla="*/ 1 w 8966642"/>
              <a:gd name="connsiteY0" fmla="*/ 1407648 h 4248090"/>
              <a:gd name="connsiteX1" fmla="*/ 2943718 w 8966642"/>
              <a:gd name="connsiteY1" fmla="*/ 43552 h 4248090"/>
              <a:gd name="connsiteX2" fmla="*/ 5651942 w 8966642"/>
              <a:gd name="connsiteY2" fmla="*/ 704790 h 4248090"/>
              <a:gd name="connsiteX3" fmla="*/ 8909492 w 8966642"/>
              <a:gd name="connsiteY3" fmla="*/ 4190940 h 4248090"/>
              <a:gd name="connsiteX4" fmla="*/ 8909492 w 8966642"/>
              <a:gd name="connsiteY4" fmla="*/ 4190940 h 4248090"/>
              <a:gd name="connsiteX5" fmla="*/ 8966642 w 8966642"/>
              <a:gd name="connsiteY5" fmla="*/ 4248090 h 4248090"/>
              <a:gd name="connsiteX6" fmla="*/ 8957117 w 8966642"/>
              <a:gd name="connsiteY6" fmla="*/ 4238565 h 4248090"/>
              <a:gd name="connsiteX0" fmla="*/ -1 w 8966640"/>
              <a:gd name="connsiteY0" fmla="*/ 1407648 h 4248090"/>
              <a:gd name="connsiteX1" fmla="*/ 2943716 w 8966640"/>
              <a:gd name="connsiteY1" fmla="*/ 43552 h 4248090"/>
              <a:gd name="connsiteX2" fmla="*/ 5651940 w 8966640"/>
              <a:gd name="connsiteY2" fmla="*/ 704790 h 4248090"/>
              <a:gd name="connsiteX3" fmla="*/ 8909490 w 8966640"/>
              <a:gd name="connsiteY3" fmla="*/ 4190940 h 4248090"/>
              <a:gd name="connsiteX4" fmla="*/ 8909490 w 8966640"/>
              <a:gd name="connsiteY4" fmla="*/ 4190940 h 4248090"/>
              <a:gd name="connsiteX5" fmla="*/ 8966640 w 8966640"/>
              <a:gd name="connsiteY5" fmla="*/ 4248090 h 4248090"/>
              <a:gd name="connsiteX6" fmla="*/ 8957115 w 8966640"/>
              <a:gd name="connsiteY6" fmla="*/ 4238565 h 4248090"/>
              <a:gd name="connsiteX0" fmla="*/ 1 w 8966642"/>
              <a:gd name="connsiteY0" fmla="*/ 1407648 h 4248090"/>
              <a:gd name="connsiteX1" fmla="*/ 2943718 w 8966642"/>
              <a:gd name="connsiteY1" fmla="*/ 43552 h 4248090"/>
              <a:gd name="connsiteX2" fmla="*/ 5651942 w 8966642"/>
              <a:gd name="connsiteY2" fmla="*/ 704790 h 4248090"/>
              <a:gd name="connsiteX3" fmla="*/ 8909492 w 8966642"/>
              <a:gd name="connsiteY3" fmla="*/ 4190940 h 4248090"/>
              <a:gd name="connsiteX4" fmla="*/ 8909492 w 8966642"/>
              <a:gd name="connsiteY4" fmla="*/ 4190940 h 4248090"/>
              <a:gd name="connsiteX5" fmla="*/ 8966642 w 8966642"/>
              <a:gd name="connsiteY5" fmla="*/ 4248090 h 4248090"/>
              <a:gd name="connsiteX6" fmla="*/ 8957117 w 8966642"/>
              <a:gd name="connsiteY6" fmla="*/ 4238565 h 4248090"/>
              <a:gd name="connsiteX0" fmla="*/ -1 w 8966640"/>
              <a:gd name="connsiteY0" fmla="*/ 1830727 h 4671169"/>
              <a:gd name="connsiteX1" fmla="*/ 2943716 w 8966640"/>
              <a:gd name="connsiteY1" fmla="*/ 466631 h 4671169"/>
              <a:gd name="connsiteX2" fmla="*/ 5651940 w 8966640"/>
              <a:gd name="connsiteY2" fmla="*/ 1127869 h 4671169"/>
              <a:gd name="connsiteX3" fmla="*/ 8909490 w 8966640"/>
              <a:gd name="connsiteY3" fmla="*/ 4614019 h 4671169"/>
              <a:gd name="connsiteX4" fmla="*/ 8909490 w 8966640"/>
              <a:gd name="connsiteY4" fmla="*/ 4614019 h 4671169"/>
              <a:gd name="connsiteX5" fmla="*/ 8966640 w 8966640"/>
              <a:gd name="connsiteY5" fmla="*/ 4671169 h 4671169"/>
              <a:gd name="connsiteX6" fmla="*/ 8957115 w 8966640"/>
              <a:gd name="connsiteY6" fmla="*/ 4661644 h 4671169"/>
              <a:gd name="connsiteX0" fmla="*/ 1 w 8966642"/>
              <a:gd name="connsiteY0" fmla="*/ 2885346 h 5725788"/>
              <a:gd name="connsiteX1" fmla="*/ 3550123 w 8966642"/>
              <a:gd name="connsiteY1" fmla="*/ 307368 h 5725788"/>
              <a:gd name="connsiteX2" fmla="*/ 5651942 w 8966642"/>
              <a:gd name="connsiteY2" fmla="*/ 2182488 h 5725788"/>
              <a:gd name="connsiteX3" fmla="*/ 8909492 w 8966642"/>
              <a:gd name="connsiteY3" fmla="*/ 5668638 h 5725788"/>
              <a:gd name="connsiteX4" fmla="*/ 8909492 w 8966642"/>
              <a:gd name="connsiteY4" fmla="*/ 5668638 h 5725788"/>
              <a:gd name="connsiteX5" fmla="*/ 8966642 w 8966642"/>
              <a:gd name="connsiteY5" fmla="*/ 5725788 h 5725788"/>
              <a:gd name="connsiteX6" fmla="*/ 8957117 w 8966642"/>
              <a:gd name="connsiteY6" fmla="*/ 5716263 h 5725788"/>
              <a:gd name="connsiteX0" fmla="*/ -1 w 8966640"/>
              <a:gd name="connsiteY0" fmla="*/ 3060232 h 5900674"/>
              <a:gd name="connsiteX1" fmla="*/ 3550121 w 8966640"/>
              <a:gd name="connsiteY1" fmla="*/ 482254 h 5900674"/>
              <a:gd name="connsiteX2" fmla="*/ 5941435 w 8966640"/>
              <a:gd name="connsiteY2" fmla="*/ 1252029 h 5900674"/>
              <a:gd name="connsiteX3" fmla="*/ 8909490 w 8966640"/>
              <a:gd name="connsiteY3" fmla="*/ 5843524 h 5900674"/>
              <a:gd name="connsiteX4" fmla="*/ 8909490 w 8966640"/>
              <a:gd name="connsiteY4" fmla="*/ 5843524 h 5900674"/>
              <a:gd name="connsiteX5" fmla="*/ 8966640 w 8966640"/>
              <a:gd name="connsiteY5" fmla="*/ 5900674 h 5900674"/>
              <a:gd name="connsiteX6" fmla="*/ 8957115 w 8966640"/>
              <a:gd name="connsiteY6" fmla="*/ 5891149 h 5900674"/>
              <a:gd name="connsiteX0" fmla="*/ 1 w 8966642"/>
              <a:gd name="connsiteY0" fmla="*/ 3089756 h 5930198"/>
              <a:gd name="connsiteX1" fmla="*/ 3550123 w 8966642"/>
              <a:gd name="connsiteY1" fmla="*/ 511778 h 5930198"/>
              <a:gd name="connsiteX2" fmla="*/ 5941437 w 8966642"/>
              <a:gd name="connsiteY2" fmla="*/ 1281553 h 5930198"/>
              <a:gd name="connsiteX3" fmla="*/ 8909492 w 8966642"/>
              <a:gd name="connsiteY3" fmla="*/ 5873048 h 5930198"/>
              <a:gd name="connsiteX4" fmla="*/ 8909492 w 8966642"/>
              <a:gd name="connsiteY4" fmla="*/ 5873048 h 5930198"/>
              <a:gd name="connsiteX5" fmla="*/ 8966642 w 8966642"/>
              <a:gd name="connsiteY5" fmla="*/ 5930198 h 5930198"/>
              <a:gd name="connsiteX6" fmla="*/ 8957117 w 8966642"/>
              <a:gd name="connsiteY6" fmla="*/ 5920673 h 5930198"/>
              <a:gd name="connsiteX0" fmla="*/ -1 w 8966640"/>
              <a:gd name="connsiteY0" fmla="*/ 2927142 h 5767584"/>
              <a:gd name="connsiteX1" fmla="*/ 3550121 w 8966640"/>
              <a:gd name="connsiteY1" fmla="*/ 349164 h 5767584"/>
              <a:gd name="connsiteX2" fmla="*/ 5941435 w 8966640"/>
              <a:gd name="connsiteY2" fmla="*/ 1118939 h 5767584"/>
              <a:gd name="connsiteX3" fmla="*/ 8909490 w 8966640"/>
              <a:gd name="connsiteY3" fmla="*/ 5710434 h 5767584"/>
              <a:gd name="connsiteX4" fmla="*/ 8909490 w 8966640"/>
              <a:gd name="connsiteY4" fmla="*/ 5710434 h 5767584"/>
              <a:gd name="connsiteX5" fmla="*/ 8966640 w 8966640"/>
              <a:gd name="connsiteY5" fmla="*/ 5767584 h 5767584"/>
              <a:gd name="connsiteX6" fmla="*/ 8957115 w 8966640"/>
              <a:gd name="connsiteY6" fmla="*/ 5758059 h 5767584"/>
              <a:gd name="connsiteX0" fmla="*/ 1 w 8966642"/>
              <a:gd name="connsiteY0" fmla="*/ 2916709 h 5757151"/>
              <a:gd name="connsiteX1" fmla="*/ 3550123 w 8966642"/>
              <a:gd name="connsiteY1" fmla="*/ 338731 h 5757151"/>
              <a:gd name="connsiteX2" fmla="*/ 5979477 w 8966642"/>
              <a:gd name="connsiteY2" fmla="*/ 1187179 h 5757151"/>
              <a:gd name="connsiteX3" fmla="*/ 8909492 w 8966642"/>
              <a:gd name="connsiteY3" fmla="*/ 5700001 h 5757151"/>
              <a:gd name="connsiteX4" fmla="*/ 8909492 w 8966642"/>
              <a:gd name="connsiteY4" fmla="*/ 5700001 h 5757151"/>
              <a:gd name="connsiteX5" fmla="*/ 8966642 w 8966642"/>
              <a:gd name="connsiteY5" fmla="*/ 5757151 h 5757151"/>
              <a:gd name="connsiteX6" fmla="*/ 8957117 w 8966642"/>
              <a:gd name="connsiteY6" fmla="*/ 5747626 h 5757151"/>
              <a:gd name="connsiteX0" fmla="*/ -1 w 8966640"/>
              <a:gd name="connsiteY0" fmla="*/ 2940675 h 5781117"/>
              <a:gd name="connsiteX1" fmla="*/ 3550121 w 8966640"/>
              <a:gd name="connsiteY1" fmla="*/ 362697 h 5781117"/>
              <a:gd name="connsiteX2" fmla="*/ 6151082 w 8966640"/>
              <a:gd name="connsiteY2" fmla="*/ 1037115 h 5781117"/>
              <a:gd name="connsiteX3" fmla="*/ 8909490 w 8966640"/>
              <a:gd name="connsiteY3" fmla="*/ 5723967 h 5781117"/>
              <a:gd name="connsiteX4" fmla="*/ 8909490 w 8966640"/>
              <a:gd name="connsiteY4" fmla="*/ 5723967 h 5781117"/>
              <a:gd name="connsiteX5" fmla="*/ 8966640 w 8966640"/>
              <a:gd name="connsiteY5" fmla="*/ 5781117 h 5781117"/>
              <a:gd name="connsiteX6" fmla="*/ 8957115 w 8966640"/>
              <a:gd name="connsiteY6" fmla="*/ 5771592 h 5781117"/>
              <a:gd name="connsiteX0" fmla="*/ 1 w 8966642"/>
              <a:gd name="connsiteY0" fmla="*/ 2931282 h 5771724"/>
              <a:gd name="connsiteX1" fmla="*/ 3550123 w 8966642"/>
              <a:gd name="connsiteY1" fmla="*/ 353304 h 5771724"/>
              <a:gd name="connsiteX2" fmla="*/ 6296387 w 8966642"/>
              <a:gd name="connsiteY2" fmla="*/ 1093143 h 5771724"/>
              <a:gd name="connsiteX3" fmla="*/ 8909492 w 8966642"/>
              <a:gd name="connsiteY3" fmla="*/ 5714574 h 5771724"/>
              <a:gd name="connsiteX4" fmla="*/ 8909492 w 8966642"/>
              <a:gd name="connsiteY4" fmla="*/ 5714574 h 5771724"/>
              <a:gd name="connsiteX5" fmla="*/ 8966642 w 8966642"/>
              <a:gd name="connsiteY5" fmla="*/ 5771724 h 5771724"/>
              <a:gd name="connsiteX6" fmla="*/ 8957117 w 8966642"/>
              <a:gd name="connsiteY6" fmla="*/ 5762199 h 5771724"/>
              <a:gd name="connsiteX0" fmla="*/ -1 w 8966640"/>
              <a:gd name="connsiteY0" fmla="*/ 2772198 h 5612640"/>
              <a:gd name="connsiteX1" fmla="*/ 3550121 w 8966640"/>
              <a:gd name="connsiteY1" fmla="*/ 194220 h 5612640"/>
              <a:gd name="connsiteX2" fmla="*/ 6296385 w 8966640"/>
              <a:gd name="connsiteY2" fmla="*/ 934059 h 5612640"/>
              <a:gd name="connsiteX3" fmla="*/ 8909490 w 8966640"/>
              <a:gd name="connsiteY3" fmla="*/ 5555490 h 5612640"/>
              <a:gd name="connsiteX4" fmla="*/ 8909490 w 8966640"/>
              <a:gd name="connsiteY4" fmla="*/ 5555490 h 5612640"/>
              <a:gd name="connsiteX5" fmla="*/ 8966640 w 8966640"/>
              <a:gd name="connsiteY5" fmla="*/ 5612640 h 5612640"/>
              <a:gd name="connsiteX6" fmla="*/ 8957115 w 8966640"/>
              <a:gd name="connsiteY6" fmla="*/ 5603115 h 5612640"/>
              <a:gd name="connsiteX0" fmla="*/ 1 w 8966642"/>
              <a:gd name="connsiteY0" fmla="*/ 2732466 h 5572908"/>
              <a:gd name="connsiteX1" fmla="*/ 3550123 w 8966642"/>
              <a:gd name="connsiteY1" fmla="*/ 154488 h 5572908"/>
              <a:gd name="connsiteX2" fmla="*/ 6296387 w 8966642"/>
              <a:gd name="connsiteY2" fmla="*/ 894327 h 5572908"/>
              <a:gd name="connsiteX3" fmla="*/ 8909492 w 8966642"/>
              <a:gd name="connsiteY3" fmla="*/ 5515758 h 5572908"/>
              <a:gd name="connsiteX4" fmla="*/ 8909492 w 8966642"/>
              <a:gd name="connsiteY4" fmla="*/ 5515758 h 5572908"/>
              <a:gd name="connsiteX5" fmla="*/ 8966642 w 8966642"/>
              <a:gd name="connsiteY5" fmla="*/ 5572908 h 5572908"/>
              <a:gd name="connsiteX6" fmla="*/ 8957117 w 8966642"/>
              <a:gd name="connsiteY6" fmla="*/ 5563383 h 5572908"/>
              <a:gd name="connsiteX0" fmla="*/ -1 w 8966640"/>
              <a:gd name="connsiteY0" fmla="*/ 2708101 h 5548543"/>
              <a:gd name="connsiteX1" fmla="*/ 3550121 w 8966640"/>
              <a:gd name="connsiteY1" fmla="*/ 130123 h 5548543"/>
              <a:gd name="connsiteX2" fmla="*/ 6361753 w 8966640"/>
              <a:gd name="connsiteY2" fmla="*/ 1181413 h 5548543"/>
              <a:gd name="connsiteX3" fmla="*/ 8909490 w 8966640"/>
              <a:gd name="connsiteY3" fmla="*/ 5491393 h 5548543"/>
              <a:gd name="connsiteX4" fmla="*/ 8909490 w 8966640"/>
              <a:gd name="connsiteY4" fmla="*/ 5491393 h 5548543"/>
              <a:gd name="connsiteX5" fmla="*/ 8966640 w 8966640"/>
              <a:gd name="connsiteY5" fmla="*/ 5548543 h 5548543"/>
              <a:gd name="connsiteX6" fmla="*/ 8957115 w 8966640"/>
              <a:gd name="connsiteY6" fmla="*/ 5539018 h 5548543"/>
              <a:gd name="connsiteX0" fmla="*/ 1 w 8966642"/>
              <a:gd name="connsiteY0" fmla="*/ 2694363 h 5534805"/>
              <a:gd name="connsiteX1" fmla="*/ 3550123 w 8966642"/>
              <a:gd name="connsiteY1" fmla="*/ 116385 h 5534805"/>
              <a:gd name="connsiteX2" fmla="*/ 6389085 w 8966642"/>
              <a:gd name="connsiteY2" fmla="*/ 1400429 h 5534805"/>
              <a:gd name="connsiteX3" fmla="*/ 8909492 w 8966642"/>
              <a:gd name="connsiteY3" fmla="*/ 5477655 h 5534805"/>
              <a:gd name="connsiteX4" fmla="*/ 8909492 w 8966642"/>
              <a:gd name="connsiteY4" fmla="*/ 5477655 h 5534805"/>
              <a:gd name="connsiteX5" fmla="*/ 8966642 w 8966642"/>
              <a:gd name="connsiteY5" fmla="*/ 5534805 h 5534805"/>
              <a:gd name="connsiteX6" fmla="*/ 8957117 w 8966642"/>
              <a:gd name="connsiteY6" fmla="*/ 5525280 h 5534805"/>
              <a:gd name="connsiteX0" fmla="*/ -1 w 8966640"/>
              <a:gd name="connsiteY0" fmla="*/ 2694363 h 5534805"/>
              <a:gd name="connsiteX1" fmla="*/ 3550121 w 8966640"/>
              <a:gd name="connsiteY1" fmla="*/ 116385 h 5534805"/>
              <a:gd name="connsiteX2" fmla="*/ 6389083 w 8966640"/>
              <a:gd name="connsiteY2" fmla="*/ 1400429 h 5534805"/>
              <a:gd name="connsiteX3" fmla="*/ 8909490 w 8966640"/>
              <a:gd name="connsiteY3" fmla="*/ 5477655 h 5534805"/>
              <a:gd name="connsiteX4" fmla="*/ 8909490 w 8966640"/>
              <a:gd name="connsiteY4" fmla="*/ 5477655 h 5534805"/>
              <a:gd name="connsiteX5" fmla="*/ 8966640 w 8966640"/>
              <a:gd name="connsiteY5" fmla="*/ 5534805 h 5534805"/>
              <a:gd name="connsiteX6" fmla="*/ 8957115 w 8966640"/>
              <a:gd name="connsiteY6" fmla="*/ 5525280 h 5534805"/>
              <a:gd name="connsiteX0" fmla="*/ 1 w 8966642"/>
              <a:gd name="connsiteY0" fmla="*/ 2707029 h 5547471"/>
              <a:gd name="connsiteX1" fmla="*/ 3550123 w 8966642"/>
              <a:gd name="connsiteY1" fmla="*/ 129051 h 5547471"/>
              <a:gd name="connsiteX2" fmla="*/ 6341281 w 8966642"/>
              <a:gd name="connsiteY2" fmla="*/ 1196773 h 5547471"/>
              <a:gd name="connsiteX3" fmla="*/ 8909492 w 8966642"/>
              <a:gd name="connsiteY3" fmla="*/ 5490321 h 5547471"/>
              <a:gd name="connsiteX4" fmla="*/ 8909492 w 8966642"/>
              <a:gd name="connsiteY4" fmla="*/ 5490321 h 5547471"/>
              <a:gd name="connsiteX5" fmla="*/ 8966642 w 8966642"/>
              <a:gd name="connsiteY5" fmla="*/ 5547471 h 5547471"/>
              <a:gd name="connsiteX6" fmla="*/ 8957117 w 8966642"/>
              <a:gd name="connsiteY6" fmla="*/ 5537946 h 5547471"/>
              <a:gd name="connsiteX0" fmla="*/ -1 w 8966640"/>
              <a:gd name="connsiteY0" fmla="*/ 2683814 h 5524256"/>
              <a:gd name="connsiteX1" fmla="*/ 3550121 w 8966640"/>
              <a:gd name="connsiteY1" fmla="*/ 105836 h 5524256"/>
              <a:gd name="connsiteX2" fmla="*/ 6750886 w 8966640"/>
              <a:gd name="connsiteY2" fmla="*/ 1609301 h 5524256"/>
              <a:gd name="connsiteX3" fmla="*/ 8909490 w 8966640"/>
              <a:gd name="connsiteY3" fmla="*/ 5467106 h 5524256"/>
              <a:gd name="connsiteX4" fmla="*/ 8909490 w 8966640"/>
              <a:gd name="connsiteY4" fmla="*/ 5467106 h 5524256"/>
              <a:gd name="connsiteX5" fmla="*/ 8966640 w 8966640"/>
              <a:gd name="connsiteY5" fmla="*/ 5524256 h 5524256"/>
              <a:gd name="connsiteX6" fmla="*/ 8957115 w 8966640"/>
              <a:gd name="connsiteY6" fmla="*/ 5514731 h 5524256"/>
              <a:gd name="connsiteX0" fmla="*/ 1 w 8966642"/>
              <a:gd name="connsiteY0" fmla="*/ 2684676 h 5525118"/>
              <a:gd name="connsiteX1" fmla="*/ 3550123 w 8966642"/>
              <a:gd name="connsiteY1" fmla="*/ 106698 h 5525118"/>
              <a:gd name="connsiteX2" fmla="*/ 6684577 w 8966642"/>
              <a:gd name="connsiteY2" fmla="*/ 1590572 h 5525118"/>
              <a:gd name="connsiteX3" fmla="*/ 8909492 w 8966642"/>
              <a:gd name="connsiteY3" fmla="*/ 5467968 h 5525118"/>
              <a:gd name="connsiteX4" fmla="*/ 8909492 w 8966642"/>
              <a:gd name="connsiteY4" fmla="*/ 5467968 h 5525118"/>
              <a:gd name="connsiteX5" fmla="*/ 8966642 w 8966642"/>
              <a:gd name="connsiteY5" fmla="*/ 5525118 h 5525118"/>
              <a:gd name="connsiteX6" fmla="*/ 8957117 w 8966642"/>
              <a:gd name="connsiteY6" fmla="*/ 5515593 h 5525118"/>
              <a:gd name="connsiteX0" fmla="*/ -1 w 8966640"/>
              <a:gd name="connsiteY0" fmla="*/ 2679817 h 5520259"/>
              <a:gd name="connsiteX1" fmla="*/ 3550121 w 8966640"/>
              <a:gd name="connsiteY1" fmla="*/ 101839 h 5520259"/>
              <a:gd name="connsiteX2" fmla="*/ 6768450 w 8966640"/>
              <a:gd name="connsiteY2" fmla="*/ 1700358 h 5520259"/>
              <a:gd name="connsiteX3" fmla="*/ 8909490 w 8966640"/>
              <a:gd name="connsiteY3" fmla="*/ 5463109 h 5520259"/>
              <a:gd name="connsiteX4" fmla="*/ 8909490 w 8966640"/>
              <a:gd name="connsiteY4" fmla="*/ 5463109 h 5520259"/>
              <a:gd name="connsiteX5" fmla="*/ 8966640 w 8966640"/>
              <a:gd name="connsiteY5" fmla="*/ 5520259 h 5520259"/>
              <a:gd name="connsiteX6" fmla="*/ 8957115 w 8966640"/>
              <a:gd name="connsiteY6" fmla="*/ 5510734 h 5520259"/>
              <a:gd name="connsiteX0" fmla="*/ 1 w 8966642"/>
              <a:gd name="connsiteY0" fmla="*/ 2678761 h 5519203"/>
              <a:gd name="connsiteX1" fmla="*/ 3550123 w 8966642"/>
              <a:gd name="connsiteY1" fmla="*/ 100783 h 5519203"/>
              <a:gd name="connsiteX2" fmla="*/ 6781131 w 8966642"/>
              <a:gd name="connsiteY2" fmla="*/ 1725525 h 5519203"/>
              <a:gd name="connsiteX3" fmla="*/ 8909492 w 8966642"/>
              <a:gd name="connsiteY3" fmla="*/ 5462053 h 5519203"/>
              <a:gd name="connsiteX4" fmla="*/ 8909492 w 8966642"/>
              <a:gd name="connsiteY4" fmla="*/ 5462053 h 5519203"/>
              <a:gd name="connsiteX5" fmla="*/ 8966642 w 8966642"/>
              <a:gd name="connsiteY5" fmla="*/ 5519203 h 5519203"/>
              <a:gd name="connsiteX6" fmla="*/ 8957117 w 8966642"/>
              <a:gd name="connsiteY6" fmla="*/ 5509678 h 5519203"/>
              <a:gd name="connsiteX0" fmla="*/ -1 w 8966640"/>
              <a:gd name="connsiteY0" fmla="*/ 2678761 h 5825047"/>
              <a:gd name="connsiteX1" fmla="*/ 3550121 w 8966640"/>
              <a:gd name="connsiteY1" fmla="*/ 100783 h 5825047"/>
              <a:gd name="connsiteX2" fmla="*/ 6781129 w 8966640"/>
              <a:gd name="connsiteY2" fmla="*/ 1725525 h 5825047"/>
              <a:gd name="connsiteX3" fmla="*/ 8909490 w 8966640"/>
              <a:gd name="connsiteY3" fmla="*/ 5462053 h 5825047"/>
              <a:gd name="connsiteX4" fmla="*/ 8909490 w 8966640"/>
              <a:gd name="connsiteY4" fmla="*/ 5462053 h 5825047"/>
              <a:gd name="connsiteX5" fmla="*/ 8966640 w 8966640"/>
              <a:gd name="connsiteY5" fmla="*/ 5519203 h 5825047"/>
              <a:gd name="connsiteX6" fmla="*/ 8910717 w 8966640"/>
              <a:gd name="connsiteY6" fmla="*/ 5825047 h 5825047"/>
              <a:gd name="connsiteX0" fmla="*/ 1 w 8966642"/>
              <a:gd name="connsiteY0" fmla="*/ 2672425 h 5818711"/>
              <a:gd name="connsiteX1" fmla="*/ 3550123 w 8966642"/>
              <a:gd name="connsiteY1" fmla="*/ 94447 h 5818711"/>
              <a:gd name="connsiteX2" fmla="*/ 6749946 w 8966642"/>
              <a:gd name="connsiteY2" fmla="*/ 1889702 h 5818711"/>
              <a:gd name="connsiteX3" fmla="*/ 8909492 w 8966642"/>
              <a:gd name="connsiteY3" fmla="*/ 5455717 h 5818711"/>
              <a:gd name="connsiteX4" fmla="*/ 8909492 w 8966642"/>
              <a:gd name="connsiteY4" fmla="*/ 5455717 h 5818711"/>
              <a:gd name="connsiteX5" fmla="*/ 8966642 w 8966642"/>
              <a:gd name="connsiteY5" fmla="*/ 5512867 h 5818711"/>
              <a:gd name="connsiteX6" fmla="*/ 8910719 w 8966642"/>
              <a:gd name="connsiteY6" fmla="*/ 5818711 h 5818711"/>
              <a:gd name="connsiteX0" fmla="*/ -1 w 8966640"/>
              <a:gd name="connsiteY0" fmla="*/ 2670408 h 5816694"/>
              <a:gd name="connsiteX1" fmla="*/ 3550121 w 8966640"/>
              <a:gd name="connsiteY1" fmla="*/ 92430 h 5816694"/>
              <a:gd name="connsiteX2" fmla="*/ 6721672 w 8966640"/>
              <a:gd name="connsiteY2" fmla="*/ 1946739 h 5816694"/>
              <a:gd name="connsiteX3" fmla="*/ 8909490 w 8966640"/>
              <a:gd name="connsiteY3" fmla="*/ 5453700 h 5816694"/>
              <a:gd name="connsiteX4" fmla="*/ 8909490 w 8966640"/>
              <a:gd name="connsiteY4" fmla="*/ 5453700 h 5816694"/>
              <a:gd name="connsiteX5" fmla="*/ 8966640 w 8966640"/>
              <a:gd name="connsiteY5" fmla="*/ 5510850 h 5816694"/>
              <a:gd name="connsiteX6" fmla="*/ 8910717 w 8966640"/>
              <a:gd name="connsiteY6" fmla="*/ 5816694 h 5816694"/>
              <a:gd name="connsiteX0" fmla="*/ 1 w 8966642"/>
              <a:gd name="connsiteY0" fmla="*/ 2661745 h 5808031"/>
              <a:gd name="connsiteX1" fmla="*/ 3550123 w 8966642"/>
              <a:gd name="connsiteY1" fmla="*/ 83767 h 5808031"/>
              <a:gd name="connsiteX2" fmla="*/ 6835559 w 8966642"/>
              <a:gd name="connsiteY2" fmla="*/ 2224393 h 5808031"/>
              <a:gd name="connsiteX3" fmla="*/ 8909492 w 8966642"/>
              <a:gd name="connsiteY3" fmla="*/ 5445037 h 5808031"/>
              <a:gd name="connsiteX4" fmla="*/ 8909492 w 8966642"/>
              <a:gd name="connsiteY4" fmla="*/ 5445037 h 5808031"/>
              <a:gd name="connsiteX5" fmla="*/ 8966642 w 8966642"/>
              <a:gd name="connsiteY5" fmla="*/ 5502187 h 5808031"/>
              <a:gd name="connsiteX6" fmla="*/ 8910719 w 8966642"/>
              <a:gd name="connsiteY6" fmla="*/ 5808031 h 5808031"/>
              <a:gd name="connsiteX0" fmla="*/ -1 w 8966640"/>
              <a:gd name="connsiteY0" fmla="*/ 2661745 h 5808031"/>
              <a:gd name="connsiteX1" fmla="*/ 3550121 w 8966640"/>
              <a:gd name="connsiteY1" fmla="*/ 83767 h 5808031"/>
              <a:gd name="connsiteX2" fmla="*/ 6835557 w 8966640"/>
              <a:gd name="connsiteY2" fmla="*/ 2224393 h 5808031"/>
              <a:gd name="connsiteX3" fmla="*/ 8909490 w 8966640"/>
              <a:gd name="connsiteY3" fmla="*/ 5445037 h 5808031"/>
              <a:gd name="connsiteX4" fmla="*/ 8909490 w 8966640"/>
              <a:gd name="connsiteY4" fmla="*/ 5445037 h 5808031"/>
              <a:gd name="connsiteX5" fmla="*/ 8966640 w 8966640"/>
              <a:gd name="connsiteY5" fmla="*/ 5502187 h 5808031"/>
              <a:gd name="connsiteX6" fmla="*/ 8910717 w 8966640"/>
              <a:gd name="connsiteY6" fmla="*/ 5808031 h 5808031"/>
              <a:gd name="connsiteX0" fmla="*/ 1 w 8966642"/>
              <a:gd name="connsiteY0" fmla="*/ 2661356 h 5807642"/>
              <a:gd name="connsiteX1" fmla="*/ 3550123 w 8966642"/>
              <a:gd name="connsiteY1" fmla="*/ 83378 h 5807642"/>
              <a:gd name="connsiteX2" fmla="*/ 6817851 w 8966642"/>
              <a:gd name="connsiteY2" fmla="*/ 2238204 h 5807642"/>
              <a:gd name="connsiteX3" fmla="*/ 8909492 w 8966642"/>
              <a:gd name="connsiteY3" fmla="*/ 5444648 h 5807642"/>
              <a:gd name="connsiteX4" fmla="*/ 8909492 w 8966642"/>
              <a:gd name="connsiteY4" fmla="*/ 5444648 h 5807642"/>
              <a:gd name="connsiteX5" fmla="*/ 8966642 w 8966642"/>
              <a:gd name="connsiteY5" fmla="*/ 5501798 h 5807642"/>
              <a:gd name="connsiteX6" fmla="*/ 8910719 w 8966642"/>
              <a:gd name="connsiteY6" fmla="*/ 5807642 h 5807642"/>
              <a:gd name="connsiteX0" fmla="*/ -1 w 8966640"/>
              <a:gd name="connsiteY0" fmla="*/ 2657889 h 5804175"/>
              <a:gd name="connsiteX1" fmla="*/ 3550121 w 8966640"/>
              <a:gd name="connsiteY1" fmla="*/ 79911 h 5804175"/>
              <a:gd name="connsiteX2" fmla="*/ 7005090 w 8966640"/>
              <a:gd name="connsiteY2" fmla="*/ 2367834 h 5804175"/>
              <a:gd name="connsiteX3" fmla="*/ 8909490 w 8966640"/>
              <a:gd name="connsiteY3" fmla="*/ 5441181 h 5804175"/>
              <a:gd name="connsiteX4" fmla="*/ 8909490 w 8966640"/>
              <a:gd name="connsiteY4" fmla="*/ 5441181 h 5804175"/>
              <a:gd name="connsiteX5" fmla="*/ 8966640 w 8966640"/>
              <a:gd name="connsiteY5" fmla="*/ 5498331 h 5804175"/>
              <a:gd name="connsiteX6" fmla="*/ 8910717 w 8966640"/>
              <a:gd name="connsiteY6" fmla="*/ 5804175 h 5804175"/>
              <a:gd name="connsiteX0" fmla="*/ 1 w 8966642"/>
              <a:gd name="connsiteY0" fmla="*/ 2654695 h 5800981"/>
              <a:gd name="connsiteX1" fmla="*/ 3550123 w 8966642"/>
              <a:gd name="connsiteY1" fmla="*/ 76717 h 5800981"/>
              <a:gd name="connsiteX2" fmla="*/ 6995830 w 8966642"/>
              <a:gd name="connsiteY2" fmla="*/ 2497973 h 5800981"/>
              <a:gd name="connsiteX3" fmla="*/ 8909492 w 8966642"/>
              <a:gd name="connsiteY3" fmla="*/ 5437987 h 5800981"/>
              <a:gd name="connsiteX4" fmla="*/ 8909492 w 8966642"/>
              <a:gd name="connsiteY4" fmla="*/ 5437987 h 5800981"/>
              <a:gd name="connsiteX5" fmla="*/ 8966642 w 8966642"/>
              <a:gd name="connsiteY5" fmla="*/ 5495137 h 5800981"/>
              <a:gd name="connsiteX6" fmla="*/ 8910719 w 8966642"/>
              <a:gd name="connsiteY6" fmla="*/ 5800981 h 5800981"/>
              <a:gd name="connsiteX0" fmla="*/ -1 w 8966825"/>
              <a:gd name="connsiteY0" fmla="*/ 2654695 h 5511158"/>
              <a:gd name="connsiteX1" fmla="*/ 3550121 w 8966825"/>
              <a:gd name="connsiteY1" fmla="*/ 76717 h 5511158"/>
              <a:gd name="connsiteX2" fmla="*/ 6995828 w 8966825"/>
              <a:gd name="connsiteY2" fmla="*/ 2497973 h 5511158"/>
              <a:gd name="connsiteX3" fmla="*/ 8909490 w 8966825"/>
              <a:gd name="connsiteY3" fmla="*/ 5437987 h 5511158"/>
              <a:gd name="connsiteX4" fmla="*/ 8909490 w 8966825"/>
              <a:gd name="connsiteY4" fmla="*/ 5437987 h 5511158"/>
              <a:gd name="connsiteX5" fmla="*/ 8966640 w 8966825"/>
              <a:gd name="connsiteY5" fmla="*/ 5495137 h 5511158"/>
              <a:gd name="connsiteX6" fmla="*/ 8889707 w 8966825"/>
              <a:gd name="connsiteY6" fmla="*/ 5511157 h 5511158"/>
              <a:gd name="connsiteX0" fmla="*/ 1 w 8966827"/>
              <a:gd name="connsiteY0" fmla="*/ 2731755 h 5588218"/>
              <a:gd name="connsiteX1" fmla="*/ 3550123 w 8966827"/>
              <a:gd name="connsiteY1" fmla="*/ 153777 h 5588218"/>
              <a:gd name="connsiteX2" fmla="*/ 4644150 w 8966827"/>
              <a:gd name="connsiteY2" fmla="*/ 685643 h 5588218"/>
              <a:gd name="connsiteX3" fmla="*/ 6995830 w 8966827"/>
              <a:gd name="connsiteY3" fmla="*/ 2575033 h 5588218"/>
              <a:gd name="connsiteX4" fmla="*/ 8909492 w 8966827"/>
              <a:gd name="connsiteY4" fmla="*/ 5515047 h 5588218"/>
              <a:gd name="connsiteX5" fmla="*/ 8909492 w 8966827"/>
              <a:gd name="connsiteY5" fmla="*/ 5515047 h 5588218"/>
              <a:gd name="connsiteX6" fmla="*/ 8966642 w 8966827"/>
              <a:gd name="connsiteY6" fmla="*/ 5572197 h 5588218"/>
              <a:gd name="connsiteX7" fmla="*/ 8889709 w 8966827"/>
              <a:gd name="connsiteY7" fmla="*/ 5588217 h 5588218"/>
              <a:gd name="connsiteX0" fmla="*/ -1 w 8966825"/>
              <a:gd name="connsiteY0" fmla="*/ 2754222 h 5610685"/>
              <a:gd name="connsiteX1" fmla="*/ 3550121 w 8966825"/>
              <a:gd name="connsiteY1" fmla="*/ 176244 h 5610685"/>
              <a:gd name="connsiteX2" fmla="*/ 4644148 w 8966825"/>
              <a:gd name="connsiteY2" fmla="*/ 708110 h 5610685"/>
              <a:gd name="connsiteX3" fmla="*/ 6995828 w 8966825"/>
              <a:gd name="connsiteY3" fmla="*/ 2597500 h 5610685"/>
              <a:gd name="connsiteX4" fmla="*/ 8909490 w 8966825"/>
              <a:gd name="connsiteY4" fmla="*/ 5537514 h 5610685"/>
              <a:gd name="connsiteX5" fmla="*/ 8909490 w 8966825"/>
              <a:gd name="connsiteY5" fmla="*/ 5537514 h 5610685"/>
              <a:gd name="connsiteX6" fmla="*/ 8966640 w 8966825"/>
              <a:gd name="connsiteY6" fmla="*/ 5594664 h 5610685"/>
              <a:gd name="connsiteX7" fmla="*/ 8889707 w 8966825"/>
              <a:gd name="connsiteY7" fmla="*/ 5610684 h 5610685"/>
              <a:gd name="connsiteX0" fmla="*/ 1 w 8966827"/>
              <a:gd name="connsiteY0" fmla="*/ 2535242 h 5391705"/>
              <a:gd name="connsiteX1" fmla="*/ 3436966 w 8966827"/>
              <a:gd name="connsiteY1" fmla="*/ 260613 h 5391705"/>
              <a:gd name="connsiteX2" fmla="*/ 4644150 w 8966827"/>
              <a:gd name="connsiteY2" fmla="*/ 489130 h 5391705"/>
              <a:gd name="connsiteX3" fmla="*/ 6995830 w 8966827"/>
              <a:gd name="connsiteY3" fmla="*/ 2378520 h 5391705"/>
              <a:gd name="connsiteX4" fmla="*/ 8909492 w 8966827"/>
              <a:gd name="connsiteY4" fmla="*/ 5318534 h 5391705"/>
              <a:gd name="connsiteX5" fmla="*/ 8909492 w 8966827"/>
              <a:gd name="connsiteY5" fmla="*/ 5318534 h 5391705"/>
              <a:gd name="connsiteX6" fmla="*/ 8966642 w 8966827"/>
              <a:gd name="connsiteY6" fmla="*/ 5375684 h 5391705"/>
              <a:gd name="connsiteX7" fmla="*/ 8889709 w 8966827"/>
              <a:gd name="connsiteY7" fmla="*/ 5391704 h 5391705"/>
              <a:gd name="connsiteX0" fmla="*/ -1 w 8966825"/>
              <a:gd name="connsiteY0" fmla="*/ 3000856 h 5857319"/>
              <a:gd name="connsiteX1" fmla="*/ 3700645 w 8966825"/>
              <a:gd name="connsiteY1" fmla="*/ 130911 h 5857319"/>
              <a:gd name="connsiteX2" fmla="*/ 4644148 w 8966825"/>
              <a:gd name="connsiteY2" fmla="*/ 954744 h 5857319"/>
              <a:gd name="connsiteX3" fmla="*/ 6995828 w 8966825"/>
              <a:gd name="connsiteY3" fmla="*/ 2844134 h 5857319"/>
              <a:gd name="connsiteX4" fmla="*/ 8909490 w 8966825"/>
              <a:gd name="connsiteY4" fmla="*/ 5784148 h 5857319"/>
              <a:gd name="connsiteX5" fmla="*/ 8909490 w 8966825"/>
              <a:gd name="connsiteY5" fmla="*/ 5784148 h 5857319"/>
              <a:gd name="connsiteX6" fmla="*/ 8966640 w 8966825"/>
              <a:gd name="connsiteY6" fmla="*/ 5841298 h 5857319"/>
              <a:gd name="connsiteX7" fmla="*/ 8889707 w 8966825"/>
              <a:gd name="connsiteY7" fmla="*/ 5857318 h 5857319"/>
              <a:gd name="connsiteX0" fmla="*/ 1 w 8966827"/>
              <a:gd name="connsiteY0" fmla="*/ 2869944 h 5726407"/>
              <a:gd name="connsiteX1" fmla="*/ 3700647 w 8966827"/>
              <a:gd name="connsiteY1" fmla="*/ -1 h 5726407"/>
              <a:gd name="connsiteX2" fmla="*/ 4644150 w 8966827"/>
              <a:gd name="connsiteY2" fmla="*/ 823832 h 5726407"/>
              <a:gd name="connsiteX3" fmla="*/ 6995830 w 8966827"/>
              <a:gd name="connsiteY3" fmla="*/ 2713222 h 5726407"/>
              <a:gd name="connsiteX4" fmla="*/ 8909492 w 8966827"/>
              <a:gd name="connsiteY4" fmla="*/ 5653236 h 5726407"/>
              <a:gd name="connsiteX5" fmla="*/ 8909492 w 8966827"/>
              <a:gd name="connsiteY5" fmla="*/ 5653236 h 5726407"/>
              <a:gd name="connsiteX6" fmla="*/ 8966642 w 8966827"/>
              <a:gd name="connsiteY6" fmla="*/ 5710386 h 5726407"/>
              <a:gd name="connsiteX7" fmla="*/ 8889709 w 8966827"/>
              <a:gd name="connsiteY7" fmla="*/ 5726406 h 5726407"/>
              <a:gd name="connsiteX0" fmla="*/ -1 w 8966825"/>
              <a:gd name="connsiteY0" fmla="*/ 2869944 h 5726407"/>
              <a:gd name="connsiteX1" fmla="*/ 3700645 w 8966825"/>
              <a:gd name="connsiteY1" fmla="*/ -1 h 5726407"/>
              <a:gd name="connsiteX2" fmla="*/ 4644148 w 8966825"/>
              <a:gd name="connsiteY2" fmla="*/ 823832 h 5726407"/>
              <a:gd name="connsiteX3" fmla="*/ 6995828 w 8966825"/>
              <a:gd name="connsiteY3" fmla="*/ 2713222 h 5726407"/>
              <a:gd name="connsiteX4" fmla="*/ 8909490 w 8966825"/>
              <a:gd name="connsiteY4" fmla="*/ 5653236 h 5726407"/>
              <a:gd name="connsiteX5" fmla="*/ 8909490 w 8966825"/>
              <a:gd name="connsiteY5" fmla="*/ 5653236 h 5726407"/>
              <a:gd name="connsiteX6" fmla="*/ 8966640 w 8966825"/>
              <a:gd name="connsiteY6" fmla="*/ 5710386 h 5726407"/>
              <a:gd name="connsiteX7" fmla="*/ 8889707 w 8966825"/>
              <a:gd name="connsiteY7" fmla="*/ 5726406 h 5726407"/>
              <a:gd name="connsiteX0" fmla="*/ 1 w 8966827"/>
              <a:gd name="connsiteY0" fmla="*/ 2869944 h 5726407"/>
              <a:gd name="connsiteX1" fmla="*/ 3700647 w 8966827"/>
              <a:gd name="connsiteY1" fmla="*/ -1 h 5726407"/>
              <a:gd name="connsiteX2" fmla="*/ 4644150 w 8966827"/>
              <a:gd name="connsiteY2" fmla="*/ 823832 h 5726407"/>
              <a:gd name="connsiteX3" fmla="*/ 6995830 w 8966827"/>
              <a:gd name="connsiteY3" fmla="*/ 2713222 h 5726407"/>
              <a:gd name="connsiteX4" fmla="*/ 8909492 w 8966827"/>
              <a:gd name="connsiteY4" fmla="*/ 5653236 h 5726407"/>
              <a:gd name="connsiteX5" fmla="*/ 8909492 w 8966827"/>
              <a:gd name="connsiteY5" fmla="*/ 5653236 h 5726407"/>
              <a:gd name="connsiteX6" fmla="*/ 8966642 w 8966827"/>
              <a:gd name="connsiteY6" fmla="*/ 5710386 h 5726407"/>
              <a:gd name="connsiteX7" fmla="*/ 8889709 w 8966827"/>
              <a:gd name="connsiteY7" fmla="*/ 5726406 h 5726407"/>
              <a:gd name="connsiteX0" fmla="*/ -1 w 8966825"/>
              <a:gd name="connsiteY0" fmla="*/ 2869944 h 5726407"/>
              <a:gd name="connsiteX1" fmla="*/ 3700645 w 8966825"/>
              <a:gd name="connsiteY1" fmla="*/ -1 h 5726407"/>
              <a:gd name="connsiteX2" fmla="*/ 4702368 w 8966825"/>
              <a:gd name="connsiteY2" fmla="*/ 607742 h 5726407"/>
              <a:gd name="connsiteX3" fmla="*/ 6995828 w 8966825"/>
              <a:gd name="connsiteY3" fmla="*/ 2713222 h 5726407"/>
              <a:gd name="connsiteX4" fmla="*/ 8909490 w 8966825"/>
              <a:gd name="connsiteY4" fmla="*/ 5653236 h 5726407"/>
              <a:gd name="connsiteX5" fmla="*/ 8909490 w 8966825"/>
              <a:gd name="connsiteY5" fmla="*/ 5653236 h 5726407"/>
              <a:gd name="connsiteX6" fmla="*/ 8966640 w 8966825"/>
              <a:gd name="connsiteY6" fmla="*/ 5710386 h 5726407"/>
              <a:gd name="connsiteX7" fmla="*/ 8889707 w 8966825"/>
              <a:gd name="connsiteY7" fmla="*/ 5726406 h 5726407"/>
              <a:gd name="connsiteX0" fmla="*/ 1 w 8966827"/>
              <a:gd name="connsiteY0" fmla="*/ 2869944 h 5726407"/>
              <a:gd name="connsiteX1" fmla="*/ 3700647 w 8966827"/>
              <a:gd name="connsiteY1" fmla="*/ -1 h 5726407"/>
              <a:gd name="connsiteX2" fmla="*/ 4702370 w 8966827"/>
              <a:gd name="connsiteY2" fmla="*/ 607742 h 5726407"/>
              <a:gd name="connsiteX3" fmla="*/ 6995830 w 8966827"/>
              <a:gd name="connsiteY3" fmla="*/ 2713222 h 5726407"/>
              <a:gd name="connsiteX4" fmla="*/ 8909492 w 8966827"/>
              <a:gd name="connsiteY4" fmla="*/ 5653236 h 5726407"/>
              <a:gd name="connsiteX5" fmla="*/ 8909492 w 8966827"/>
              <a:gd name="connsiteY5" fmla="*/ 5653236 h 5726407"/>
              <a:gd name="connsiteX6" fmla="*/ 8966642 w 8966827"/>
              <a:gd name="connsiteY6" fmla="*/ 5710386 h 5726407"/>
              <a:gd name="connsiteX7" fmla="*/ 8889709 w 8966827"/>
              <a:gd name="connsiteY7" fmla="*/ 5726406 h 5726407"/>
              <a:gd name="connsiteX0" fmla="*/ -1 w 8966825"/>
              <a:gd name="connsiteY0" fmla="*/ 2869944 h 5726407"/>
              <a:gd name="connsiteX1" fmla="*/ 3700645 w 8966825"/>
              <a:gd name="connsiteY1" fmla="*/ -1 h 5726407"/>
              <a:gd name="connsiteX2" fmla="*/ 4702368 w 8966825"/>
              <a:gd name="connsiteY2" fmla="*/ 607742 h 5726407"/>
              <a:gd name="connsiteX3" fmla="*/ 6995828 w 8966825"/>
              <a:gd name="connsiteY3" fmla="*/ 2713222 h 5726407"/>
              <a:gd name="connsiteX4" fmla="*/ 8909490 w 8966825"/>
              <a:gd name="connsiteY4" fmla="*/ 5653236 h 5726407"/>
              <a:gd name="connsiteX5" fmla="*/ 8909490 w 8966825"/>
              <a:gd name="connsiteY5" fmla="*/ 5653236 h 5726407"/>
              <a:gd name="connsiteX6" fmla="*/ 8966640 w 8966825"/>
              <a:gd name="connsiteY6" fmla="*/ 5710386 h 5726407"/>
              <a:gd name="connsiteX7" fmla="*/ 8889707 w 8966825"/>
              <a:gd name="connsiteY7" fmla="*/ 5726406 h 5726407"/>
              <a:gd name="connsiteX0" fmla="*/ 1 w 8966827"/>
              <a:gd name="connsiteY0" fmla="*/ 2869944 h 5726407"/>
              <a:gd name="connsiteX1" fmla="*/ 3700647 w 8966827"/>
              <a:gd name="connsiteY1" fmla="*/ -1 h 5726407"/>
              <a:gd name="connsiteX2" fmla="*/ 4702370 w 8966827"/>
              <a:gd name="connsiteY2" fmla="*/ 607742 h 5726407"/>
              <a:gd name="connsiteX3" fmla="*/ 6995830 w 8966827"/>
              <a:gd name="connsiteY3" fmla="*/ 2713222 h 5726407"/>
              <a:gd name="connsiteX4" fmla="*/ 8909492 w 8966827"/>
              <a:gd name="connsiteY4" fmla="*/ 5653236 h 5726407"/>
              <a:gd name="connsiteX5" fmla="*/ 8909492 w 8966827"/>
              <a:gd name="connsiteY5" fmla="*/ 5653236 h 5726407"/>
              <a:gd name="connsiteX6" fmla="*/ 8966642 w 8966827"/>
              <a:gd name="connsiteY6" fmla="*/ 5710386 h 5726407"/>
              <a:gd name="connsiteX7" fmla="*/ 8889709 w 8966827"/>
              <a:gd name="connsiteY7" fmla="*/ 5726406 h 5726407"/>
              <a:gd name="connsiteX0" fmla="*/ -1 w 8966825"/>
              <a:gd name="connsiteY0" fmla="*/ 2869944 h 5726407"/>
              <a:gd name="connsiteX1" fmla="*/ 3700645 w 8966825"/>
              <a:gd name="connsiteY1" fmla="*/ -1 h 5726407"/>
              <a:gd name="connsiteX2" fmla="*/ 4702368 w 8966825"/>
              <a:gd name="connsiteY2" fmla="*/ 607742 h 5726407"/>
              <a:gd name="connsiteX3" fmla="*/ 6995828 w 8966825"/>
              <a:gd name="connsiteY3" fmla="*/ 2713222 h 5726407"/>
              <a:gd name="connsiteX4" fmla="*/ 8909490 w 8966825"/>
              <a:gd name="connsiteY4" fmla="*/ 5653236 h 5726407"/>
              <a:gd name="connsiteX5" fmla="*/ 8909490 w 8966825"/>
              <a:gd name="connsiteY5" fmla="*/ 5653236 h 5726407"/>
              <a:gd name="connsiteX6" fmla="*/ 8966640 w 8966825"/>
              <a:gd name="connsiteY6" fmla="*/ 5710386 h 5726407"/>
              <a:gd name="connsiteX7" fmla="*/ 8889707 w 8966825"/>
              <a:gd name="connsiteY7" fmla="*/ 5726406 h 5726407"/>
              <a:gd name="connsiteX0" fmla="*/ 1 w 8966827"/>
              <a:gd name="connsiteY0" fmla="*/ 2869944 h 5726407"/>
              <a:gd name="connsiteX1" fmla="*/ 3700647 w 8966827"/>
              <a:gd name="connsiteY1" fmla="*/ -1 h 5726407"/>
              <a:gd name="connsiteX2" fmla="*/ 4702370 w 8966827"/>
              <a:gd name="connsiteY2" fmla="*/ 607742 h 5726407"/>
              <a:gd name="connsiteX3" fmla="*/ 6995830 w 8966827"/>
              <a:gd name="connsiteY3" fmla="*/ 2713222 h 5726407"/>
              <a:gd name="connsiteX4" fmla="*/ 8909492 w 8966827"/>
              <a:gd name="connsiteY4" fmla="*/ 5653236 h 5726407"/>
              <a:gd name="connsiteX5" fmla="*/ 8909492 w 8966827"/>
              <a:gd name="connsiteY5" fmla="*/ 5653236 h 5726407"/>
              <a:gd name="connsiteX6" fmla="*/ 8966642 w 8966827"/>
              <a:gd name="connsiteY6" fmla="*/ 5710386 h 5726407"/>
              <a:gd name="connsiteX7" fmla="*/ 8889709 w 8966827"/>
              <a:gd name="connsiteY7" fmla="*/ 5726406 h 5726407"/>
              <a:gd name="connsiteX0" fmla="*/ -1 w 8966825"/>
              <a:gd name="connsiteY0" fmla="*/ 2722117 h 5578580"/>
              <a:gd name="connsiteX1" fmla="*/ 3674286 w 8966825"/>
              <a:gd name="connsiteY1" fmla="*/ 2 h 5578580"/>
              <a:gd name="connsiteX2" fmla="*/ 4702368 w 8966825"/>
              <a:gd name="connsiteY2" fmla="*/ 459915 h 5578580"/>
              <a:gd name="connsiteX3" fmla="*/ 6995828 w 8966825"/>
              <a:gd name="connsiteY3" fmla="*/ 2565395 h 5578580"/>
              <a:gd name="connsiteX4" fmla="*/ 8909490 w 8966825"/>
              <a:gd name="connsiteY4" fmla="*/ 5505409 h 5578580"/>
              <a:gd name="connsiteX5" fmla="*/ 8909490 w 8966825"/>
              <a:gd name="connsiteY5" fmla="*/ 5505409 h 5578580"/>
              <a:gd name="connsiteX6" fmla="*/ 8966640 w 8966825"/>
              <a:gd name="connsiteY6" fmla="*/ 5562559 h 5578580"/>
              <a:gd name="connsiteX7" fmla="*/ 8889707 w 8966825"/>
              <a:gd name="connsiteY7" fmla="*/ 5578579 h 5578580"/>
              <a:gd name="connsiteX0" fmla="*/ 1 w 8966827"/>
              <a:gd name="connsiteY0" fmla="*/ 2722117 h 5578580"/>
              <a:gd name="connsiteX1" fmla="*/ 3674288 w 8966827"/>
              <a:gd name="connsiteY1" fmla="*/ 0 h 5578580"/>
              <a:gd name="connsiteX2" fmla="*/ 4702370 w 8966827"/>
              <a:gd name="connsiteY2" fmla="*/ 459915 h 5578580"/>
              <a:gd name="connsiteX3" fmla="*/ 6995830 w 8966827"/>
              <a:gd name="connsiteY3" fmla="*/ 2565395 h 5578580"/>
              <a:gd name="connsiteX4" fmla="*/ 8909492 w 8966827"/>
              <a:gd name="connsiteY4" fmla="*/ 5505409 h 5578580"/>
              <a:gd name="connsiteX5" fmla="*/ 8909492 w 8966827"/>
              <a:gd name="connsiteY5" fmla="*/ 5505409 h 5578580"/>
              <a:gd name="connsiteX6" fmla="*/ 8966642 w 8966827"/>
              <a:gd name="connsiteY6" fmla="*/ 5562559 h 5578580"/>
              <a:gd name="connsiteX7" fmla="*/ 8889709 w 8966827"/>
              <a:gd name="connsiteY7" fmla="*/ 5578579 h 5578580"/>
              <a:gd name="connsiteX0" fmla="*/ -1 w 8966825"/>
              <a:gd name="connsiteY0" fmla="*/ 2729959 h 5586422"/>
              <a:gd name="connsiteX1" fmla="*/ 3674286 w 8966825"/>
              <a:gd name="connsiteY1" fmla="*/ 7842 h 5586422"/>
              <a:gd name="connsiteX2" fmla="*/ 4702368 w 8966825"/>
              <a:gd name="connsiteY2" fmla="*/ 467757 h 5586422"/>
              <a:gd name="connsiteX3" fmla="*/ 6995828 w 8966825"/>
              <a:gd name="connsiteY3" fmla="*/ 2573237 h 5586422"/>
              <a:gd name="connsiteX4" fmla="*/ 8909490 w 8966825"/>
              <a:gd name="connsiteY4" fmla="*/ 5513251 h 5586422"/>
              <a:gd name="connsiteX5" fmla="*/ 8909490 w 8966825"/>
              <a:gd name="connsiteY5" fmla="*/ 5513251 h 5586422"/>
              <a:gd name="connsiteX6" fmla="*/ 8966640 w 8966825"/>
              <a:gd name="connsiteY6" fmla="*/ 5570401 h 5586422"/>
              <a:gd name="connsiteX7" fmla="*/ 8889707 w 8966825"/>
              <a:gd name="connsiteY7" fmla="*/ 5586421 h 5586422"/>
              <a:gd name="connsiteX0" fmla="*/ 1 w 8966827"/>
              <a:gd name="connsiteY0" fmla="*/ 2729959 h 5586422"/>
              <a:gd name="connsiteX1" fmla="*/ 1748732 w 8966827"/>
              <a:gd name="connsiteY1" fmla="*/ 981614 h 5586422"/>
              <a:gd name="connsiteX2" fmla="*/ 3674288 w 8966827"/>
              <a:gd name="connsiteY2" fmla="*/ 7842 h 5586422"/>
              <a:gd name="connsiteX3" fmla="*/ 4702370 w 8966827"/>
              <a:gd name="connsiteY3" fmla="*/ 467757 h 5586422"/>
              <a:gd name="connsiteX4" fmla="*/ 6995830 w 8966827"/>
              <a:gd name="connsiteY4" fmla="*/ 2573237 h 5586422"/>
              <a:gd name="connsiteX5" fmla="*/ 8909492 w 8966827"/>
              <a:gd name="connsiteY5" fmla="*/ 5513251 h 5586422"/>
              <a:gd name="connsiteX6" fmla="*/ 8909492 w 8966827"/>
              <a:gd name="connsiteY6" fmla="*/ 5513251 h 5586422"/>
              <a:gd name="connsiteX7" fmla="*/ 8966642 w 8966827"/>
              <a:gd name="connsiteY7" fmla="*/ 5570401 h 5586422"/>
              <a:gd name="connsiteX8" fmla="*/ 8889709 w 8966827"/>
              <a:gd name="connsiteY8" fmla="*/ 5586421 h 5586422"/>
              <a:gd name="connsiteX0" fmla="*/ -1 w 8966825"/>
              <a:gd name="connsiteY0" fmla="*/ 2729959 h 5586422"/>
              <a:gd name="connsiteX1" fmla="*/ 1803667 w 8966825"/>
              <a:gd name="connsiteY1" fmla="*/ 894377 h 5586422"/>
              <a:gd name="connsiteX2" fmla="*/ 3674286 w 8966825"/>
              <a:gd name="connsiteY2" fmla="*/ 7842 h 5586422"/>
              <a:gd name="connsiteX3" fmla="*/ 4702368 w 8966825"/>
              <a:gd name="connsiteY3" fmla="*/ 467757 h 5586422"/>
              <a:gd name="connsiteX4" fmla="*/ 6995828 w 8966825"/>
              <a:gd name="connsiteY4" fmla="*/ 2573237 h 5586422"/>
              <a:gd name="connsiteX5" fmla="*/ 8909490 w 8966825"/>
              <a:gd name="connsiteY5" fmla="*/ 5513251 h 5586422"/>
              <a:gd name="connsiteX6" fmla="*/ 8909490 w 8966825"/>
              <a:gd name="connsiteY6" fmla="*/ 5513251 h 5586422"/>
              <a:gd name="connsiteX7" fmla="*/ 8966640 w 8966825"/>
              <a:gd name="connsiteY7" fmla="*/ 5570401 h 5586422"/>
              <a:gd name="connsiteX8" fmla="*/ 8889707 w 8966825"/>
              <a:gd name="connsiteY8" fmla="*/ 5586421 h 5586422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702370 w 8966827"/>
              <a:gd name="connsiteY4" fmla="*/ 470412 h 5589077"/>
              <a:gd name="connsiteX5" fmla="*/ 6995830 w 8966827"/>
              <a:gd name="connsiteY5" fmla="*/ 2575892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772018 w 8966825"/>
              <a:gd name="connsiteY4" fmla="*/ 413354 h 5589077"/>
              <a:gd name="connsiteX5" fmla="*/ 6995828 w 8966825"/>
              <a:gd name="connsiteY5" fmla="*/ 2575892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772020 w 8966827"/>
              <a:gd name="connsiteY4" fmla="*/ 413354 h 5589077"/>
              <a:gd name="connsiteX5" fmla="*/ 6995830 w 8966827"/>
              <a:gd name="connsiteY5" fmla="*/ 2575892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772018 w 8966825"/>
              <a:gd name="connsiteY4" fmla="*/ 413354 h 5589077"/>
              <a:gd name="connsiteX5" fmla="*/ 7021277 w 8966825"/>
              <a:gd name="connsiteY5" fmla="*/ 2765791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772020 w 8966827"/>
              <a:gd name="connsiteY4" fmla="*/ 413354 h 5589077"/>
              <a:gd name="connsiteX5" fmla="*/ 7026818 w 8966827"/>
              <a:gd name="connsiteY5" fmla="*/ 2845555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772018 w 8966825"/>
              <a:gd name="connsiteY4" fmla="*/ 413354 h 5589077"/>
              <a:gd name="connsiteX5" fmla="*/ 7015742 w 8966825"/>
              <a:gd name="connsiteY5" fmla="*/ 2686024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772020 w 8966827"/>
              <a:gd name="connsiteY4" fmla="*/ 413354 h 5589077"/>
              <a:gd name="connsiteX5" fmla="*/ 7012443 w 8966827"/>
              <a:gd name="connsiteY5" fmla="*/ 2815186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772018 w 8966825"/>
              <a:gd name="connsiteY4" fmla="*/ 413354 h 5589077"/>
              <a:gd name="connsiteX5" fmla="*/ 7012441 w 8966825"/>
              <a:gd name="connsiteY5" fmla="*/ 2815186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919088 w 8966827"/>
              <a:gd name="connsiteY4" fmla="*/ 587911 h 5589077"/>
              <a:gd name="connsiteX5" fmla="*/ 7012443 w 8966827"/>
              <a:gd name="connsiteY5" fmla="*/ 2815186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990967 w 8966825"/>
              <a:gd name="connsiteY4" fmla="*/ 739767 h 5589077"/>
              <a:gd name="connsiteX5" fmla="*/ 7012441 w 8966825"/>
              <a:gd name="connsiteY5" fmla="*/ 2815186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990969 w 8966827"/>
              <a:gd name="connsiteY4" fmla="*/ 739767 h 5589077"/>
              <a:gd name="connsiteX5" fmla="*/ 7098701 w 8966827"/>
              <a:gd name="connsiteY5" fmla="*/ 2997407 h 5589077"/>
              <a:gd name="connsiteX6" fmla="*/ 8909492 w 8966827"/>
              <a:gd name="connsiteY6" fmla="*/ 5515906 h 5589077"/>
              <a:gd name="connsiteX7" fmla="*/ 8909492 w 8966827"/>
              <a:gd name="connsiteY7" fmla="*/ 5515906 h 5589077"/>
              <a:gd name="connsiteX8" fmla="*/ 8966642 w 8966827"/>
              <a:gd name="connsiteY8" fmla="*/ 5573056 h 5589077"/>
              <a:gd name="connsiteX9" fmla="*/ 8889709 w 8966827"/>
              <a:gd name="connsiteY9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5034098 w 8966825"/>
              <a:gd name="connsiteY4" fmla="*/ 830882 h 5589077"/>
              <a:gd name="connsiteX5" fmla="*/ 7098699 w 8966825"/>
              <a:gd name="connsiteY5" fmla="*/ 2997407 h 5589077"/>
              <a:gd name="connsiteX6" fmla="*/ 8909490 w 8966825"/>
              <a:gd name="connsiteY6" fmla="*/ 5515906 h 5589077"/>
              <a:gd name="connsiteX7" fmla="*/ 8909490 w 8966825"/>
              <a:gd name="connsiteY7" fmla="*/ 5515906 h 5589077"/>
              <a:gd name="connsiteX8" fmla="*/ 8966640 w 8966825"/>
              <a:gd name="connsiteY8" fmla="*/ 5573056 h 5589077"/>
              <a:gd name="connsiteX9" fmla="*/ 8889707 w 8966825"/>
              <a:gd name="connsiteY9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5034100 w 8966827"/>
              <a:gd name="connsiteY4" fmla="*/ 830882 h 5589077"/>
              <a:gd name="connsiteX5" fmla="*/ 6327610 w 8966827"/>
              <a:gd name="connsiteY5" fmla="*/ 2048527 h 5589077"/>
              <a:gd name="connsiteX6" fmla="*/ 7098701 w 8966827"/>
              <a:gd name="connsiteY6" fmla="*/ 2997407 h 5589077"/>
              <a:gd name="connsiteX7" fmla="*/ 8909492 w 8966827"/>
              <a:gd name="connsiteY7" fmla="*/ 5515906 h 5589077"/>
              <a:gd name="connsiteX8" fmla="*/ 8909492 w 8966827"/>
              <a:gd name="connsiteY8" fmla="*/ 5515906 h 5589077"/>
              <a:gd name="connsiteX9" fmla="*/ 8966642 w 8966827"/>
              <a:gd name="connsiteY9" fmla="*/ 5573056 h 5589077"/>
              <a:gd name="connsiteX10" fmla="*/ 8889709 w 8966827"/>
              <a:gd name="connsiteY10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5034098 w 8966825"/>
              <a:gd name="connsiteY4" fmla="*/ 830882 h 5589077"/>
              <a:gd name="connsiteX5" fmla="*/ 6327608 w 8966825"/>
              <a:gd name="connsiteY5" fmla="*/ 2048527 h 5589077"/>
              <a:gd name="connsiteX6" fmla="*/ 7136290 w 8966825"/>
              <a:gd name="connsiteY6" fmla="*/ 3008758 h 5589077"/>
              <a:gd name="connsiteX7" fmla="*/ 8909490 w 8966825"/>
              <a:gd name="connsiteY7" fmla="*/ 5515906 h 5589077"/>
              <a:gd name="connsiteX8" fmla="*/ 8909490 w 8966825"/>
              <a:gd name="connsiteY8" fmla="*/ 5515906 h 5589077"/>
              <a:gd name="connsiteX9" fmla="*/ 8966640 w 8966825"/>
              <a:gd name="connsiteY9" fmla="*/ 5573056 h 5589077"/>
              <a:gd name="connsiteX10" fmla="*/ 8889707 w 8966825"/>
              <a:gd name="connsiteY10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985433 w 8966827"/>
              <a:gd name="connsiteY4" fmla="*/ 660116 h 5589077"/>
              <a:gd name="connsiteX5" fmla="*/ 6327610 w 8966827"/>
              <a:gd name="connsiteY5" fmla="*/ 2048527 h 5589077"/>
              <a:gd name="connsiteX6" fmla="*/ 7136292 w 8966827"/>
              <a:gd name="connsiteY6" fmla="*/ 3008758 h 5589077"/>
              <a:gd name="connsiteX7" fmla="*/ 8909492 w 8966827"/>
              <a:gd name="connsiteY7" fmla="*/ 5515906 h 5589077"/>
              <a:gd name="connsiteX8" fmla="*/ 8909492 w 8966827"/>
              <a:gd name="connsiteY8" fmla="*/ 5515906 h 5589077"/>
              <a:gd name="connsiteX9" fmla="*/ 8966642 w 8966827"/>
              <a:gd name="connsiteY9" fmla="*/ 5573056 h 5589077"/>
              <a:gd name="connsiteX10" fmla="*/ 8889709 w 8966827"/>
              <a:gd name="connsiteY10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985431 w 8966825"/>
              <a:gd name="connsiteY4" fmla="*/ 660116 h 5589077"/>
              <a:gd name="connsiteX5" fmla="*/ 6327608 w 8966825"/>
              <a:gd name="connsiteY5" fmla="*/ 2048527 h 5589077"/>
              <a:gd name="connsiteX6" fmla="*/ 7136290 w 8966825"/>
              <a:gd name="connsiteY6" fmla="*/ 3008758 h 5589077"/>
              <a:gd name="connsiteX7" fmla="*/ 8909490 w 8966825"/>
              <a:gd name="connsiteY7" fmla="*/ 5515906 h 5589077"/>
              <a:gd name="connsiteX8" fmla="*/ 8909490 w 8966825"/>
              <a:gd name="connsiteY8" fmla="*/ 5515906 h 5589077"/>
              <a:gd name="connsiteX9" fmla="*/ 8966640 w 8966825"/>
              <a:gd name="connsiteY9" fmla="*/ 5573056 h 5589077"/>
              <a:gd name="connsiteX10" fmla="*/ 8889707 w 8966825"/>
              <a:gd name="connsiteY10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985433 w 8966827"/>
              <a:gd name="connsiteY4" fmla="*/ 660116 h 5589077"/>
              <a:gd name="connsiteX5" fmla="*/ 6367436 w 8966827"/>
              <a:gd name="connsiteY5" fmla="*/ 2268661 h 5589077"/>
              <a:gd name="connsiteX6" fmla="*/ 7136292 w 8966827"/>
              <a:gd name="connsiteY6" fmla="*/ 3008758 h 5589077"/>
              <a:gd name="connsiteX7" fmla="*/ 8909492 w 8966827"/>
              <a:gd name="connsiteY7" fmla="*/ 5515906 h 5589077"/>
              <a:gd name="connsiteX8" fmla="*/ 8909492 w 8966827"/>
              <a:gd name="connsiteY8" fmla="*/ 5515906 h 5589077"/>
              <a:gd name="connsiteX9" fmla="*/ 8966642 w 8966827"/>
              <a:gd name="connsiteY9" fmla="*/ 5573056 h 5589077"/>
              <a:gd name="connsiteX10" fmla="*/ 8889709 w 8966827"/>
              <a:gd name="connsiteY10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4985431 w 8966825"/>
              <a:gd name="connsiteY4" fmla="*/ 660116 h 5589077"/>
              <a:gd name="connsiteX5" fmla="*/ 6327609 w 8966825"/>
              <a:gd name="connsiteY5" fmla="*/ 2048530 h 5589077"/>
              <a:gd name="connsiteX6" fmla="*/ 7136290 w 8966825"/>
              <a:gd name="connsiteY6" fmla="*/ 3008758 h 5589077"/>
              <a:gd name="connsiteX7" fmla="*/ 8909490 w 8966825"/>
              <a:gd name="connsiteY7" fmla="*/ 5515906 h 5589077"/>
              <a:gd name="connsiteX8" fmla="*/ 8909490 w 8966825"/>
              <a:gd name="connsiteY8" fmla="*/ 5515906 h 5589077"/>
              <a:gd name="connsiteX9" fmla="*/ 8966640 w 8966825"/>
              <a:gd name="connsiteY9" fmla="*/ 5573056 h 5589077"/>
              <a:gd name="connsiteX10" fmla="*/ 8889707 w 8966825"/>
              <a:gd name="connsiteY10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4985433 w 8966827"/>
              <a:gd name="connsiteY4" fmla="*/ 660116 h 5589077"/>
              <a:gd name="connsiteX5" fmla="*/ 6327611 w 8966827"/>
              <a:gd name="connsiteY5" fmla="*/ 2048530 h 5589077"/>
              <a:gd name="connsiteX6" fmla="*/ 7136292 w 8966827"/>
              <a:gd name="connsiteY6" fmla="*/ 3008758 h 5589077"/>
              <a:gd name="connsiteX7" fmla="*/ 8909492 w 8966827"/>
              <a:gd name="connsiteY7" fmla="*/ 5515906 h 5589077"/>
              <a:gd name="connsiteX8" fmla="*/ 8909492 w 8966827"/>
              <a:gd name="connsiteY8" fmla="*/ 5515906 h 5589077"/>
              <a:gd name="connsiteX9" fmla="*/ 8966642 w 8966827"/>
              <a:gd name="connsiteY9" fmla="*/ 5573056 h 5589077"/>
              <a:gd name="connsiteX10" fmla="*/ 8889709 w 8966827"/>
              <a:gd name="connsiteY10" fmla="*/ 5589076 h 5589077"/>
              <a:gd name="connsiteX0" fmla="*/ -1 w 8966825"/>
              <a:gd name="connsiteY0" fmla="*/ 2732614 h 5589077"/>
              <a:gd name="connsiteX1" fmla="*/ 1803667 w 8966825"/>
              <a:gd name="connsiteY1" fmla="*/ 897032 h 5589077"/>
              <a:gd name="connsiteX2" fmla="*/ 2861853 w 8966825"/>
              <a:gd name="connsiteY2" fmla="*/ 152910 h 5589077"/>
              <a:gd name="connsiteX3" fmla="*/ 3674286 w 8966825"/>
              <a:gd name="connsiteY3" fmla="*/ 10497 h 5589077"/>
              <a:gd name="connsiteX4" fmla="*/ 5715238 w 8966825"/>
              <a:gd name="connsiteY4" fmla="*/ 1452616 h 5589077"/>
              <a:gd name="connsiteX5" fmla="*/ 6327609 w 8966825"/>
              <a:gd name="connsiteY5" fmla="*/ 2048530 h 5589077"/>
              <a:gd name="connsiteX6" fmla="*/ 7136290 w 8966825"/>
              <a:gd name="connsiteY6" fmla="*/ 3008758 h 5589077"/>
              <a:gd name="connsiteX7" fmla="*/ 8909490 w 8966825"/>
              <a:gd name="connsiteY7" fmla="*/ 5515906 h 5589077"/>
              <a:gd name="connsiteX8" fmla="*/ 8909490 w 8966825"/>
              <a:gd name="connsiteY8" fmla="*/ 5515906 h 5589077"/>
              <a:gd name="connsiteX9" fmla="*/ 8966640 w 8966825"/>
              <a:gd name="connsiteY9" fmla="*/ 5573056 h 5589077"/>
              <a:gd name="connsiteX10" fmla="*/ 8889707 w 8966825"/>
              <a:gd name="connsiteY10" fmla="*/ 5589076 h 5589077"/>
              <a:gd name="connsiteX0" fmla="*/ 1 w 8966827"/>
              <a:gd name="connsiteY0" fmla="*/ 2732614 h 5589077"/>
              <a:gd name="connsiteX1" fmla="*/ 1803669 w 8966827"/>
              <a:gd name="connsiteY1" fmla="*/ 897032 h 5589077"/>
              <a:gd name="connsiteX2" fmla="*/ 2861855 w 8966827"/>
              <a:gd name="connsiteY2" fmla="*/ 152910 h 5589077"/>
              <a:gd name="connsiteX3" fmla="*/ 3674288 w 8966827"/>
              <a:gd name="connsiteY3" fmla="*/ 10497 h 5589077"/>
              <a:gd name="connsiteX4" fmla="*/ 5715240 w 8966827"/>
              <a:gd name="connsiteY4" fmla="*/ 1452616 h 5589077"/>
              <a:gd name="connsiteX5" fmla="*/ 6327611 w 8966827"/>
              <a:gd name="connsiteY5" fmla="*/ 2048530 h 5589077"/>
              <a:gd name="connsiteX6" fmla="*/ 7136292 w 8966827"/>
              <a:gd name="connsiteY6" fmla="*/ 3008758 h 5589077"/>
              <a:gd name="connsiteX7" fmla="*/ 8909492 w 8966827"/>
              <a:gd name="connsiteY7" fmla="*/ 5515906 h 5589077"/>
              <a:gd name="connsiteX8" fmla="*/ 8909492 w 8966827"/>
              <a:gd name="connsiteY8" fmla="*/ 5515906 h 5589077"/>
              <a:gd name="connsiteX9" fmla="*/ 8966642 w 8966827"/>
              <a:gd name="connsiteY9" fmla="*/ 5573056 h 5589077"/>
              <a:gd name="connsiteX10" fmla="*/ 8889709 w 8966827"/>
              <a:gd name="connsiteY10" fmla="*/ 5589076 h 5589077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5715238 w 8966825"/>
              <a:gd name="connsiteY5" fmla="*/ 1453408 h 5589869"/>
              <a:gd name="connsiteX6" fmla="*/ 6327609 w 8966825"/>
              <a:gd name="connsiteY6" fmla="*/ 2049322 h 5589869"/>
              <a:gd name="connsiteX7" fmla="*/ 7136290 w 8966825"/>
              <a:gd name="connsiteY7" fmla="*/ 3009550 h 5589869"/>
              <a:gd name="connsiteX8" fmla="*/ 8909490 w 8966825"/>
              <a:gd name="connsiteY8" fmla="*/ 5516698 h 5589869"/>
              <a:gd name="connsiteX9" fmla="*/ 8909490 w 8966825"/>
              <a:gd name="connsiteY9" fmla="*/ 5516698 h 5589869"/>
              <a:gd name="connsiteX10" fmla="*/ 8966640 w 8966825"/>
              <a:gd name="connsiteY10" fmla="*/ 5573848 h 5589869"/>
              <a:gd name="connsiteX11" fmla="*/ 8889707 w 8966825"/>
              <a:gd name="connsiteY11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5715240 w 8966827"/>
              <a:gd name="connsiteY5" fmla="*/ 1453408 h 5589869"/>
              <a:gd name="connsiteX6" fmla="*/ 6356364 w 8966827"/>
              <a:gd name="connsiteY6" fmla="*/ 2110042 h 5589869"/>
              <a:gd name="connsiteX7" fmla="*/ 7136292 w 8966827"/>
              <a:gd name="connsiteY7" fmla="*/ 3009550 h 5589869"/>
              <a:gd name="connsiteX8" fmla="*/ 8909492 w 8966827"/>
              <a:gd name="connsiteY8" fmla="*/ 5516698 h 5589869"/>
              <a:gd name="connsiteX9" fmla="*/ 8909492 w 8966827"/>
              <a:gd name="connsiteY9" fmla="*/ 5516698 h 5589869"/>
              <a:gd name="connsiteX10" fmla="*/ 8966642 w 8966827"/>
              <a:gd name="connsiteY10" fmla="*/ 5573848 h 5589869"/>
              <a:gd name="connsiteX11" fmla="*/ 8889709 w 8966827"/>
              <a:gd name="connsiteY11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5715238 w 8966825"/>
              <a:gd name="connsiteY5" fmla="*/ 1453408 h 5589869"/>
              <a:gd name="connsiteX6" fmla="*/ 6356362 w 8966825"/>
              <a:gd name="connsiteY6" fmla="*/ 2110042 h 5589869"/>
              <a:gd name="connsiteX7" fmla="*/ 7136290 w 8966825"/>
              <a:gd name="connsiteY7" fmla="*/ 3009550 h 5589869"/>
              <a:gd name="connsiteX8" fmla="*/ 8909490 w 8966825"/>
              <a:gd name="connsiteY8" fmla="*/ 5516698 h 5589869"/>
              <a:gd name="connsiteX9" fmla="*/ 8909490 w 8966825"/>
              <a:gd name="connsiteY9" fmla="*/ 5516698 h 5589869"/>
              <a:gd name="connsiteX10" fmla="*/ 8966640 w 8966825"/>
              <a:gd name="connsiteY10" fmla="*/ 5573848 h 5589869"/>
              <a:gd name="connsiteX11" fmla="*/ 8889707 w 8966825"/>
              <a:gd name="connsiteY11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087866 w 8966827"/>
              <a:gd name="connsiteY5" fmla="*/ 1695937 h 5589869"/>
              <a:gd name="connsiteX6" fmla="*/ 6356364 w 8966827"/>
              <a:gd name="connsiteY6" fmla="*/ 2110042 h 5589869"/>
              <a:gd name="connsiteX7" fmla="*/ 7136292 w 8966827"/>
              <a:gd name="connsiteY7" fmla="*/ 3009550 h 5589869"/>
              <a:gd name="connsiteX8" fmla="*/ 8909492 w 8966827"/>
              <a:gd name="connsiteY8" fmla="*/ 5516698 h 5589869"/>
              <a:gd name="connsiteX9" fmla="*/ 8909492 w 8966827"/>
              <a:gd name="connsiteY9" fmla="*/ 5516698 h 5589869"/>
              <a:gd name="connsiteX10" fmla="*/ 8966642 w 8966827"/>
              <a:gd name="connsiteY10" fmla="*/ 5573848 h 5589869"/>
              <a:gd name="connsiteX11" fmla="*/ 8889709 w 8966827"/>
              <a:gd name="connsiteY11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5392348 w 8966825"/>
              <a:gd name="connsiteY5" fmla="*/ 1043758 h 5589869"/>
              <a:gd name="connsiteX6" fmla="*/ 6356362 w 8966825"/>
              <a:gd name="connsiteY6" fmla="*/ 2110042 h 5589869"/>
              <a:gd name="connsiteX7" fmla="*/ 7136290 w 8966825"/>
              <a:gd name="connsiteY7" fmla="*/ 3009550 h 5589869"/>
              <a:gd name="connsiteX8" fmla="*/ 8909490 w 8966825"/>
              <a:gd name="connsiteY8" fmla="*/ 5516698 h 5589869"/>
              <a:gd name="connsiteX9" fmla="*/ 8909490 w 8966825"/>
              <a:gd name="connsiteY9" fmla="*/ 5516698 h 5589869"/>
              <a:gd name="connsiteX10" fmla="*/ 8966640 w 8966825"/>
              <a:gd name="connsiteY10" fmla="*/ 5573848 h 5589869"/>
              <a:gd name="connsiteX11" fmla="*/ 8889707 w 8966825"/>
              <a:gd name="connsiteY11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356364 w 8966827"/>
              <a:gd name="connsiteY5" fmla="*/ 2110042 h 5589869"/>
              <a:gd name="connsiteX6" fmla="*/ 7136292 w 8966827"/>
              <a:gd name="connsiteY6" fmla="*/ 3009550 h 5589869"/>
              <a:gd name="connsiteX7" fmla="*/ 8909492 w 8966827"/>
              <a:gd name="connsiteY7" fmla="*/ 5516698 h 5589869"/>
              <a:gd name="connsiteX8" fmla="*/ 8909492 w 8966827"/>
              <a:gd name="connsiteY8" fmla="*/ 5516698 h 5589869"/>
              <a:gd name="connsiteX9" fmla="*/ 8966642 w 8966827"/>
              <a:gd name="connsiteY9" fmla="*/ 5573848 h 5589869"/>
              <a:gd name="connsiteX10" fmla="*/ 8889709 w 8966827"/>
              <a:gd name="connsiteY10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388420 w 8966825"/>
              <a:gd name="connsiteY5" fmla="*/ 2041660 h 5589869"/>
              <a:gd name="connsiteX6" fmla="*/ 7136290 w 8966825"/>
              <a:gd name="connsiteY6" fmla="*/ 3009550 h 5589869"/>
              <a:gd name="connsiteX7" fmla="*/ 8909490 w 8966825"/>
              <a:gd name="connsiteY7" fmla="*/ 5516698 h 5589869"/>
              <a:gd name="connsiteX8" fmla="*/ 8909490 w 8966825"/>
              <a:gd name="connsiteY8" fmla="*/ 5516698 h 5589869"/>
              <a:gd name="connsiteX9" fmla="*/ 8966640 w 8966825"/>
              <a:gd name="connsiteY9" fmla="*/ 5573848 h 5589869"/>
              <a:gd name="connsiteX10" fmla="*/ 8889707 w 8966825"/>
              <a:gd name="connsiteY10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388422 w 8966827"/>
              <a:gd name="connsiteY5" fmla="*/ 2041660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451464 w 8966825"/>
              <a:gd name="connsiteY5" fmla="*/ 2242810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558707 w 8966827"/>
              <a:gd name="connsiteY5" fmla="*/ 2197121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42907 w 8966825"/>
              <a:gd name="connsiteY5" fmla="*/ 2314677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66390 w 8966827"/>
              <a:gd name="connsiteY5" fmla="*/ 2183540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66388 w 8966825"/>
              <a:gd name="connsiteY5" fmla="*/ 2183540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63464 w 8966827"/>
              <a:gd name="connsiteY5" fmla="*/ 2297840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733406 h 5589869"/>
              <a:gd name="connsiteX1" fmla="*/ 1803669 w 8966827"/>
              <a:gd name="connsiteY1" fmla="*/ 897824 h 5589869"/>
              <a:gd name="connsiteX2" fmla="*/ 2861855 w 8966827"/>
              <a:gd name="connsiteY2" fmla="*/ 153702 h 5589869"/>
              <a:gd name="connsiteX3" fmla="*/ 3674288 w 8966827"/>
              <a:gd name="connsiteY3" fmla="*/ 11289 h 5589869"/>
              <a:gd name="connsiteX4" fmla="*/ 4521080 w 8966827"/>
              <a:gd name="connsiteY4" fmla="*/ 410599 h 5589869"/>
              <a:gd name="connsiteX5" fmla="*/ 6671292 w 8966827"/>
              <a:gd name="connsiteY5" fmla="*/ 2254123 h 5589869"/>
              <a:gd name="connsiteX6" fmla="*/ 8909492 w 8966827"/>
              <a:gd name="connsiteY6" fmla="*/ 5516698 h 5589869"/>
              <a:gd name="connsiteX7" fmla="*/ 8909492 w 8966827"/>
              <a:gd name="connsiteY7" fmla="*/ 5516698 h 5589869"/>
              <a:gd name="connsiteX8" fmla="*/ 8966642 w 8966827"/>
              <a:gd name="connsiteY8" fmla="*/ 5573848 h 5589869"/>
              <a:gd name="connsiteX9" fmla="*/ 8889709 w 8966827"/>
              <a:gd name="connsiteY9" fmla="*/ 5589868 h 5589869"/>
              <a:gd name="connsiteX0" fmla="*/ -1 w 8966825"/>
              <a:gd name="connsiteY0" fmla="*/ 2733406 h 5589869"/>
              <a:gd name="connsiteX1" fmla="*/ 1803667 w 8966825"/>
              <a:gd name="connsiteY1" fmla="*/ 897824 h 5589869"/>
              <a:gd name="connsiteX2" fmla="*/ 2861853 w 8966825"/>
              <a:gd name="connsiteY2" fmla="*/ 153702 h 5589869"/>
              <a:gd name="connsiteX3" fmla="*/ 3674286 w 8966825"/>
              <a:gd name="connsiteY3" fmla="*/ 11289 h 5589869"/>
              <a:gd name="connsiteX4" fmla="*/ 4521078 w 8966825"/>
              <a:gd name="connsiteY4" fmla="*/ 410599 h 5589869"/>
              <a:gd name="connsiteX5" fmla="*/ 6671290 w 8966825"/>
              <a:gd name="connsiteY5" fmla="*/ 2254123 h 5589869"/>
              <a:gd name="connsiteX6" fmla="*/ 8909490 w 8966825"/>
              <a:gd name="connsiteY6" fmla="*/ 5516698 h 5589869"/>
              <a:gd name="connsiteX7" fmla="*/ 8909490 w 8966825"/>
              <a:gd name="connsiteY7" fmla="*/ 5516698 h 5589869"/>
              <a:gd name="connsiteX8" fmla="*/ 8966640 w 8966825"/>
              <a:gd name="connsiteY8" fmla="*/ 5573848 h 5589869"/>
              <a:gd name="connsiteX9" fmla="*/ 8889707 w 8966825"/>
              <a:gd name="connsiteY9" fmla="*/ 5589868 h 5589869"/>
              <a:gd name="connsiteX0" fmla="*/ 1 w 8966827"/>
              <a:gd name="connsiteY0" fmla="*/ 2873983 h 5730446"/>
              <a:gd name="connsiteX1" fmla="*/ 1803669 w 8966827"/>
              <a:gd name="connsiteY1" fmla="*/ 1038401 h 5730446"/>
              <a:gd name="connsiteX2" fmla="*/ 2861855 w 8966827"/>
              <a:gd name="connsiteY2" fmla="*/ 294279 h 5730446"/>
              <a:gd name="connsiteX3" fmla="*/ 3674288 w 8966827"/>
              <a:gd name="connsiteY3" fmla="*/ 151866 h 5730446"/>
              <a:gd name="connsiteX4" fmla="*/ 6671292 w 8966827"/>
              <a:gd name="connsiteY4" fmla="*/ 2394700 h 5730446"/>
              <a:gd name="connsiteX5" fmla="*/ 8909492 w 8966827"/>
              <a:gd name="connsiteY5" fmla="*/ 5657275 h 5730446"/>
              <a:gd name="connsiteX6" fmla="*/ 8909492 w 8966827"/>
              <a:gd name="connsiteY6" fmla="*/ 5657275 h 5730446"/>
              <a:gd name="connsiteX7" fmla="*/ 8966642 w 8966827"/>
              <a:gd name="connsiteY7" fmla="*/ 5714425 h 5730446"/>
              <a:gd name="connsiteX8" fmla="*/ 8889709 w 8966827"/>
              <a:gd name="connsiteY8" fmla="*/ 5730445 h 5730446"/>
              <a:gd name="connsiteX0" fmla="*/ -1 w 8966825"/>
              <a:gd name="connsiteY0" fmla="*/ 2631368 h 5487831"/>
              <a:gd name="connsiteX1" fmla="*/ 1803667 w 8966825"/>
              <a:gd name="connsiteY1" fmla="*/ 795786 h 5487831"/>
              <a:gd name="connsiteX2" fmla="*/ 2861853 w 8966825"/>
              <a:gd name="connsiteY2" fmla="*/ 51664 h 5487831"/>
              <a:gd name="connsiteX3" fmla="*/ 6671290 w 8966825"/>
              <a:gd name="connsiteY3" fmla="*/ 2152085 h 5487831"/>
              <a:gd name="connsiteX4" fmla="*/ 8909490 w 8966825"/>
              <a:gd name="connsiteY4" fmla="*/ 5414660 h 5487831"/>
              <a:gd name="connsiteX5" fmla="*/ 8909490 w 8966825"/>
              <a:gd name="connsiteY5" fmla="*/ 5414660 h 5487831"/>
              <a:gd name="connsiteX6" fmla="*/ 8966640 w 8966825"/>
              <a:gd name="connsiteY6" fmla="*/ 5471810 h 5487831"/>
              <a:gd name="connsiteX7" fmla="*/ 8889707 w 8966825"/>
              <a:gd name="connsiteY7" fmla="*/ 5487830 h 5487831"/>
              <a:gd name="connsiteX0" fmla="*/ 1 w 8966827"/>
              <a:gd name="connsiteY0" fmla="*/ 1842100 h 4698563"/>
              <a:gd name="connsiteX1" fmla="*/ 1803669 w 8966827"/>
              <a:gd name="connsiteY1" fmla="*/ 6518 h 4698563"/>
              <a:gd name="connsiteX2" fmla="*/ 6671292 w 8966827"/>
              <a:gd name="connsiteY2" fmla="*/ 1362817 h 4698563"/>
              <a:gd name="connsiteX3" fmla="*/ 8909492 w 8966827"/>
              <a:gd name="connsiteY3" fmla="*/ 4625392 h 4698563"/>
              <a:gd name="connsiteX4" fmla="*/ 8909492 w 8966827"/>
              <a:gd name="connsiteY4" fmla="*/ 4625392 h 4698563"/>
              <a:gd name="connsiteX5" fmla="*/ 8966642 w 8966827"/>
              <a:gd name="connsiteY5" fmla="*/ 4682542 h 4698563"/>
              <a:gd name="connsiteX6" fmla="*/ 8889709 w 8966827"/>
              <a:gd name="connsiteY6" fmla="*/ 4698562 h 4698563"/>
              <a:gd name="connsiteX0" fmla="*/ -1 w 8966825"/>
              <a:gd name="connsiteY0" fmla="*/ 2627281 h 5483744"/>
              <a:gd name="connsiteX1" fmla="*/ 3573869 w 8966825"/>
              <a:gd name="connsiteY1" fmla="*/ 3452 h 5483744"/>
              <a:gd name="connsiteX2" fmla="*/ 6671290 w 8966825"/>
              <a:gd name="connsiteY2" fmla="*/ 2147998 h 5483744"/>
              <a:gd name="connsiteX3" fmla="*/ 8909490 w 8966825"/>
              <a:gd name="connsiteY3" fmla="*/ 5410573 h 5483744"/>
              <a:gd name="connsiteX4" fmla="*/ 8909490 w 8966825"/>
              <a:gd name="connsiteY4" fmla="*/ 5410573 h 5483744"/>
              <a:gd name="connsiteX5" fmla="*/ 8966640 w 8966825"/>
              <a:gd name="connsiteY5" fmla="*/ 5467723 h 5483744"/>
              <a:gd name="connsiteX6" fmla="*/ 8889707 w 8966825"/>
              <a:gd name="connsiteY6" fmla="*/ 5483743 h 5483744"/>
              <a:gd name="connsiteX0" fmla="*/ 1 w 8966827"/>
              <a:gd name="connsiteY0" fmla="*/ 2675128 h 5531591"/>
              <a:gd name="connsiteX1" fmla="*/ 3573871 w 8966827"/>
              <a:gd name="connsiteY1" fmla="*/ 51299 h 5531591"/>
              <a:gd name="connsiteX2" fmla="*/ 8909492 w 8966827"/>
              <a:gd name="connsiteY2" fmla="*/ 5458420 h 5531591"/>
              <a:gd name="connsiteX3" fmla="*/ 8909492 w 8966827"/>
              <a:gd name="connsiteY3" fmla="*/ 5458420 h 5531591"/>
              <a:gd name="connsiteX4" fmla="*/ 8966642 w 8966827"/>
              <a:gd name="connsiteY4" fmla="*/ 5515570 h 5531591"/>
              <a:gd name="connsiteX5" fmla="*/ 8889709 w 8966827"/>
              <a:gd name="connsiteY5" fmla="*/ 5531590 h 5531591"/>
              <a:gd name="connsiteX0" fmla="*/ -1 w 8966825"/>
              <a:gd name="connsiteY0" fmla="*/ 2824376 h 5680839"/>
              <a:gd name="connsiteX1" fmla="*/ 4186763 w 8966825"/>
              <a:gd name="connsiteY1" fmla="*/ 48944 h 5680839"/>
              <a:gd name="connsiteX2" fmla="*/ 8909490 w 8966825"/>
              <a:gd name="connsiteY2" fmla="*/ 5607668 h 5680839"/>
              <a:gd name="connsiteX3" fmla="*/ 8909490 w 8966825"/>
              <a:gd name="connsiteY3" fmla="*/ 5607668 h 5680839"/>
              <a:gd name="connsiteX4" fmla="*/ 8966640 w 8966825"/>
              <a:gd name="connsiteY4" fmla="*/ 5664818 h 5680839"/>
              <a:gd name="connsiteX5" fmla="*/ 8889707 w 8966825"/>
              <a:gd name="connsiteY5" fmla="*/ 5680838 h 568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6825" h="5680839">
                <a:moveTo>
                  <a:pt x="-1" y="2824376"/>
                </a:moveTo>
                <a:cubicBezTo>
                  <a:pt x="295670" y="2564562"/>
                  <a:pt x="2701848" y="-414938"/>
                  <a:pt x="4186763" y="48944"/>
                </a:cubicBezTo>
                <a:cubicBezTo>
                  <a:pt x="5671678" y="512826"/>
                  <a:pt x="8122369" y="4681214"/>
                  <a:pt x="8909490" y="5607668"/>
                </a:cubicBezTo>
                <a:lnTo>
                  <a:pt x="8909490" y="5607668"/>
                </a:lnTo>
                <a:cubicBezTo>
                  <a:pt x="8928540" y="5626718"/>
                  <a:pt x="8969937" y="5652623"/>
                  <a:pt x="8966640" y="5664818"/>
                </a:cubicBezTo>
                <a:cubicBezTo>
                  <a:pt x="8963343" y="5677013"/>
                  <a:pt x="8908348" y="5578890"/>
                  <a:pt x="8889707" y="5680838"/>
                </a:cubicBezTo>
              </a:path>
            </a:pathLst>
          </a:custGeom>
          <a:noFill/>
          <a:ln w="19050">
            <a:solidFill>
              <a:srgbClr val="000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943021" y="1575462"/>
            <a:ext cx="359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1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8452136" y="4556787"/>
            <a:ext cx="524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cs-CZ" sz="1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cs-CZ" sz="1400" dirty="0"/>
          </a:p>
        </p:txBody>
      </p:sp>
      <p:sp>
        <p:nvSpPr>
          <p:cNvPr id="11" name="Zástupný symbol pro obsah 4">
            <a:extLst>
              <a:ext uri="{FF2B5EF4-FFF2-40B4-BE49-F238E27FC236}">
                <a16:creationId xmlns:a16="http://schemas.microsoft.com/office/drawing/2014/main" id="{1B505AE0-7BAE-421E-BCB7-22294B262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000" dirty="0"/>
          </a:p>
          <a:p>
            <a:pPr marL="720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None/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000" dirty="0"/>
          </a:p>
          <a:p>
            <a:pPr marL="720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None/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endParaRPr 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</a:pPr>
            <a:r>
              <a:rPr lang="cs-CZ" sz="2000" dirty="0"/>
              <a:t>Interpretace: Odvětví je zastoupeno neúměrně vůči počtu obyvatel.</a:t>
            </a:r>
          </a:p>
          <a:p>
            <a:pPr marL="7200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None/>
            </a:pPr>
            <a:endParaRPr lang="cs-CZ" sz="2000" dirty="0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E117E69-F816-4EA0-9015-F3DCED66CFF6}"/>
              </a:ext>
            </a:extLst>
          </p:cNvPr>
          <p:cNvSpPr txBox="1"/>
          <p:nvPr/>
        </p:nvSpPr>
        <p:spPr>
          <a:xfrm>
            <a:off x="5140920" y="4230675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900" dirty="0">
                <a:latin typeface="Old Standard TT" panose="00000500000000000000" pitchFamily="2" charset="-18"/>
              </a:rPr>
              <a:t>33,89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F9442CAA-7810-4470-BBA0-9069F0442DBB}"/>
              </a:ext>
            </a:extLst>
          </p:cNvPr>
          <p:cNvSpPr txBox="1"/>
          <p:nvPr/>
        </p:nvSpPr>
        <p:spPr>
          <a:xfrm>
            <a:off x="3143130" y="2445939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900" dirty="0">
                <a:latin typeface="Old Standard TT" panose="00000500000000000000" pitchFamily="2" charset="-18"/>
              </a:rPr>
              <a:t>66,06</a:t>
            </a: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39289932-74A5-438D-99F5-435B8517476B}"/>
              </a:ext>
            </a:extLst>
          </p:cNvPr>
          <p:cNvSpPr txBox="1"/>
          <p:nvPr/>
        </p:nvSpPr>
        <p:spPr>
          <a:xfrm>
            <a:off x="3122100" y="2251539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900" dirty="0">
                <a:latin typeface="Old Standard TT" panose="00000500000000000000" pitchFamily="2" charset="-18"/>
              </a:rPr>
              <a:t>73,97</a:t>
            </a:r>
          </a:p>
        </p:txBody>
      </p: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EE9671D2-E766-43CE-884F-E882A89994A0}"/>
              </a:ext>
            </a:extLst>
          </p:cNvPr>
          <p:cNvSpPr txBox="1"/>
          <p:nvPr/>
        </p:nvSpPr>
        <p:spPr>
          <a:xfrm>
            <a:off x="5655516" y="4222980"/>
            <a:ext cx="988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latin typeface="Old Standard TT" panose="00000500000000000000" pitchFamily="2" charset="-18"/>
              </a:rPr>
              <a:t>44,84</a:t>
            </a:r>
            <a:r>
              <a:rPr lang="cs-CZ" sz="1000" dirty="0">
                <a:latin typeface="Old Standard TT" panose="00000500000000000000" pitchFamily="2" charset="-18"/>
              </a:rPr>
              <a:t> 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ADFAF86B-1448-41BE-8413-BEE62CAEC97C}"/>
              </a:ext>
            </a:extLst>
          </p:cNvPr>
          <p:cNvSpPr txBox="1"/>
          <p:nvPr/>
        </p:nvSpPr>
        <p:spPr>
          <a:xfrm>
            <a:off x="6711941" y="879680"/>
            <a:ext cx="461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0000DC"/>
                </a:solidFill>
                <a:latin typeface="Reenie Beanie" panose="02000000000000000000" pitchFamily="2" charset="-18"/>
              </a:rPr>
              <a:t>Postupně vynášíme hodnoty SPj a Pij z předchozí tabulky na osu x, respektive osu y.  </a:t>
            </a:r>
          </a:p>
        </p:txBody>
      </p:sp>
      <p:cxnSp>
        <p:nvCxnSpPr>
          <p:cNvPr id="126" name="Přímá spojnice 125">
            <a:extLst>
              <a:ext uri="{FF2B5EF4-FFF2-40B4-BE49-F238E27FC236}">
                <a16:creationId xmlns:a16="http://schemas.microsoft.com/office/drawing/2014/main" id="{D7BCDC78-96EE-4711-BA00-9CB8070D70EC}"/>
              </a:ext>
            </a:extLst>
          </p:cNvPr>
          <p:cNvCxnSpPr/>
          <p:nvPr/>
        </p:nvCxnSpPr>
        <p:spPr bwMode="auto">
          <a:xfrm>
            <a:off x="3600585" y="2561355"/>
            <a:ext cx="17547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2A9A61FC-BB05-4E60-9C97-BC259B7E50B9}"/>
              </a:ext>
            </a:extLst>
          </p:cNvPr>
          <p:cNvCxnSpPr/>
          <p:nvPr/>
        </p:nvCxnSpPr>
        <p:spPr bwMode="auto">
          <a:xfrm flipH="1" flipV="1">
            <a:off x="5374401" y="2539521"/>
            <a:ext cx="9" cy="169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Přímá spojnice 131">
            <a:extLst>
              <a:ext uri="{FF2B5EF4-FFF2-40B4-BE49-F238E27FC236}">
                <a16:creationId xmlns:a16="http://schemas.microsoft.com/office/drawing/2014/main" id="{5C1DBE80-8B9F-4955-89BD-D7838CDD0AB5}"/>
              </a:ext>
            </a:extLst>
          </p:cNvPr>
          <p:cNvCxnSpPr/>
          <p:nvPr/>
        </p:nvCxnSpPr>
        <p:spPr bwMode="auto">
          <a:xfrm flipV="1">
            <a:off x="5850890" y="2366955"/>
            <a:ext cx="16" cy="1886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Přímá spojnice 133">
            <a:extLst>
              <a:ext uri="{FF2B5EF4-FFF2-40B4-BE49-F238E27FC236}">
                <a16:creationId xmlns:a16="http://schemas.microsoft.com/office/drawing/2014/main" id="{6C191755-32C1-4329-90AB-0E5603005F91}"/>
              </a:ext>
            </a:extLst>
          </p:cNvPr>
          <p:cNvCxnSpPr/>
          <p:nvPr/>
        </p:nvCxnSpPr>
        <p:spPr bwMode="auto">
          <a:xfrm flipV="1">
            <a:off x="3591059" y="2366085"/>
            <a:ext cx="224832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Ovál 137">
            <a:extLst>
              <a:ext uri="{FF2B5EF4-FFF2-40B4-BE49-F238E27FC236}">
                <a16:creationId xmlns:a16="http://schemas.microsoft.com/office/drawing/2014/main" id="{E413DF09-E663-4133-9412-8DAA103EB3A0}"/>
              </a:ext>
            </a:extLst>
          </p:cNvPr>
          <p:cNvSpPr/>
          <p:nvPr/>
        </p:nvSpPr>
        <p:spPr bwMode="auto">
          <a:xfrm>
            <a:off x="5336310" y="2535012"/>
            <a:ext cx="73094" cy="72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9" name="Ovál 138">
            <a:extLst>
              <a:ext uri="{FF2B5EF4-FFF2-40B4-BE49-F238E27FC236}">
                <a16:creationId xmlns:a16="http://schemas.microsoft.com/office/drawing/2014/main" id="{9E86051B-0D6A-405E-B4DB-4C95903A8E6B}"/>
              </a:ext>
            </a:extLst>
          </p:cNvPr>
          <p:cNvSpPr/>
          <p:nvPr/>
        </p:nvSpPr>
        <p:spPr bwMode="auto">
          <a:xfrm>
            <a:off x="5822085" y="2306412"/>
            <a:ext cx="73094" cy="72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439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lokalizačních teorií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ln>
            <a:noFill/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s-CZ" sz="2000" dirty="0"/>
              <a:t>Lokalizační analýza vychází z lokalizačních teorií, které jsou nejstarší součástí regionální ekonomie.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s-CZ" sz="2000" dirty="0"/>
              <a:t>Představitelé lokalizačních teorií zkoumají rozhodování výrobních jednotek o jejich lokalizaci, přičemž se snaží o identifikaci lokalizačních faktorů.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</a:pPr>
            <a:r>
              <a:rPr lang="cs-CZ" sz="2000" dirty="0"/>
              <a:t>Mezi východiska klasických modelů patří vnímání prostoru jako fyzikálně-přírodní veličiny, zdůrazňování jeho stabilní, resp. pomalu se měnící kvality, a předpoklad dokonalé konkurence.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F947AF9-AA9E-4275-9DD7-E7FE677D8FE7}"/>
                  </a:ext>
                </a:extLst>
              </p14:cNvPr>
              <p14:cNvContentPartPr/>
              <p14:nvPr/>
            </p14:nvContentPartPr>
            <p14:xfrm>
              <a:off x="-142970" y="200827"/>
              <a:ext cx="360" cy="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F947AF9-AA9E-4275-9DD7-E7FE677D8F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51610" y="1921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3E22AD0-AA0A-4F94-80F6-70E0FFE02BBA}"/>
                  </a:ext>
                </a:extLst>
              </p14:cNvPr>
              <p14:cNvContentPartPr/>
              <p14:nvPr/>
            </p14:nvContentPartPr>
            <p14:xfrm>
              <a:off x="3144910" y="3589507"/>
              <a:ext cx="3709440" cy="115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3E22AD0-AA0A-4F94-80F6-70E0FFE02B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5910" y="3580507"/>
                <a:ext cx="3727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00ADAB62-77F9-49D6-AEAF-AA0E9C26AAA5}"/>
                  </a:ext>
                </a:extLst>
              </p14:cNvPr>
              <p14:cNvContentPartPr/>
              <p14:nvPr/>
            </p14:nvContentPartPr>
            <p14:xfrm>
              <a:off x="5710270" y="3209347"/>
              <a:ext cx="5716440" cy="792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00ADAB62-77F9-49D6-AEAF-AA0E9C26AA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01630" y="3200707"/>
                <a:ext cx="573408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2">
            <a:hlinkClick r:id="" action="ppaction://media"/>
            <a:extLst>
              <a:ext uri="{FF2B5EF4-FFF2-40B4-BE49-F238E27FC236}">
                <a16:creationId xmlns:a16="http://schemas.microsoft.com/office/drawing/2014/main" id="{F054B18D-5F62-423A-9E3B-AE417EB93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8318" y="4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lokalizačních teorií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690ED92F-3394-4B1F-A437-A9EC6697D9EA}"/>
                  </a:ext>
                </a:extLst>
              </p14:cNvPr>
              <p14:cNvContentPartPr/>
              <p14:nvPr/>
            </p14:nvContentPartPr>
            <p14:xfrm>
              <a:off x="1344022" y="3453856"/>
              <a:ext cx="9497160" cy="835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690ED92F-3394-4B1F-A437-A9EC6697D9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8382" y="3381856"/>
                <a:ext cx="95688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03B2D47A-C31D-4E80-BBC9-62DB4628375D}"/>
                  </a:ext>
                </a:extLst>
              </p14:cNvPr>
              <p14:cNvContentPartPr/>
              <p14:nvPr/>
            </p14:nvContentPartPr>
            <p14:xfrm>
              <a:off x="10617285" y="3359536"/>
              <a:ext cx="258480" cy="35568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03B2D47A-C31D-4E80-BBC9-62DB462837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81645" y="3287896"/>
                <a:ext cx="33012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761A2DAE-98A7-40B8-BB30-7110E0966531}"/>
                  </a:ext>
                </a:extLst>
              </p14:cNvPr>
              <p14:cNvContentPartPr/>
              <p14:nvPr/>
            </p14:nvContentPartPr>
            <p14:xfrm>
              <a:off x="1282822" y="3368847"/>
              <a:ext cx="38520" cy="23256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761A2DAE-98A7-40B8-BB30-7110E096653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7182" y="3296847"/>
                <a:ext cx="110160" cy="3762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8AF3E89D-5F71-486E-B226-38B2E23B8BBE}"/>
              </a:ext>
            </a:extLst>
          </p:cNvPr>
          <p:cNvSpPr txBox="1"/>
          <p:nvPr/>
        </p:nvSpPr>
        <p:spPr>
          <a:xfrm>
            <a:off x="511765" y="3006483"/>
            <a:ext cx="2181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1800" dirty="0">
                <a:latin typeface="Reenie Beanie" panose="02000000000000000000" pitchFamily="2" charset="-18"/>
              </a:rPr>
              <a:t>počátek 19. století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A28A7A1-F962-4A89-9B5A-03F00A462F54}"/>
              </a:ext>
            </a:extLst>
          </p:cNvPr>
          <p:cNvSpPr txBox="1"/>
          <p:nvPr/>
        </p:nvSpPr>
        <p:spPr>
          <a:xfrm>
            <a:off x="3365183" y="3509431"/>
            <a:ext cx="2321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1800" dirty="0">
                <a:latin typeface="Reenie Beanie" panose="02000000000000000000" pitchFamily="2" charset="-18"/>
              </a:rPr>
              <a:t>období po roce 1848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D701242-0B08-414E-85D3-4FF3379B9EA3}"/>
              </a:ext>
            </a:extLst>
          </p:cNvPr>
          <p:cNvSpPr txBox="1"/>
          <p:nvPr/>
        </p:nvSpPr>
        <p:spPr>
          <a:xfrm>
            <a:off x="5837774" y="3103176"/>
            <a:ext cx="3328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1800" dirty="0">
                <a:latin typeface="Reenie Beanie" panose="02000000000000000000" pitchFamily="2" charset="-18"/>
              </a:rPr>
              <a:t>období 20. a 30. let 20. století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28BE762-94CF-4C11-81DC-6A492970A327}"/>
              </a:ext>
            </a:extLst>
          </p:cNvPr>
          <p:cNvSpPr txBox="1"/>
          <p:nvPr/>
        </p:nvSpPr>
        <p:spPr>
          <a:xfrm>
            <a:off x="8423372" y="3538562"/>
            <a:ext cx="2971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1800" dirty="0">
                <a:latin typeface="Reenie Beanie" panose="02000000000000000000" pitchFamily="2" charset="-18"/>
              </a:rPr>
              <a:t>období po 2. světové válce</a:t>
            </a:r>
          </a:p>
        </p:txBody>
      </p:sp>
      <p:pic>
        <p:nvPicPr>
          <p:cNvPr id="32" name="Multimédia1">
            <a:hlinkClick r:id="" action="ppaction://media"/>
            <a:extLst>
              <a:ext uri="{FF2B5EF4-FFF2-40B4-BE49-F238E27FC236}">
                <a16:creationId xmlns:a16="http://schemas.microsoft.com/office/drawing/2014/main" id="{64D58980-D9CA-4EAC-8674-A091466F6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9000" y="477000"/>
            <a:ext cx="486000" cy="486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9D1B2FB9-41BB-46BA-8B11-F177E99A3DD4}"/>
                  </a:ext>
                </a:extLst>
              </p14:cNvPr>
              <p14:cNvContentPartPr/>
              <p14:nvPr/>
            </p14:nvContentPartPr>
            <p14:xfrm>
              <a:off x="2793754" y="3368847"/>
              <a:ext cx="39687" cy="233363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9D1B2FB9-41BB-46BA-8B11-F177E99A3D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56663" y="3296598"/>
                <a:ext cx="113497" cy="377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4F28B052-6CC5-4939-A208-99E57DE9568F}"/>
                  </a:ext>
                </a:extLst>
              </p14:cNvPr>
              <p14:cNvContentPartPr/>
              <p14:nvPr/>
            </p14:nvContentPartPr>
            <p14:xfrm>
              <a:off x="5775407" y="3368847"/>
              <a:ext cx="39687" cy="233363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4F28B052-6CC5-4939-A208-99E57DE956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38316" y="3296598"/>
                <a:ext cx="113497" cy="377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55FE5E73-D87D-4FCA-BC47-7EFB28F997AF}"/>
                  </a:ext>
                </a:extLst>
              </p14:cNvPr>
              <p14:cNvContentPartPr/>
              <p14:nvPr/>
            </p14:nvContentPartPr>
            <p14:xfrm>
              <a:off x="8383685" y="3364167"/>
              <a:ext cx="39687" cy="233363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55FE5E73-D87D-4FCA-BC47-7EFB28F997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46594" y="3291918"/>
                <a:ext cx="113497" cy="377499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Obrázek 42" descr="Obsah obrázku text, osoba, zeď, bílá&#10;&#10;Popis byl vytvořen automaticky">
            <a:extLst>
              <a:ext uri="{FF2B5EF4-FFF2-40B4-BE49-F238E27FC236}">
                <a16:creationId xmlns:a16="http://schemas.microsoft.com/office/drawing/2014/main" id="{77911B24-94A0-4F7B-A084-1CB622BF16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24" y="3656250"/>
            <a:ext cx="630229" cy="908108"/>
          </a:xfrm>
          <a:prstGeom prst="rect">
            <a:avLst/>
          </a:prstGeom>
        </p:spPr>
      </p:pic>
      <p:pic>
        <p:nvPicPr>
          <p:cNvPr id="45" name="Obrázek 44" descr="Obsah obrázku osoba, stůl, interiér, nápoj&#10;&#10;Popis byl vytvořen automaticky">
            <a:extLst>
              <a:ext uri="{FF2B5EF4-FFF2-40B4-BE49-F238E27FC236}">
                <a16:creationId xmlns:a16="http://schemas.microsoft.com/office/drawing/2014/main" id="{E4AE487C-70A7-4A67-9B2A-9B788C0C811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4" r="10549" b="40830"/>
          <a:stretch/>
        </p:blipFill>
        <p:spPr>
          <a:xfrm>
            <a:off x="4313865" y="2412190"/>
            <a:ext cx="653431" cy="946849"/>
          </a:xfrm>
          <a:prstGeom prst="rect">
            <a:avLst/>
          </a:prstGeom>
        </p:spPr>
      </p:pic>
      <p:pic>
        <p:nvPicPr>
          <p:cNvPr id="1026" name="Picture 2" descr="Front Matter">
            <a:extLst>
              <a:ext uri="{FF2B5EF4-FFF2-40B4-BE49-F238E27FC236}">
                <a16:creationId xmlns:a16="http://schemas.microsoft.com/office/drawing/2014/main" id="{1877F84B-0C46-4734-BCE1-2F27383B6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 b="13704"/>
          <a:stretch/>
        </p:blipFill>
        <p:spPr bwMode="auto">
          <a:xfrm>
            <a:off x="6274337" y="3657087"/>
            <a:ext cx="624516" cy="83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Obrázek 46" descr="Obsah obrázku osoba, muž, vázanka, nošení&#10;&#10;Popis byl vytvořen automaticky">
            <a:extLst>
              <a:ext uri="{FF2B5EF4-FFF2-40B4-BE49-F238E27FC236}">
                <a16:creationId xmlns:a16="http://schemas.microsoft.com/office/drawing/2014/main" id="{226065D6-091C-47FE-87F6-A3DBE4FA75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0" y="2484954"/>
            <a:ext cx="643400" cy="890861"/>
          </a:xfrm>
          <a:prstGeom prst="rect">
            <a:avLst/>
          </a:prstGeom>
        </p:spPr>
      </p:pic>
      <p:pic>
        <p:nvPicPr>
          <p:cNvPr id="49" name="Obrázek 48" descr="Obsah obrázku text, muž, osoba, exteriér&#10;&#10;Popis byl vytvořen automaticky">
            <a:extLst>
              <a:ext uri="{FF2B5EF4-FFF2-40B4-BE49-F238E27FC236}">
                <a16:creationId xmlns:a16="http://schemas.microsoft.com/office/drawing/2014/main" id="{AAD6BB6A-C281-4FAD-A6B2-BC85EE3AA0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15" y="2473482"/>
            <a:ext cx="658462" cy="890861"/>
          </a:xfrm>
          <a:prstGeom prst="rect">
            <a:avLst/>
          </a:prstGeom>
        </p:spPr>
      </p:pic>
      <p:pic>
        <p:nvPicPr>
          <p:cNvPr id="51" name="Obrázek 50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BC0C08BD-F874-4039-99C8-E0FCE4F43AE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070" y="3656250"/>
            <a:ext cx="557865" cy="837784"/>
          </a:xfrm>
          <a:prstGeom prst="rect">
            <a:avLst/>
          </a:prstGeom>
        </p:spPr>
      </p:pic>
      <p:sp>
        <p:nvSpPr>
          <p:cNvPr id="56" name="TextovéPole 55">
            <a:extLst>
              <a:ext uri="{FF2B5EF4-FFF2-40B4-BE49-F238E27FC236}">
                <a16:creationId xmlns:a16="http://schemas.microsoft.com/office/drawing/2014/main" id="{A4476B70-F19B-48B1-886C-BD0A4B3E5889}"/>
              </a:ext>
            </a:extLst>
          </p:cNvPr>
          <p:cNvSpPr txBox="1"/>
          <p:nvPr/>
        </p:nvSpPr>
        <p:spPr>
          <a:xfrm>
            <a:off x="1697024" y="5145760"/>
            <a:ext cx="347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>
                <a:solidFill>
                  <a:srgbClr val="0000DC"/>
                </a:solidFill>
                <a:latin typeface="Reenie Beanie" panose="02000000000000000000" pitchFamily="2" charset="-18"/>
              </a:rPr>
              <a:t>specializované lokalizační teorie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D3E62B1A-1328-4B66-8156-472774892D4E}"/>
              </a:ext>
            </a:extLst>
          </p:cNvPr>
          <p:cNvSpPr txBox="1"/>
          <p:nvPr/>
        </p:nvSpPr>
        <p:spPr>
          <a:xfrm>
            <a:off x="6045336" y="1727541"/>
            <a:ext cx="243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>
                <a:solidFill>
                  <a:srgbClr val="0000DC"/>
                </a:solidFill>
                <a:latin typeface="Reenie Beanie" panose="02000000000000000000" pitchFamily="2" charset="-18"/>
              </a:rPr>
              <a:t>snaha o zobecnění LT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1BC0926D-1008-4AB0-A6C8-AFCE596397ED}"/>
              </a:ext>
            </a:extLst>
          </p:cNvPr>
          <p:cNvSpPr txBox="1"/>
          <p:nvPr/>
        </p:nvSpPr>
        <p:spPr>
          <a:xfrm>
            <a:off x="8663072" y="5098870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>
                <a:solidFill>
                  <a:srgbClr val="0000DC"/>
                </a:solidFill>
                <a:latin typeface="Reenie Beanie" panose="02000000000000000000" pitchFamily="2" charset="-18"/>
              </a:rPr>
              <a:t>dva proudy LT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9" name="Rukopis 58">
                <a:extLst>
                  <a:ext uri="{FF2B5EF4-FFF2-40B4-BE49-F238E27FC236}">
                    <a16:creationId xmlns:a16="http://schemas.microsoft.com/office/drawing/2014/main" id="{3907478F-1999-45D0-A021-0D90088F36C9}"/>
                  </a:ext>
                </a:extLst>
              </p14:cNvPr>
              <p14:cNvContentPartPr/>
              <p14:nvPr/>
            </p14:nvContentPartPr>
            <p14:xfrm>
              <a:off x="1361110" y="4048867"/>
              <a:ext cx="4102200" cy="1064160"/>
            </p14:xfrm>
          </p:contentPart>
        </mc:Choice>
        <mc:Fallback xmlns="">
          <p:pic>
            <p:nvPicPr>
              <p:cNvPr id="59" name="Rukopis 58">
                <a:extLst>
                  <a:ext uri="{FF2B5EF4-FFF2-40B4-BE49-F238E27FC236}">
                    <a16:creationId xmlns:a16="http://schemas.microsoft.com/office/drawing/2014/main" id="{3907478F-1999-45D0-A021-0D90088F36C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43110" y="4013227"/>
                <a:ext cx="4137840" cy="11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BBFA66BC-034B-461E-A61C-9C7D52062020}"/>
                  </a:ext>
                </a:extLst>
              </p14:cNvPr>
              <p14:cNvContentPartPr/>
              <p14:nvPr/>
            </p14:nvContentPartPr>
            <p14:xfrm>
              <a:off x="5889910" y="2189827"/>
              <a:ext cx="2161080" cy="63396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BBFA66BC-034B-461E-A61C-9C7D5206202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72270" y="2153827"/>
                <a:ext cx="219672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B2AB96B8-81CB-47F4-8FA6-8AD24F12943E}"/>
                  </a:ext>
                </a:extLst>
              </p14:cNvPr>
              <p14:cNvContentPartPr/>
              <p14:nvPr/>
            </p14:nvContentPartPr>
            <p14:xfrm>
              <a:off x="8422870" y="3979747"/>
              <a:ext cx="2124720" cy="105948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B2AB96B8-81CB-47F4-8FA6-8AD24F12943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04870" y="3944107"/>
                <a:ext cx="2160360" cy="1131120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TextovéPole 62">
            <a:extLst>
              <a:ext uri="{FF2B5EF4-FFF2-40B4-BE49-F238E27FC236}">
                <a16:creationId xmlns:a16="http://schemas.microsoft.com/office/drawing/2014/main" id="{AC7BDA26-1B62-41B5-BC20-1558E927C01B}"/>
              </a:ext>
            </a:extLst>
          </p:cNvPr>
          <p:cNvSpPr txBox="1"/>
          <p:nvPr/>
        </p:nvSpPr>
        <p:spPr>
          <a:xfrm>
            <a:off x="1527069" y="4546143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800" dirty="0">
                <a:latin typeface="Old Standard TT" panose="00000500000000000000" pitchFamily="2" charset="-18"/>
              </a:rPr>
              <a:t>J. H. von Thünen</a:t>
            </a:r>
          </a:p>
          <a:p>
            <a:pPr algn="ctr"/>
            <a:r>
              <a:rPr lang="cs-CZ" sz="800" dirty="0">
                <a:latin typeface="Old Standard TT" panose="00000500000000000000" pitchFamily="2" charset="-18"/>
              </a:rPr>
              <a:t>1783 – 1850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399235DC-E2A9-4C42-AA0C-16D8A7DBD4C9}"/>
              </a:ext>
            </a:extLst>
          </p:cNvPr>
          <p:cNvSpPr txBox="1"/>
          <p:nvPr/>
        </p:nvSpPr>
        <p:spPr>
          <a:xfrm>
            <a:off x="4235661" y="2106535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800" dirty="0">
                <a:latin typeface="Old Standard TT" panose="00000500000000000000" pitchFamily="2" charset="-18"/>
              </a:rPr>
              <a:t>A. Weber</a:t>
            </a:r>
          </a:p>
          <a:p>
            <a:pPr algn="ctr"/>
            <a:r>
              <a:rPr lang="cs-CZ" sz="800" dirty="0">
                <a:latin typeface="Old Standard TT" panose="00000500000000000000" pitchFamily="2" charset="-18"/>
              </a:rPr>
              <a:t>1868 – 1958</a:t>
            </a:r>
          </a:p>
        </p:txBody>
      </p:sp>
      <p:pic>
        <p:nvPicPr>
          <p:cNvPr id="66" name="Picture 2" descr="Wilhelm Launhardt - Wikipedia">
            <a:extLst>
              <a:ext uri="{FF2B5EF4-FFF2-40B4-BE49-F238E27FC236}">
                <a16:creationId xmlns:a16="http://schemas.microsoft.com/office/drawing/2014/main" id="{E1F6C1ED-BD37-4339-861E-328E69FD9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85" y="2417764"/>
            <a:ext cx="708361" cy="9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ovéPole 66">
            <a:extLst>
              <a:ext uri="{FF2B5EF4-FFF2-40B4-BE49-F238E27FC236}">
                <a16:creationId xmlns:a16="http://schemas.microsoft.com/office/drawing/2014/main" id="{356AC204-67B5-4E02-9BD3-3CEC225BA493}"/>
              </a:ext>
            </a:extLst>
          </p:cNvPr>
          <p:cNvSpPr txBox="1"/>
          <p:nvPr/>
        </p:nvSpPr>
        <p:spPr>
          <a:xfrm>
            <a:off x="3365183" y="2113955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Old Standard TT" panose="00000500000000000000" pitchFamily="2" charset="-18"/>
              </a:rPr>
              <a:t>W. Launhardt</a:t>
            </a:r>
          </a:p>
          <a:p>
            <a:pPr algn="l"/>
            <a:r>
              <a:rPr lang="cs-CZ" sz="800" dirty="0">
                <a:latin typeface="Old Standard TT" panose="00000500000000000000" pitchFamily="2" charset="-18"/>
              </a:rPr>
              <a:t>1832 – 1918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DE7E4C87-2AB7-409A-ABA2-62A40C9E165C}"/>
              </a:ext>
            </a:extLst>
          </p:cNvPr>
          <p:cNvSpPr txBox="1"/>
          <p:nvPr/>
        </p:nvSpPr>
        <p:spPr>
          <a:xfrm>
            <a:off x="6190188" y="4477445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800" dirty="0">
                <a:latin typeface="Old Standard TT" panose="00000500000000000000" pitchFamily="2" charset="-18"/>
              </a:rPr>
              <a:t>T. Palander</a:t>
            </a:r>
          </a:p>
          <a:p>
            <a:pPr algn="ctr"/>
            <a:r>
              <a:rPr lang="cs-CZ" sz="800" dirty="0">
                <a:latin typeface="Old Standard TT" panose="00000500000000000000" pitchFamily="2" charset="-18"/>
              </a:rPr>
              <a:t>1902 – 1972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9575D1D8-A037-4C76-A265-1D203D10CFD0}"/>
              </a:ext>
            </a:extLst>
          </p:cNvPr>
          <p:cNvSpPr txBox="1"/>
          <p:nvPr/>
        </p:nvSpPr>
        <p:spPr>
          <a:xfrm>
            <a:off x="6947194" y="4480724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800" dirty="0">
                <a:latin typeface="Old Standard TT" panose="00000500000000000000" pitchFamily="2" charset="-18"/>
              </a:rPr>
              <a:t>A. Predöhl</a:t>
            </a:r>
          </a:p>
          <a:p>
            <a:pPr algn="ctr"/>
            <a:r>
              <a:rPr lang="en-US" sz="800" dirty="0">
                <a:latin typeface="Old Standard TT" panose="00000500000000000000" pitchFamily="2" charset="-18"/>
              </a:rPr>
              <a:t>1893</a:t>
            </a:r>
            <a:r>
              <a:rPr lang="cs-CZ" sz="800" dirty="0">
                <a:latin typeface="Old Standard TT" panose="00000500000000000000" pitchFamily="2" charset="-18"/>
              </a:rPr>
              <a:t> – </a:t>
            </a:r>
            <a:r>
              <a:rPr lang="en-US" sz="800" dirty="0">
                <a:latin typeface="Old Standard TT" panose="00000500000000000000" pitchFamily="2" charset="-18"/>
              </a:rPr>
              <a:t>1974</a:t>
            </a:r>
            <a:endParaRPr lang="cs-CZ" sz="800" dirty="0">
              <a:latin typeface="Old Standard TT" panose="00000500000000000000" pitchFamily="2" charset="-18"/>
            </a:endParaRPr>
          </a:p>
          <a:p>
            <a:pPr algn="l"/>
            <a:endParaRPr lang="cs-CZ" sz="800" dirty="0">
              <a:latin typeface="Old Standard TT" panose="00000500000000000000" pitchFamily="2" charset="-18"/>
            </a:endParaRP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1999D48E-C34F-4D43-84F7-FBDDFA0BABCD}"/>
              </a:ext>
            </a:extLst>
          </p:cNvPr>
          <p:cNvSpPr txBox="1"/>
          <p:nvPr/>
        </p:nvSpPr>
        <p:spPr>
          <a:xfrm>
            <a:off x="8747218" y="2171954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800" dirty="0">
                <a:latin typeface="Old Standard TT" panose="00000500000000000000" pitchFamily="2" charset="-18"/>
              </a:rPr>
              <a:t>W. Isard</a:t>
            </a:r>
          </a:p>
          <a:p>
            <a:pPr algn="ctr"/>
            <a:r>
              <a:rPr lang="cs-CZ" sz="800" dirty="0">
                <a:latin typeface="Old Standard TT" panose="00000500000000000000" pitchFamily="2" charset="-18"/>
              </a:rPr>
              <a:t>1919 – 2010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461FE2A5-44B4-4B72-9F35-7746E68F6453}"/>
              </a:ext>
            </a:extLst>
          </p:cNvPr>
          <p:cNvSpPr txBox="1"/>
          <p:nvPr/>
        </p:nvSpPr>
        <p:spPr>
          <a:xfrm>
            <a:off x="9570718" y="2163565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800" dirty="0">
                <a:latin typeface="Old Standard TT" panose="00000500000000000000" pitchFamily="2" charset="-18"/>
              </a:rPr>
              <a:t>W. Christaller</a:t>
            </a:r>
          </a:p>
          <a:p>
            <a:pPr algn="ctr"/>
            <a:r>
              <a:rPr lang="cs-CZ" sz="800" dirty="0">
                <a:latin typeface="Old Standard TT" panose="00000500000000000000" pitchFamily="2" charset="-18"/>
              </a:rPr>
              <a:t>1893 – 1969</a:t>
            </a:r>
          </a:p>
        </p:txBody>
      </p:sp>
    </p:spTree>
    <p:extLst>
      <p:ext uri="{BB962C8B-B14F-4D97-AF65-F5344CB8AC3E}">
        <p14:creationId xmlns:p14="http://schemas.microsoft.com/office/powerpoint/2010/main" val="2866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3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Regionální ekonomie a politika 1</a:t>
            </a:r>
            <a:endParaRPr lang="pl-PL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Lokalizační analýza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9858" y="1571435"/>
            <a:ext cx="10823342" cy="4139998"/>
          </a:xfrm>
        </p:spPr>
        <p:txBody>
          <a:bodyPr numCol="2" spcCol="360000"/>
          <a:lstStyle/>
          <a:p>
            <a:pPr marL="72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0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2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Analýza rozmístění (lokalizace)</a:t>
            </a:r>
          </a:p>
          <a:p>
            <a:pPr marL="720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tav (výsledek) rozmístění ekonomických jednotek podle zvoleného hlediska, nejčastěji odvětvového.</a:t>
            </a:r>
          </a:p>
          <a:p>
            <a:pPr marL="617220" lvl="1" indent="-34290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617220" lvl="1" indent="-34290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274320" lvl="1" indent="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274320" lvl="1" indent="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274320" lvl="1" indent="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2232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0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232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Analýza rozmisťování (lokalizování)</a:t>
            </a:r>
          </a:p>
          <a:p>
            <a:pPr marL="2232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nalýza faktorů pro umístění ekonomické jednotky do prostoru (dostupnost a kvalita pracovních sil, infrastrukturní faktory aj.).</a:t>
            </a:r>
          </a:p>
          <a:p>
            <a:pPr marL="72000" indent="0">
              <a:buNone/>
            </a:pP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C8E21D82-EB48-4AFC-8B7C-4C10663C4E07}"/>
                  </a:ext>
                </a:extLst>
              </p14:cNvPr>
              <p14:cNvContentPartPr/>
              <p14:nvPr/>
            </p14:nvContentPartPr>
            <p14:xfrm>
              <a:off x="682870" y="2423107"/>
              <a:ext cx="3796920" cy="414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C8E21D82-EB48-4AFC-8B7C-4C10663C4E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4230" y="2414107"/>
                <a:ext cx="38145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45A1176-DCB7-4AEE-9419-5E0523FE81DF}"/>
                  </a:ext>
                </a:extLst>
              </p14:cNvPr>
              <p14:cNvContentPartPr/>
              <p14:nvPr/>
            </p14:nvContentPartPr>
            <p14:xfrm>
              <a:off x="6190870" y="2406187"/>
              <a:ext cx="4357440" cy="108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45A1176-DCB7-4AEE-9419-5E0523FE81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2230" y="2397547"/>
                <a:ext cx="4375080" cy="284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9EDBD08-F372-4087-988F-6B1263045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8318" y="4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dílčí analýzy rozmístění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Ukazují rozmístění ekonomických činností v prostoru k určitému časovému okamžiku.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Často využívaným ukazatelem je ukazatel zaměstnanosti.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Při zkoumání rozmístění pomocí těchto metod jsou regiony brány jako samostatné ekonomické celky a vliv meziregionálních vazeb je opomenut.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Mezi základní metody patří: </a:t>
            </a:r>
          </a:p>
          <a:p>
            <a:pPr marL="666900" lvl="1" indent="-34290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cs-CZ" dirty="0">
                <a:solidFill>
                  <a:schemeClr val="tx2"/>
                </a:solidFill>
              </a:rPr>
              <a:t>Index lokalizace</a:t>
            </a:r>
          </a:p>
          <a:p>
            <a:pPr marL="666900" lvl="1" indent="-34290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cs-CZ" dirty="0">
                <a:solidFill>
                  <a:schemeClr val="tx2"/>
                </a:solidFill>
              </a:rPr>
              <a:t>Koeficient lokalizace</a:t>
            </a:r>
          </a:p>
          <a:p>
            <a:pPr marL="666900" lvl="1" indent="-34290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cs-CZ" dirty="0">
                <a:solidFill>
                  <a:schemeClr val="tx2"/>
                </a:solidFill>
              </a:rPr>
              <a:t>Křivka lokalizace (Lorenzova křivka)</a:t>
            </a:r>
          </a:p>
        </p:txBody>
      </p:sp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AF8984F-0D44-437D-BB3D-0ECA5812EC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8318" y="476318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9F1FCD06-61FB-48F1-8A54-45B9E105C601}"/>
                  </a:ext>
                </a:extLst>
              </p14:cNvPr>
              <p14:cNvContentPartPr/>
              <p14:nvPr/>
            </p14:nvContentPartPr>
            <p14:xfrm>
              <a:off x="1905790" y="2064187"/>
              <a:ext cx="8599680" cy="414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9F1FCD06-61FB-48F1-8A54-45B9E105C6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6790" y="2055187"/>
                <a:ext cx="86173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EEE0B1A1-716B-40F2-B4AA-536D9B4C9B18}"/>
                  </a:ext>
                </a:extLst>
              </p14:cNvPr>
              <p14:cNvContentPartPr/>
              <p14:nvPr/>
            </p14:nvContentPartPr>
            <p14:xfrm>
              <a:off x="4726390" y="2514907"/>
              <a:ext cx="2797560" cy="201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EEE0B1A1-716B-40F2-B4AA-536D9B4C9B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17390" y="2506267"/>
                <a:ext cx="28152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602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lokalizace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cs-CZ" sz="2000" dirty="0">
                    <a:latin typeface="+mj-lt"/>
                  </a:rPr>
                  <a:t>Konstrukce indexu lokalizace vychází ze dvou dílčích koeficientů:</a:t>
                </a:r>
              </a:p>
              <a:p>
                <a:pPr marL="7200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cs-CZ" sz="2000" dirty="0">
                    <a:solidFill>
                      <a:schemeClr val="tx2"/>
                    </a:solidFill>
                    <a:latin typeface="+mj-lt"/>
                  </a:rPr>
                  <a:t>Koeficient specializace (P</a:t>
                </a:r>
                <a:r>
                  <a:rPr lang="cs-CZ" sz="2000" baseline="-25000" dirty="0">
                    <a:solidFill>
                      <a:schemeClr val="tx2"/>
                    </a:solidFill>
                    <a:latin typeface="+mj-lt"/>
                  </a:rPr>
                  <a:t>ij</a:t>
                </a:r>
                <a:r>
                  <a:rPr lang="cs-CZ" sz="2000" dirty="0">
                    <a:solidFill>
                      <a:schemeClr val="tx2"/>
                    </a:solidFill>
                    <a:latin typeface="+mj-lt"/>
                  </a:rPr>
                  <a:t>),</a:t>
                </a:r>
              </a:p>
              <a:p>
                <a:pPr marL="72000" indent="0">
                  <a:lnSpc>
                    <a:spcPct val="120000"/>
                  </a:lnSpc>
                  <a:spcBef>
                    <a:spcPts val="24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cs-CZ" sz="2000" b="0" dirty="0">
                  <a:latin typeface="+mj-lt"/>
                  <a:ea typeface="Cambria Math" panose="02040503050406030204" pitchFamily="18" charset="0"/>
                </a:endParaRPr>
              </a:p>
              <a:p>
                <a:pPr marL="7200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cs-CZ" sz="1400" dirty="0">
                    <a:latin typeface="+mj-lt"/>
                    <a:ea typeface="Cambria Math" panose="02040503050406030204" pitchFamily="18" charset="0"/>
                  </a:rPr>
                  <a:t>který vyjadřuje procentuální podíl pracovníků i-tého odvětví v j-té oblasti na celkovém počtu pracovníků i-tého odvětví v celé oblasti.</a:t>
                </a:r>
                <a:endParaRPr lang="cs-CZ" sz="1400" b="0" dirty="0">
                  <a:latin typeface="+mj-lt"/>
                  <a:ea typeface="Cambria Math" panose="02040503050406030204" pitchFamily="18" charset="0"/>
                </a:endParaRPr>
              </a:p>
              <a:p>
                <a:pPr marL="7200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cs-CZ" sz="2000" dirty="0">
                    <a:solidFill>
                      <a:schemeClr val="tx2"/>
                    </a:solidFill>
                  </a:rPr>
                  <a:t>Koeficient osídlení (SP</a:t>
                </a:r>
                <a:r>
                  <a:rPr lang="cs-CZ" sz="2000" baseline="-25000" dirty="0">
                    <a:solidFill>
                      <a:schemeClr val="tx2"/>
                    </a:solidFill>
                  </a:rPr>
                  <a:t>j</a:t>
                </a:r>
                <a:r>
                  <a:rPr lang="cs-CZ" sz="2000" dirty="0">
                    <a:solidFill>
                      <a:schemeClr val="tx2"/>
                    </a:solidFill>
                  </a:rPr>
                  <a:t>),</a:t>
                </a:r>
              </a:p>
              <a:p>
                <a:pPr marL="7200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cs-CZ" sz="2000" dirty="0"/>
              </a:p>
              <a:p>
                <a:pPr marL="72000" lv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DC"/>
                  </a:buClr>
                  <a:buNone/>
                </a:pPr>
                <a:r>
                  <a:rPr lang="cs-CZ" sz="14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který vyjadřuje procentuální podíl obyvatel na j-</a:t>
                </a:r>
                <a:r>
                  <a:rPr lang="cs-CZ" sz="1400" dirty="0" err="1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tém</a:t>
                </a:r>
                <a:r>
                  <a:rPr lang="cs-CZ" sz="14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území na celkovém počtu obyvatel oblasti.</a:t>
                </a:r>
              </a:p>
              <a:p>
                <a:pPr marL="7200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37" t="-11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2544000" y="2688763"/>
            <a:ext cx="6096000" cy="11326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0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200" dirty="0">
                <a:latin typeface="Arial" panose="020B0604020202020204" pitchFamily="34" charset="0"/>
              </a:rPr>
              <a:t>X</a:t>
            </a:r>
            <a:r>
              <a:rPr lang="cs-CZ" sz="1200" baseline="-25000" dirty="0">
                <a:latin typeface="Arial" panose="020B0604020202020204" pitchFamily="34" charset="0"/>
              </a:rPr>
              <a:t>ij</a:t>
            </a:r>
            <a:r>
              <a:rPr lang="cs-CZ" sz="1200" dirty="0">
                <a:latin typeface="Arial" panose="020B0604020202020204" pitchFamily="34" charset="0"/>
              </a:rPr>
              <a:t> – počet zaměstnaných i-tého odvětví v j-té oblasti</a:t>
            </a:r>
          </a:p>
          <a:p>
            <a:pPr marL="7200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1200" dirty="0">
                <a:latin typeface="Arial" panose="020B0604020202020204" pitchFamily="34" charset="0"/>
              </a:rPr>
              <a:t>Y</a:t>
            </a:r>
            <a:r>
              <a:rPr lang="cs-CZ" sz="1200" baseline="-25000" dirty="0">
                <a:latin typeface="Arial" panose="020B0604020202020204" pitchFamily="34" charset="0"/>
              </a:rPr>
              <a:t>i </a:t>
            </a:r>
            <a:r>
              <a:rPr lang="cs-CZ" sz="1200" dirty="0">
                <a:latin typeface="Arial" panose="020B0604020202020204" pitchFamily="34" charset="0"/>
              </a:rPr>
              <a:t>– počet zaměstnaných i-tého odvětví v celé oblasti</a:t>
            </a:r>
          </a:p>
          <a:p>
            <a:pPr marL="720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1200" dirty="0"/>
              <a:t>i – odvětví, j – území, region</a:t>
            </a:r>
          </a:p>
          <a:p>
            <a:pPr marL="7200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2544000" y="4611370"/>
            <a:ext cx="6096000" cy="586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00" lvl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cs-CZ" sz="12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j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 – počet obyvatel v j-té oblasti</a:t>
            </a:r>
          </a:p>
          <a:p>
            <a:pPr marL="72000" lvl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cs-CZ" sz="12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</a:rPr>
              <a:t>– počet obyvatel v celé oblasti</a:t>
            </a:r>
            <a:endParaRPr lang="cs-CZ" sz="1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5A2D9516-879C-4A76-ABD1-61F2C5DE3167}"/>
                  </a:ext>
                </a:extLst>
              </p14:cNvPr>
              <p14:cNvContentPartPr/>
              <p14:nvPr/>
            </p14:nvContentPartPr>
            <p14:xfrm>
              <a:off x="770350" y="2530747"/>
              <a:ext cx="3184200" cy="2268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5A2D9516-879C-4A76-ABD1-61F2C5DE3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350" y="2521747"/>
                <a:ext cx="3201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AD157503-9BEB-4847-81A8-A2E36822081F}"/>
                  </a:ext>
                </a:extLst>
              </p14:cNvPr>
              <p14:cNvContentPartPr/>
              <p14:nvPr/>
            </p14:nvContentPartPr>
            <p14:xfrm>
              <a:off x="748030" y="4368907"/>
              <a:ext cx="2828160" cy="612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AD157503-9BEB-4847-81A8-A2E3682208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9390" y="4360267"/>
                <a:ext cx="2845800" cy="2376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076711C5-A84F-4067-A919-F0F75B172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8318" y="476318"/>
            <a:ext cx="487363" cy="487363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0CFCBF92-30B2-4D6B-87BF-ED21243D6216}"/>
              </a:ext>
            </a:extLst>
          </p:cNvPr>
          <p:cNvSpPr txBox="1"/>
          <p:nvPr/>
        </p:nvSpPr>
        <p:spPr>
          <a:xfrm>
            <a:off x="5749250" y="4005416"/>
            <a:ext cx="547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solidFill>
                  <a:srgbClr val="0000DC"/>
                </a:solidFill>
                <a:latin typeface="Reenie Beanie" panose="02000000000000000000" pitchFamily="2" charset="-18"/>
              </a:rPr>
              <a:t>V našem případě bude j-</a:t>
            </a:r>
            <a:r>
              <a:rPr lang="cs-CZ" sz="900" dirty="0">
                <a:solidFill>
                  <a:srgbClr val="0000DC"/>
                </a:solidFill>
                <a:latin typeface="Reenie Beanie" panose="02000000000000000000" pitchFamily="2" charset="-18"/>
              </a:rPr>
              <a:t> </a:t>
            </a:r>
            <a:r>
              <a:rPr lang="cs-CZ" sz="1800" dirty="0">
                <a:solidFill>
                  <a:srgbClr val="0000DC"/>
                </a:solidFill>
                <a:latin typeface="Reenie Beanie" panose="02000000000000000000" pitchFamily="2" charset="-18"/>
              </a:rPr>
              <a:t>tou oblastí okres, celou oblastí kraj.  </a:t>
            </a:r>
          </a:p>
        </p:txBody>
      </p:sp>
    </p:spTree>
    <p:extLst>
      <p:ext uri="{BB962C8B-B14F-4D97-AF65-F5344CB8AC3E}">
        <p14:creationId xmlns:p14="http://schemas.microsoft.com/office/powerpoint/2010/main" val="11740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Výsledný index lokalizace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cs-CZ" sz="2400" i="1" dirty="0">
                  <a:latin typeface="Cambria Math" panose="02040503050406030204" pitchFamily="18" charset="0"/>
                </a:endParaRPr>
              </a:p>
              <a:p>
                <a:pPr marL="72000" indent="0">
                  <a:buNone/>
                </a:pPr>
                <a:endParaRPr lang="cs-CZ" sz="2400" i="1" dirty="0">
                  <a:latin typeface="Cambria Math" panose="02040503050406030204" pitchFamily="18" charset="0"/>
                </a:endParaRP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𝐼𝐿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𝑆𝑃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×100</m:t>
                          </m:r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×100</m:t>
                          </m:r>
                          <m:r>
                            <m:rPr>
                              <m:nor/>
                            </m:rPr>
                            <a:rPr lang="cs-CZ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72000" indent="0">
                  <a:buNone/>
                </a:pPr>
                <a:endParaRPr lang="cs-CZ" dirty="0"/>
              </a:p>
              <a:p>
                <a:r>
                  <a:rPr lang="cs-CZ" sz="2000" dirty="0"/>
                  <a:t>Měří poměr zastoupení sledovaného odvětví v oblasti k počtu obyvatel.</a:t>
                </a:r>
              </a:p>
              <a:p>
                <a:r>
                  <a:rPr lang="cs-CZ" sz="2000" dirty="0"/>
                  <a:t>Pokud:</a:t>
                </a:r>
              </a:p>
              <a:p>
                <a:pPr lvl="1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cs-CZ" sz="1800" kern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IL</a:t>
                </a:r>
                <a:r>
                  <a:rPr lang="cs-CZ" sz="1800" kern="1200" baseline="-25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ij</a:t>
                </a:r>
                <a:r>
                  <a:rPr lang="cs-CZ" sz="1800" kern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1 Odvětví je zastoupeno </a:t>
                </a:r>
                <a:r>
                  <a:rPr lang="cs-CZ" sz="1800" b="1" kern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proporcionálně</a:t>
                </a:r>
                <a:r>
                  <a:rPr lang="cs-CZ" sz="1800" kern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800" b="1" kern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vůči počtu obyvatel.</a:t>
                </a:r>
              </a:p>
              <a:p>
                <a:pPr lvl="1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cs-CZ" sz="1800" kern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IL</a:t>
                </a:r>
                <a:r>
                  <a:rPr lang="cs-CZ" sz="1800" kern="1200" baseline="-25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ij</a:t>
                </a:r>
                <a:r>
                  <a:rPr lang="cs-CZ" sz="1800" kern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&lt; 1 Odvětví je zastoupeno </a:t>
                </a:r>
                <a:r>
                  <a:rPr lang="cs-CZ" sz="1800" b="1" kern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podproporcionálně vůči počtu obyvatel.</a:t>
                </a:r>
              </a:p>
              <a:p>
                <a:pPr lvl="1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cs-CZ" sz="1800" kern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IL</a:t>
                </a:r>
                <a:r>
                  <a:rPr lang="cs-CZ" sz="1800" kern="1200" baseline="-25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ij</a:t>
                </a:r>
                <a:r>
                  <a:rPr lang="cs-CZ" sz="1800" kern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&gt; 1 Odvětví je zastoupeno </a:t>
                </a:r>
                <a:r>
                  <a:rPr lang="cs-CZ" sz="1800" b="1" kern="1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nadproporcionálně vůči počtu obyvatel.</a:t>
                </a:r>
              </a:p>
              <a:p>
                <a:endParaRPr lang="cs-CZ" sz="1800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03053E0-2B9E-40A5-924E-7BBAA4F39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8318" y="476318"/>
            <a:ext cx="487363" cy="4873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55BF276-2E9B-49AE-A374-65D03A7490C7}"/>
              </a:ext>
            </a:extLst>
          </p:cNvPr>
          <p:cNvSpPr txBox="1"/>
          <p:nvPr/>
        </p:nvSpPr>
        <p:spPr>
          <a:xfrm>
            <a:off x="6563953" y="5733150"/>
            <a:ext cx="408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DC"/>
                </a:solidFill>
                <a:latin typeface="Reenie Beanie" panose="02000000000000000000" pitchFamily="2" charset="-18"/>
              </a:rPr>
              <a:t>Např. v okrese žije 40 % obyvatel kraje a současně zde pracuje 80 % pracovníků i-</a:t>
            </a:r>
            <a:r>
              <a:rPr lang="cs-CZ" sz="1000" dirty="0">
                <a:solidFill>
                  <a:srgbClr val="0000DC"/>
                </a:solidFill>
                <a:latin typeface="Reenie Beanie" panose="02000000000000000000" pitchFamily="2" charset="-18"/>
              </a:rPr>
              <a:t> </a:t>
            </a:r>
            <a:r>
              <a:rPr lang="cs-CZ" sz="2000" dirty="0">
                <a:solidFill>
                  <a:srgbClr val="0000DC"/>
                </a:solidFill>
                <a:latin typeface="Reenie Beanie" panose="02000000000000000000" pitchFamily="2" charset="-18"/>
              </a:rPr>
              <a:t>tého odvětví zaměstnaných v kraji.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F4351BE1-6AED-45F6-9083-C486274AA37F}"/>
                  </a:ext>
                </a:extLst>
              </p14:cNvPr>
              <p14:cNvContentPartPr/>
              <p14:nvPr/>
            </p14:nvContentPartPr>
            <p14:xfrm>
              <a:off x="8606830" y="5278627"/>
              <a:ext cx="472320" cy="38592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F4351BE1-6AED-45F6-9083-C486274AA3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98190" y="5269627"/>
                <a:ext cx="4899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FB9ECFC4-40D0-4660-86DA-B26299C3CA34}"/>
                  </a:ext>
                </a:extLst>
              </p14:cNvPr>
              <p14:cNvContentPartPr/>
              <p14:nvPr/>
            </p14:nvContentPartPr>
            <p14:xfrm>
              <a:off x="9013990" y="5545747"/>
              <a:ext cx="137160" cy="16308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FB9ECFC4-40D0-4660-86DA-B26299C3CA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05350" y="5537107"/>
                <a:ext cx="15480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7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Koeficient lokalizace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cs-CZ" sz="2000" dirty="0">
                    <a:latin typeface="+mj-lt"/>
                  </a:rPr>
                  <a:t>Na rozdíl od indexu lokalizace se počítá za celé území, nikoli za jednotlivé oblasti.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cs-CZ" sz="2000" dirty="0">
                    <a:latin typeface="+mj-lt"/>
                  </a:rPr>
                  <a:t>Může být spočítán jako součet kladných rozdílů mezi koeficientem specializace a koeficientem osídlení.</a:t>
                </a:r>
                <a:endParaRPr lang="cs-CZ" sz="2400" i="1" dirty="0">
                  <a:latin typeface="+mj-lt"/>
                </a:endParaRPr>
              </a:p>
              <a:p>
                <a:pPr marL="7200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𝑘𝑙𝑎𝑑𝑛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ý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𝑆𝑃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cs-CZ" sz="2000" dirty="0"/>
                  <a:t>Pokud:</a:t>
                </a:r>
              </a:p>
              <a:p>
                <a:pPr lvl="1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cs-CZ" sz="1800" dirty="0"/>
                  <a:t>KL</a:t>
                </a:r>
                <a:r>
                  <a:rPr lang="cs-CZ" sz="1800" baseline="-25000" dirty="0"/>
                  <a:t>i</a:t>
                </a:r>
                <a:r>
                  <a:rPr lang="cs-CZ" sz="1800" dirty="0"/>
                  <a:t> = 0 až 0,3 Odvětví je </a:t>
                </a:r>
                <a:r>
                  <a:rPr lang="cs-CZ" sz="1800" b="1" dirty="0"/>
                  <a:t>zastoupeno úměrně vůči počtu obyvatel</a:t>
                </a:r>
                <a:r>
                  <a:rPr lang="cs-CZ" sz="1800" dirty="0"/>
                  <a:t>. </a:t>
                </a:r>
              </a:p>
              <a:p>
                <a:pPr lvl="1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cs-CZ" sz="1800" dirty="0"/>
                  <a:t>KL</a:t>
                </a:r>
                <a:r>
                  <a:rPr lang="cs-CZ" sz="1800" baseline="-25000" dirty="0"/>
                  <a:t>i</a:t>
                </a:r>
                <a:r>
                  <a:rPr lang="cs-CZ" sz="1800" dirty="0"/>
                  <a:t> = více než 0,3 Odvětví je zastoupeno </a:t>
                </a:r>
                <a:r>
                  <a:rPr lang="cs-CZ" sz="1800" b="1" dirty="0"/>
                  <a:t>neúměrně vůči počtu obyvatel</a:t>
                </a:r>
                <a:r>
                  <a:rPr lang="cs-CZ" sz="1800" dirty="0"/>
                  <a:t>.</a:t>
                </a:r>
              </a:p>
              <a:p>
                <a:pPr lvl="1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cs-CZ" sz="1800" dirty="0"/>
                  <a:t>KL</a:t>
                </a:r>
                <a:r>
                  <a:rPr lang="cs-CZ" sz="1800" baseline="-25000" dirty="0"/>
                  <a:t>i</a:t>
                </a:r>
                <a:r>
                  <a:rPr lang="cs-CZ" sz="1800" dirty="0"/>
                  <a:t> = 1 Odvětví </a:t>
                </a:r>
                <a:r>
                  <a:rPr lang="cs-CZ" sz="1800" b="1" dirty="0"/>
                  <a:t>je koncentrováno do jedné oblasti</a:t>
                </a:r>
                <a:r>
                  <a:rPr lang="cs-CZ" sz="1800" dirty="0"/>
                  <a:t>.</a:t>
                </a:r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80" t="-1178" r="-1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7D674A4F-A24C-4D58-8119-78F940035349}"/>
              </a:ext>
            </a:extLst>
          </p:cNvPr>
          <p:cNvSpPr txBox="1"/>
          <p:nvPr/>
        </p:nvSpPr>
        <p:spPr>
          <a:xfrm>
            <a:off x="7695544" y="3312760"/>
            <a:ext cx="449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0000DC"/>
                </a:solidFill>
                <a:latin typeface="Reenie Beanie" panose="02000000000000000000" pitchFamily="2" charset="-18"/>
              </a:rPr>
              <a:t>To znamená, že i-</a:t>
            </a:r>
            <a:r>
              <a:rPr lang="cs-CZ" sz="1050" dirty="0">
                <a:solidFill>
                  <a:srgbClr val="0000DC"/>
                </a:solidFill>
                <a:latin typeface="Reenie Beanie" panose="02000000000000000000" pitchFamily="2" charset="-18"/>
              </a:rPr>
              <a:t> </a:t>
            </a:r>
            <a:r>
              <a:rPr lang="cs-CZ" sz="2000" dirty="0">
                <a:solidFill>
                  <a:srgbClr val="0000DC"/>
                </a:solidFill>
                <a:latin typeface="Reenie Beanie" panose="02000000000000000000" pitchFamily="2" charset="-18"/>
              </a:rPr>
              <a:t>té odvětví není s ohledem na počet obyvatel rozmístěno rovnoměrně. Čím větší je hodnota koeficientu, tím větší je tendence zkoumaného odvětví ke koncentraci.  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8F578A8E-0BA8-4F69-8138-0C7A998F9437}"/>
              </a:ext>
            </a:extLst>
          </p:cNvPr>
          <p:cNvGrpSpPr/>
          <p:nvPr/>
        </p:nvGrpSpPr>
        <p:grpSpPr>
          <a:xfrm>
            <a:off x="8771044" y="4612636"/>
            <a:ext cx="313560" cy="412920"/>
            <a:chOff x="8788135" y="4717147"/>
            <a:chExt cx="31356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77FDB19D-D5F5-4BB1-B355-3F2CA0045DB4}"/>
                    </a:ext>
                  </a:extLst>
                </p14:cNvPr>
                <p14:cNvContentPartPr/>
                <p14:nvPr/>
              </p14:nvContentPartPr>
              <p14:xfrm>
                <a:off x="8788135" y="4717147"/>
                <a:ext cx="272880" cy="41292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77FDB19D-D5F5-4BB1-B355-3F2CA0045D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9135" y="4708507"/>
                  <a:ext cx="2905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0D16C82B-A3A8-4C3F-AE74-0542F391FD72}"/>
                    </a:ext>
                  </a:extLst>
                </p14:cNvPr>
                <p14:cNvContentPartPr/>
                <p14:nvPr/>
              </p14:nvContentPartPr>
              <p14:xfrm>
                <a:off x="8929255" y="4722187"/>
                <a:ext cx="172440" cy="1461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0D16C82B-A3A8-4C3F-AE74-0542F391FD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20615" y="4713187"/>
                  <a:ext cx="190080" cy="163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CDDD5BA5-F313-4963-ACA4-BC5AB23A34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8318" y="4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Regionální ekonomie a politika 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Křivka lokalizace (Lorenzova křivka)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5196" indent="-34290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cs-CZ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Představuje grafické znázornění rozmístění sledovaného odvětví ve vztahu k počtu obyvatel v jednotlivých oblastech.</a:t>
            </a:r>
          </a:p>
          <a:p>
            <a:pPr marL="425196" indent="-342900"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cs-CZ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Regiony je nejprve nutné seřadit podle IL</a:t>
            </a:r>
            <a:r>
              <a:rPr lang="cs-CZ" sz="2000" kern="12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cs-CZ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od nejvyšší po nejnižší hodnotu, poté mohou být vypočítány kumulované součty P</a:t>
            </a:r>
            <a:r>
              <a:rPr lang="cs-CZ" sz="2000" kern="12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cs-CZ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SP</a:t>
            </a:r>
            <a:r>
              <a:rPr lang="cs-CZ" sz="2000" kern="12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20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2296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cs-CZ" sz="7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550765"/>
              </p:ext>
            </p:extLst>
          </p:nvPr>
        </p:nvGraphicFramePr>
        <p:xfrm>
          <a:off x="1683314" y="3640911"/>
          <a:ext cx="8826572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8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IL</a:t>
                      </a:r>
                      <a:r>
                        <a:rPr lang="cs-CZ" sz="1600" b="1" baseline="-25000" dirty="0">
                          <a:solidFill>
                            <a:schemeClr val="bg1"/>
                          </a:solidFill>
                        </a:rPr>
                        <a:t>ij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cs-CZ" sz="1600" b="1" baseline="-25000" dirty="0">
                          <a:solidFill>
                            <a:schemeClr val="bg1"/>
                          </a:solidFill>
                        </a:rPr>
                        <a:t>ij</a:t>
                      </a:r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 (kumul.)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Sp</a:t>
                      </a:r>
                      <a:r>
                        <a:rPr lang="cs-CZ" sz="1600" b="1" baseline="-25000" dirty="0">
                          <a:solidFill>
                            <a:schemeClr val="bg1"/>
                          </a:solidFill>
                        </a:rPr>
                        <a:t>j</a:t>
                      </a:r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 (kumul.)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nejvyšší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nižší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x</a:t>
                      </a:r>
                      <a:r>
                        <a:rPr lang="cs-CZ" sz="1600" baseline="0" dirty="0"/>
                        <a:t> + 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dirty="0"/>
                        <a:t>+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nižší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x</a:t>
                      </a:r>
                      <a:r>
                        <a:rPr lang="cs-CZ" sz="1600" baseline="0" dirty="0"/>
                        <a:t> + y + z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 + b +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nejnižší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x</a:t>
                      </a:r>
                      <a:r>
                        <a:rPr lang="cs-CZ" sz="1600" baseline="0" dirty="0"/>
                        <a:t> + y + z + w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 + b + c</a:t>
                      </a:r>
                      <a:r>
                        <a:rPr lang="cs-CZ" sz="1600" baseline="0" dirty="0"/>
                        <a:t> + d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5BAD537F-DE09-41C3-BC11-8D5055B0A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8318" y="476318"/>
            <a:ext cx="487363" cy="4873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BE59148-6D49-4F77-94AD-7A276BF8C525}"/>
              </a:ext>
            </a:extLst>
          </p:cNvPr>
          <p:cNvSpPr txBox="1"/>
          <p:nvPr/>
        </p:nvSpPr>
        <p:spPr>
          <a:xfrm>
            <a:off x="5679347" y="5581669"/>
            <a:ext cx="432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0000DC"/>
                </a:solidFill>
                <a:latin typeface="Reenie Beanie" panose="02000000000000000000" pitchFamily="2" charset="-18"/>
              </a:rPr>
              <a:t>Výsledná hodnota bude vždy 100, neboť podíl celé oblasti je 100 %.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B7CFB638-5397-42A4-BA21-045D9873A79E}"/>
                  </a:ext>
                </a:extLst>
              </p14:cNvPr>
              <p14:cNvContentPartPr/>
              <p14:nvPr/>
            </p14:nvContentPartPr>
            <p14:xfrm>
              <a:off x="7532072" y="5341549"/>
              <a:ext cx="614880" cy="24012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B7CFB638-5397-42A4-BA21-045D9873A7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3432" y="5332909"/>
                <a:ext cx="632520" cy="2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804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4" id="{EB9BBFD1-4945-FF4B-B444-0FA2E299937D}" vid="{6E2C3D73-0B21-D247-8C5E-B7166C29BA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muni-econ-prezentace-16x9-cz</Template>
  <TotalTime>1108</TotalTime>
  <Words>1522</Words>
  <Application>Microsoft Office PowerPoint</Application>
  <PresentationFormat>Širokoúhlá obrazovka</PresentationFormat>
  <Paragraphs>417</Paragraphs>
  <Slides>18</Slides>
  <Notes>0</Notes>
  <HiddenSlides>0</HiddenSlides>
  <MMClips>9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Arial CE</vt:lpstr>
      <vt:lpstr>Cambria Math</vt:lpstr>
      <vt:lpstr>Old Standard TT</vt:lpstr>
      <vt:lpstr>Reenie Beanie</vt:lpstr>
      <vt:lpstr>Tahoma</vt:lpstr>
      <vt:lpstr>Wingdings</vt:lpstr>
      <vt:lpstr>Prezentace_MU_CZ</vt:lpstr>
      <vt:lpstr>Lokalizační analýza</vt:lpstr>
      <vt:lpstr>Východiska lokalizačních teorií</vt:lpstr>
      <vt:lpstr>Vývoj lokalizačních teorií</vt:lpstr>
      <vt:lpstr>Lokalizační analýza</vt:lpstr>
      <vt:lpstr>Metody dílčí analýzy rozmístění</vt:lpstr>
      <vt:lpstr>Index lokalizace</vt:lpstr>
      <vt:lpstr>Výsledný index lokalizace</vt:lpstr>
      <vt:lpstr>Koeficient lokalizace</vt:lpstr>
      <vt:lpstr>Křivka lokalizace (Lorenzova křivka)</vt:lpstr>
      <vt:lpstr>Interpretace křivky lokalizace</vt:lpstr>
      <vt:lpstr>Příklady k procvičení</vt:lpstr>
      <vt:lpstr>Příklad 1: Postup</vt:lpstr>
      <vt:lpstr>Příklad 1: Postup </vt:lpstr>
      <vt:lpstr>Příklad 1: Řešení </vt:lpstr>
      <vt:lpstr>Příklad 2</vt:lpstr>
      <vt:lpstr>Příklad 2: Řešení</vt:lpstr>
      <vt:lpstr>Příklad 3</vt:lpstr>
      <vt:lpstr>Příklad 3: Řešení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Lokalizační analýza</dc:title>
  <dc:creator>Tereza Lelková</dc:creator>
  <cp:lastModifiedBy>Viktorie Klímová</cp:lastModifiedBy>
  <cp:revision>124</cp:revision>
  <cp:lastPrinted>1601-01-01T00:00:00Z</cp:lastPrinted>
  <dcterms:created xsi:type="dcterms:W3CDTF">2020-10-29T12:52:06Z</dcterms:created>
  <dcterms:modified xsi:type="dcterms:W3CDTF">2021-06-29T09:34:40Z</dcterms:modified>
</cp:coreProperties>
</file>