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4">
  <p:sldMasterIdLst>
    <p:sldMasterId id="2147483900" r:id="rId1"/>
    <p:sldMasterId id="2147483912" r:id="rId2"/>
    <p:sldMasterId id="2147483948" r:id="rId3"/>
    <p:sldMasterId id="2147483960" r:id="rId4"/>
  </p:sldMasterIdLst>
  <p:notesMasterIdLst>
    <p:notesMasterId r:id="rId27"/>
  </p:notesMasterIdLst>
  <p:sldIdLst>
    <p:sldId id="256" r:id="rId5"/>
    <p:sldId id="261" r:id="rId6"/>
    <p:sldId id="262" r:id="rId7"/>
    <p:sldId id="263" r:id="rId8"/>
    <p:sldId id="273" r:id="rId9"/>
    <p:sldId id="284" r:id="rId10"/>
    <p:sldId id="274" r:id="rId11"/>
    <p:sldId id="275" r:id="rId12"/>
    <p:sldId id="276" r:id="rId13"/>
    <p:sldId id="300" r:id="rId14"/>
    <p:sldId id="283" r:id="rId15"/>
    <p:sldId id="268" r:id="rId16"/>
    <p:sldId id="269" r:id="rId17"/>
    <p:sldId id="280" r:id="rId18"/>
    <p:sldId id="270" r:id="rId19"/>
    <p:sldId id="278" r:id="rId20"/>
    <p:sldId id="282" r:id="rId21"/>
    <p:sldId id="289" r:id="rId22"/>
    <p:sldId id="279" r:id="rId23"/>
    <p:sldId id="297" r:id="rId24"/>
    <p:sldId id="299" r:id="rId25"/>
    <p:sldId id="298" r:id="rId2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CC660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EBBBCC-DAD2-459C-BE2E-F6DE35CF9A28}" styleName="Tmavý styl 2 – zvýraznění 3/zvýraznění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Tmavý styl 2 – zvýraznění 1/zvýraznění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DCAF9ED-07DC-4A11-8D7F-57B35C25682E}" styleName="Střední styl 1 – zvýraznění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2833802-FEF1-4C79-8D5D-14CF1EAF98D9}" styleName="Světlý styl 2 – zvýraznění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Světlý styl 2 – zvýraznění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69012ECD-51FC-41F1-AA8D-1B2483CD663E}" styleName="Světlý styl 2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85BE263C-DBD7-4A20-BB59-AAB30ACAA65A}" styleName="Střední styl 3 – zvýraznění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7292A2E-F333-43FB-9621-5CBBE7FDCDCB}" styleName="Světlý styl 2 – zvýraznění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147" autoAdjust="0"/>
  </p:normalViewPr>
  <p:slideViewPr>
    <p:cSldViewPr>
      <p:cViewPr varScale="1">
        <p:scale>
          <a:sx n="106" d="100"/>
          <a:sy n="106" d="100"/>
        </p:scale>
        <p:origin x="176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C701A8-04A7-4575-A5EF-210262F0D376}" type="datetimeFigureOut">
              <a:rPr lang="cs-CZ" smtClean="0"/>
              <a:t>15.05.2021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DF2DAD-192B-4340-B9BC-D27247C2409D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22837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DF2DAD-192B-4340-B9BC-D27247C2409D}" type="slidenum">
              <a:rPr lang="cs-CZ" smtClean="0"/>
              <a:t>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588549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DF2DAD-192B-4340-B9BC-D27247C2409D}" type="slidenum">
              <a:rPr lang="cs-CZ" smtClean="0"/>
              <a:t>10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255798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15.05.2021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15.05.2021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15.05.2021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1650"/>
            <a:chOff x="0" y="0"/>
            <a:chExt cx="5758" cy="4316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1812" y="2811"/>
              <a:ext cx="3946" cy="1505"/>
            </a:xfrm>
            <a:custGeom>
              <a:avLst/>
              <a:gdLst>
                <a:gd name="T0" fmla="*/ 149 w 3934"/>
                <a:gd name="T1" fmla="*/ 1505 h 1505"/>
                <a:gd name="T2" fmla="*/ 753 w 3934"/>
                <a:gd name="T3" fmla="*/ 1331 h 1505"/>
                <a:gd name="T4" fmla="*/ 1345 w 3934"/>
                <a:gd name="T5" fmla="*/ 1157 h 1505"/>
                <a:gd name="T6" fmla="*/ 1910 w 3934"/>
                <a:gd name="T7" fmla="*/ 977 h 1505"/>
                <a:gd name="T8" fmla="*/ 2449 w 3934"/>
                <a:gd name="T9" fmla="*/ 792 h 1505"/>
                <a:gd name="T10" fmla="*/ 2720 w 3934"/>
                <a:gd name="T11" fmla="*/ 696 h 1505"/>
                <a:gd name="T12" fmla="*/ 2974 w 3934"/>
                <a:gd name="T13" fmla="*/ 606 h 1505"/>
                <a:gd name="T14" fmla="*/ 3226 w 3934"/>
                <a:gd name="T15" fmla="*/ 510 h 1505"/>
                <a:gd name="T16" fmla="*/ 3471 w 3934"/>
                <a:gd name="T17" fmla="*/ 420 h 1505"/>
                <a:gd name="T18" fmla="*/ 3701 w 3934"/>
                <a:gd name="T19" fmla="*/ 324 h 1505"/>
                <a:gd name="T20" fmla="*/ 3927 w 3934"/>
                <a:gd name="T21" fmla="*/ 234 h 1505"/>
                <a:gd name="T22" fmla="*/ 4146 w 3934"/>
                <a:gd name="T23" fmla="*/ 138 h 1505"/>
                <a:gd name="T24" fmla="*/ 4349 w 3934"/>
                <a:gd name="T25" fmla="*/ 48 h 1505"/>
                <a:gd name="T26" fmla="*/ 4349 w 3934"/>
                <a:gd name="T27" fmla="*/ 0 h 1505"/>
                <a:gd name="T28" fmla="*/ 4139 w 3934"/>
                <a:gd name="T29" fmla="*/ 96 h 1505"/>
                <a:gd name="T30" fmla="*/ 3913 w 3934"/>
                <a:gd name="T31" fmla="*/ 192 h 1505"/>
                <a:gd name="T32" fmla="*/ 3681 w 3934"/>
                <a:gd name="T33" fmla="*/ 288 h 1505"/>
                <a:gd name="T34" fmla="*/ 3445 w 3934"/>
                <a:gd name="T35" fmla="*/ 384 h 1505"/>
                <a:gd name="T36" fmla="*/ 3192 w 3934"/>
                <a:gd name="T37" fmla="*/ 480 h 1505"/>
                <a:gd name="T38" fmla="*/ 2934 w 3934"/>
                <a:gd name="T39" fmla="*/ 576 h 1505"/>
                <a:gd name="T40" fmla="*/ 2665 w 3934"/>
                <a:gd name="T41" fmla="*/ 672 h 1505"/>
                <a:gd name="T42" fmla="*/ 2395 w 3934"/>
                <a:gd name="T43" fmla="*/ 768 h 1505"/>
                <a:gd name="T44" fmla="*/ 2105 w 3934"/>
                <a:gd name="T45" fmla="*/ 864 h 1505"/>
                <a:gd name="T46" fmla="*/ 1817 w 3934"/>
                <a:gd name="T47" fmla="*/ 960 h 1505"/>
                <a:gd name="T48" fmla="*/ 1232 w 3934"/>
                <a:gd name="T49" fmla="*/ 1145 h 1505"/>
                <a:gd name="T50" fmla="*/ 628 w 3934"/>
                <a:gd name="T51" fmla="*/ 1331 h 1505"/>
                <a:gd name="T52" fmla="*/ 0 w 3934"/>
                <a:gd name="T53" fmla="*/ 1505 h 1505"/>
                <a:gd name="T54" fmla="*/ 149 w 3934"/>
                <a:gd name="T55" fmla="*/ 1505 h 1505"/>
                <a:gd name="T56" fmla="*/ 149 w 3934"/>
                <a:gd name="T57" fmla="*/ 1505 h 150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934" h="1505">
                  <a:moveTo>
                    <a:pt x="149" y="1505"/>
                  </a:moveTo>
                  <a:lnTo>
                    <a:pt x="687" y="1331"/>
                  </a:lnTo>
                  <a:lnTo>
                    <a:pt x="1213" y="1157"/>
                  </a:lnTo>
                  <a:lnTo>
                    <a:pt x="1728" y="977"/>
                  </a:lnTo>
                  <a:lnTo>
                    <a:pt x="2218" y="792"/>
                  </a:lnTo>
                  <a:lnTo>
                    <a:pt x="2457" y="696"/>
                  </a:lnTo>
                  <a:lnTo>
                    <a:pt x="2690" y="606"/>
                  </a:lnTo>
                  <a:lnTo>
                    <a:pt x="2918" y="510"/>
                  </a:lnTo>
                  <a:lnTo>
                    <a:pt x="3139" y="420"/>
                  </a:lnTo>
                  <a:lnTo>
                    <a:pt x="3348" y="324"/>
                  </a:lnTo>
                  <a:lnTo>
                    <a:pt x="3551" y="234"/>
                  </a:lnTo>
                  <a:lnTo>
                    <a:pt x="3749" y="138"/>
                  </a:lnTo>
                  <a:lnTo>
                    <a:pt x="3934" y="48"/>
                  </a:lnTo>
                  <a:lnTo>
                    <a:pt x="3934" y="0"/>
                  </a:lnTo>
                  <a:lnTo>
                    <a:pt x="3743" y="96"/>
                  </a:lnTo>
                  <a:lnTo>
                    <a:pt x="3539" y="192"/>
                  </a:lnTo>
                  <a:lnTo>
                    <a:pt x="3330" y="288"/>
                  </a:lnTo>
                  <a:lnTo>
                    <a:pt x="3115" y="384"/>
                  </a:lnTo>
                  <a:lnTo>
                    <a:pt x="2888" y="480"/>
                  </a:lnTo>
                  <a:lnTo>
                    <a:pt x="2654" y="576"/>
                  </a:lnTo>
                  <a:lnTo>
                    <a:pt x="2409" y="672"/>
                  </a:lnTo>
                  <a:lnTo>
                    <a:pt x="2164" y="768"/>
                  </a:lnTo>
                  <a:lnTo>
                    <a:pt x="1907" y="864"/>
                  </a:lnTo>
                  <a:lnTo>
                    <a:pt x="1650" y="960"/>
                  </a:lnTo>
                  <a:lnTo>
                    <a:pt x="1112" y="1145"/>
                  </a:lnTo>
                  <a:lnTo>
                    <a:pt x="562" y="1331"/>
                  </a:lnTo>
                  <a:lnTo>
                    <a:pt x="0" y="1505"/>
                  </a:lnTo>
                  <a:lnTo>
                    <a:pt x="149" y="150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4025" y="3627"/>
              <a:ext cx="1733" cy="689"/>
            </a:xfrm>
            <a:custGeom>
              <a:avLst/>
              <a:gdLst>
                <a:gd name="T0" fmla="*/ 132 w 1728"/>
                <a:gd name="T1" fmla="*/ 689 h 689"/>
                <a:gd name="T2" fmla="*/ 616 w 1728"/>
                <a:gd name="T3" fmla="*/ 527 h 689"/>
                <a:gd name="T4" fmla="*/ 1062 w 1728"/>
                <a:gd name="T5" fmla="*/ 365 h 689"/>
                <a:gd name="T6" fmla="*/ 1275 w 1728"/>
                <a:gd name="T7" fmla="*/ 287 h 689"/>
                <a:gd name="T8" fmla="*/ 1489 w 1728"/>
                <a:gd name="T9" fmla="*/ 203 h 689"/>
                <a:gd name="T10" fmla="*/ 1712 w 1728"/>
                <a:gd name="T11" fmla="*/ 126 h 689"/>
                <a:gd name="T12" fmla="*/ 1893 w 1728"/>
                <a:gd name="T13" fmla="*/ 48 h 689"/>
                <a:gd name="T14" fmla="*/ 1893 w 1728"/>
                <a:gd name="T15" fmla="*/ 0 h 689"/>
                <a:gd name="T16" fmla="*/ 1689 w 1728"/>
                <a:gd name="T17" fmla="*/ 84 h 689"/>
                <a:gd name="T18" fmla="*/ 1459 w 1728"/>
                <a:gd name="T19" fmla="*/ 167 h 689"/>
                <a:gd name="T20" fmla="*/ 1219 w 1728"/>
                <a:gd name="T21" fmla="*/ 257 h 689"/>
                <a:gd name="T22" fmla="*/ 1002 w 1728"/>
                <a:gd name="T23" fmla="*/ 341 h 689"/>
                <a:gd name="T24" fmla="*/ 487 w 1728"/>
                <a:gd name="T25" fmla="*/ 515 h 689"/>
                <a:gd name="T26" fmla="*/ 0 w 1728"/>
                <a:gd name="T27" fmla="*/ 689 h 689"/>
                <a:gd name="T28" fmla="*/ 132 w 1728"/>
                <a:gd name="T29" fmla="*/ 689 h 689"/>
                <a:gd name="T30" fmla="*/ 132 w 1728"/>
                <a:gd name="T31" fmla="*/ 689 h 68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728" h="689">
                  <a:moveTo>
                    <a:pt x="132" y="689"/>
                  </a:moveTo>
                  <a:lnTo>
                    <a:pt x="550" y="527"/>
                  </a:lnTo>
                  <a:lnTo>
                    <a:pt x="963" y="365"/>
                  </a:lnTo>
                  <a:lnTo>
                    <a:pt x="1160" y="287"/>
                  </a:lnTo>
                  <a:lnTo>
                    <a:pt x="1357" y="203"/>
                  </a:lnTo>
                  <a:lnTo>
                    <a:pt x="1549" y="126"/>
                  </a:lnTo>
                  <a:lnTo>
                    <a:pt x="1728" y="48"/>
                  </a:lnTo>
                  <a:lnTo>
                    <a:pt x="1728" y="0"/>
                  </a:lnTo>
                  <a:lnTo>
                    <a:pt x="1531" y="84"/>
                  </a:lnTo>
                  <a:lnTo>
                    <a:pt x="1327" y="167"/>
                  </a:lnTo>
                  <a:lnTo>
                    <a:pt x="1118" y="257"/>
                  </a:lnTo>
                  <a:lnTo>
                    <a:pt x="903" y="341"/>
                  </a:lnTo>
                  <a:lnTo>
                    <a:pt x="454" y="515"/>
                  </a:lnTo>
                  <a:lnTo>
                    <a:pt x="0" y="689"/>
                  </a:lnTo>
                  <a:lnTo>
                    <a:pt x="132" y="68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0" y="0"/>
              <a:ext cx="5578" cy="3447"/>
            </a:xfrm>
            <a:custGeom>
              <a:avLst/>
              <a:gdLst>
                <a:gd name="T0" fmla="*/ 6150 w 5561"/>
                <a:gd name="T1" fmla="*/ 929 h 3447"/>
                <a:gd name="T2" fmla="*/ 6122 w 5561"/>
                <a:gd name="T3" fmla="*/ 773 h 3447"/>
                <a:gd name="T4" fmla="*/ 6031 w 5561"/>
                <a:gd name="T5" fmla="*/ 629 h 3447"/>
                <a:gd name="T6" fmla="*/ 5892 w 5561"/>
                <a:gd name="T7" fmla="*/ 492 h 3447"/>
                <a:gd name="T8" fmla="*/ 5693 w 5561"/>
                <a:gd name="T9" fmla="*/ 366 h 3447"/>
                <a:gd name="T10" fmla="*/ 5441 w 5561"/>
                <a:gd name="T11" fmla="*/ 252 h 3447"/>
                <a:gd name="T12" fmla="*/ 5144 w 5561"/>
                <a:gd name="T13" fmla="*/ 144 h 3447"/>
                <a:gd name="T14" fmla="*/ 4800 w 5561"/>
                <a:gd name="T15" fmla="*/ 48 h 3447"/>
                <a:gd name="T16" fmla="*/ 4421 w 5561"/>
                <a:gd name="T17" fmla="*/ 0 h 3447"/>
                <a:gd name="T18" fmla="*/ 4821 w 5561"/>
                <a:gd name="T19" fmla="*/ 90 h 3447"/>
                <a:gd name="T20" fmla="*/ 5164 w 5561"/>
                <a:gd name="T21" fmla="*/ 192 h 3447"/>
                <a:gd name="T22" fmla="*/ 5454 w 5561"/>
                <a:gd name="T23" fmla="*/ 306 h 3447"/>
                <a:gd name="T24" fmla="*/ 5693 w 5561"/>
                <a:gd name="T25" fmla="*/ 426 h 3447"/>
                <a:gd name="T26" fmla="*/ 5878 w 5561"/>
                <a:gd name="T27" fmla="*/ 557 h 3447"/>
                <a:gd name="T28" fmla="*/ 6005 w 5561"/>
                <a:gd name="T29" fmla="*/ 701 h 3447"/>
                <a:gd name="T30" fmla="*/ 6069 w 5561"/>
                <a:gd name="T31" fmla="*/ 851 h 3447"/>
                <a:gd name="T32" fmla="*/ 6069 w 5561"/>
                <a:gd name="T33" fmla="*/ 1013 h 3447"/>
                <a:gd name="T34" fmla="*/ 6018 w 5561"/>
                <a:gd name="T35" fmla="*/ 1163 h 3447"/>
                <a:gd name="T36" fmla="*/ 5912 w 5561"/>
                <a:gd name="T37" fmla="*/ 1319 h 3447"/>
                <a:gd name="T38" fmla="*/ 5751 w 5561"/>
                <a:gd name="T39" fmla="*/ 1475 h 3447"/>
                <a:gd name="T40" fmla="*/ 5549 w 5561"/>
                <a:gd name="T41" fmla="*/ 1630 h 3447"/>
                <a:gd name="T42" fmla="*/ 5298 w 5561"/>
                <a:gd name="T43" fmla="*/ 1786 h 3447"/>
                <a:gd name="T44" fmla="*/ 5005 w 5561"/>
                <a:gd name="T45" fmla="*/ 1948 h 3447"/>
                <a:gd name="T46" fmla="*/ 4661 w 5561"/>
                <a:gd name="T47" fmla="*/ 2104 h 3447"/>
                <a:gd name="T48" fmla="*/ 4286 w 5561"/>
                <a:gd name="T49" fmla="*/ 2260 h 3447"/>
                <a:gd name="T50" fmla="*/ 3870 w 5561"/>
                <a:gd name="T51" fmla="*/ 2416 h 3447"/>
                <a:gd name="T52" fmla="*/ 3412 w 5561"/>
                <a:gd name="T53" fmla="*/ 2566 h 3447"/>
                <a:gd name="T54" fmla="*/ 2922 w 5561"/>
                <a:gd name="T55" fmla="*/ 2715 h 3447"/>
                <a:gd name="T56" fmla="*/ 2395 w 5561"/>
                <a:gd name="T57" fmla="*/ 2865 h 3447"/>
                <a:gd name="T58" fmla="*/ 1832 w 5561"/>
                <a:gd name="T59" fmla="*/ 3009 h 3447"/>
                <a:gd name="T60" fmla="*/ 1265 w 5561"/>
                <a:gd name="T61" fmla="*/ 3147 h 3447"/>
                <a:gd name="T62" fmla="*/ 646 w 5561"/>
                <a:gd name="T63" fmla="*/ 3279 h 3447"/>
                <a:gd name="T64" fmla="*/ 0 w 5561"/>
                <a:gd name="T65" fmla="*/ 3447 h 3447"/>
                <a:gd name="T66" fmla="*/ 966 w 5561"/>
                <a:gd name="T67" fmla="*/ 3249 h 3447"/>
                <a:gd name="T68" fmla="*/ 1568 w 5561"/>
                <a:gd name="T69" fmla="*/ 3105 h 3447"/>
                <a:gd name="T70" fmla="*/ 2136 w 5561"/>
                <a:gd name="T71" fmla="*/ 2961 h 3447"/>
                <a:gd name="T72" fmla="*/ 2695 w 5561"/>
                <a:gd name="T73" fmla="*/ 2817 h 3447"/>
                <a:gd name="T74" fmla="*/ 3206 w 5561"/>
                <a:gd name="T75" fmla="*/ 2668 h 3447"/>
                <a:gd name="T76" fmla="*/ 3682 w 5561"/>
                <a:gd name="T77" fmla="*/ 2512 h 3447"/>
                <a:gd name="T78" fmla="*/ 4126 w 5561"/>
                <a:gd name="T79" fmla="*/ 2356 h 3447"/>
                <a:gd name="T80" fmla="*/ 4533 w 5561"/>
                <a:gd name="T81" fmla="*/ 2200 h 3447"/>
                <a:gd name="T82" fmla="*/ 4897 w 5561"/>
                <a:gd name="T83" fmla="*/ 2038 h 3447"/>
                <a:gd name="T84" fmla="*/ 5220 w 5561"/>
                <a:gd name="T85" fmla="*/ 1876 h 3447"/>
                <a:gd name="T86" fmla="*/ 5495 w 5561"/>
                <a:gd name="T87" fmla="*/ 1720 h 3447"/>
                <a:gd name="T88" fmla="*/ 5725 w 5561"/>
                <a:gd name="T89" fmla="*/ 1559 h 3447"/>
                <a:gd name="T90" fmla="*/ 5906 w 5561"/>
                <a:gd name="T91" fmla="*/ 1397 h 3447"/>
                <a:gd name="T92" fmla="*/ 6037 w 5561"/>
                <a:gd name="T93" fmla="*/ 1241 h 3447"/>
                <a:gd name="T94" fmla="*/ 6122 w 5561"/>
                <a:gd name="T95" fmla="*/ 1085 h 3447"/>
                <a:gd name="T96" fmla="*/ 6143 w 5561"/>
                <a:gd name="T97" fmla="*/ 1007 h 344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5561" h="3447">
                  <a:moveTo>
                    <a:pt x="5555" y="1007"/>
                  </a:moveTo>
                  <a:lnTo>
                    <a:pt x="5561" y="929"/>
                  </a:lnTo>
                  <a:lnTo>
                    <a:pt x="5555" y="851"/>
                  </a:lnTo>
                  <a:lnTo>
                    <a:pt x="5537" y="773"/>
                  </a:lnTo>
                  <a:lnTo>
                    <a:pt x="5501" y="701"/>
                  </a:lnTo>
                  <a:lnTo>
                    <a:pt x="5453" y="629"/>
                  </a:lnTo>
                  <a:lnTo>
                    <a:pt x="5399" y="563"/>
                  </a:lnTo>
                  <a:lnTo>
                    <a:pt x="5327" y="492"/>
                  </a:lnTo>
                  <a:lnTo>
                    <a:pt x="5244" y="432"/>
                  </a:lnTo>
                  <a:lnTo>
                    <a:pt x="5148" y="366"/>
                  </a:lnTo>
                  <a:lnTo>
                    <a:pt x="5040" y="306"/>
                  </a:lnTo>
                  <a:lnTo>
                    <a:pt x="4921" y="252"/>
                  </a:lnTo>
                  <a:lnTo>
                    <a:pt x="4795" y="198"/>
                  </a:lnTo>
                  <a:lnTo>
                    <a:pt x="4652" y="144"/>
                  </a:lnTo>
                  <a:lnTo>
                    <a:pt x="4502" y="90"/>
                  </a:lnTo>
                  <a:lnTo>
                    <a:pt x="4341" y="48"/>
                  </a:lnTo>
                  <a:lnTo>
                    <a:pt x="4167" y="0"/>
                  </a:lnTo>
                  <a:lnTo>
                    <a:pt x="4000" y="0"/>
                  </a:lnTo>
                  <a:lnTo>
                    <a:pt x="4185" y="42"/>
                  </a:lnTo>
                  <a:lnTo>
                    <a:pt x="4359" y="90"/>
                  </a:lnTo>
                  <a:lnTo>
                    <a:pt x="4520" y="138"/>
                  </a:lnTo>
                  <a:lnTo>
                    <a:pt x="4670" y="192"/>
                  </a:lnTo>
                  <a:lnTo>
                    <a:pt x="4807" y="246"/>
                  </a:lnTo>
                  <a:lnTo>
                    <a:pt x="4933" y="306"/>
                  </a:lnTo>
                  <a:lnTo>
                    <a:pt x="5046" y="366"/>
                  </a:lnTo>
                  <a:lnTo>
                    <a:pt x="5148" y="426"/>
                  </a:lnTo>
                  <a:lnTo>
                    <a:pt x="5238" y="492"/>
                  </a:lnTo>
                  <a:lnTo>
                    <a:pt x="5315" y="557"/>
                  </a:lnTo>
                  <a:lnTo>
                    <a:pt x="5381" y="629"/>
                  </a:lnTo>
                  <a:lnTo>
                    <a:pt x="5429" y="701"/>
                  </a:lnTo>
                  <a:lnTo>
                    <a:pt x="5465" y="779"/>
                  </a:lnTo>
                  <a:lnTo>
                    <a:pt x="5489" y="851"/>
                  </a:lnTo>
                  <a:lnTo>
                    <a:pt x="5495" y="935"/>
                  </a:lnTo>
                  <a:lnTo>
                    <a:pt x="5489" y="1013"/>
                  </a:lnTo>
                  <a:lnTo>
                    <a:pt x="5471" y="1091"/>
                  </a:lnTo>
                  <a:lnTo>
                    <a:pt x="5441" y="1163"/>
                  </a:lnTo>
                  <a:lnTo>
                    <a:pt x="5399" y="1241"/>
                  </a:lnTo>
                  <a:lnTo>
                    <a:pt x="5345" y="1319"/>
                  </a:lnTo>
                  <a:lnTo>
                    <a:pt x="5280" y="1397"/>
                  </a:lnTo>
                  <a:lnTo>
                    <a:pt x="5202" y="1475"/>
                  </a:lnTo>
                  <a:lnTo>
                    <a:pt x="5118" y="1553"/>
                  </a:lnTo>
                  <a:lnTo>
                    <a:pt x="5017" y="1630"/>
                  </a:lnTo>
                  <a:lnTo>
                    <a:pt x="4909" y="1708"/>
                  </a:lnTo>
                  <a:lnTo>
                    <a:pt x="4789" y="1786"/>
                  </a:lnTo>
                  <a:lnTo>
                    <a:pt x="4664" y="1870"/>
                  </a:lnTo>
                  <a:lnTo>
                    <a:pt x="4526" y="1948"/>
                  </a:lnTo>
                  <a:lnTo>
                    <a:pt x="4377" y="2026"/>
                  </a:lnTo>
                  <a:lnTo>
                    <a:pt x="4215" y="2104"/>
                  </a:lnTo>
                  <a:lnTo>
                    <a:pt x="4048" y="2182"/>
                  </a:lnTo>
                  <a:lnTo>
                    <a:pt x="3875" y="2260"/>
                  </a:lnTo>
                  <a:lnTo>
                    <a:pt x="3689" y="2338"/>
                  </a:lnTo>
                  <a:lnTo>
                    <a:pt x="3498" y="2416"/>
                  </a:lnTo>
                  <a:lnTo>
                    <a:pt x="3295" y="2488"/>
                  </a:lnTo>
                  <a:lnTo>
                    <a:pt x="3085" y="2566"/>
                  </a:lnTo>
                  <a:lnTo>
                    <a:pt x="2864" y="2644"/>
                  </a:lnTo>
                  <a:lnTo>
                    <a:pt x="2643" y="2715"/>
                  </a:lnTo>
                  <a:lnTo>
                    <a:pt x="2410" y="2793"/>
                  </a:lnTo>
                  <a:lnTo>
                    <a:pt x="2164" y="2865"/>
                  </a:lnTo>
                  <a:lnTo>
                    <a:pt x="1919" y="2937"/>
                  </a:lnTo>
                  <a:lnTo>
                    <a:pt x="1662" y="3009"/>
                  </a:lnTo>
                  <a:lnTo>
                    <a:pt x="1399" y="3075"/>
                  </a:lnTo>
                  <a:lnTo>
                    <a:pt x="1136" y="3147"/>
                  </a:lnTo>
                  <a:lnTo>
                    <a:pt x="861" y="3213"/>
                  </a:lnTo>
                  <a:lnTo>
                    <a:pt x="580" y="3279"/>
                  </a:lnTo>
                  <a:lnTo>
                    <a:pt x="0" y="3411"/>
                  </a:lnTo>
                  <a:lnTo>
                    <a:pt x="0" y="3447"/>
                  </a:lnTo>
                  <a:lnTo>
                    <a:pt x="586" y="3315"/>
                  </a:lnTo>
                  <a:lnTo>
                    <a:pt x="867" y="3249"/>
                  </a:lnTo>
                  <a:lnTo>
                    <a:pt x="1148" y="3177"/>
                  </a:lnTo>
                  <a:lnTo>
                    <a:pt x="1417" y="3105"/>
                  </a:lnTo>
                  <a:lnTo>
                    <a:pt x="1680" y="3039"/>
                  </a:lnTo>
                  <a:lnTo>
                    <a:pt x="1937" y="2961"/>
                  </a:lnTo>
                  <a:lnTo>
                    <a:pt x="2188" y="2889"/>
                  </a:lnTo>
                  <a:lnTo>
                    <a:pt x="2434" y="2817"/>
                  </a:lnTo>
                  <a:lnTo>
                    <a:pt x="2673" y="2739"/>
                  </a:lnTo>
                  <a:lnTo>
                    <a:pt x="2900" y="2668"/>
                  </a:lnTo>
                  <a:lnTo>
                    <a:pt x="3121" y="2590"/>
                  </a:lnTo>
                  <a:lnTo>
                    <a:pt x="3330" y="2512"/>
                  </a:lnTo>
                  <a:lnTo>
                    <a:pt x="3534" y="2434"/>
                  </a:lnTo>
                  <a:lnTo>
                    <a:pt x="3731" y="2356"/>
                  </a:lnTo>
                  <a:lnTo>
                    <a:pt x="3916" y="2278"/>
                  </a:lnTo>
                  <a:lnTo>
                    <a:pt x="4096" y="2200"/>
                  </a:lnTo>
                  <a:lnTo>
                    <a:pt x="4263" y="2116"/>
                  </a:lnTo>
                  <a:lnTo>
                    <a:pt x="4425" y="2038"/>
                  </a:lnTo>
                  <a:lnTo>
                    <a:pt x="4574" y="1960"/>
                  </a:lnTo>
                  <a:lnTo>
                    <a:pt x="4718" y="1876"/>
                  </a:lnTo>
                  <a:lnTo>
                    <a:pt x="4849" y="1798"/>
                  </a:lnTo>
                  <a:lnTo>
                    <a:pt x="4969" y="1720"/>
                  </a:lnTo>
                  <a:lnTo>
                    <a:pt x="5076" y="1636"/>
                  </a:lnTo>
                  <a:lnTo>
                    <a:pt x="5178" y="1559"/>
                  </a:lnTo>
                  <a:lnTo>
                    <a:pt x="5262" y="1481"/>
                  </a:lnTo>
                  <a:lnTo>
                    <a:pt x="5339" y="1397"/>
                  </a:lnTo>
                  <a:lnTo>
                    <a:pt x="5405" y="1319"/>
                  </a:lnTo>
                  <a:lnTo>
                    <a:pt x="5459" y="1241"/>
                  </a:lnTo>
                  <a:lnTo>
                    <a:pt x="5507" y="1163"/>
                  </a:lnTo>
                  <a:lnTo>
                    <a:pt x="5537" y="1085"/>
                  </a:lnTo>
                  <a:lnTo>
                    <a:pt x="5555" y="100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4942" y="0"/>
              <a:ext cx="816" cy="276"/>
            </a:xfrm>
            <a:custGeom>
              <a:avLst/>
              <a:gdLst>
                <a:gd name="T0" fmla="*/ 813 w 813"/>
                <a:gd name="T1" fmla="*/ 222 h 276"/>
                <a:gd name="T2" fmla="*/ 670 w 813"/>
                <a:gd name="T3" fmla="*/ 162 h 276"/>
                <a:gd name="T4" fmla="*/ 514 w 813"/>
                <a:gd name="T5" fmla="*/ 108 h 276"/>
                <a:gd name="T6" fmla="*/ 347 w 813"/>
                <a:gd name="T7" fmla="*/ 54 h 276"/>
                <a:gd name="T8" fmla="*/ 167 w 813"/>
                <a:gd name="T9" fmla="*/ 0 h 276"/>
                <a:gd name="T10" fmla="*/ 0 w 813"/>
                <a:gd name="T11" fmla="*/ 0 h 276"/>
                <a:gd name="T12" fmla="*/ 227 w 813"/>
                <a:gd name="T13" fmla="*/ 60 h 276"/>
                <a:gd name="T14" fmla="*/ 442 w 813"/>
                <a:gd name="T15" fmla="*/ 132 h 276"/>
                <a:gd name="T16" fmla="*/ 634 w 813"/>
                <a:gd name="T17" fmla="*/ 204 h 276"/>
                <a:gd name="T18" fmla="*/ 813 w 813"/>
                <a:gd name="T19" fmla="*/ 276 h 276"/>
                <a:gd name="T20" fmla="*/ 813 w 813"/>
                <a:gd name="T21" fmla="*/ 222 h 276"/>
                <a:gd name="T22" fmla="*/ 813 w 813"/>
                <a:gd name="T23" fmla="*/ 222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13" h="276">
                  <a:moveTo>
                    <a:pt x="813" y="222"/>
                  </a:moveTo>
                  <a:lnTo>
                    <a:pt x="670" y="162"/>
                  </a:lnTo>
                  <a:lnTo>
                    <a:pt x="514" y="108"/>
                  </a:lnTo>
                  <a:lnTo>
                    <a:pt x="347" y="54"/>
                  </a:lnTo>
                  <a:lnTo>
                    <a:pt x="167" y="0"/>
                  </a:lnTo>
                  <a:lnTo>
                    <a:pt x="0" y="0"/>
                  </a:lnTo>
                  <a:lnTo>
                    <a:pt x="227" y="60"/>
                  </a:lnTo>
                  <a:lnTo>
                    <a:pt x="442" y="132"/>
                  </a:lnTo>
                  <a:lnTo>
                    <a:pt x="634" y="204"/>
                  </a:lnTo>
                  <a:lnTo>
                    <a:pt x="813" y="276"/>
                  </a:lnTo>
                  <a:lnTo>
                    <a:pt x="813" y="222"/>
                  </a:lnTo>
                  <a:lnTo>
                    <a:pt x="813" y="222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5000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 cmpd="sng">
                  <a:solidFill>
                    <a:srgbClr val="003399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12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0" y="1984"/>
              <a:ext cx="5758" cy="2098"/>
            </a:xfrm>
            <a:custGeom>
              <a:avLst/>
              <a:gdLst>
                <a:gd name="T0" fmla="*/ 6365 w 5740"/>
                <a:gd name="T1" fmla="*/ 0 h 2098"/>
                <a:gd name="T2" fmla="*/ 6251 w 5740"/>
                <a:gd name="T3" fmla="*/ 72 h 2098"/>
                <a:gd name="T4" fmla="*/ 6140 w 5740"/>
                <a:gd name="T5" fmla="*/ 138 h 2098"/>
                <a:gd name="T6" fmla="*/ 6012 w 5740"/>
                <a:gd name="T7" fmla="*/ 210 h 2098"/>
                <a:gd name="T8" fmla="*/ 5881 w 5740"/>
                <a:gd name="T9" fmla="*/ 276 h 2098"/>
                <a:gd name="T10" fmla="*/ 5600 w 5740"/>
                <a:gd name="T11" fmla="*/ 414 h 2098"/>
                <a:gd name="T12" fmla="*/ 5294 w 5740"/>
                <a:gd name="T13" fmla="*/ 552 h 2098"/>
                <a:gd name="T14" fmla="*/ 4963 w 5740"/>
                <a:gd name="T15" fmla="*/ 690 h 2098"/>
                <a:gd name="T16" fmla="*/ 4613 w 5740"/>
                <a:gd name="T17" fmla="*/ 827 h 2098"/>
                <a:gd name="T18" fmla="*/ 4242 w 5740"/>
                <a:gd name="T19" fmla="*/ 959 h 2098"/>
                <a:gd name="T20" fmla="*/ 3845 w 5740"/>
                <a:gd name="T21" fmla="*/ 1091 h 2098"/>
                <a:gd name="T22" fmla="*/ 3428 w 5740"/>
                <a:gd name="T23" fmla="*/ 1223 h 2098"/>
                <a:gd name="T24" fmla="*/ 2992 w 5740"/>
                <a:gd name="T25" fmla="*/ 1355 h 2098"/>
                <a:gd name="T26" fmla="*/ 2532 w 5740"/>
                <a:gd name="T27" fmla="*/ 1481 h 2098"/>
                <a:gd name="T28" fmla="*/ 2058 w 5740"/>
                <a:gd name="T29" fmla="*/ 1601 h 2098"/>
                <a:gd name="T30" fmla="*/ 1577 w 5740"/>
                <a:gd name="T31" fmla="*/ 1721 h 2098"/>
                <a:gd name="T32" fmla="*/ 1056 w 5740"/>
                <a:gd name="T33" fmla="*/ 1834 h 2098"/>
                <a:gd name="T34" fmla="*/ 550 w 5740"/>
                <a:gd name="T35" fmla="*/ 1948 h 2098"/>
                <a:gd name="T36" fmla="*/ 0 w 5740"/>
                <a:gd name="T37" fmla="*/ 2056 h 2098"/>
                <a:gd name="T38" fmla="*/ 0 w 5740"/>
                <a:gd name="T39" fmla="*/ 2098 h 2098"/>
                <a:gd name="T40" fmla="*/ 543 w 5740"/>
                <a:gd name="T41" fmla="*/ 1990 h 2098"/>
                <a:gd name="T42" fmla="*/ 1050 w 5740"/>
                <a:gd name="T43" fmla="*/ 1882 h 2098"/>
                <a:gd name="T44" fmla="*/ 1562 w 5740"/>
                <a:gd name="T45" fmla="*/ 1763 h 2098"/>
                <a:gd name="T46" fmla="*/ 2040 w 5740"/>
                <a:gd name="T47" fmla="*/ 1649 h 2098"/>
                <a:gd name="T48" fmla="*/ 2512 w 5740"/>
                <a:gd name="T49" fmla="*/ 1523 h 2098"/>
                <a:gd name="T50" fmla="*/ 2972 w 5740"/>
                <a:gd name="T51" fmla="*/ 1397 h 2098"/>
                <a:gd name="T52" fmla="*/ 3401 w 5740"/>
                <a:gd name="T53" fmla="*/ 1271 h 2098"/>
                <a:gd name="T54" fmla="*/ 3819 w 5740"/>
                <a:gd name="T55" fmla="*/ 1139 h 2098"/>
                <a:gd name="T56" fmla="*/ 4216 w 5740"/>
                <a:gd name="T57" fmla="*/ 1007 h 2098"/>
                <a:gd name="T58" fmla="*/ 4587 w 5740"/>
                <a:gd name="T59" fmla="*/ 875 h 2098"/>
                <a:gd name="T60" fmla="*/ 4943 w 5740"/>
                <a:gd name="T61" fmla="*/ 737 h 2098"/>
                <a:gd name="T62" fmla="*/ 5274 w 5740"/>
                <a:gd name="T63" fmla="*/ 600 h 2098"/>
                <a:gd name="T64" fmla="*/ 5587 w 5740"/>
                <a:gd name="T65" fmla="*/ 462 h 2098"/>
                <a:gd name="T66" fmla="*/ 5869 w 5740"/>
                <a:gd name="T67" fmla="*/ 324 h 2098"/>
                <a:gd name="T68" fmla="*/ 6134 w 5740"/>
                <a:gd name="T69" fmla="*/ 186 h 2098"/>
                <a:gd name="T70" fmla="*/ 6365 w 5740"/>
                <a:gd name="T71" fmla="*/ 48 h 2098"/>
                <a:gd name="T72" fmla="*/ 6365 w 5740"/>
                <a:gd name="T73" fmla="*/ 0 h 2098"/>
                <a:gd name="T74" fmla="*/ 6365 w 5740"/>
                <a:gd name="T75" fmla="*/ 0 h 209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5740" h="2098">
                  <a:moveTo>
                    <a:pt x="5740" y="0"/>
                  </a:moveTo>
                  <a:lnTo>
                    <a:pt x="5638" y="72"/>
                  </a:lnTo>
                  <a:lnTo>
                    <a:pt x="5537" y="138"/>
                  </a:lnTo>
                  <a:lnTo>
                    <a:pt x="5423" y="210"/>
                  </a:lnTo>
                  <a:lnTo>
                    <a:pt x="5304" y="276"/>
                  </a:lnTo>
                  <a:lnTo>
                    <a:pt x="5052" y="414"/>
                  </a:lnTo>
                  <a:lnTo>
                    <a:pt x="4777" y="552"/>
                  </a:lnTo>
                  <a:lnTo>
                    <a:pt x="4478" y="690"/>
                  </a:lnTo>
                  <a:lnTo>
                    <a:pt x="4162" y="827"/>
                  </a:lnTo>
                  <a:lnTo>
                    <a:pt x="3827" y="959"/>
                  </a:lnTo>
                  <a:lnTo>
                    <a:pt x="3468" y="1091"/>
                  </a:lnTo>
                  <a:lnTo>
                    <a:pt x="3091" y="1223"/>
                  </a:lnTo>
                  <a:lnTo>
                    <a:pt x="2697" y="1355"/>
                  </a:lnTo>
                  <a:lnTo>
                    <a:pt x="2284" y="1481"/>
                  </a:lnTo>
                  <a:lnTo>
                    <a:pt x="1860" y="1601"/>
                  </a:lnTo>
                  <a:lnTo>
                    <a:pt x="1417" y="1721"/>
                  </a:lnTo>
                  <a:lnTo>
                    <a:pt x="957" y="1834"/>
                  </a:lnTo>
                  <a:lnTo>
                    <a:pt x="484" y="1948"/>
                  </a:lnTo>
                  <a:lnTo>
                    <a:pt x="0" y="2056"/>
                  </a:lnTo>
                  <a:lnTo>
                    <a:pt x="0" y="2098"/>
                  </a:lnTo>
                  <a:lnTo>
                    <a:pt x="478" y="1990"/>
                  </a:lnTo>
                  <a:lnTo>
                    <a:pt x="951" y="1882"/>
                  </a:lnTo>
                  <a:lnTo>
                    <a:pt x="1405" y="1763"/>
                  </a:lnTo>
                  <a:lnTo>
                    <a:pt x="1842" y="1649"/>
                  </a:lnTo>
                  <a:lnTo>
                    <a:pt x="2266" y="1523"/>
                  </a:lnTo>
                  <a:lnTo>
                    <a:pt x="2679" y="1397"/>
                  </a:lnTo>
                  <a:lnTo>
                    <a:pt x="3067" y="1271"/>
                  </a:lnTo>
                  <a:lnTo>
                    <a:pt x="3444" y="1139"/>
                  </a:lnTo>
                  <a:lnTo>
                    <a:pt x="3803" y="1007"/>
                  </a:lnTo>
                  <a:lnTo>
                    <a:pt x="4138" y="875"/>
                  </a:lnTo>
                  <a:lnTo>
                    <a:pt x="4460" y="737"/>
                  </a:lnTo>
                  <a:lnTo>
                    <a:pt x="4759" y="600"/>
                  </a:lnTo>
                  <a:lnTo>
                    <a:pt x="5040" y="462"/>
                  </a:lnTo>
                  <a:lnTo>
                    <a:pt x="5292" y="324"/>
                  </a:lnTo>
                  <a:lnTo>
                    <a:pt x="5531" y="186"/>
                  </a:lnTo>
                  <a:lnTo>
                    <a:pt x="5740" y="48"/>
                  </a:lnTo>
                  <a:lnTo>
                    <a:pt x="574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0" y="102"/>
              <a:ext cx="1961" cy="1265"/>
            </a:xfrm>
            <a:custGeom>
              <a:avLst/>
              <a:gdLst>
                <a:gd name="T0" fmla="*/ 2158 w 1955"/>
                <a:gd name="T1" fmla="*/ 485 h 1265"/>
                <a:gd name="T2" fmla="*/ 2099 w 1955"/>
                <a:gd name="T3" fmla="*/ 390 h 1265"/>
                <a:gd name="T4" fmla="*/ 1963 w 1955"/>
                <a:gd name="T5" fmla="*/ 306 h 1265"/>
                <a:gd name="T6" fmla="*/ 1744 w 1955"/>
                <a:gd name="T7" fmla="*/ 228 h 1265"/>
                <a:gd name="T8" fmla="*/ 1459 w 1955"/>
                <a:gd name="T9" fmla="*/ 162 h 1265"/>
                <a:gd name="T10" fmla="*/ 1109 w 1955"/>
                <a:gd name="T11" fmla="*/ 102 h 1265"/>
                <a:gd name="T12" fmla="*/ 712 w 1955"/>
                <a:gd name="T13" fmla="*/ 54 h 1265"/>
                <a:gd name="T14" fmla="*/ 260 w 1955"/>
                <a:gd name="T15" fmla="*/ 18 h 1265"/>
                <a:gd name="T16" fmla="*/ 0 w 1955"/>
                <a:gd name="T17" fmla="*/ 12 h 1265"/>
                <a:gd name="T18" fmla="*/ 464 w 1955"/>
                <a:gd name="T19" fmla="*/ 48 h 1265"/>
                <a:gd name="T20" fmla="*/ 911 w 1955"/>
                <a:gd name="T21" fmla="*/ 90 h 1265"/>
                <a:gd name="T22" fmla="*/ 1280 w 1955"/>
                <a:gd name="T23" fmla="*/ 144 h 1265"/>
                <a:gd name="T24" fmla="*/ 1577 w 1955"/>
                <a:gd name="T25" fmla="*/ 204 h 1265"/>
                <a:gd name="T26" fmla="*/ 1805 w 1955"/>
                <a:gd name="T27" fmla="*/ 276 h 1265"/>
                <a:gd name="T28" fmla="*/ 1992 w 1955"/>
                <a:gd name="T29" fmla="*/ 360 h 1265"/>
                <a:gd name="T30" fmla="*/ 2081 w 1955"/>
                <a:gd name="T31" fmla="*/ 443 h 1265"/>
                <a:gd name="T32" fmla="*/ 2099 w 1955"/>
                <a:gd name="T33" fmla="*/ 539 h 1265"/>
                <a:gd name="T34" fmla="*/ 2052 w 1955"/>
                <a:gd name="T35" fmla="*/ 629 h 1265"/>
                <a:gd name="T36" fmla="*/ 1934 w 1955"/>
                <a:gd name="T37" fmla="*/ 719 h 1265"/>
                <a:gd name="T38" fmla="*/ 1744 w 1955"/>
                <a:gd name="T39" fmla="*/ 809 h 1265"/>
                <a:gd name="T40" fmla="*/ 1494 w 1955"/>
                <a:gd name="T41" fmla="*/ 899 h 1265"/>
                <a:gd name="T42" fmla="*/ 1202 w 1955"/>
                <a:gd name="T43" fmla="*/ 989 h 1265"/>
                <a:gd name="T44" fmla="*/ 839 w 1955"/>
                <a:gd name="T45" fmla="*/ 1073 h 1265"/>
                <a:gd name="T46" fmla="*/ 440 w 1955"/>
                <a:gd name="T47" fmla="*/ 1157 h 1265"/>
                <a:gd name="T48" fmla="*/ 0 w 1955"/>
                <a:gd name="T49" fmla="*/ 1241 h 1265"/>
                <a:gd name="T50" fmla="*/ 248 w 1955"/>
                <a:gd name="T51" fmla="*/ 1223 h 1265"/>
                <a:gd name="T52" fmla="*/ 676 w 1955"/>
                <a:gd name="T53" fmla="*/ 1139 h 1265"/>
                <a:gd name="T54" fmla="*/ 1056 w 1955"/>
                <a:gd name="T55" fmla="*/ 1049 h 1265"/>
                <a:gd name="T56" fmla="*/ 1394 w 1955"/>
                <a:gd name="T57" fmla="*/ 959 h 1265"/>
                <a:gd name="T58" fmla="*/ 1678 w 1955"/>
                <a:gd name="T59" fmla="*/ 863 h 1265"/>
                <a:gd name="T60" fmla="*/ 1898 w 1955"/>
                <a:gd name="T61" fmla="*/ 767 h 1265"/>
                <a:gd name="T62" fmla="*/ 2058 w 1955"/>
                <a:gd name="T63" fmla="*/ 677 h 1265"/>
                <a:gd name="T64" fmla="*/ 2137 w 1955"/>
                <a:gd name="T65" fmla="*/ 581 h 1265"/>
                <a:gd name="T66" fmla="*/ 2158 w 1955"/>
                <a:gd name="T67" fmla="*/ 533 h 126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955" h="1265">
                  <a:moveTo>
                    <a:pt x="1955" y="533"/>
                  </a:moveTo>
                  <a:lnTo>
                    <a:pt x="1955" y="485"/>
                  </a:lnTo>
                  <a:lnTo>
                    <a:pt x="1937" y="438"/>
                  </a:lnTo>
                  <a:lnTo>
                    <a:pt x="1901" y="390"/>
                  </a:lnTo>
                  <a:lnTo>
                    <a:pt x="1842" y="348"/>
                  </a:lnTo>
                  <a:lnTo>
                    <a:pt x="1770" y="306"/>
                  </a:lnTo>
                  <a:lnTo>
                    <a:pt x="1686" y="270"/>
                  </a:lnTo>
                  <a:lnTo>
                    <a:pt x="1579" y="228"/>
                  </a:lnTo>
                  <a:lnTo>
                    <a:pt x="1459" y="198"/>
                  </a:lnTo>
                  <a:lnTo>
                    <a:pt x="1327" y="162"/>
                  </a:lnTo>
                  <a:lnTo>
                    <a:pt x="1178" y="132"/>
                  </a:lnTo>
                  <a:lnTo>
                    <a:pt x="1010" y="102"/>
                  </a:lnTo>
                  <a:lnTo>
                    <a:pt x="837" y="78"/>
                  </a:lnTo>
                  <a:lnTo>
                    <a:pt x="646" y="54"/>
                  </a:lnTo>
                  <a:lnTo>
                    <a:pt x="442" y="36"/>
                  </a:lnTo>
                  <a:lnTo>
                    <a:pt x="227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1" y="30"/>
                  </a:lnTo>
                  <a:lnTo>
                    <a:pt x="431" y="48"/>
                  </a:lnTo>
                  <a:lnTo>
                    <a:pt x="628" y="66"/>
                  </a:lnTo>
                  <a:lnTo>
                    <a:pt x="813" y="90"/>
                  </a:lnTo>
                  <a:lnTo>
                    <a:pt x="987" y="114"/>
                  </a:lnTo>
                  <a:lnTo>
                    <a:pt x="1148" y="144"/>
                  </a:lnTo>
                  <a:lnTo>
                    <a:pt x="1292" y="174"/>
                  </a:lnTo>
                  <a:lnTo>
                    <a:pt x="1423" y="204"/>
                  </a:lnTo>
                  <a:lnTo>
                    <a:pt x="1537" y="240"/>
                  </a:lnTo>
                  <a:lnTo>
                    <a:pt x="1638" y="276"/>
                  </a:lnTo>
                  <a:lnTo>
                    <a:pt x="1728" y="318"/>
                  </a:lnTo>
                  <a:lnTo>
                    <a:pt x="1794" y="360"/>
                  </a:lnTo>
                  <a:lnTo>
                    <a:pt x="1848" y="402"/>
                  </a:lnTo>
                  <a:lnTo>
                    <a:pt x="1883" y="443"/>
                  </a:lnTo>
                  <a:lnTo>
                    <a:pt x="1901" y="491"/>
                  </a:lnTo>
                  <a:lnTo>
                    <a:pt x="1901" y="539"/>
                  </a:lnTo>
                  <a:lnTo>
                    <a:pt x="1883" y="587"/>
                  </a:lnTo>
                  <a:lnTo>
                    <a:pt x="1854" y="629"/>
                  </a:lnTo>
                  <a:lnTo>
                    <a:pt x="1806" y="677"/>
                  </a:lnTo>
                  <a:lnTo>
                    <a:pt x="1746" y="719"/>
                  </a:lnTo>
                  <a:lnTo>
                    <a:pt x="1668" y="767"/>
                  </a:lnTo>
                  <a:lnTo>
                    <a:pt x="1579" y="809"/>
                  </a:lnTo>
                  <a:lnTo>
                    <a:pt x="1471" y="857"/>
                  </a:lnTo>
                  <a:lnTo>
                    <a:pt x="1357" y="899"/>
                  </a:lnTo>
                  <a:lnTo>
                    <a:pt x="1226" y="941"/>
                  </a:lnTo>
                  <a:lnTo>
                    <a:pt x="1088" y="989"/>
                  </a:lnTo>
                  <a:lnTo>
                    <a:pt x="933" y="1031"/>
                  </a:lnTo>
                  <a:lnTo>
                    <a:pt x="765" y="1073"/>
                  </a:lnTo>
                  <a:lnTo>
                    <a:pt x="592" y="1115"/>
                  </a:lnTo>
                  <a:lnTo>
                    <a:pt x="407" y="1157"/>
                  </a:lnTo>
                  <a:lnTo>
                    <a:pt x="209" y="1199"/>
                  </a:lnTo>
                  <a:lnTo>
                    <a:pt x="0" y="1241"/>
                  </a:lnTo>
                  <a:lnTo>
                    <a:pt x="0" y="1265"/>
                  </a:lnTo>
                  <a:lnTo>
                    <a:pt x="215" y="1223"/>
                  </a:lnTo>
                  <a:lnTo>
                    <a:pt x="413" y="1181"/>
                  </a:lnTo>
                  <a:lnTo>
                    <a:pt x="610" y="1139"/>
                  </a:lnTo>
                  <a:lnTo>
                    <a:pt x="789" y="1091"/>
                  </a:lnTo>
                  <a:lnTo>
                    <a:pt x="957" y="1049"/>
                  </a:lnTo>
                  <a:lnTo>
                    <a:pt x="1118" y="1001"/>
                  </a:lnTo>
                  <a:lnTo>
                    <a:pt x="1262" y="959"/>
                  </a:lnTo>
                  <a:lnTo>
                    <a:pt x="1393" y="911"/>
                  </a:lnTo>
                  <a:lnTo>
                    <a:pt x="1513" y="863"/>
                  </a:lnTo>
                  <a:lnTo>
                    <a:pt x="1620" y="815"/>
                  </a:lnTo>
                  <a:lnTo>
                    <a:pt x="1716" y="767"/>
                  </a:lnTo>
                  <a:lnTo>
                    <a:pt x="1794" y="725"/>
                  </a:lnTo>
                  <a:lnTo>
                    <a:pt x="1860" y="677"/>
                  </a:lnTo>
                  <a:lnTo>
                    <a:pt x="1907" y="629"/>
                  </a:lnTo>
                  <a:lnTo>
                    <a:pt x="1937" y="581"/>
                  </a:lnTo>
                  <a:lnTo>
                    <a:pt x="1955" y="53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0" y="0"/>
              <a:ext cx="4709" cy="2901"/>
            </a:xfrm>
            <a:custGeom>
              <a:avLst/>
              <a:gdLst>
                <a:gd name="T0" fmla="*/ 5213 w 4694"/>
                <a:gd name="T1" fmla="*/ 797 h 2901"/>
                <a:gd name="T2" fmla="*/ 5179 w 4694"/>
                <a:gd name="T3" fmla="*/ 665 h 2901"/>
                <a:gd name="T4" fmla="*/ 5096 w 4694"/>
                <a:gd name="T5" fmla="*/ 540 h 2901"/>
                <a:gd name="T6" fmla="*/ 4961 w 4694"/>
                <a:gd name="T7" fmla="*/ 426 h 2901"/>
                <a:gd name="T8" fmla="*/ 4776 w 4694"/>
                <a:gd name="T9" fmla="*/ 312 h 2901"/>
                <a:gd name="T10" fmla="*/ 4535 w 4694"/>
                <a:gd name="T11" fmla="*/ 216 h 2901"/>
                <a:gd name="T12" fmla="*/ 4257 w 4694"/>
                <a:gd name="T13" fmla="*/ 120 h 2901"/>
                <a:gd name="T14" fmla="*/ 3931 w 4694"/>
                <a:gd name="T15" fmla="*/ 36 h 2901"/>
                <a:gd name="T16" fmla="*/ 3559 w 4694"/>
                <a:gd name="T17" fmla="*/ 0 h 2901"/>
                <a:gd name="T18" fmla="*/ 3931 w 4694"/>
                <a:gd name="T19" fmla="*/ 78 h 2901"/>
                <a:gd name="T20" fmla="*/ 4257 w 4694"/>
                <a:gd name="T21" fmla="*/ 162 h 2901"/>
                <a:gd name="T22" fmla="*/ 4535 w 4694"/>
                <a:gd name="T23" fmla="*/ 258 h 2901"/>
                <a:gd name="T24" fmla="*/ 4764 w 4694"/>
                <a:gd name="T25" fmla="*/ 366 h 2901"/>
                <a:gd name="T26" fmla="*/ 4936 w 4694"/>
                <a:gd name="T27" fmla="*/ 480 h 2901"/>
                <a:gd name="T28" fmla="*/ 5057 w 4694"/>
                <a:gd name="T29" fmla="*/ 605 h 2901"/>
                <a:gd name="T30" fmla="*/ 5121 w 4694"/>
                <a:gd name="T31" fmla="*/ 737 h 2901"/>
                <a:gd name="T32" fmla="*/ 5121 w 4694"/>
                <a:gd name="T33" fmla="*/ 875 h 2901"/>
                <a:gd name="T34" fmla="*/ 5077 w 4694"/>
                <a:gd name="T35" fmla="*/ 1001 h 2901"/>
                <a:gd name="T36" fmla="*/ 4989 w 4694"/>
                <a:gd name="T37" fmla="*/ 1127 h 2901"/>
                <a:gd name="T38" fmla="*/ 4854 w 4694"/>
                <a:gd name="T39" fmla="*/ 1259 h 2901"/>
                <a:gd name="T40" fmla="*/ 4685 w 4694"/>
                <a:gd name="T41" fmla="*/ 1385 h 2901"/>
                <a:gd name="T42" fmla="*/ 4470 w 4694"/>
                <a:gd name="T43" fmla="*/ 1517 h 2901"/>
                <a:gd name="T44" fmla="*/ 4222 w 4694"/>
                <a:gd name="T45" fmla="*/ 1648 h 2901"/>
                <a:gd name="T46" fmla="*/ 3939 w 4694"/>
                <a:gd name="T47" fmla="*/ 1774 h 2901"/>
                <a:gd name="T48" fmla="*/ 3620 w 4694"/>
                <a:gd name="T49" fmla="*/ 1906 h 2901"/>
                <a:gd name="T50" fmla="*/ 3268 w 4694"/>
                <a:gd name="T51" fmla="*/ 2032 h 2901"/>
                <a:gd name="T52" fmla="*/ 2883 w 4694"/>
                <a:gd name="T53" fmla="*/ 2164 h 2901"/>
                <a:gd name="T54" fmla="*/ 2470 w 4694"/>
                <a:gd name="T55" fmla="*/ 2284 h 2901"/>
                <a:gd name="T56" fmla="*/ 2022 w 4694"/>
                <a:gd name="T57" fmla="*/ 2410 h 2901"/>
                <a:gd name="T58" fmla="*/ 1561 w 4694"/>
                <a:gd name="T59" fmla="*/ 2530 h 2901"/>
                <a:gd name="T60" fmla="*/ 550 w 4694"/>
                <a:gd name="T61" fmla="*/ 2757 h 2901"/>
                <a:gd name="T62" fmla="*/ 0 w 4694"/>
                <a:gd name="T63" fmla="*/ 2901 h 2901"/>
                <a:gd name="T64" fmla="*/ 1068 w 4694"/>
                <a:gd name="T65" fmla="*/ 2674 h 2901"/>
                <a:gd name="T66" fmla="*/ 1819 w 4694"/>
                <a:gd name="T67" fmla="*/ 2494 h 2901"/>
                <a:gd name="T68" fmla="*/ 2288 w 4694"/>
                <a:gd name="T69" fmla="*/ 2374 h 2901"/>
                <a:gd name="T70" fmla="*/ 2721 w 4694"/>
                <a:gd name="T71" fmla="*/ 2248 h 2901"/>
                <a:gd name="T72" fmla="*/ 3128 w 4694"/>
                <a:gd name="T73" fmla="*/ 2116 h 2901"/>
                <a:gd name="T74" fmla="*/ 3500 w 4694"/>
                <a:gd name="T75" fmla="*/ 1984 h 2901"/>
                <a:gd name="T76" fmla="*/ 3845 w 4694"/>
                <a:gd name="T77" fmla="*/ 1858 h 2901"/>
                <a:gd name="T78" fmla="*/ 4151 w 4694"/>
                <a:gd name="T79" fmla="*/ 1720 h 2901"/>
                <a:gd name="T80" fmla="*/ 4425 w 4694"/>
                <a:gd name="T81" fmla="*/ 1589 h 2901"/>
                <a:gd name="T82" fmla="*/ 4658 w 4694"/>
                <a:gd name="T83" fmla="*/ 1457 h 2901"/>
                <a:gd name="T84" fmla="*/ 4854 w 4694"/>
                <a:gd name="T85" fmla="*/ 1325 h 2901"/>
                <a:gd name="T86" fmla="*/ 5009 w 4694"/>
                <a:gd name="T87" fmla="*/ 1193 h 2901"/>
                <a:gd name="T88" fmla="*/ 5121 w 4694"/>
                <a:gd name="T89" fmla="*/ 1061 h 2901"/>
                <a:gd name="T90" fmla="*/ 5186 w 4694"/>
                <a:gd name="T91" fmla="*/ 935 h 2901"/>
                <a:gd name="T92" fmla="*/ 5207 w 4694"/>
                <a:gd name="T93" fmla="*/ 869 h 290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4694" h="2901">
                  <a:moveTo>
                    <a:pt x="4688" y="869"/>
                  </a:moveTo>
                  <a:lnTo>
                    <a:pt x="4694" y="797"/>
                  </a:lnTo>
                  <a:lnTo>
                    <a:pt x="4688" y="731"/>
                  </a:lnTo>
                  <a:lnTo>
                    <a:pt x="4664" y="665"/>
                  </a:lnTo>
                  <a:lnTo>
                    <a:pt x="4634" y="599"/>
                  </a:lnTo>
                  <a:lnTo>
                    <a:pt x="4586" y="540"/>
                  </a:lnTo>
                  <a:lnTo>
                    <a:pt x="4532" y="480"/>
                  </a:lnTo>
                  <a:lnTo>
                    <a:pt x="4466" y="426"/>
                  </a:lnTo>
                  <a:lnTo>
                    <a:pt x="4389" y="366"/>
                  </a:lnTo>
                  <a:lnTo>
                    <a:pt x="4299" y="312"/>
                  </a:lnTo>
                  <a:lnTo>
                    <a:pt x="4197" y="264"/>
                  </a:lnTo>
                  <a:lnTo>
                    <a:pt x="4084" y="216"/>
                  </a:lnTo>
                  <a:lnTo>
                    <a:pt x="3964" y="168"/>
                  </a:lnTo>
                  <a:lnTo>
                    <a:pt x="3833" y="120"/>
                  </a:lnTo>
                  <a:lnTo>
                    <a:pt x="3689" y="78"/>
                  </a:lnTo>
                  <a:lnTo>
                    <a:pt x="3540" y="36"/>
                  </a:lnTo>
                  <a:lnTo>
                    <a:pt x="3378" y="0"/>
                  </a:lnTo>
                  <a:lnTo>
                    <a:pt x="3205" y="0"/>
                  </a:lnTo>
                  <a:lnTo>
                    <a:pt x="3378" y="36"/>
                  </a:lnTo>
                  <a:lnTo>
                    <a:pt x="3540" y="78"/>
                  </a:lnTo>
                  <a:lnTo>
                    <a:pt x="3689" y="120"/>
                  </a:lnTo>
                  <a:lnTo>
                    <a:pt x="3833" y="162"/>
                  </a:lnTo>
                  <a:lnTo>
                    <a:pt x="3964" y="210"/>
                  </a:lnTo>
                  <a:lnTo>
                    <a:pt x="4084" y="258"/>
                  </a:lnTo>
                  <a:lnTo>
                    <a:pt x="4191" y="312"/>
                  </a:lnTo>
                  <a:lnTo>
                    <a:pt x="4287" y="366"/>
                  </a:lnTo>
                  <a:lnTo>
                    <a:pt x="4371" y="420"/>
                  </a:lnTo>
                  <a:lnTo>
                    <a:pt x="4443" y="480"/>
                  </a:lnTo>
                  <a:lnTo>
                    <a:pt x="4502" y="540"/>
                  </a:lnTo>
                  <a:lnTo>
                    <a:pt x="4550" y="605"/>
                  </a:lnTo>
                  <a:lnTo>
                    <a:pt x="4586" y="671"/>
                  </a:lnTo>
                  <a:lnTo>
                    <a:pt x="4610" y="737"/>
                  </a:lnTo>
                  <a:lnTo>
                    <a:pt x="4616" y="803"/>
                  </a:lnTo>
                  <a:lnTo>
                    <a:pt x="4610" y="875"/>
                  </a:lnTo>
                  <a:lnTo>
                    <a:pt x="4592" y="935"/>
                  </a:lnTo>
                  <a:lnTo>
                    <a:pt x="4568" y="1001"/>
                  </a:lnTo>
                  <a:lnTo>
                    <a:pt x="4532" y="1067"/>
                  </a:lnTo>
                  <a:lnTo>
                    <a:pt x="4490" y="1127"/>
                  </a:lnTo>
                  <a:lnTo>
                    <a:pt x="4437" y="1193"/>
                  </a:lnTo>
                  <a:lnTo>
                    <a:pt x="4371" y="1259"/>
                  </a:lnTo>
                  <a:lnTo>
                    <a:pt x="4299" y="1325"/>
                  </a:lnTo>
                  <a:lnTo>
                    <a:pt x="4215" y="1385"/>
                  </a:lnTo>
                  <a:lnTo>
                    <a:pt x="4126" y="1451"/>
                  </a:lnTo>
                  <a:lnTo>
                    <a:pt x="4024" y="1517"/>
                  </a:lnTo>
                  <a:lnTo>
                    <a:pt x="3916" y="1583"/>
                  </a:lnTo>
                  <a:lnTo>
                    <a:pt x="3803" y="1648"/>
                  </a:lnTo>
                  <a:lnTo>
                    <a:pt x="3677" y="1714"/>
                  </a:lnTo>
                  <a:lnTo>
                    <a:pt x="3546" y="1774"/>
                  </a:lnTo>
                  <a:lnTo>
                    <a:pt x="3408" y="1840"/>
                  </a:lnTo>
                  <a:lnTo>
                    <a:pt x="3259" y="1906"/>
                  </a:lnTo>
                  <a:lnTo>
                    <a:pt x="3103" y="1972"/>
                  </a:lnTo>
                  <a:lnTo>
                    <a:pt x="2942" y="2032"/>
                  </a:lnTo>
                  <a:lnTo>
                    <a:pt x="2768" y="2098"/>
                  </a:lnTo>
                  <a:lnTo>
                    <a:pt x="2595" y="2164"/>
                  </a:lnTo>
                  <a:lnTo>
                    <a:pt x="2410" y="2224"/>
                  </a:lnTo>
                  <a:lnTo>
                    <a:pt x="2224" y="2284"/>
                  </a:lnTo>
                  <a:lnTo>
                    <a:pt x="2027" y="2350"/>
                  </a:lnTo>
                  <a:lnTo>
                    <a:pt x="1824" y="2410"/>
                  </a:lnTo>
                  <a:lnTo>
                    <a:pt x="1614" y="2470"/>
                  </a:lnTo>
                  <a:lnTo>
                    <a:pt x="1399" y="2530"/>
                  </a:lnTo>
                  <a:lnTo>
                    <a:pt x="957" y="2644"/>
                  </a:lnTo>
                  <a:lnTo>
                    <a:pt x="484" y="2757"/>
                  </a:lnTo>
                  <a:lnTo>
                    <a:pt x="0" y="2865"/>
                  </a:lnTo>
                  <a:lnTo>
                    <a:pt x="0" y="2901"/>
                  </a:lnTo>
                  <a:lnTo>
                    <a:pt x="496" y="2787"/>
                  </a:lnTo>
                  <a:lnTo>
                    <a:pt x="969" y="2674"/>
                  </a:lnTo>
                  <a:lnTo>
                    <a:pt x="1423" y="2554"/>
                  </a:lnTo>
                  <a:lnTo>
                    <a:pt x="1638" y="2494"/>
                  </a:lnTo>
                  <a:lnTo>
                    <a:pt x="1854" y="2434"/>
                  </a:lnTo>
                  <a:lnTo>
                    <a:pt x="2057" y="2374"/>
                  </a:lnTo>
                  <a:lnTo>
                    <a:pt x="2254" y="2308"/>
                  </a:lnTo>
                  <a:lnTo>
                    <a:pt x="2451" y="2248"/>
                  </a:lnTo>
                  <a:lnTo>
                    <a:pt x="2637" y="2182"/>
                  </a:lnTo>
                  <a:lnTo>
                    <a:pt x="2816" y="2116"/>
                  </a:lnTo>
                  <a:lnTo>
                    <a:pt x="2990" y="2050"/>
                  </a:lnTo>
                  <a:lnTo>
                    <a:pt x="3151" y="1984"/>
                  </a:lnTo>
                  <a:lnTo>
                    <a:pt x="3312" y="1924"/>
                  </a:lnTo>
                  <a:lnTo>
                    <a:pt x="3462" y="1858"/>
                  </a:lnTo>
                  <a:lnTo>
                    <a:pt x="3605" y="1792"/>
                  </a:lnTo>
                  <a:lnTo>
                    <a:pt x="3737" y="1720"/>
                  </a:lnTo>
                  <a:lnTo>
                    <a:pt x="3863" y="1654"/>
                  </a:lnTo>
                  <a:lnTo>
                    <a:pt x="3982" y="1589"/>
                  </a:lnTo>
                  <a:lnTo>
                    <a:pt x="4090" y="1523"/>
                  </a:lnTo>
                  <a:lnTo>
                    <a:pt x="4191" y="1457"/>
                  </a:lnTo>
                  <a:lnTo>
                    <a:pt x="4287" y="1391"/>
                  </a:lnTo>
                  <a:lnTo>
                    <a:pt x="4371" y="1325"/>
                  </a:lnTo>
                  <a:lnTo>
                    <a:pt x="4443" y="1259"/>
                  </a:lnTo>
                  <a:lnTo>
                    <a:pt x="4508" y="1193"/>
                  </a:lnTo>
                  <a:lnTo>
                    <a:pt x="4562" y="1127"/>
                  </a:lnTo>
                  <a:lnTo>
                    <a:pt x="4610" y="1061"/>
                  </a:lnTo>
                  <a:lnTo>
                    <a:pt x="4646" y="995"/>
                  </a:lnTo>
                  <a:lnTo>
                    <a:pt x="4670" y="935"/>
                  </a:lnTo>
                  <a:lnTo>
                    <a:pt x="4688" y="86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0"/>
              <a:ext cx="3773" cy="2356"/>
            </a:xfrm>
            <a:custGeom>
              <a:avLst/>
              <a:gdLst>
                <a:gd name="T0" fmla="*/ 4176 w 3761"/>
                <a:gd name="T1" fmla="*/ 719 h 2356"/>
                <a:gd name="T2" fmla="*/ 4144 w 3761"/>
                <a:gd name="T3" fmla="*/ 599 h 2356"/>
                <a:gd name="T4" fmla="*/ 4059 w 3761"/>
                <a:gd name="T5" fmla="*/ 486 h 2356"/>
                <a:gd name="T6" fmla="*/ 3910 w 3761"/>
                <a:gd name="T7" fmla="*/ 378 h 2356"/>
                <a:gd name="T8" fmla="*/ 3720 w 3761"/>
                <a:gd name="T9" fmla="*/ 282 h 2356"/>
                <a:gd name="T10" fmla="*/ 3473 w 3761"/>
                <a:gd name="T11" fmla="*/ 192 h 2356"/>
                <a:gd name="T12" fmla="*/ 3181 w 3761"/>
                <a:gd name="T13" fmla="*/ 108 h 2356"/>
                <a:gd name="T14" fmla="*/ 2842 w 3761"/>
                <a:gd name="T15" fmla="*/ 36 h 2356"/>
                <a:gd name="T16" fmla="*/ 2476 w 3761"/>
                <a:gd name="T17" fmla="*/ 0 h 2356"/>
                <a:gd name="T18" fmla="*/ 2863 w 3761"/>
                <a:gd name="T19" fmla="*/ 72 h 2356"/>
                <a:gd name="T20" fmla="*/ 3194 w 3761"/>
                <a:gd name="T21" fmla="*/ 150 h 2356"/>
                <a:gd name="T22" fmla="*/ 3486 w 3761"/>
                <a:gd name="T23" fmla="*/ 234 h 2356"/>
                <a:gd name="T24" fmla="*/ 3720 w 3761"/>
                <a:gd name="T25" fmla="*/ 330 h 2356"/>
                <a:gd name="T26" fmla="*/ 3903 w 3761"/>
                <a:gd name="T27" fmla="*/ 432 h 2356"/>
                <a:gd name="T28" fmla="*/ 4027 w 3761"/>
                <a:gd name="T29" fmla="*/ 545 h 2356"/>
                <a:gd name="T30" fmla="*/ 4092 w 3761"/>
                <a:gd name="T31" fmla="*/ 665 h 2356"/>
                <a:gd name="T32" fmla="*/ 4098 w 3761"/>
                <a:gd name="T33" fmla="*/ 791 h 2356"/>
                <a:gd name="T34" fmla="*/ 4059 w 3761"/>
                <a:gd name="T35" fmla="*/ 887 h 2356"/>
                <a:gd name="T36" fmla="*/ 3992 w 3761"/>
                <a:gd name="T37" fmla="*/ 989 h 2356"/>
                <a:gd name="T38" fmla="*/ 3884 w 3761"/>
                <a:gd name="T39" fmla="*/ 1091 h 2356"/>
                <a:gd name="T40" fmla="*/ 3746 w 3761"/>
                <a:gd name="T41" fmla="*/ 1187 h 2356"/>
                <a:gd name="T42" fmla="*/ 3579 w 3761"/>
                <a:gd name="T43" fmla="*/ 1289 h 2356"/>
                <a:gd name="T44" fmla="*/ 3381 w 3761"/>
                <a:gd name="T45" fmla="*/ 1391 h 2356"/>
                <a:gd name="T46" fmla="*/ 3148 w 3761"/>
                <a:gd name="T47" fmla="*/ 1493 h 2356"/>
                <a:gd name="T48" fmla="*/ 2896 w 3761"/>
                <a:gd name="T49" fmla="*/ 1589 h 2356"/>
                <a:gd name="T50" fmla="*/ 2306 w 3761"/>
                <a:gd name="T51" fmla="*/ 1786 h 2356"/>
                <a:gd name="T52" fmla="*/ 1624 w 3761"/>
                <a:gd name="T53" fmla="*/ 1972 h 2356"/>
                <a:gd name="T54" fmla="*/ 854 w 3761"/>
                <a:gd name="T55" fmla="*/ 2158 h 2356"/>
                <a:gd name="T56" fmla="*/ 0 w 3761"/>
                <a:gd name="T57" fmla="*/ 2326 h 2356"/>
                <a:gd name="T58" fmla="*/ 434 w 3761"/>
                <a:gd name="T59" fmla="*/ 2272 h 2356"/>
                <a:gd name="T60" fmla="*/ 1274 w 3761"/>
                <a:gd name="T61" fmla="*/ 2092 h 2356"/>
                <a:gd name="T62" fmla="*/ 2010 w 3761"/>
                <a:gd name="T63" fmla="*/ 1900 h 2356"/>
                <a:gd name="T64" fmla="*/ 2656 w 3761"/>
                <a:gd name="T65" fmla="*/ 1702 h 2356"/>
                <a:gd name="T66" fmla="*/ 2944 w 3761"/>
                <a:gd name="T67" fmla="*/ 1607 h 2356"/>
                <a:gd name="T68" fmla="*/ 3201 w 3761"/>
                <a:gd name="T69" fmla="*/ 1505 h 2356"/>
                <a:gd name="T70" fmla="*/ 3434 w 3761"/>
                <a:gd name="T71" fmla="*/ 1403 h 2356"/>
                <a:gd name="T72" fmla="*/ 3641 w 3761"/>
                <a:gd name="T73" fmla="*/ 1301 h 2356"/>
                <a:gd name="T74" fmla="*/ 3812 w 3761"/>
                <a:gd name="T75" fmla="*/ 1193 h 2356"/>
                <a:gd name="T76" fmla="*/ 3951 w 3761"/>
                <a:gd name="T77" fmla="*/ 1091 h 2356"/>
                <a:gd name="T78" fmla="*/ 4059 w 3761"/>
                <a:gd name="T79" fmla="*/ 989 h 2356"/>
                <a:gd name="T80" fmla="*/ 4131 w 3761"/>
                <a:gd name="T81" fmla="*/ 887 h 2356"/>
                <a:gd name="T82" fmla="*/ 4170 w 3761"/>
                <a:gd name="T83" fmla="*/ 785 h 235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3761" h="2356">
                  <a:moveTo>
                    <a:pt x="3755" y="785"/>
                  </a:moveTo>
                  <a:lnTo>
                    <a:pt x="3761" y="719"/>
                  </a:lnTo>
                  <a:lnTo>
                    <a:pt x="3755" y="659"/>
                  </a:lnTo>
                  <a:lnTo>
                    <a:pt x="3731" y="599"/>
                  </a:lnTo>
                  <a:lnTo>
                    <a:pt x="3701" y="545"/>
                  </a:lnTo>
                  <a:lnTo>
                    <a:pt x="3653" y="486"/>
                  </a:lnTo>
                  <a:lnTo>
                    <a:pt x="3593" y="432"/>
                  </a:lnTo>
                  <a:lnTo>
                    <a:pt x="3522" y="378"/>
                  </a:lnTo>
                  <a:lnTo>
                    <a:pt x="3444" y="330"/>
                  </a:lnTo>
                  <a:lnTo>
                    <a:pt x="3348" y="282"/>
                  </a:lnTo>
                  <a:lnTo>
                    <a:pt x="3241" y="234"/>
                  </a:lnTo>
                  <a:lnTo>
                    <a:pt x="3127" y="192"/>
                  </a:lnTo>
                  <a:lnTo>
                    <a:pt x="3002" y="150"/>
                  </a:lnTo>
                  <a:lnTo>
                    <a:pt x="2864" y="108"/>
                  </a:lnTo>
                  <a:lnTo>
                    <a:pt x="2715" y="72"/>
                  </a:lnTo>
                  <a:lnTo>
                    <a:pt x="2559" y="36"/>
                  </a:lnTo>
                  <a:lnTo>
                    <a:pt x="2392" y="0"/>
                  </a:lnTo>
                  <a:lnTo>
                    <a:pt x="2230" y="0"/>
                  </a:lnTo>
                  <a:lnTo>
                    <a:pt x="2410" y="36"/>
                  </a:lnTo>
                  <a:lnTo>
                    <a:pt x="2577" y="72"/>
                  </a:lnTo>
                  <a:lnTo>
                    <a:pt x="2732" y="108"/>
                  </a:lnTo>
                  <a:lnTo>
                    <a:pt x="2876" y="150"/>
                  </a:lnTo>
                  <a:lnTo>
                    <a:pt x="3014" y="192"/>
                  </a:lnTo>
                  <a:lnTo>
                    <a:pt x="3139" y="234"/>
                  </a:lnTo>
                  <a:lnTo>
                    <a:pt x="3253" y="282"/>
                  </a:lnTo>
                  <a:lnTo>
                    <a:pt x="3348" y="330"/>
                  </a:lnTo>
                  <a:lnTo>
                    <a:pt x="3438" y="384"/>
                  </a:lnTo>
                  <a:lnTo>
                    <a:pt x="3516" y="432"/>
                  </a:lnTo>
                  <a:lnTo>
                    <a:pt x="3576" y="492"/>
                  </a:lnTo>
                  <a:lnTo>
                    <a:pt x="3623" y="545"/>
                  </a:lnTo>
                  <a:lnTo>
                    <a:pt x="3665" y="605"/>
                  </a:lnTo>
                  <a:lnTo>
                    <a:pt x="3683" y="665"/>
                  </a:lnTo>
                  <a:lnTo>
                    <a:pt x="3695" y="725"/>
                  </a:lnTo>
                  <a:lnTo>
                    <a:pt x="3689" y="791"/>
                  </a:lnTo>
                  <a:lnTo>
                    <a:pt x="3677" y="839"/>
                  </a:lnTo>
                  <a:lnTo>
                    <a:pt x="3653" y="887"/>
                  </a:lnTo>
                  <a:lnTo>
                    <a:pt x="3629" y="941"/>
                  </a:lnTo>
                  <a:lnTo>
                    <a:pt x="3593" y="989"/>
                  </a:lnTo>
                  <a:lnTo>
                    <a:pt x="3546" y="1037"/>
                  </a:lnTo>
                  <a:lnTo>
                    <a:pt x="3498" y="1091"/>
                  </a:lnTo>
                  <a:lnTo>
                    <a:pt x="3438" y="1139"/>
                  </a:lnTo>
                  <a:lnTo>
                    <a:pt x="3372" y="1187"/>
                  </a:lnTo>
                  <a:lnTo>
                    <a:pt x="3301" y="1241"/>
                  </a:lnTo>
                  <a:lnTo>
                    <a:pt x="3223" y="1289"/>
                  </a:lnTo>
                  <a:lnTo>
                    <a:pt x="3133" y="1343"/>
                  </a:lnTo>
                  <a:lnTo>
                    <a:pt x="3043" y="1391"/>
                  </a:lnTo>
                  <a:lnTo>
                    <a:pt x="2942" y="1439"/>
                  </a:lnTo>
                  <a:lnTo>
                    <a:pt x="2834" y="1493"/>
                  </a:lnTo>
                  <a:lnTo>
                    <a:pt x="2727" y="1541"/>
                  </a:lnTo>
                  <a:lnTo>
                    <a:pt x="2607" y="1589"/>
                  </a:lnTo>
                  <a:lnTo>
                    <a:pt x="2356" y="1690"/>
                  </a:lnTo>
                  <a:lnTo>
                    <a:pt x="2075" y="1786"/>
                  </a:lnTo>
                  <a:lnTo>
                    <a:pt x="1782" y="1882"/>
                  </a:lnTo>
                  <a:lnTo>
                    <a:pt x="1459" y="1972"/>
                  </a:lnTo>
                  <a:lnTo>
                    <a:pt x="1124" y="2068"/>
                  </a:lnTo>
                  <a:lnTo>
                    <a:pt x="765" y="2158"/>
                  </a:lnTo>
                  <a:lnTo>
                    <a:pt x="389" y="2242"/>
                  </a:lnTo>
                  <a:lnTo>
                    <a:pt x="0" y="2326"/>
                  </a:lnTo>
                  <a:lnTo>
                    <a:pt x="0" y="2356"/>
                  </a:lnTo>
                  <a:lnTo>
                    <a:pt x="401" y="2272"/>
                  </a:lnTo>
                  <a:lnTo>
                    <a:pt x="777" y="2182"/>
                  </a:lnTo>
                  <a:lnTo>
                    <a:pt x="1142" y="2092"/>
                  </a:lnTo>
                  <a:lnTo>
                    <a:pt x="1483" y="1996"/>
                  </a:lnTo>
                  <a:lnTo>
                    <a:pt x="1812" y="1900"/>
                  </a:lnTo>
                  <a:lnTo>
                    <a:pt x="2111" y="1804"/>
                  </a:lnTo>
                  <a:lnTo>
                    <a:pt x="2392" y="1702"/>
                  </a:lnTo>
                  <a:lnTo>
                    <a:pt x="2523" y="1654"/>
                  </a:lnTo>
                  <a:lnTo>
                    <a:pt x="2649" y="1607"/>
                  </a:lnTo>
                  <a:lnTo>
                    <a:pt x="2768" y="1553"/>
                  </a:lnTo>
                  <a:lnTo>
                    <a:pt x="2882" y="1505"/>
                  </a:lnTo>
                  <a:lnTo>
                    <a:pt x="2990" y="1451"/>
                  </a:lnTo>
                  <a:lnTo>
                    <a:pt x="3091" y="1403"/>
                  </a:lnTo>
                  <a:lnTo>
                    <a:pt x="3187" y="1349"/>
                  </a:lnTo>
                  <a:lnTo>
                    <a:pt x="3277" y="1301"/>
                  </a:lnTo>
                  <a:lnTo>
                    <a:pt x="3354" y="1247"/>
                  </a:lnTo>
                  <a:lnTo>
                    <a:pt x="3432" y="1193"/>
                  </a:lnTo>
                  <a:lnTo>
                    <a:pt x="3498" y="1145"/>
                  </a:lnTo>
                  <a:lnTo>
                    <a:pt x="3558" y="1091"/>
                  </a:lnTo>
                  <a:lnTo>
                    <a:pt x="3611" y="1043"/>
                  </a:lnTo>
                  <a:lnTo>
                    <a:pt x="3653" y="989"/>
                  </a:lnTo>
                  <a:lnTo>
                    <a:pt x="3689" y="941"/>
                  </a:lnTo>
                  <a:lnTo>
                    <a:pt x="3719" y="887"/>
                  </a:lnTo>
                  <a:lnTo>
                    <a:pt x="3743" y="833"/>
                  </a:lnTo>
                  <a:lnTo>
                    <a:pt x="3755" y="78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0" y="0"/>
              <a:ext cx="2933" cy="1846"/>
            </a:xfrm>
            <a:custGeom>
              <a:avLst/>
              <a:gdLst>
                <a:gd name="T0" fmla="*/ 3235 w 2924"/>
                <a:gd name="T1" fmla="*/ 647 h 1846"/>
                <a:gd name="T2" fmla="*/ 3182 w 2924"/>
                <a:gd name="T3" fmla="*/ 528 h 1846"/>
                <a:gd name="T4" fmla="*/ 3045 w 2924"/>
                <a:gd name="T5" fmla="*/ 414 h 1846"/>
                <a:gd name="T6" fmla="*/ 2830 w 2924"/>
                <a:gd name="T7" fmla="*/ 318 h 1846"/>
                <a:gd name="T8" fmla="*/ 2546 w 2924"/>
                <a:gd name="T9" fmla="*/ 228 h 1846"/>
                <a:gd name="T10" fmla="*/ 2194 w 2924"/>
                <a:gd name="T11" fmla="*/ 150 h 1846"/>
                <a:gd name="T12" fmla="*/ 1773 w 2924"/>
                <a:gd name="T13" fmla="*/ 78 h 1846"/>
                <a:gd name="T14" fmla="*/ 1310 w 2924"/>
                <a:gd name="T15" fmla="*/ 24 h 1846"/>
                <a:gd name="T16" fmla="*/ 760 w 2924"/>
                <a:gd name="T17" fmla="*/ 0 h 1846"/>
                <a:gd name="T18" fmla="*/ 1322 w 2924"/>
                <a:gd name="T19" fmla="*/ 48 h 1846"/>
                <a:gd name="T20" fmla="*/ 1791 w 2924"/>
                <a:gd name="T21" fmla="*/ 108 h 1846"/>
                <a:gd name="T22" fmla="*/ 2222 w 2924"/>
                <a:gd name="T23" fmla="*/ 180 h 1846"/>
                <a:gd name="T24" fmla="*/ 2574 w 2924"/>
                <a:gd name="T25" fmla="*/ 264 h 1846"/>
                <a:gd name="T26" fmla="*/ 2844 w 2924"/>
                <a:gd name="T27" fmla="*/ 360 h 1846"/>
                <a:gd name="T28" fmla="*/ 3045 w 2924"/>
                <a:gd name="T29" fmla="*/ 468 h 1846"/>
                <a:gd name="T30" fmla="*/ 3149 w 2924"/>
                <a:gd name="T31" fmla="*/ 587 h 1846"/>
                <a:gd name="T32" fmla="*/ 3169 w 2924"/>
                <a:gd name="T33" fmla="*/ 713 h 1846"/>
                <a:gd name="T34" fmla="*/ 3142 w 2924"/>
                <a:gd name="T35" fmla="*/ 785 h 1846"/>
                <a:gd name="T36" fmla="*/ 3089 w 2924"/>
                <a:gd name="T37" fmla="*/ 857 h 1846"/>
                <a:gd name="T38" fmla="*/ 2904 w 2924"/>
                <a:gd name="T39" fmla="*/ 1001 h 1846"/>
                <a:gd name="T40" fmla="*/ 2622 w 2924"/>
                <a:gd name="T41" fmla="*/ 1145 h 1846"/>
                <a:gd name="T42" fmla="*/ 2250 w 2924"/>
                <a:gd name="T43" fmla="*/ 1289 h 1846"/>
                <a:gd name="T44" fmla="*/ 1791 w 2924"/>
                <a:gd name="T45" fmla="*/ 1433 h 1846"/>
                <a:gd name="T46" fmla="*/ 1274 w 2924"/>
                <a:gd name="T47" fmla="*/ 1571 h 1846"/>
                <a:gd name="T48" fmla="*/ 670 w 2924"/>
                <a:gd name="T49" fmla="*/ 1702 h 1846"/>
                <a:gd name="T50" fmla="*/ 0 w 2924"/>
                <a:gd name="T51" fmla="*/ 1828 h 1846"/>
                <a:gd name="T52" fmla="*/ 344 w 2924"/>
                <a:gd name="T53" fmla="*/ 1780 h 1846"/>
                <a:gd name="T54" fmla="*/ 996 w 2924"/>
                <a:gd name="T55" fmla="*/ 1648 h 1846"/>
                <a:gd name="T56" fmla="*/ 1570 w 2924"/>
                <a:gd name="T57" fmla="*/ 1511 h 1846"/>
                <a:gd name="T58" fmla="*/ 2069 w 2924"/>
                <a:gd name="T59" fmla="*/ 1367 h 1846"/>
                <a:gd name="T60" fmla="*/ 2491 w 2924"/>
                <a:gd name="T61" fmla="*/ 1223 h 1846"/>
                <a:gd name="T62" fmla="*/ 2830 w 2924"/>
                <a:gd name="T63" fmla="*/ 1079 h 1846"/>
                <a:gd name="T64" fmla="*/ 3071 w 2924"/>
                <a:gd name="T65" fmla="*/ 929 h 1846"/>
                <a:gd name="T66" fmla="*/ 3182 w 2924"/>
                <a:gd name="T67" fmla="*/ 815 h 1846"/>
                <a:gd name="T68" fmla="*/ 3222 w 2924"/>
                <a:gd name="T69" fmla="*/ 743 h 1846"/>
                <a:gd name="T70" fmla="*/ 3235 w 2924"/>
                <a:gd name="T71" fmla="*/ 707 h 184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2924" h="1846">
                  <a:moveTo>
                    <a:pt x="2924" y="707"/>
                  </a:moveTo>
                  <a:lnTo>
                    <a:pt x="2924" y="647"/>
                  </a:lnTo>
                  <a:lnTo>
                    <a:pt x="2912" y="581"/>
                  </a:lnTo>
                  <a:lnTo>
                    <a:pt x="2876" y="528"/>
                  </a:lnTo>
                  <a:lnTo>
                    <a:pt x="2822" y="468"/>
                  </a:lnTo>
                  <a:lnTo>
                    <a:pt x="2750" y="414"/>
                  </a:lnTo>
                  <a:lnTo>
                    <a:pt x="2667" y="366"/>
                  </a:lnTo>
                  <a:lnTo>
                    <a:pt x="2559" y="318"/>
                  </a:lnTo>
                  <a:lnTo>
                    <a:pt x="2440" y="270"/>
                  </a:lnTo>
                  <a:lnTo>
                    <a:pt x="2302" y="228"/>
                  </a:lnTo>
                  <a:lnTo>
                    <a:pt x="2153" y="186"/>
                  </a:lnTo>
                  <a:lnTo>
                    <a:pt x="1985" y="150"/>
                  </a:lnTo>
                  <a:lnTo>
                    <a:pt x="1806" y="114"/>
                  </a:lnTo>
                  <a:lnTo>
                    <a:pt x="1608" y="78"/>
                  </a:lnTo>
                  <a:lnTo>
                    <a:pt x="1399" y="54"/>
                  </a:lnTo>
                  <a:lnTo>
                    <a:pt x="1178" y="24"/>
                  </a:lnTo>
                  <a:lnTo>
                    <a:pt x="945" y="0"/>
                  </a:lnTo>
                  <a:lnTo>
                    <a:pt x="694" y="0"/>
                  </a:lnTo>
                  <a:lnTo>
                    <a:pt x="945" y="24"/>
                  </a:lnTo>
                  <a:lnTo>
                    <a:pt x="1190" y="48"/>
                  </a:lnTo>
                  <a:lnTo>
                    <a:pt x="1417" y="78"/>
                  </a:lnTo>
                  <a:lnTo>
                    <a:pt x="1626" y="108"/>
                  </a:lnTo>
                  <a:lnTo>
                    <a:pt x="1824" y="144"/>
                  </a:lnTo>
                  <a:lnTo>
                    <a:pt x="2009" y="180"/>
                  </a:lnTo>
                  <a:lnTo>
                    <a:pt x="2176" y="222"/>
                  </a:lnTo>
                  <a:lnTo>
                    <a:pt x="2326" y="264"/>
                  </a:lnTo>
                  <a:lnTo>
                    <a:pt x="2457" y="312"/>
                  </a:lnTo>
                  <a:lnTo>
                    <a:pt x="2571" y="360"/>
                  </a:lnTo>
                  <a:lnTo>
                    <a:pt x="2667" y="414"/>
                  </a:lnTo>
                  <a:lnTo>
                    <a:pt x="2750" y="468"/>
                  </a:lnTo>
                  <a:lnTo>
                    <a:pt x="2804" y="528"/>
                  </a:lnTo>
                  <a:lnTo>
                    <a:pt x="2846" y="587"/>
                  </a:lnTo>
                  <a:lnTo>
                    <a:pt x="2864" y="647"/>
                  </a:lnTo>
                  <a:lnTo>
                    <a:pt x="2864" y="713"/>
                  </a:lnTo>
                  <a:lnTo>
                    <a:pt x="2852" y="749"/>
                  </a:lnTo>
                  <a:lnTo>
                    <a:pt x="2840" y="785"/>
                  </a:lnTo>
                  <a:lnTo>
                    <a:pt x="2816" y="821"/>
                  </a:lnTo>
                  <a:lnTo>
                    <a:pt x="2792" y="857"/>
                  </a:lnTo>
                  <a:lnTo>
                    <a:pt x="2721" y="929"/>
                  </a:lnTo>
                  <a:lnTo>
                    <a:pt x="2625" y="1001"/>
                  </a:lnTo>
                  <a:lnTo>
                    <a:pt x="2505" y="1073"/>
                  </a:lnTo>
                  <a:lnTo>
                    <a:pt x="2368" y="1145"/>
                  </a:lnTo>
                  <a:lnTo>
                    <a:pt x="2212" y="1217"/>
                  </a:lnTo>
                  <a:lnTo>
                    <a:pt x="2033" y="1289"/>
                  </a:lnTo>
                  <a:lnTo>
                    <a:pt x="1842" y="1361"/>
                  </a:lnTo>
                  <a:lnTo>
                    <a:pt x="1626" y="1433"/>
                  </a:lnTo>
                  <a:lnTo>
                    <a:pt x="1393" y="1499"/>
                  </a:lnTo>
                  <a:lnTo>
                    <a:pt x="1142" y="1571"/>
                  </a:lnTo>
                  <a:lnTo>
                    <a:pt x="879" y="1636"/>
                  </a:lnTo>
                  <a:lnTo>
                    <a:pt x="604" y="1702"/>
                  </a:lnTo>
                  <a:lnTo>
                    <a:pt x="305" y="1768"/>
                  </a:lnTo>
                  <a:lnTo>
                    <a:pt x="0" y="1828"/>
                  </a:lnTo>
                  <a:lnTo>
                    <a:pt x="0" y="1846"/>
                  </a:lnTo>
                  <a:lnTo>
                    <a:pt x="311" y="1780"/>
                  </a:lnTo>
                  <a:lnTo>
                    <a:pt x="610" y="1714"/>
                  </a:lnTo>
                  <a:lnTo>
                    <a:pt x="897" y="1648"/>
                  </a:lnTo>
                  <a:lnTo>
                    <a:pt x="1166" y="1583"/>
                  </a:lnTo>
                  <a:lnTo>
                    <a:pt x="1417" y="1511"/>
                  </a:lnTo>
                  <a:lnTo>
                    <a:pt x="1656" y="1439"/>
                  </a:lnTo>
                  <a:lnTo>
                    <a:pt x="1871" y="1367"/>
                  </a:lnTo>
                  <a:lnTo>
                    <a:pt x="2075" y="1295"/>
                  </a:lnTo>
                  <a:lnTo>
                    <a:pt x="2254" y="1223"/>
                  </a:lnTo>
                  <a:lnTo>
                    <a:pt x="2416" y="1151"/>
                  </a:lnTo>
                  <a:lnTo>
                    <a:pt x="2559" y="1079"/>
                  </a:lnTo>
                  <a:lnTo>
                    <a:pt x="2679" y="1001"/>
                  </a:lnTo>
                  <a:lnTo>
                    <a:pt x="2774" y="929"/>
                  </a:lnTo>
                  <a:lnTo>
                    <a:pt x="2846" y="857"/>
                  </a:lnTo>
                  <a:lnTo>
                    <a:pt x="2876" y="815"/>
                  </a:lnTo>
                  <a:lnTo>
                    <a:pt x="2900" y="779"/>
                  </a:lnTo>
                  <a:lnTo>
                    <a:pt x="2912" y="743"/>
                  </a:lnTo>
                  <a:lnTo>
                    <a:pt x="2924" y="70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hidden">
            <a:xfrm>
              <a:off x="114" y="2847"/>
              <a:ext cx="1493" cy="204"/>
            </a:xfrm>
            <a:custGeom>
              <a:avLst/>
              <a:gdLst>
                <a:gd name="T0" fmla="*/ 1564 w 1488"/>
                <a:gd name="T1" fmla="*/ 204 h 204"/>
                <a:gd name="T2" fmla="*/ 0 w 1488"/>
                <a:gd name="T3" fmla="*/ 18 h 204"/>
                <a:gd name="T4" fmla="*/ 77 w 1488"/>
                <a:gd name="T5" fmla="*/ 0 h 204"/>
                <a:gd name="T6" fmla="*/ 1656 w 1488"/>
                <a:gd name="T7" fmla="*/ 186 h 204"/>
                <a:gd name="T8" fmla="*/ 1564 w 1488"/>
                <a:gd name="T9" fmla="*/ 204 h 204"/>
                <a:gd name="T10" fmla="*/ 1564 w 1488"/>
                <a:gd name="T11" fmla="*/ 204 h 20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88" h="204">
                  <a:moveTo>
                    <a:pt x="1399" y="204"/>
                  </a:moveTo>
                  <a:lnTo>
                    <a:pt x="0" y="18"/>
                  </a:lnTo>
                  <a:lnTo>
                    <a:pt x="77" y="0"/>
                  </a:lnTo>
                  <a:lnTo>
                    <a:pt x="1488" y="186"/>
                  </a:lnTo>
                  <a:lnTo>
                    <a:pt x="1399" y="20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hidden">
            <a:xfrm>
              <a:off x="473" y="3105"/>
              <a:ext cx="1" cy="1"/>
            </a:xfrm>
            <a:prstGeom prst="rect">
              <a:avLst/>
            </a:prstGeom>
            <a:solidFill>
              <a:srgbClr val="1414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b="1">
                  <a:solidFill>
                    <a:srgbClr val="CC3300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rgbClr val="CC3300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rgbClr val="CC3300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rgbClr val="CC3300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rgbClr val="CC3300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b="1">
                  <a:solidFill>
                    <a:srgbClr val="CC3300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b="1">
                  <a:solidFill>
                    <a:srgbClr val="CC3300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b="1">
                  <a:solidFill>
                    <a:srgbClr val="CC3300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b="1">
                  <a:solidFill>
                    <a:srgbClr val="CC3300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12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6" name="Rectangle 14"/>
            <p:cNvSpPr>
              <a:spLocks noChangeArrowheads="1"/>
            </p:cNvSpPr>
            <p:nvPr/>
          </p:nvSpPr>
          <p:spPr bwMode="hidden">
            <a:xfrm>
              <a:off x="473" y="3105"/>
              <a:ext cx="1" cy="1"/>
            </a:xfrm>
            <a:prstGeom prst="rect">
              <a:avLst/>
            </a:prstGeom>
            <a:solidFill>
              <a:srgbClr val="1414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b="1">
                  <a:solidFill>
                    <a:srgbClr val="CC3300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rgbClr val="CC3300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rgbClr val="CC3300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rgbClr val="CC3300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rgbClr val="CC3300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b="1">
                  <a:solidFill>
                    <a:srgbClr val="CC3300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b="1">
                  <a:solidFill>
                    <a:srgbClr val="CC3300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b="1">
                  <a:solidFill>
                    <a:srgbClr val="CC3300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b="1">
                  <a:solidFill>
                    <a:srgbClr val="CC3300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12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grpSp>
          <p:nvGrpSpPr>
            <p:cNvPr id="17" name="Group 15"/>
            <p:cNvGrpSpPr>
              <a:grpSpLocks/>
            </p:cNvGrpSpPr>
            <p:nvPr/>
          </p:nvGrpSpPr>
          <p:grpSpPr bwMode="auto">
            <a:xfrm>
              <a:off x="192" y="2284"/>
              <a:ext cx="1254" cy="923"/>
              <a:chOff x="192" y="2284"/>
              <a:chExt cx="1254" cy="923"/>
            </a:xfrm>
          </p:grpSpPr>
          <p:sp>
            <p:nvSpPr>
              <p:cNvPr id="18" name="Freeform 16"/>
              <p:cNvSpPr>
                <a:spLocks/>
              </p:cNvSpPr>
              <p:nvPr/>
            </p:nvSpPr>
            <p:spPr bwMode="hidden">
              <a:xfrm>
                <a:off x="408" y="3009"/>
                <a:ext cx="47" cy="6"/>
              </a:xfrm>
              <a:custGeom>
                <a:avLst/>
                <a:gdLst>
                  <a:gd name="T0" fmla="*/ 47 w 47"/>
                  <a:gd name="T1" fmla="*/ 6 h 6"/>
                  <a:gd name="T2" fmla="*/ 0 w 47"/>
                  <a:gd name="T3" fmla="*/ 0 h 6"/>
                  <a:gd name="T4" fmla="*/ 0 w 47"/>
                  <a:gd name="T5" fmla="*/ 0 h 6"/>
                  <a:gd name="T6" fmla="*/ 47 w 47"/>
                  <a:gd name="T7" fmla="*/ 6 h 6"/>
                  <a:gd name="T8" fmla="*/ 47 w 47"/>
                  <a:gd name="T9" fmla="*/ 6 h 6"/>
                  <a:gd name="T10" fmla="*/ 47 w 47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" h="6">
                    <a:moveTo>
                      <a:pt x="47" y="6"/>
                    </a:moveTo>
                    <a:lnTo>
                      <a:pt x="0" y="0"/>
                    </a:lnTo>
                    <a:lnTo>
                      <a:pt x="47" y="6"/>
                    </a:lnTo>
                    <a:close/>
                  </a:path>
                </a:pathLst>
              </a:custGeom>
              <a:solidFill>
                <a:srgbClr val="1414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9" name="Freeform 17"/>
              <p:cNvSpPr>
                <a:spLocks/>
              </p:cNvSpPr>
              <p:nvPr/>
            </p:nvSpPr>
            <p:spPr bwMode="hidden">
              <a:xfrm>
                <a:off x="912" y="2284"/>
                <a:ext cx="324" cy="162"/>
              </a:xfrm>
              <a:custGeom>
                <a:avLst/>
                <a:gdLst>
                  <a:gd name="T0" fmla="*/ 0 w 323"/>
                  <a:gd name="T1" fmla="*/ 24 h 162"/>
                  <a:gd name="T2" fmla="*/ 6 w 323"/>
                  <a:gd name="T3" fmla="*/ 24 h 162"/>
                  <a:gd name="T4" fmla="*/ 12 w 323"/>
                  <a:gd name="T5" fmla="*/ 18 h 162"/>
                  <a:gd name="T6" fmla="*/ 48 w 323"/>
                  <a:gd name="T7" fmla="*/ 6 h 162"/>
                  <a:gd name="T8" fmla="*/ 101 w 323"/>
                  <a:gd name="T9" fmla="*/ 0 h 162"/>
                  <a:gd name="T10" fmla="*/ 137 w 323"/>
                  <a:gd name="T11" fmla="*/ 6 h 162"/>
                  <a:gd name="T12" fmla="*/ 206 w 323"/>
                  <a:gd name="T13" fmla="*/ 18 h 162"/>
                  <a:gd name="T14" fmla="*/ 272 w 323"/>
                  <a:gd name="T15" fmla="*/ 54 h 162"/>
                  <a:gd name="T16" fmla="*/ 320 w 323"/>
                  <a:gd name="T17" fmla="*/ 90 h 162"/>
                  <a:gd name="T18" fmla="*/ 350 w 323"/>
                  <a:gd name="T19" fmla="*/ 114 h 162"/>
                  <a:gd name="T20" fmla="*/ 356 w 323"/>
                  <a:gd name="T21" fmla="*/ 126 h 162"/>
                  <a:gd name="T22" fmla="*/ 356 w 323"/>
                  <a:gd name="T23" fmla="*/ 126 h 162"/>
                  <a:gd name="T24" fmla="*/ 254 w 323"/>
                  <a:gd name="T25" fmla="*/ 162 h 162"/>
                  <a:gd name="T26" fmla="*/ 0 w 323"/>
                  <a:gd name="T27" fmla="*/ 24 h 162"/>
                  <a:gd name="T28" fmla="*/ 0 w 323"/>
                  <a:gd name="T29" fmla="*/ 24 h 16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323" h="162">
                    <a:moveTo>
                      <a:pt x="0" y="24"/>
                    </a:moveTo>
                    <a:lnTo>
                      <a:pt x="6" y="24"/>
                    </a:lnTo>
                    <a:lnTo>
                      <a:pt x="12" y="18"/>
                    </a:lnTo>
                    <a:lnTo>
                      <a:pt x="48" y="6"/>
                    </a:lnTo>
                    <a:lnTo>
                      <a:pt x="101" y="0"/>
                    </a:lnTo>
                    <a:lnTo>
                      <a:pt x="137" y="6"/>
                    </a:lnTo>
                    <a:lnTo>
                      <a:pt x="173" y="18"/>
                    </a:lnTo>
                    <a:lnTo>
                      <a:pt x="239" y="54"/>
                    </a:lnTo>
                    <a:lnTo>
                      <a:pt x="287" y="90"/>
                    </a:lnTo>
                    <a:lnTo>
                      <a:pt x="317" y="114"/>
                    </a:lnTo>
                    <a:lnTo>
                      <a:pt x="323" y="126"/>
                    </a:lnTo>
                    <a:lnTo>
                      <a:pt x="221" y="162"/>
                    </a:lnTo>
                    <a:lnTo>
                      <a:pt x="0" y="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0" name="Freeform 18"/>
              <p:cNvSpPr>
                <a:spLocks noEditPoints="1"/>
              </p:cNvSpPr>
              <p:nvPr/>
            </p:nvSpPr>
            <p:spPr bwMode="hidden">
              <a:xfrm>
                <a:off x="192" y="2284"/>
                <a:ext cx="1254" cy="923"/>
              </a:xfrm>
              <a:custGeom>
                <a:avLst/>
                <a:gdLst>
                  <a:gd name="T0" fmla="*/ 1298 w 1250"/>
                  <a:gd name="T1" fmla="*/ 641 h 923"/>
                  <a:gd name="T2" fmla="*/ 1298 w 1250"/>
                  <a:gd name="T3" fmla="*/ 473 h 923"/>
                  <a:gd name="T4" fmla="*/ 1268 w 1250"/>
                  <a:gd name="T5" fmla="*/ 384 h 923"/>
                  <a:gd name="T6" fmla="*/ 1244 w 1250"/>
                  <a:gd name="T7" fmla="*/ 288 h 923"/>
                  <a:gd name="T8" fmla="*/ 1171 w 1250"/>
                  <a:gd name="T9" fmla="*/ 174 h 923"/>
                  <a:gd name="T10" fmla="*/ 1080 w 1250"/>
                  <a:gd name="T11" fmla="*/ 96 h 923"/>
                  <a:gd name="T12" fmla="*/ 1062 w 1250"/>
                  <a:gd name="T13" fmla="*/ 72 h 923"/>
                  <a:gd name="T14" fmla="*/ 990 w 1250"/>
                  <a:gd name="T15" fmla="*/ 18 h 923"/>
                  <a:gd name="T16" fmla="*/ 918 w 1250"/>
                  <a:gd name="T17" fmla="*/ 6 h 923"/>
                  <a:gd name="T18" fmla="*/ 778 w 1250"/>
                  <a:gd name="T19" fmla="*/ 24 h 923"/>
                  <a:gd name="T20" fmla="*/ 730 w 1250"/>
                  <a:gd name="T21" fmla="*/ 42 h 923"/>
                  <a:gd name="T22" fmla="*/ 634 w 1250"/>
                  <a:gd name="T23" fmla="*/ 120 h 923"/>
                  <a:gd name="T24" fmla="*/ 598 w 1250"/>
                  <a:gd name="T25" fmla="*/ 228 h 923"/>
                  <a:gd name="T26" fmla="*/ 575 w 1250"/>
                  <a:gd name="T27" fmla="*/ 348 h 923"/>
                  <a:gd name="T28" fmla="*/ 464 w 1250"/>
                  <a:gd name="T29" fmla="*/ 479 h 923"/>
                  <a:gd name="T30" fmla="*/ 446 w 1250"/>
                  <a:gd name="T31" fmla="*/ 539 h 923"/>
                  <a:gd name="T32" fmla="*/ 386 w 1250"/>
                  <a:gd name="T33" fmla="*/ 599 h 923"/>
                  <a:gd name="T34" fmla="*/ 338 w 1250"/>
                  <a:gd name="T35" fmla="*/ 629 h 923"/>
                  <a:gd name="T36" fmla="*/ 326 w 1250"/>
                  <a:gd name="T37" fmla="*/ 635 h 923"/>
                  <a:gd name="T38" fmla="*/ 290 w 1250"/>
                  <a:gd name="T39" fmla="*/ 677 h 923"/>
                  <a:gd name="T40" fmla="*/ 150 w 1250"/>
                  <a:gd name="T41" fmla="*/ 797 h 923"/>
                  <a:gd name="T42" fmla="*/ 54 w 1250"/>
                  <a:gd name="T43" fmla="*/ 839 h 923"/>
                  <a:gd name="T44" fmla="*/ 156 w 1250"/>
                  <a:gd name="T45" fmla="*/ 905 h 923"/>
                  <a:gd name="T46" fmla="*/ 273 w 1250"/>
                  <a:gd name="T47" fmla="*/ 869 h 923"/>
                  <a:gd name="T48" fmla="*/ 706 w 1250"/>
                  <a:gd name="T49" fmla="*/ 827 h 923"/>
                  <a:gd name="T50" fmla="*/ 766 w 1250"/>
                  <a:gd name="T51" fmla="*/ 725 h 923"/>
                  <a:gd name="T52" fmla="*/ 760 w 1250"/>
                  <a:gd name="T53" fmla="*/ 611 h 923"/>
                  <a:gd name="T54" fmla="*/ 875 w 1250"/>
                  <a:gd name="T55" fmla="*/ 551 h 923"/>
                  <a:gd name="T56" fmla="*/ 978 w 1250"/>
                  <a:gd name="T57" fmla="*/ 449 h 923"/>
                  <a:gd name="T58" fmla="*/ 1008 w 1250"/>
                  <a:gd name="T59" fmla="*/ 414 h 923"/>
                  <a:gd name="T60" fmla="*/ 1074 w 1250"/>
                  <a:gd name="T61" fmla="*/ 318 h 923"/>
                  <a:gd name="T62" fmla="*/ 1131 w 1250"/>
                  <a:gd name="T63" fmla="*/ 336 h 923"/>
                  <a:gd name="T64" fmla="*/ 1250 w 1250"/>
                  <a:gd name="T65" fmla="*/ 617 h 923"/>
                  <a:gd name="T66" fmla="*/ 1244 w 1250"/>
                  <a:gd name="T67" fmla="*/ 689 h 923"/>
                  <a:gd name="T68" fmla="*/ 1280 w 1250"/>
                  <a:gd name="T69" fmla="*/ 749 h 923"/>
                  <a:gd name="T70" fmla="*/ 1334 w 1250"/>
                  <a:gd name="T71" fmla="*/ 713 h 923"/>
                  <a:gd name="T72" fmla="*/ 1370 w 1250"/>
                  <a:gd name="T73" fmla="*/ 749 h 923"/>
                  <a:gd name="T74" fmla="*/ 1382 w 1250"/>
                  <a:gd name="T75" fmla="*/ 743 h 923"/>
                  <a:gd name="T76" fmla="*/ 760 w 1250"/>
                  <a:gd name="T77" fmla="*/ 264 h 923"/>
                  <a:gd name="T78" fmla="*/ 883 w 1250"/>
                  <a:gd name="T79" fmla="*/ 372 h 923"/>
                  <a:gd name="T80" fmla="*/ 857 w 1250"/>
                  <a:gd name="T81" fmla="*/ 443 h 923"/>
                  <a:gd name="T82" fmla="*/ 772 w 1250"/>
                  <a:gd name="T83" fmla="*/ 515 h 923"/>
                  <a:gd name="T84" fmla="*/ 724 w 1250"/>
                  <a:gd name="T85" fmla="*/ 569 h 923"/>
                  <a:gd name="T86" fmla="*/ 682 w 1250"/>
                  <a:gd name="T87" fmla="*/ 593 h 923"/>
                  <a:gd name="T88" fmla="*/ 640 w 1250"/>
                  <a:gd name="T89" fmla="*/ 617 h 923"/>
                  <a:gd name="T90" fmla="*/ 628 w 1250"/>
                  <a:gd name="T91" fmla="*/ 707 h 923"/>
                  <a:gd name="T92" fmla="*/ 386 w 1250"/>
                  <a:gd name="T93" fmla="*/ 755 h 923"/>
                  <a:gd name="T94" fmla="*/ 422 w 1250"/>
                  <a:gd name="T95" fmla="*/ 641 h 923"/>
                  <a:gd name="T96" fmla="*/ 458 w 1250"/>
                  <a:gd name="T97" fmla="*/ 647 h 923"/>
                  <a:gd name="T98" fmla="*/ 483 w 1250"/>
                  <a:gd name="T99" fmla="*/ 617 h 923"/>
                  <a:gd name="T100" fmla="*/ 634 w 1250"/>
                  <a:gd name="T101" fmla="*/ 515 h 923"/>
                  <a:gd name="T102" fmla="*/ 682 w 1250"/>
                  <a:gd name="T103" fmla="*/ 473 h 923"/>
                  <a:gd name="T104" fmla="*/ 706 w 1250"/>
                  <a:gd name="T105" fmla="*/ 396 h 923"/>
                  <a:gd name="T106" fmla="*/ 706 w 1250"/>
                  <a:gd name="T107" fmla="*/ 378 h 923"/>
                  <a:gd name="T108" fmla="*/ 730 w 1250"/>
                  <a:gd name="T109" fmla="*/ 270 h 923"/>
                  <a:gd name="T110" fmla="*/ 748 w 1250"/>
                  <a:gd name="T111" fmla="*/ 192 h 923"/>
                  <a:gd name="T112" fmla="*/ 760 w 1250"/>
                  <a:gd name="T113" fmla="*/ 264 h 923"/>
                  <a:gd name="T114" fmla="*/ 598 w 1250"/>
                  <a:gd name="T115" fmla="*/ 455 h 923"/>
                  <a:gd name="T116" fmla="*/ 700 w 1250"/>
                  <a:gd name="T117" fmla="*/ 803 h 923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1250" h="923">
                    <a:moveTo>
                      <a:pt x="1244" y="713"/>
                    </a:moveTo>
                    <a:lnTo>
                      <a:pt x="1214" y="683"/>
                    </a:lnTo>
                    <a:lnTo>
                      <a:pt x="1166" y="653"/>
                    </a:lnTo>
                    <a:lnTo>
                      <a:pt x="1166" y="641"/>
                    </a:lnTo>
                    <a:lnTo>
                      <a:pt x="1172" y="617"/>
                    </a:lnTo>
                    <a:lnTo>
                      <a:pt x="1172" y="581"/>
                    </a:lnTo>
                    <a:lnTo>
                      <a:pt x="1172" y="545"/>
                    </a:lnTo>
                    <a:lnTo>
                      <a:pt x="1172" y="509"/>
                    </a:lnTo>
                    <a:lnTo>
                      <a:pt x="1166" y="473"/>
                    </a:lnTo>
                    <a:lnTo>
                      <a:pt x="1154" y="443"/>
                    </a:lnTo>
                    <a:lnTo>
                      <a:pt x="1148" y="431"/>
                    </a:lnTo>
                    <a:lnTo>
                      <a:pt x="1142" y="425"/>
                    </a:lnTo>
                    <a:lnTo>
                      <a:pt x="1142" y="408"/>
                    </a:lnTo>
                    <a:lnTo>
                      <a:pt x="1136" y="384"/>
                    </a:lnTo>
                    <a:lnTo>
                      <a:pt x="1130" y="354"/>
                    </a:lnTo>
                    <a:lnTo>
                      <a:pt x="1118" y="324"/>
                    </a:lnTo>
                    <a:lnTo>
                      <a:pt x="1106" y="300"/>
                    </a:lnTo>
                    <a:lnTo>
                      <a:pt x="1112" y="294"/>
                    </a:lnTo>
                    <a:lnTo>
                      <a:pt x="1112" y="288"/>
                    </a:lnTo>
                    <a:lnTo>
                      <a:pt x="1112" y="270"/>
                    </a:lnTo>
                    <a:lnTo>
                      <a:pt x="1106" y="252"/>
                    </a:lnTo>
                    <a:lnTo>
                      <a:pt x="1083" y="210"/>
                    </a:lnTo>
                    <a:lnTo>
                      <a:pt x="1059" y="180"/>
                    </a:lnTo>
                    <a:lnTo>
                      <a:pt x="1053" y="174"/>
                    </a:lnTo>
                    <a:lnTo>
                      <a:pt x="1047" y="168"/>
                    </a:lnTo>
                    <a:lnTo>
                      <a:pt x="1041" y="126"/>
                    </a:lnTo>
                    <a:lnTo>
                      <a:pt x="1017" y="114"/>
                    </a:lnTo>
                    <a:lnTo>
                      <a:pt x="987" y="90"/>
                    </a:lnTo>
                    <a:lnTo>
                      <a:pt x="981" y="96"/>
                    </a:lnTo>
                    <a:lnTo>
                      <a:pt x="981" y="102"/>
                    </a:lnTo>
                    <a:lnTo>
                      <a:pt x="975" y="120"/>
                    </a:lnTo>
                    <a:lnTo>
                      <a:pt x="975" y="108"/>
                    </a:lnTo>
                    <a:lnTo>
                      <a:pt x="969" y="90"/>
                    </a:lnTo>
                    <a:lnTo>
                      <a:pt x="963" y="72"/>
                    </a:lnTo>
                    <a:lnTo>
                      <a:pt x="963" y="66"/>
                    </a:lnTo>
                    <a:lnTo>
                      <a:pt x="933" y="42"/>
                    </a:lnTo>
                    <a:lnTo>
                      <a:pt x="921" y="36"/>
                    </a:lnTo>
                    <a:lnTo>
                      <a:pt x="915" y="30"/>
                    </a:lnTo>
                    <a:lnTo>
                      <a:pt x="891" y="18"/>
                    </a:lnTo>
                    <a:lnTo>
                      <a:pt x="885" y="18"/>
                    </a:lnTo>
                    <a:lnTo>
                      <a:pt x="867" y="18"/>
                    </a:lnTo>
                    <a:lnTo>
                      <a:pt x="855" y="18"/>
                    </a:lnTo>
                    <a:lnTo>
                      <a:pt x="849" y="18"/>
                    </a:lnTo>
                    <a:lnTo>
                      <a:pt x="819" y="6"/>
                    </a:lnTo>
                    <a:lnTo>
                      <a:pt x="796" y="0"/>
                    </a:lnTo>
                    <a:lnTo>
                      <a:pt x="772" y="6"/>
                    </a:lnTo>
                    <a:lnTo>
                      <a:pt x="754" y="18"/>
                    </a:lnTo>
                    <a:lnTo>
                      <a:pt x="730" y="18"/>
                    </a:lnTo>
                    <a:lnTo>
                      <a:pt x="712" y="24"/>
                    </a:lnTo>
                    <a:lnTo>
                      <a:pt x="700" y="30"/>
                    </a:lnTo>
                    <a:lnTo>
                      <a:pt x="694" y="30"/>
                    </a:lnTo>
                    <a:lnTo>
                      <a:pt x="688" y="30"/>
                    </a:lnTo>
                    <a:lnTo>
                      <a:pt x="664" y="42"/>
                    </a:lnTo>
                    <a:lnTo>
                      <a:pt x="628" y="60"/>
                    </a:lnTo>
                    <a:lnTo>
                      <a:pt x="586" y="90"/>
                    </a:lnTo>
                    <a:lnTo>
                      <a:pt x="574" y="108"/>
                    </a:lnTo>
                    <a:lnTo>
                      <a:pt x="562" y="120"/>
                    </a:lnTo>
                    <a:lnTo>
                      <a:pt x="568" y="120"/>
                    </a:lnTo>
                    <a:lnTo>
                      <a:pt x="568" y="114"/>
                    </a:lnTo>
                    <a:lnTo>
                      <a:pt x="550" y="150"/>
                    </a:lnTo>
                    <a:lnTo>
                      <a:pt x="538" y="192"/>
                    </a:lnTo>
                    <a:lnTo>
                      <a:pt x="532" y="216"/>
                    </a:lnTo>
                    <a:lnTo>
                      <a:pt x="532" y="228"/>
                    </a:lnTo>
                    <a:lnTo>
                      <a:pt x="527" y="246"/>
                    </a:lnTo>
                    <a:lnTo>
                      <a:pt x="521" y="276"/>
                    </a:lnTo>
                    <a:lnTo>
                      <a:pt x="515" y="312"/>
                    </a:lnTo>
                    <a:lnTo>
                      <a:pt x="509" y="348"/>
                    </a:lnTo>
                    <a:lnTo>
                      <a:pt x="473" y="390"/>
                    </a:lnTo>
                    <a:lnTo>
                      <a:pt x="473" y="396"/>
                    </a:lnTo>
                    <a:lnTo>
                      <a:pt x="467" y="402"/>
                    </a:lnTo>
                    <a:lnTo>
                      <a:pt x="449" y="437"/>
                    </a:lnTo>
                    <a:lnTo>
                      <a:pt x="431" y="479"/>
                    </a:lnTo>
                    <a:lnTo>
                      <a:pt x="419" y="521"/>
                    </a:lnTo>
                    <a:lnTo>
                      <a:pt x="413" y="527"/>
                    </a:lnTo>
                    <a:lnTo>
                      <a:pt x="413" y="533"/>
                    </a:lnTo>
                    <a:lnTo>
                      <a:pt x="413" y="539"/>
                    </a:lnTo>
                    <a:lnTo>
                      <a:pt x="353" y="599"/>
                    </a:lnTo>
                    <a:lnTo>
                      <a:pt x="347" y="599"/>
                    </a:lnTo>
                    <a:lnTo>
                      <a:pt x="341" y="599"/>
                    </a:lnTo>
                    <a:lnTo>
                      <a:pt x="335" y="611"/>
                    </a:lnTo>
                    <a:lnTo>
                      <a:pt x="311" y="629"/>
                    </a:lnTo>
                    <a:lnTo>
                      <a:pt x="305" y="629"/>
                    </a:lnTo>
                    <a:lnTo>
                      <a:pt x="299" y="629"/>
                    </a:lnTo>
                    <a:lnTo>
                      <a:pt x="299" y="635"/>
                    </a:lnTo>
                    <a:lnTo>
                      <a:pt x="293" y="635"/>
                    </a:lnTo>
                    <a:lnTo>
                      <a:pt x="257" y="659"/>
                    </a:lnTo>
                    <a:lnTo>
                      <a:pt x="257" y="665"/>
                    </a:lnTo>
                    <a:lnTo>
                      <a:pt x="257" y="677"/>
                    </a:lnTo>
                    <a:lnTo>
                      <a:pt x="257" y="701"/>
                    </a:lnTo>
                    <a:lnTo>
                      <a:pt x="257" y="719"/>
                    </a:lnTo>
                    <a:lnTo>
                      <a:pt x="257" y="731"/>
                    </a:lnTo>
                    <a:lnTo>
                      <a:pt x="216" y="725"/>
                    </a:lnTo>
                    <a:lnTo>
                      <a:pt x="150" y="797"/>
                    </a:lnTo>
                    <a:lnTo>
                      <a:pt x="150" y="827"/>
                    </a:lnTo>
                    <a:lnTo>
                      <a:pt x="174" y="827"/>
                    </a:lnTo>
                    <a:lnTo>
                      <a:pt x="114" y="845"/>
                    </a:lnTo>
                    <a:lnTo>
                      <a:pt x="108" y="851"/>
                    </a:lnTo>
                    <a:lnTo>
                      <a:pt x="54" y="839"/>
                    </a:lnTo>
                    <a:lnTo>
                      <a:pt x="0" y="857"/>
                    </a:lnTo>
                    <a:lnTo>
                      <a:pt x="0" y="875"/>
                    </a:lnTo>
                    <a:lnTo>
                      <a:pt x="102" y="893"/>
                    </a:lnTo>
                    <a:lnTo>
                      <a:pt x="96" y="893"/>
                    </a:lnTo>
                    <a:lnTo>
                      <a:pt x="156" y="905"/>
                    </a:lnTo>
                    <a:lnTo>
                      <a:pt x="168" y="899"/>
                    </a:lnTo>
                    <a:lnTo>
                      <a:pt x="311" y="923"/>
                    </a:lnTo>
                    <a:lnTo>
                      <a:pt x="365" y="911"/>
                    </a:lnTo>
                    <a:lnTo>
                      <a:pt x="371" y="887"/>
                    </a:lnTo>
                    <a:lnTo>
                      <a:pt x="240" y="869"/>
                    </a:lnTo>
                    <a:lnTo>
                      <a:pt x="240" y="863"/>
                    </a:lnTo>
                    <a:lnTo>
                      <a:pt x="497" y="791"/>
                    </a:lnTo>
                    <a:lnTo>
                      <a:pt x="503" y="809"/>
                    </a:lnTo>
                    <a:lnTo>
                      <a:pt x="640" y="827"/>
                    </a:lnTo>
                    <a:lnTo>
                      <a:pt x="700" y="725"/>
                    </a:lnTo>
                    <a:lnTo>
                      <a:pt x="658" y="719"/>
                    </a:lnTo>
                    <a:lnTo>
                      <a:pt x="664" y="653"/>
                    </a:lnTo>
                    <a:lnTo>
                      <a:pt x="670" y="623"/>
                    </a:lnTo>
                    <a:lnTo>
                      <a:pt x="694" y="611"/>
                    </a:lnTo>
                    <a:lnTo>
                      <a:pt x="694" y="605"/>
                    </a:lnTo>
                    <a:lnTo>
                      <a:pt x="718" y="587"/>
                    </a:lnTo>
                    <a:lnTo>
                      <a:pt x="748" y="569"/>
                    </a:lnTo>
                    <a:lnTo>
                      <a:pt x="778" y="551"/>
                    </a:lnTo>
                    <a:lnTo>
                      <a:pt x="796" y="533"/>
                    </a:lnTo>
                    <a:lnTo>
                      <a:pt x="819" y="515"/>
                    </a:lnTo>
                    <a:lnTo>
                      <a:pt x="843" y="497"/>
                    </a:lnTo>
                    <a:lnTo>
                      <a:pt x="867" y="467"/>
                    </a:lnTo>
                    <a:lnTo>
                      <a:pt x="879" y="449"/>
                    </a:lnTo>
                    <a:lnTo>
                      <a:pt x="879" y="443"/>
                    </a:lnTo>
                    <a:lnTo>
                      <a:pt x="885" y="443"/>
                    </a:lnTo>
                    <a:lnTo>
                      <a:pt x="891" y="431"/>
                    </a:lnTo>
                    <a:lnTo>
                      <a:pt x="903" y="425"/>
                    </a:lnTo>
                    <a:lnTo>
                      <a:pt x="909" y="414"/>
                    </a:lnTo>
                    <a:lnTo>
                      <a:pt x="909" y="390"/>
                    </a:lnTo>
                    <a:lnTo>
                      <a:pt x="903" y="360"/>
                    </a:lnTo>
                    <a:lnTo>
                      <a:pt x="927" y="348"/>
                    </a:lnTo>
                    <a:lnTo>
                      <a:pt x="951" y="330"/>
                    </a:lnTo>
                    <a:lnTo>
                      <a:pt x="975" y="318"/>
                    </a:lnTo>
                    <a:lnTo>
                      <a:pt x="993" y="300"/>
                    </a:lnTo>
                    <a:lnTo>
                      <a:pt x="999" y="306"/>
                    </a:lnTo>
                    <a:lnTo>
                      <a:pt x="1011" y="306"/>
                    </a:lnTo>
                    <a:lnTo>
                      <a:pt x="1023" y="336"/>
                    </a:lnTo>
                    <a:lnTo>
                      <a:pt x="1071" y="449"/>
                    </a:lnTo>
                    <a:lnTo>
                      <a:pt x="1071" y="467"/>
                    </a:lnTo>
                    <a:lnTo>
                      <a:pt x="1077" y="497"/>
                    </a:lnTo>
                    <a:lnTo>
                      <a:pt x="1101" y="563"/>
                    </a:lnTo>
                    <a:lnTo>
                      <a:pt x="1118" y="617"/>
                    </a:lnTo>
                    <a:lnTo>
                      <a:pt x="1124" y="641"/>
                    </a:lnTo>
                    <a:lnTo>
                      <a:pt x="1124" y="653"/>
                    </a:lnTo>
                    <a:lnTo>
                      <a:pt x="1118" y="659"/>
                    </a:lnTo>
                    <a:lnTo>
                      <a:pt x="1112" y="671"/>
                    </a:lnTo>
                    <a:lnTo>
                      <a:pt x="1112" y="689"/>
                    </a:lnTo>
                    <a:lnTo>
                      <a:pt x="1118" y="701"/>
                    </a:lnTo>
                    <a:lnTo>
                      <a:pt x="1124" y="719"/>
                    </a:lnTo>
                    <a:lnTo>
                      <a:pt x="1130" y="737"/>
                    </a:lnTo>
                    <a:lnTo>
                      <a:pt x="1136" y="749"/>
                    </a:lnTo>
                    <a:lnTo>
                      <a:pt x="1148" y="749"/>
                    </a:lnTo>
                    <a:lnTo>
                      <a:pt x="1154" y="743"/>
                    </a:lnTo>
                    <a:lnTo>
                      <a:pt x="1154" y="725"/>
                    </a:lnTo>
                    <a:lnTo>
                      <a:pt x="1148" y="707"/>
                    </a:lnTo>
                    <a:lnTo>
                      <a:pt x="1148" y="701"/>
                    </a:lnTo>
                    <a:lnTo>
                      <a:pt x="1202" y="713"/>
                    </a:lnTo>
                    <a:lnTo>
                      <a:pt x="1208" y="719"/>
                    </a:lnTo>
                    <a:lnTo>
                      <a:pt x="1214" y="737"/>
                    </a:lnTo>
                    <a:lnTo>
                      <a:pt x="1220" y="749"/>
                    </a:lnTo>
                    <a:lnTo>
                      <a:pt x="1232" y="755"/>
                    </a:lnTo>
                    <a:lnTo>
                      <a:pt x="1238" y="749"/>
                    </a:lnTo>
                    <a:lnTo>
                      <a:pt x="1232" y="737"/>
                    </a:lnTo>
                    <a:lnTo>
                      <a:pt x="1238" y="749"/>
                    </a:lnTo>
                    <a:lnTo>
                      <a:pt x="1244" y="755"/>
                    </a:lnTo>
                    <a:lnTo>
                      <a:pt x="1250" y="749"/>
                    </a:lnTo>
                    <a:lnTo>
                      <a:pt x="1250" y="743"/>
                    </a:lnTo>
                    <a:lnTo>
                      <a:pt x="1250" y="731"/>
                    </a:lnTo>
                    <a:lnTo>
                      <a:pt x="1244" y="719"/>
                    </a:lnTo>
                    <a:lnTo>
                      <a:pt x="1244" y="713"/>
                    </a:lnTo>
                    <a:close/>
                    <a:moveTo>
                      <a:pt x="694" y="264"/>
                    </a:moveTo>
                    <a:lnTo>
                      <a:pt x="700" y="276"/>
                    </a:lnTo>
                    <a:lnTo>
                      <a:pt x="712" y="288"/>
                    </a:lnTo>
                    <a:lnTo>
                      <a:pt x="742" y="330"/>
                    </a:lnTo>
                    <a:lnTo>
                      <a:pt x="778" y="360"/>
                    </a:lnTo>
                    <a:lnTo>
                      <a:pt x="784" y="372"/>
                    </a:lnTo>
                    <a:lnTo>
                      <a:pt x="790" y="378"/>
                    </a:lnTo>
                    <a:lnTo>
                      <a:pt x="796" y="384"/>
                    </a:lnTo>
                    <a:lnTo>
                      <a:pt x="790" y="431"/>
                    </a:lnTo>
                    <a:lnTo>
                      <a:pt x="766" y="443"/>
                    </a:lnTo>
                    <a:lnTo>
                      <a:pt x="748" y="461"/>
                    </a:lnTo>
                    <a:lnTo>
                      <a:pt x="724" y="485"/>
                    </a:lnTo>
                    <a:lnTo>
                      <a:pt x="712" y="503"/>
                    </a:lnTo>
                    <a:lnTo>
                      <a:pt x="712" y="509"/>
                    </a:lnTo>
                    <a:lnTo>
                      <a:pt x="706" y="515"/>
                    </a:lnTo>
                    <a:lnTo>
                      <a:pt x="688" y="533"/>
                    </a:lnTo>
                    <a:lnTo>
                      <a:pt x="670" y="551"/>
                    </a:lnTo>
                    <a:lnTo>
                      <a:pt x="658" y="563"/>
                    </a:lnTo>
                    <a:lnTo>
                      <a:pt x="658" y="569"/>
                    </a:lnTo>
                    <a:lnTo>
                      <a:pt x="652" y="569"/>
                    </a:lnTo>
                    <a:lnTo>
                      <a:pt x="652" y="575"/>
                    </a:lnTo>
                    <a:lnTo>
                      <a:pt x="640" y="581"/>
                    </a:lnTo>
                    <a:lnTo>
                      <a:pt x="616" y="593"/>
                    </a:lnTo>
                    <a:lnTo>
                      <a:pt x="604" y="599"/>
                    </a:lnTo>
                    <a:lnTo>
                      <a:pt x="592" y="605"/>
                    </a:lnTo>
                    <a:lnTo>
                      <a:pt x="586" y="611"/>
                    </a:lnTo>
                    <a:lnTo>
                      <a:pt x="574" y="617"/>
                    </a:lnTo>
                    <a:lnTo>
                      <a:pt x="562" y="629"/>
                    </a:lnTo>
                    <a:lnTo>
                      <a:pt x="550" y="635"/>
                    </a:lnTo>
                    <a:lnTo>
                      <a:pt x="550" y="653"/>
                    </a:lnTo>
                    <a:lnTo>
                      <a:pt x="556" y="677"/>
                    </a:lnTo>
                    <a:lnTo>
                      <a:pt x="562" y="707"/>
                    </a:lnTo>
                    <a:lnTo>
                      <a:pt x="538" y="737"/>
                    </a:lnTo>
                    <a:lnTo>
                      <a:pt x="377" y="785"/>
                    </a:lnTo>
                    <a:lnTo>
                      <a:pt x="365" y="761"/>
                    </a:lnTo>
                    <a:lnTo>
                      <a:pt x="359" y="755"/>
                    </a:lnTo>
                    <a:lnTo>
                      <a:pt x="353" y="755"/>
                    </a:lnTo>
                    <a:lnTo>
                      <a:pt x="359" y="683"/>
                    </a:lnTo>
                    <a:lnTo>
                      <a:pt x="365" y="671"/>
                    </a:lnTo>
                    <a:lnTo>
                      <a:pt x="371" y="665"/>
                    </a:lnTo>
                    <a:lnTo>
                      <a:pt x="389" y="641"/>
                    </a:lnTo>
                    <a:lnTo>
                      <a:pt x="413" y="629"/>
                    </a:lnTo>
                    <a:lnTo>
                      <a:pt x="431" y="611"/>
                    </a:lnTo>
                    <a:lnTo>
                      <a:pt x="419" y="623"/>
                    </a:lnTo>
                    <a:lnTo>
                      <a:pt x="419" y="629"/>
                    </a:lnTo>
                    <a:lnTo>
                      <a:pt x="425" y="647"/>
                    </a:lnTo>
                    <a:lnTo>
                      <a:pt x="425" y="659"/>
                    </a:lnTo>
                    <a:lnTo>
                      <a:pt x="431" y="665"/>
                    </a:lnTo>
                    <a:lnTo>
                      <a:pt x="437" y="659"/>
                    </a:lnTo>
                    <a:lnTo>
                      <a:pt x="443" y="635"/>
                    </a:lnTo>
                    <a:lnTo>
                      <a:pt x="443" y="617"/>
                    </a:lnTo>
                    <a:lnTo>
                      <a:pt x="443" y="605"/>
                    </a:lnTo>
                    <a:lnTo>
                      <a:pt x="491" y="575"/>
                    </a:lnTo>
                    <a:lnTo>
                      <a:pt x="527" y="545"/>
                    </a:lnTo>
                    <a:lnTo>
                      <a:pt x="550" y="527"/>
                    </a:lnTo>
                    <a:lnTo>
                      <a:pt x="568" y="515"/>
                    </a:lnTo>
                    <a:lnTo>
                      <a:pt x="586" y="503"/>
                    </a:lnTo>
                    <a:lnTo>
                      <a:pt x="598" y="497"/>
                    </a:lnTo>
                    <a:lnTo>
                      <a:pt x="610" y="485"/>
                    </a:lnTo>
                    <a:lnTo>
                      <a:pt x="616" y="479"/>
                    </a:lnTo>
                    <a:lnTo>
                      <a:pt x="616" y="473"/>
                    </a:lnTo>
                    <a:lnTo>
                      <a:pt x="628" y="455"/>
                    </a:lnTo>
                    <a:lnTo>
                      <a:pt x="634" y="431"/>
                    </a:lnTo>
                    <a:lnTo>
                      <a:pt x="640" y="408"/>
                    </a:lnTo>
                    <a:lnTo>
                      <a:pt x="640" y="402"/>
                    </a:lnTo>
                    <a:lnTo>
                      <a:pt x="640" y="396"/>
                    </a:lnTo>
                    <a:lnTo>
                      <a:pt x="628" y="396"/>
                    </a:lnTo>
                    <a:lnTo>
                      <a:pt x="634" y="396"/>
                    </a:lnTo>
                    <a:lnTo>
                      <a:pt x="634" y="390"/>
                    </a:lnTo>
                    <a:lnTo>
                      <a:pt x="640" y="378"/>
                    </a:lnTo>
                    <a:lnTo>
                      <a:pt x="652" y="336"/>
                    </a:lnTo>
                    <a:lnTo>
                      <a:pt x="664" y="300"/>
                    </a:lnTo>
                    <a:lnTo>
                      <a:pt x="664" y="282"/>
                    </a:lnTo>
                    <a:lnTo>
                      <a:pt x="670" y="276"/>
                    </a:lnTo>
                    <a:lnTo>
                      <a:pt x="664" y="270"/>
                    </a:lnTo>
                    <a:lnTo>
                      <a:pt x="658" y="258"/>
                    </a:lnTo>
                    <a:lnTo>
                      <a:pt x="646" y="246"/>
                    </a:lnTo>
                    <a:lnTo>
                      <a:pt x="640" y="240"/>
                    </a:lnTo>
                    <a:lnTo>
                      <a:pt x="676" y="258"/>
                    </a:lnTo>
                    <a:lnTo>
                      <a:pt x="682" y="192"/>
                    </a:lnTo>
                    <a:lnTo>
                      <a:pt x="682" y="198"/>
                    </a:lnTo>
                    <a:lnTo>
                      <a:pt x="682" y="222"/>
                    </a:lnTo>
                    <a:lnTo>
                      <a:pt x="688" y="246"/>
                    </a:lnTo>
                    <a:lnTo>
                      <a:pt x="694" y="264"/>
                    </a:lnTo>
                    <a:close/>
                    <a:moveTo>
                      <a:pt x="532" y="455"/>
                    </a:moveTo>
                    <a:lnTo>
                      <a:pt x="527" y="461"/>
                    </a:lnTo>
                    <a:lnTo>
                      <a:pt x="532" y="449"/>
                    </a:lnTo>
                    <a:lnTo>
                      <a:pt x="532" y="455"/>
                    </a:lnTo>
                    <a:close/>
                    <a:moveTo>
                      <a:pt x="634" y="803"/>
                    </a:moveTo>
                    <a:lnTo>
                      <a:pt x="634" y="803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1" name="Freeform 19"/>
              <p:cNvSpPr>
                <a:spLocks/>
              </p:cNvSpPr>
              <p:nvPr/>
            </p:nvSpPr>
            <p:spPr bwMode="hidden">
              <a:xfrm>
                <a:off x="684" y="2709"/>
                <a:ext cx="47" cy="78"/>
              </a:xfrm>
              <a:custGeom>
                <a:avLst/>
                <a:gdLst>
                  <a:gd name="T0" fmla="*/ 12 w 47"/>
                  <a:gd name="T1" fmla="*/ 72 h 78"/>
                  <a:gd name="T2" fmla="*/ 18 w 47"/>
                  <a:gd name="T3" fmla="*/ 60 h 78"/>
                  <a:gd name="T4" fmla="*/ 24 w 47"/>
                  <a:gd name="T5" fmla="*/ 54 h 78"/>
                  <a:gd name="T6" fmla="*/ 47 w 47"/>
                  <a:gd name="T7" fmla="*/ 0 h 78"/>
                  <a:gd name="T8" fmla="*/ 0 w 47"/>
                  <a:gd name="T9" fmla="*/ 78 h 78"/>
                  <a:gd name="T10" fmla="*/ 12 w 47"/>
                  <a:gd name="T11" fmla="*/ 72 h 78"/>
                  <a:gd name="T12" fmla="*/ 12 w 47"/>
                  <a:gd name="T13" fmla="*/ 72 h 7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7" h="78">
                    <a:moveTo>
                      <a:pt x="12" y="72"/>
                    </a:moveTo>
                    <a:lnTo>
                      <a:pt x="18" y="60"/>
                    </a:lnTo>
                    <a:lnTo>
                      <a:pt x="24" y="54"/>
                    </a:lnTo>
                    <a:lnTo>
                      <a:pt x="47" y="0"/>
                    </a:lnTo>
                    <a:lnTo>
                      <a:pt x="0" y="78"/>
                    </a:lnTo>
                    <a:lnTo>
                      <a:pt x="12" y="7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2" name="Freeform 20"/>
              <p:cNvSpPr>
                <a:spLocks/>
              </p:cNvSpPr>
              <p:nvPr/>
            </p:nvSpPr>
            <p:spPr bwMode="hidden">
              <a:xfrm>
                <a:off x="1284" y="2572"/>
                <a:ext cx="149" cy="419"/>
              </a:xfrm>
              <a:custGeom>
                <a:avLst/>
                <a:gdLst>
                  <a:gd name="T0" fmla="*/ 29 w 149"/>
                  <a:gd name="T1" fmla="*/ 96 h 419"/>
                  <a:gd name="T2" fmla="*/ 41 w 149"/>
                  <a:gd name="T3" fmla="*/ 126 h 419"/>
                  <a:gd name="T4" fmla="*/ 29 w 149"/>
                  <a:gd name="T5" fmla="*/ 161 h 419"/>
                  <a:gd name="T6" fmla="*/ 47 w 149"/>
                  <a:gd name="T7" fmla="*/ 149 h 419"/>
                  <a:gd name="T8" fmla="*/ 53 w 149"/>
                  <a:gd name="T9" fmla="*/ 347 h 419"/>
                  <a:gd name="T10" fmla="*/ 65 w 149"/>
                  <a:gd name="T11" fmla="*/ 371 h 419"/>
                  <a:gd name="T12" fmla="*/ 65 w 149"/>
                  <a:gd name="T13" fmla="*/ 377 h 419"/>
                  <a:gd name="T14" fmla="*/ 65 w 149"/>
                  <a:gd name="T15" fmla="*/ 389 h 419"/>
                  <a:gd name="T16" fmla="*/ 77 w 149"/>
                  <a:gd name="T17" fmla="*/ 395 h 419"/>
                  <a:gd name="T18" fmla="*/ 101 w 149"/>
                  <a:gd name="T19" fmla="*/ 407 h 419"/>
                  <a:gd name="T20" fmla="*/ 125 w 149"/>
                  <a:gd name="T21" fmla="*/ 413 h 419"/>
                  <a:gd name="T22" fmla="*/ 149 w 149"/>
                  <a:gd name="T23" fmla="*/ 419 h 419"/>
                  <a:gd name="T24" fmla="*/ 125 w 149"/>
                  <a:gd name="T25" fmla="*/ 395 h 419"/>
                  <a:gd name="T26" fmla="*/ 77 w 149"/>
                  <a:gd name="T27" fmla="*/ 365 h 419"/>
                  <a:gd name="T28" fmla="*/ 77 w 149"/>
                  <a:gd name="T29" fmla="*/ 365 h 419"/>
                  <a:gd name="T30" fmla="*/ 77 w 149"/>
                  <a:gd name="T31" fmla="*/ 353 h 419"/>
                  <a:gd name="T32" fmla="*/ 83 w 149"/>
                  <a:gd name="T33" fmla="*/ 329 h 419"/>
                  <a:gd name="T34" fmla="*/ 83 w 149"/>
                  <a:gd name="T35" fmla="*/ 293 h 419"/>
                  <a:gd name="T36" fmla="*/ 83 w 149"/>
                  <a:gd name="T37" fmla="*/ 257 h 419"/>
                  <a:gd name="T38" fmla="*/ 83 w 149"/>
                  <a:gd name="T39" fmla="*/ 221 h 419"/>
                  <a:gd name="T40" fmla="*/ 77 w 149"/>
                  <a:gd name="T41" fmla="*/ 185 h 419"/>
                  <a:gd name="T42" fmla="*/ 65 w 149"/>
                  <a:gd name="T43" fmla="*/ 155 h 419"/>
                  <a:gd name="T44" fmla="*/ 59 w 149"/>
                  <a:gd name="T45" fmla="*/ 143 h 419"/>
                  <a:gd name="T46" fmla="*/ 53 w 149"/>
                  <a:gd name="T47" fmla="*/ 137 h 419"/>
                  <a:gd name="T48" fmla="*/ 53 w 149"/>
                  <a:gd name="T49" fmla="*/ 120 h 419"/>
                  <a:gd name="T50" fmla="*/ 53 w 149"/>
                  <a:gd name="T51" fmla="*/ 108 h 419"/>
                  <a:gd name="T52" fmla="*/ 47 w 149"/>
                  <a:gd name="T53" fmla="*/ 90 h 419"/>
                  <a:gd name="T54" fmla="*/ 35 w 149"/>
                  <a:gd name="T55" fmla="*/ 54 h 419"/>
                  <a:gd name="T56" fmla="*/ 23 w 149"/>
                  <a:gd name="T57" fmla="*/ 18 h 419"/>
                  <a:gd name="T58" fmla="*/ 17 w 149"/>
                  <a:gd name="T59" fmla="*/ 6 h 419"/>
                  <a:gd name="T60" fmla="*/ 17 w 149"/>
                  <a:gd name="T61" fmla="*/ 0 h 419"/>
                  <a:gd name="T62" fmla="*/ 0 w 149"/>
                  <a:gd name="T63" fmla="*/ 6 h 419"/>
                  <a:gd name="T64" fmla="*/ 6 w 149"/>
                  <a:gd name="T65" fmla="*/ 114 h 419"/>
                  <a:gd name="T66" fmla="*/ 29 w 149"/>
                  <a:gd name="T67" fmla="*/ 96 h 419"/>
                  <a:gd name="T68" fmla="*/ 29 w 149"/>
                  <a:gd name="T69" fmla="*/ 96 h 419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49" h="419">
                    <a:moveTo>
                      <a:pt x="29" y="96"/>
                    </a:moveTo>
                    <a:lnTo>
                      <a:pt x="41" y="126"/>
                    </a:lnTo>
                    <a:lnTo>
                      <a:pt x="29" y="161"/>
                    </a:lnTo>
                    <a:lnTo>
                      <a:pt x="47" y="149"/>
                    </a:lnTo>
                    <a:lnTo>
                      <a:pt x="53" y="347"/>
                    </a:lnTo>
                    <a:lnTo>
                      <a:pt x="65" y="371"/>
                    </a:lnTo>
                    <a:lnTo>
                      <a:pt x="65" y="377"/>
                    </a:lnTo>
                    <a:lnTo>
                      <a:pt x="65" y="389"/>
                    </a:lnTo>
                    <a:lnTo>
                      <a:pt x="77" y="395"/>
                    </a:lnTo>
                    <a:lnTo>
                      <a:pt x="101" y="407"/>
                    </a:lnTo>
                    <a:lnTo>
                      <a:pt x="125" y="413"/>
                    </a:lnTo>
                    <a:lnTo>
                      <a:pt x="149" y="419"/>
                    </a:lnTo>
                    <a:lnTo>
                      <a:pt x="125" y="395"/>
                    </a:lnTo>
                    <a:lnTo>
                      <a:pt x="77" y="365"/>
                    </a:lnTo>
                    <a:lnTo>
                      <a:pt x="77" y="353"/>
                    </a:lnTo>
                    <a:lnTo>
                      <a:pt x="83" y="329"/>
                    </a:lnTo>
                    <a:lnTo>
                      <a:pt x="83" y="293"/>
                    </a:lnTo>
                    <a:lnTo>
                      <a:pt x="83" y="257"/>
                    </a:lnTo>
                    <a:lnTo>
                      <a:pt x="83" y="221"/>
                    </a:lnTo>
                    <a:lnTo>
                      <a:pt x="77" y="185"/>
                    </a:lnTo>
                    <a:lnTo>
                      <a:pt x="65" y="155"/>
                    </a:lnTo>
                    <a:lnTo>
                      <a:pt x="59" y="143"/>
                    </a:lnTo>
                    <a:lnTo>
                      <a:pt x="53" y="137"/>
                    </a:lnTo>
                    <a:lnTo>
                      <a:pt x="53" y="120"/>
                    </a:lnTo>
                    <a:lnTo>
                      <a:pt x="53" y="108"/>
                    </a:lnTo>
                    <a:lnTo>
                      <a:pt x="47" y="90"/>
                    </a:lnTo>
                    <a:lnTo>
                      <a:pt x="35" y="54"/>
                    </a:lnTo>
                    <a:lnTo>
                      <a:pt x="23" y="18"/>
                    </a:lnTo>
                    <a:lnTo>
                      <a:pt x="17" y="6"/>
                    </a:lnTo>
                    <a:lnTo>
                      <a:pt x="17" y="0"/>
                    </a:lnTo>
                    <a:lnTo>
                      <a:pt x="0" y="6"/>
                    </a:lnTo>
                    <a:lnTo>
                      <a:pt x="6" y="114"/>
                    </a:lnTo>
                    <a:lnTo>
                      <a:pt x="2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3" name="Freeform 21"/>
              <p:cNvSpPr>
                <a:spLocks/>
              </p:cNvSpPr>
              <p:nvPr/>
            </p:nvSpPr>
            <p:spPr bwMode="hidden">
              <a:xfrm>
                <a:off x="1140" y="2434"/>
                <a:ext cx="167" cy="138"/>
              </a:xfrm>
              <a:custGeom>
                <a:avLst/>
                <a:gdLst>
                  <a:gd name="T0" fmla="*/ 102 w 167"/>
                  <a:gd name="T1" fmla="*/ 18 h 138"/>
                  <a:gd name="T2" fmla="*/ 96 w 167"/>
                  <a:gd name="T3" fmla="*/ 12 h 138"/>
                  <a:gd name="T4" fmla="*/ 90 w 167"/>
                  <a:gd name="T5" fmla="*/ 0 h 138"/>
                  <a:gd name="T6" fmla="*/ 78 w 167"/>
                  <a:gd name="T7" fmla="*/ 0 h 138"/>
                  <a:gd name="T8" fmla="*/ 66 w 167"/>
                  <a:gd name="T9" fmla="*/ 0 h 138"/>
                  <a:gd name="T10" fmla="*/ 60 w 167"/>
                  <a:gd name="T11" fmla="*/ 0 h 138"/>
                  <a:gd name="T12" fmla="*/ 48 w 167"/>
                  <a:gd name="T13" fmla="*/ 6 h 138"/>
                  <a:gd name="T14" fmla="*/ 36 w 167"/>
                  <a:gd name="T15" fmla="*/ 12 h 138"/>
                  <a:gd name="T16" fmla="*/ 30 w 167"/>
                  <a:gd name="T17" fmla="*/ 12 h 138"/>
                  <a:gd name="T18" fmla="*/ 24 w 167"/>
                  <a:gd name="T19" fmla="*/ 24 h 138"/>
                  <a:gd name="T20" fmla="*/ 18 w 167"/>
                  <a:gd name="T21" fmla="*/ 42 h 138"/>
                  <a:gd name="T22" fmla="*/ 6 w 167"/>
                  <a:gd name="T23" fmla="*/ 66 h 138"/>
                  <a:gd name="T24" fmla="*/ 0 w 167"/>
                  <a:gd name="T25" fmla="*/ 72 h 138"/>
                  <a:gd name="T26" fmla="*/ 42 w 167"/>
                  <a:gd name="T27" fmla="*/ 30 h 138"/>
                  <a:gd name="T28" fmla="*/ 30 w 167"/>
                  <a:gd name="T29" fmla="*/ 66 h 138"/>
                  <a:gd name="T30" fmla="*/ 96 w 167"/>
                  <a:gd name="T31" fmla="*/ 36 h 138"/>
                  <a:gd name="T32" fmla="*/ 120 w 167"/>
                  <a:gd name="T33" fmla="*/ 78 h 138"/>
                  <a:gd name="T34" fmla="*/ 120 w 167"/>
                  <a:gd name="T35" fmla="*/ 54 h 138"/>
                  <a:gd name="T36" fmla="*/ 167 w 167"/>
                  <a:gd name="T37" fmla="*/ 138 h 138"/>
                  <a:gd name="T38" fmla="*/ 167 w 167"/>
                  <a:gd name="T39" fmla="*/ 120 h 138"/>
                  <a:gd name="T40" fmla="*/ 161 w 167"/>
                  <a:gd name="T41" fmla="*/ 102 h 138"/>
                  <a:gd name="T42" fmla="*/ 138 w 167"/>
                  <a:gd name="T43" fmla="*/ 60 h 138"/>
                  <a:gd name="T44" fmla="*/ 114 w 167"/>
                  <a:gd name="T45" fmla="*/ 30 h 138"/>
                  <a:gd name="T46" fmla="*/ 108 w 167"/>
                  <a:gd name="T47" fmla="*/ 24 h 138"/>
                  <a:gd name="T48" fmla="*/ 102 w 167"/>
                  <a:gd name="T49" fmla="*/ 18 h 138"/>
                  <a:gd name="T50" fmla="*/ 102 w 167"/>
                  <a:gd name="T51" fmla="*/ 18 h 13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67" h="138">
                    <a:moveTo>
                      <a:pt x="102" y="18"/>
                    </a:moveTo>
                    <a:lnTo>
                      <a:pt x="96" y="12"/>
                    </a:lnTo>
                    <a:lnTo>
                      <a:pt x="90" y="0"/>
                    </a:lnTo>
                    <a:lnTo>
                      <a:pt x="78" y="0"/>
                    </a:lnTo>
                    <a:lnTo>
                      <a:pt x="66" y="0"/>
                    </a:lnTo>
                    <a:lnTo>
                      <a:pt x="60" y="0"/>
                    </a:lnTo>
                    <a:lnTo>
                      <a:pt x="48" y="6"/>
                    </a:lnTo>
                    <a:lnTo>
                      <a:pt x="36" y="12"/>
                    </a:lnTo>
                    <a:lnTo>
                      <a:pt x="30" y="12"/>
                    </a:lnTo>
                    <a:lnTo>
                      <a:pt x="24" y="24"/>
                    </a:lnTo>
                    <a:lnTo>
                      <a:pt x="18" y="42"/>
                    </a:lnTo>
                    <a:lnTo>
                      <a:pt x="6" y="66"/>
                    </a:lnTo>
                    <a:lnTo>
                      <a:pt x="0" y="72"/>
                    </a:lnTo>
                    <a:lnTo>
                      <a:pt x="42" y="30"/>
                    </a:lnTo>
                    <a:lnTo>
                      <a:pt x="30" y="66"/>
                    </a:lnTo>
                    <a:lnTo>
                      <a:pt x="96" y="36"/>
                    </a:lnTo>
                    <a:lnTo>
                      <a:pt x="120" y="78"/>
                    </a:lnTo>
                    <a:lnTo>
                      <a:pt x="120" y="54"/>
                    </a:lnTo>
                    <a:lnTo>
                      <a:pt x="167" y="138"/>
                    </a:lnTo>
                    <a:lnTo>
                      <a:pt x="167" y="120"/>
                    </a:lnTo>
                    <a:lnTo>
                      <a:pt x="161" y="102"/>
                    </a:lnTo>
                    <a:lnTo>
                      <a:pt x="138" y="60"/>
                    </a:lnTo>
                    <a:lnTo>
                      <a:pt x="114" y="30"/>
                    </a:lnTo>
                    <a:lnTo>
                      <a:pt x="108" y="24"/>
                    </a:lnTo>
                    <a:lnTo>
                      <a:pt x="102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4" name="Freeform 22"/>
              <p:cNvSpPr>
                <a:spLocks/>
              </p:cNvSpPr>
              <p:nvPr/>
            </p:nvSpPr>
            <p:spPr bwMode="hidden">
              <a:xfrm>
                <a:off x="948" y="2314"/>
                <a:ext cx="113" cy="114"/>
              </a:xfrm>
              <a:custGeom>
                <a:avLst/>
                <a:gdLst>
                  <a:gd name="T0" fmla="*/ 0 w 113"/>
                  <a:gd name="T1" fmla="*/ 0 h 114"/>
                  <a:gd name="T2" fmla="*/ 6 w 113"/>
                  <a:gd name="T3" fmla="*/ 0 h 114"/>
                  <a:gd name="T4" fmla="*/ 24 w 113"/>
                  <a:gd name="T5" fmla="*/ 6 h 114"/>
                  <a:gd name="T6" fmla="*/ 48 w 113"/>
                  <a:gd name="T7" fmla="*/ 18 h 114"/>
                  <a:gd name="T8" fmla="*/ 71 w 113"/>
                  <a:gd name="T9" fmla="*/ 36 h 114"/>
                  <a:gd name="T10" fmla="*/ 83 w 113"/>
                  <a:gd name="T11" fmla="*/ 48 h 114"/>
                  <a:gd name="T12" fmla="*/ 95 w 113"/>
                  <a:gd name="T13" fmla="*/ 66 h 114"/>
                  <a:gd name="T14" fmla="*/ 107 w 113"/>
                  <a:gd name="T15" fmla="*/ 90 h 114"/>
                  <a:gd name="T16" fmla="*/ 113 w 113"/>
                  <a:gd name="T17" fmla="*/ 114 h 114"/>
                  <a:gd name="T18" fmla="*/ 83 w 113"/>
                  <a:gd name="T19" fmla="*/ 66 h 114"/>
                  <a:gd name="T20" fmla="*/ 60 w 113"/>
                  <a:gd name="T21" fmla="*/ 78 h 114"/>
                  <a:gd name="T22" fmla="*/ 71 w 113"/>
                  <a:gd name="T23" fmla="*/ 54 h 114"/>
                  <a:gd name="T24" fmla="*/ 12 w 113"/>
                  <a:gd name="T25" fmla="*/ 78 h 114"/>
                  <a:gd name="T26" fmla="*/ 60 w 113"/>
                  <a:gd name="T27" fmla="*/ 48 h 114"/>
                  <a:gd name="T28" fmla="*/ 60 w 113"/>
                  <a:gd name="T29" fmla="*/ 42 h 114"/>
                  <a:gd name="T30" fmla="*/ 54 w 113"/>
                  <a:gd name="T31" fmla="*/ 30 h 114"/>
                  <a:gd name="T32" fmla="*/ 36 w 113"/>
                  <a:gd name="T33" fmla="*/ 18 h 114"/>
                  <a:gd name="T34" fmla="*/ 0 w 113"/>
                  <a:gd name="T35" fmla="*/ 0 h 114"/>
                  <a:gd name="T36" fmla="*/ 0 w 113"/>
                  <a:gd name="T37" fmla="*/ 0 h 11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13" h="114">
                    <a:moveTo>
                      <a:pt x="0" y="0"/>
                    </a:moveTo>
                    <a:lnTo>
                      <a:pt x="6" y="0"/>
                    </a:lnTo>
                    <a:lnTo>
                      <a:pt x="24" y="6"/>
                    </a:lnTo>
                    <a:lnTo>
                      <a:pt x="48" y="18"/>
                    </a:lnTo>
                    <a:lnTo>
                      <a:pt x="71" y="36"/>
                    </a:lnTo>
                    <a:lnTo>
                      <a:pt x="83" y="48"/>
                    </a:lnTo>
                    <a:lnTo>
                      <a:pt x="95" y="66"/>
                    </a:lnTo>
                    <a:lnTo>
                      <a:pt x="107" y="90"/>
                    </a:lnTo>
                    <a:lnTo>
                      <a:pt x="113" y="114"/>
                    </a:lnTo>
                    <a:lnTo>
                      <a:pt x="83" y="66"/>
                    </a:lnTo>
                    <a:lnTo>
                      <a:pt x="60" y="78"/>
                    </a:lnTo>
                    <a:lnTo>
                      <a:pt x="71" y="54"/>
                    </a:lnTo>
                    <a:lnTo>
                      <a:pt x="12" y="78"/>
                    </a:lnTo>
                    <a:lnTo>
                      <a:pt x="60" y="48"/>
                    </a:lnTo>
                    <a:lnTo>
                      <a:pt x="60" y="42"/>
                    </a:lnTo>
                    <a:lnTo>
                      <a:pt x="54" y="30"/>
                    </a:lnTo>
                    <a:lnTo>
                      <a:pt x="36" y="1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5" name="Freeform 23"/>
              <p:cNvSpPr>
                <a:spLocks/>
              </p:cNvSpPr>
              <p:nvPr/>
            </p:nvSpPr>
            <p:spPr bwMode="hidden">
              <a:xfrm>
                <a:off x="1122" y="2578"/>
                <a:ext cx="66" cy="60"/>
              </a:xfrm>
              <a:custGeom>
                <a:avLst/>
                <a:gdLst>
                  <a:gd name="T0" fmla="*/ 54 w 66"/>
                  <a:gd name="T1" fmla="*/ 0 h 60"/>
                  <a:gd name="T2" fmla="*/ 42 w 66"/>
                  <a:gd name="T3" fmla="*/ 18 h 60"/>
                  <a:gd name="T4" fmla="*/ 36 w 66"/>
                  <a:gd name="T5" fmla="*/ 6 h 60"/>
                  <a:gd name="T6" fmla="*/ 24 w 66"/>
                  <a:gd name="T7" fmla="*/ 30 h 60"/>
                  <a:gd name="T8" fmla="*/ 18 w 66"/>
                  <a:gd name="T9" fmla="*/ 36 h 60"/>
                  <a:gd name="T10" fmla="*/ 6 w 66"/>
                  <a:gd name="T11" fmla="*/ 48 h 60"/>
                  <a:gd name="T12" fmla="*/ 0 w 66"/>
                  <a:gd name="T13" fmla="*/ 60 h 60"/>
                  <a:gd name="T14" fmla="*/ 12 w 66"/>
                  <a:gd name="T15" fmla="*/ 54 h 60"/>
                  <a:gd name="T16" fmla="*/ 30 w 66"/>
                  <a:gd name="T17" fmla="*/ 36 h 60"/>
                  <a:gd name="T18" fmla="*/ 54 w 66"/>
                  <a:gd name="T19" fmla="*/ 18 h 60"/>
                  <a:gd name="T20" fmla="*/ 66 w 66"/>
                  <a:gd name="T21" fmla="*/ 6 h 60"/>
                  <a:gd name="T22" fmla="*/ 54 w 66"/>
                  <a:gd name="T23" fmla="*/ 0 h 60"/>
                  <a:gd name="T24" fmla="*/ 54 w 66"/>
                  <a:gd name="T25" fmla="*/ 0 h 6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66" h="60">
                    <a:moveTo>
                      <a:pt x="54" y="0"/>
                    </a:moveTo>
                    <a:lnTo>
                      <a:pt x="42" y="18"/>
                    </a:lnTo>
                    <a:lnTo>
                      <a:pt x="36" y="6"/>
                    </a:lnTo>
                    <a:lnTo>
                      <a:pt x="24" y="30"/>
                    </a:lnTo>
                    <a:lnTo>
                      <a:pt x="18" y="36"/>
                    </a:lnTo>
                    <a:lnTo>
                      <a:pt x="6" y="48"/>
                    </a:lnTo>
                    <a:lnTo>
                      <a:pt x="0" y="60"/>
                    </a:lnTo>
                    <a:lnTo>
                      <a:pt x="12" y="54"/>
                    </a:lnTo>
                    <a:lnTo>
                      <a:pt x="30" y="36"/>
                    </a:lnTo>
                    <a:lnTo>
                      <a:pt x="54" y="18"/>
                    </a:lnTo>
                    <a:lnTo>
                      <a:pt x="66" y="6"/>
                    </a:lnTo>
                    <a:lnTo>
                      <a:pt x="5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6" name="Freeform 24"/>
              <p:cNvSpPr>
                <a:spLocks/>
              </p:cNvSpPr>
              <p:nvPr/>
            </p:nvSpPr>
            <p:spPr bwMode="hidden">
              <a:xfrm>
                <a:off x="942" y="2674"/>
                <a:ext cx="161" cy="179"/>
              </a:xfrm>
              <a:custGeom>
                <a:avLst/>
                <a:gdLst>
                  <a:gd name="T0" fmla="*/ 131 w 161"/>
                  <a:gd name="T1" fmla="*/ 53 h 179"/>
                  <a:gd name="T2" fmla="*/ 137 w 161"/>
                  <a:gd name="T3" fmla="*/ 53 h 179"/>
                  <a:gd name="T4" fmla="*/ 143 w 161"/>
                  <a:gd name="T5" fmla="*/ 41 h 179"/>
                  <a:gd name="T6" fmla="*/ 155 w 161"/>
                  <a:gd name="T7" fmla="*/ 35 h 179"/>
                  <a:gd name="T8" fmla="*/ 161 w 161"/>
                  <a:gd name="T9" fmla="*/ 24 h 179"/>
                  <a:gd name="T10" fmla="*/ 161 w 161"/>
                  <a:gd name="T11" fmla="*/ 12 h 179"/>
                  <a:gd name="T12" fmla="*/ 161 w 161"/>
                  <a:gd name="T13" fmla="*/ 0 h 179"/>
                  <a:gd name="T14" fmla="*/ 149 w 161"/>
                  <a:gd name="T15" fmla="*/ 24 h 179"/>
                  <a:gd name="T16" fmla="*/ 143 w 161"/>
                  <a:gd name="T17" fmla="*/ 35 h 179"/>
                  <a:gd name="T18" fmla="*/ 131 w 161"/>
                  <a:gd name="T19" fmla="*/ 35 h 179"/>
                  <a:gd name="T20" fmla="*/ 119 w 161"/>
                  <a:gd name="T21" fmla="*/ 41 h 179"/>
                  <a:gd name="T22" fmla="*/ 125 w 161"/>
                  <a:gd name="T23" fmla="*/ 53 h 179"/>
                  <a:gd name="T24" fmla="*/ 95 w 161"/>
                  <a:gd name="T25" fmla="*/ 95 h 179"/>
                  <a:gd name="T26" fmla="*/ 0 w 161"/>
                  <a:gd name="T27" fmla="*/ 137 h 179"/>
                  <a:gd name="T28" fmla="*/ 60 w 161"/>
                  <a:gd name="T29" fmla="*/ 119 h 179"/>
                  <a:gd name="T30" fmla="*/ 54 w 161"/>
                  <a:gd name="T31" fmla="*/ 125 h 179"/>
                  <a:gd name="T32" fmla="*/ 48 w 161"/>
                  <a:gd name="T33" fmla="*/ 131 h 179"/>
                  <a:gd name="T34" fmla="*/ 24 w 161"/>
                  <a:gd name="T35" fmla="*/ 155 h 179"/>
                  <a:gd name="T36" fmla="*/ 12 w 161"/>
                  <a:gd name="T37" fmla="*/ 167 h 179"/>
                  <a:gd name="T38" fmla="*/ 0 w 161"/>
                  <a:gd name="T39" fmla="*/ 173 h 179"/>
                  <a:gd name="T40" fmla="*/ 0 w 161"/>
                  <a:gd name="T41" fmla="*/ 179 h 179"/>
                  <a:gd name="T42" fmla="*/ 6 w 161"/>
                  <a:gd name="T43" fmla="*/ 173 h 179"/>
                  <a:gd name="T44" fmla="*/ 30 w 161"/>
                  <a:gd name="T45" fmla="*/ 155 h 179"/>
                  <a:gd name="T46" fmla="*/ 48 w 161"/>
                  <a:gd name="T47" fmla="*/ 143 h 179"/>
                  <a:gd name="T48" fmla="*/ 71 w 161"/>
                  <a:gd name="T49" fmla="*/ 125 h 179"/>
                  <a:gd name="T50" fmla="*/ 95 w 161"/>
                  <a:gd name="T51" fmla="*/ 107 h 179"/>
                  <a:gd name="T52" fmla="*/ 119 w 161"/>
                  <a:gd name="T53" fmla="*/ 77 h 179"/>
                  <a:gd name="T54" fmla="*/ 131 w 161"/>
                  <a:gd name="T55" fmla="*/ 59 h 179"/>
                  <a:gd name="T56" fmla="*/ 131 w 161"/>
                  <a:gd name="T57" fmla="*/ 53 h 179"/>
                  <a:gd name="T58" fmla="*/ 131 w 161"/>
                  <a:gd name="T59" fmla="*/ 53 h 179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161" h="179">
                    <a:moveTo>
                      <a:pt x="131" y="53"/>
                    </a:moveTo>
                    <a:lnTo>
                      <a:pt x="137" y="53"/>
                    </a:lnTo>
                    <a:lnTo>
                      <a:pt x="143" y="41"/>
                    </a:lnTo>
                    <a:lnTo>
                      <a:pt x="155" y="35"/>
                    </a:lnTo>
                    <a:lnTo>
                      <a:pt x="161" y="24"/>
                    </a:lnTo>
                    <a:lnTo>
                      <a:pt x="161" y="12"/>
                    </a:lnTo>
                    <a:lnTo>
                      <a:pt x="161" y="0"/>
                    </a:lnTo>
                    <a:lnTo>
                      <a:pt x="149" y="24"/>
                    </a:lnTo>
                    <a:lnTo>
                      <a:pt x="143" y="35"/>
                    </a:lnTo>
                    <a:lnTo>
                      <a:pt x="131" y="35"/>
                    </a:lnTo>
                    <a:lnTo>
                      <a:pt x="119" y="41"/>
                    </a:lnTo>
                    <a:lnTo>
                      <a:pt x="125" y="53"/>
                    </a:lnTo>
                    <a:lnTo>
                      <a:pt x="95" y="95"/>
                    </a:lnTo>
                    <a:lnTo>
                      <a:pt x="0" y="137"/>
                    </a:lnTo>
                    <a:lnTo>
                      <a:pt x="60" y="119"/>
                    </a:lnTo>
                    <a:lnTo>
                      <a:pt x="54" y="125"/>
                    </a:lnTo>
                    <a:lnTo>
                      <a:pt x="48" y="131"/>
                    </a:lnTo>
                    <a:lnTo>
                      <a:pt x="24" y="155"/>
                    </a:lnTo>
                    <a:lnTo>
                      <a:pt x="12" y="167"/>
                    </a:lnTo>
                    <a:lnTo>
                      <a:pt x="0" y="173"/>
                    </a:lnTo>
                    <a:lnTo>
                      <a:pt x="0" y="179"/>
                    </a:lnTo>
                    <a:lnTo>
                      <a:pt x="6" y="173"/>
                    </a:lnTo>
                    <a:lnTo>
                      <a:pt x="30" y="155"/>
                    </a:lnTo>
                    <a:lnTo>
                      <a:pt x="48" y="143"/>
                    </a:lnTo>
                    <a:lnTo>
                      <a:pt x="71" y="125"/>
                    </a:lnTo>
                    <a:lnTo>
                      <a:pt x="95" y="107"/>
                    </a:lnTo>
                    <a:lnTo>
                      <a:pt x="119" y="77"/>
                    </a:lnTo>
                    <a:lnTo>
                      <a:pt x="131" y="59"/>
                    </a:lnTo>
                    <a:lnTo>
                      <a:pt x="131" y="5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7" name="Freeform 25"/>
              <p:cNvSpPr>
                <a:spLocks/>
              </p:cNvSpPr>
              <p:nvPr/>
            </p:nvSpPr>
            <p:spPr bwMode="hidden">
              <a:xfrm>
                <a:off x="737" y="2763"/>
                <a:ext cx="73" cy="54"/>
              </a:xfrm>
              <a:custGeom>
                <a:avLst/>
                <a:gdLst>
                  <a:gd name="T0" fmla="*/ 24 w 72"/>
                  <a:gd name="T1" fmla="*/ 36 h 54"/>
                  <a:gd name="T2" fmla="*/ 81 w 72"/>
                  <a:gd name="T3" fmla="*/ 24 h 54"/>
                  <a:gd name="T4" fmla="*/ 93 w 72"/>
                  <a:gd name="T5" fmla="*/ 12 h 54"/>
                  <a:gd name="T6" fmla="*/ 99 w 72"/>
                  <a:gd name="T7" fmla="*/ 6 h 54"/>
                  <a:gd name="T8" fmla="*/ 105 w 72"/>
                  <a:gd name="T9" fmla="*/ 0 h 54"/>
                  <a:gd name="T10" fmla="*/ 75 w 72"/>
                  <a:gd name="T11" fmla="*/ 18 h 54"/>
                  <a:gd name="T12" fmla="*/ 30 w 72"/>
                  <a:gd name="T13" fmla="*/ 24 h 54"/>
                  <a:gd name="T14" fmla="*/ 24 w 72"/>
                  <a:gd name="T15" fmla="*/ 24 h 54"/>
                  <a:gd name="T16" fmla="*/ 18 w 72"/>
                  <a:gd name="T17" fmla="*/ 18 h 54"/>
                  <a:gd name="T18" fmla="*/ 12 w 72"/>
                  <a:gd name="T19" fmla="*/ 12 h 54"/>
                  <a:gd name="T20" fmla="*/ 0 w 72"/>
                  <a:gd name="T21" fmla="*/ 54 h 54"/>
                  <a:gd name="T22" fmla="*/ 12 w 72"/>
                  <a:gd name="T23" fmla="*/ 42 h 54"/>
                  <a:gd name="T24" fmla="*/ 24 w 72"/>
                  <a:gd name="T25" fmla="*/ 36 h 54"/>
                  <a:gd name="T26" fmla="*/ 24 w 72"/>
                  <a:gd name="T27" fmla="*/ 36 h 5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72" h="54">
                    <a:moveTo>
                      <a:pt x="24" y="36"/>
                    </a:moveTo>
                    <a:lnTo>
                      <a:pt x="48" y="24"/>
                    </a:lnTo>
                    <a:lnTo>
                      <a:pt x="60" y="12"/>
                    </a:lnTo>
                    <a:lnTo>
                      <a:pt x="66" y="6"/>
                    </a:lnTo>
                    <a:lnTo>
                      <a:pt x="72" y="0"/>
                    </a:lnTo>
                    <a:lnTo>
                      <a:pt x="42" y="18"/>
                    </a:lnTo>
                    <a:lnTo>
                      <a:pt x="30" y="24"/>
                    </a:lnTo>
                    <a:lnTo>
                      <a:pt x="24" y="24"/>
                    </a:lnTo>
                    <a:lnTo>
                      <a:pt x="18" y="18"/>
                    </a:lnTo>
                    <a:lnTo>
                      <a:pt x="12" y="12"/>
                    </a:lnTo>
                    <a:lnTo>
                      <a:pt x="0" y="54"/>
                    </a:lnTo>
                    <a:lnTo>
                      <a:pt x="12" y="42"/>
                    </a:lnTo>
                    <a:lnTo>
                      <a:pt x="24" y="3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8" name="Freeform 26"/>
              <p:cNvSpPr>
                <a:spLocks/>
              </p:cNvSpPr>
              <p:nvPr/>
            </p:nvSpPr>
            <p:spPr bwMode="hidden">
              <a:xfrm>
                <a:off x="624" y="2889"/>
                <a:ext cx="12" cy="54"/>
              </a:xfrm>
              <a:custGeom>
                <a:avLst/>
                <a:gdLst>
                  <a:gd name="T0" fmla="*/ 12 w 12"/>
                  <a:gd name="T1" fmla="*/ 0 h 54"/>
                  <a:gd name="T2" fmla="*/ 0 w 12"/>
                  <a:gd name="T3" fmla="*/ 12 h 54"/>
                  <a:gd name="T4" fmla="*/ 0 w 12"/>
                  <a:gd name="T5" fmla="*/ 18 h 54"/>
                  <a:gd name="T6" fmla="*/ 6 w 12"/>
                  <a:gd name="T7" fmla="*/ 54 h 54"/>
                  <a:gd name="T8" fmla="*/ 12 w 12"/>
                  <a:gd name="T9" fmla="*/ 36 h 54"/>
                  <a:gd name="T10" fmla="*/ 12 w 12"/>
                  <a:gd name="T11" fmla="*/ 18 h 54"/>
                  <a:gd name="T12" fmla="*/ 12 w 12"/>
                  <a:gd name="T13" fmla="*/ 6 h 54"/>
                  <a:gd name="T14" fmla="*/ 12 w 12"/>
                  <a:gd name="T15" fmla="*/ 0 h 54"/>
                  <a:gd name="T16" fmla="*/ 12 w 12"/>
                  <a:gd name="T17" fmla="*/ 0 h 5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2" h="54">
                    <a:moveTo>
                      <a:pt x="12" y="0"/>
                    </a:moveTo>
                    <a:lnTo>
                      <a:pt x="0" y="12"/>
                    </a:lnTo>
                    <a:lnTo>
                      <a:pt x="0" y="18"/>
                    </a:lnTo>
                    <a:lnTo>
                      <a:pt x="6" y="54"/>
                    </a:lnTo>
                    <a:lnTo>
                      <a:pt x="12" y="36"/>
                    </a:lnTo>
                    <a:lnTo>
                      <a:pt x="12" y="18"/>
                    </a:lnTo>
                    <a:lnTo>
                      <a:pt x="12" y="6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9" name="Freeform 27"/>
              <p:cNvSpPr>
                <a:spLocks/>
              </p:cNvSpPr>
              <p:nvPr/>
            </p:nvSpPr>
            <p:spPr bwMode="hidden">
              <a:xfrm>
                <a:off x="492" y="3021"/>
                <a:ext cx="48" cy="72"/>
              </a:xfrm>
              <a:custGeom>
                <a:avLst/>
                <a:gdLst>
                  <a:gd name="T0" fmla="*/ 48 w 48"/>
                  <a:gd name="T1" fmla="*/ 6 h 72"/>
                  <a:gd name="T2" fmla="*/ 48 w 48"/>
                  <a:gd name="T3" fmla="*/ 6 h 72"/>
                  <a:gd name="T4" fmla="*/ 48 w 48"/>
                  <a:gd name="T5" fmla="*/ 6 h 72"/>
                  <a:gd name="T6" fmla="*/ 48 w 48"/>
                  <a:gd name="T7" fmla="*/ 6 h 72"/>
                  <a:gd name="T8" fmla="*/ 6 w 48"/>
                  <a:gd name="T9" fmla="*/ 0 h 72"/>
                  <a:gd name="T10" fmla="*/ 42 w 48"/>
                  <a:gd name="T11" fmla="*/ 12 h 72"/>
                  <a:gd name="T12" fmla="*/ 42 w 48"/>
                  <a:gd name="T13" fmla="*/ 12 h 72"/>
                  <a:gd name="T14" fmla="*/ 0 w 48"/>
                  <a:gd name="T15" fmla="*/ 72 h 72"/>
                  <a:gd name="T16" fmla="*/ 18 w 48"/>
                  <a:gd name="T17" fmla="*/ 54 h 72"/>
                  <a:gd name="T18" fmla="*/ 18 w 48"/>
                  <a:gd name="T19" fmla="*/ 66 h 72"/>
                  <a:gd name="T20" fmla="*/ 48 w 48"/>
                  <a:gd name="T21" fmla="*/ 6 h 72"/>
                  <a:gd name="T22" fmla="*/ 48 w 48"/>
                  <a:gd name="T23" fmla="*/ 6 h 72"/>
                  <a:gd name="T24" fmla="*/ 48 w 48"/>
                  <a:gd name="T25" fmla="*/ 6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8" h="72">
                    <a:moveTo>
                      <a:pt x="48" y="6"/>
                    </a:moveTo>
                    <a:lnTo>
                      <a:pt x="48" y="6"/>
                    </a:lnTo>
                    <a:lnTo>
                      <a:pt x="6" y="0"/>
                    </a:lnTo>
                    <a:lnTo>
                      <a:pt x="42" y="12"/>
                    </a:lnTo>
                    <a:lnTo>
                      <a:pt x="0" y="72"/>
                    </a:lnTo>
                    <a:lnTo>
                      <a:pt x="18" y="54"/>
                    </a:lnTo>
                    <a:lnTo>
                      <a:pt x="18" y="66"/>
                    </a:lnTo>
                    <a:lnTo>
                      <a:pt x="48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0" name="Freeform 28"/>
              <p:cNvSpPr>
                <a:spLocks/>
              </p:cNvSpPr>
              <p:nvPr/>
            </p:nvSpPr>
            <p:spPr bwMode="hidden">
              <a:xfrm>
                <a:off x="437" y="3027"/>
                <a:ext cx="288" cy="84"/>
              </a:xfrm>
              <a:custGeom>
                <a:avLst/>
                <a:gdLst>
                  <a:gd name="T0" fmla="*/ 320 w 287"/>
                  <a:gd name="T1" fmla="*/ 0 h 84"/>
                  <a:gd name="T2" fmla="*/ 0 w 287"/>
                  <a:gd name="T3" fmla="*/ 84 h 84"/>
                  <a:gd name="T4" fmla="*/ 201 w 287"/>
                  <a:gd name="T5" fmla="*/ 36 h 84"/>
                  <a:gd name="T6" fmla="*/ 114 w 287"/>
                  <a:gd name="T7" fmla="*/ 60 h 84"/>
                  <a:gd name="T8" fmla="*/ 309 w 287"/>
                  <a:gd name="T9" fmla="*/ 18 h 84"/>
                  <a:gd name="T10" fmla="*/ 320 w 287"/>
                  <a:gd name="T11" fmla="*/ 0 h 84"/>
                  <a:gd name="T12" fmla="*/ 320 w 287"/>
                  <a:gd name="T13" fmla="*/ 0 h 8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87" h="84">
                    <a:moveTo>
                      <a:pt x="287" y="0"/>
                    </a:moveTo>
                    <a:lnTo>
                      <a:pt x="0" y="84"/>
                    </a:lnTo>
                    <a:lnTo>
                      <a:pt x="168" y="36"/>
                    </a:lnTo>
                    <a:lnTo>
                      <a:pt x="114" y="60"/>
                    </a:lnTo>
                    <a:lnTo>
                      <a:pt x="276" y="18"/>
                    </a:lnTo>
                    <a:lnTo>
                      <a:pt x="287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1" name="Freeform 29"/>
              <p:cNvSpPr>
                <a:spLocks/>
              </p:cNvSpPr>
              <p:nvPr/>
            </p:nvSpPr>
            <p:spPr bwMode="hidden">
              <a:xfrm>
                <a:off x="828" y="3003"/>
                <a:ext cx="66" cy="108"/>
              </a:xfrm>
              <a:custGeom>
                <a:avLst/>
                <a:gdLst>
                  <a:gd name="T0" fmla="*/ 6 w 66"/>
                  <a:gd name="T1" fmla="*/ 0 h 108"/>
                  <a:gd name="T2" fmla="*/ 66 w 66"/>
                  <a:gd name="T3" fmla="*/ 6 h 108"/>
                  <a:gd name="T4" fmla="*/ 0 w 66"/>
                  <a:gd name="T5" fmla="*/ 84 h 108"/>
                  <a:gd name="T6" fmla="*/ 54 w 66"/>
                  <a:gd name="T7" fmla="*/ 24 h 108"/>
                  <a:gd name="T8" fmla="*/ 6 w 66"/>
                  <a:gd name="T9" fmla="*/ 108 h 108"/>
                  <a:gd name="T10" fmla="*/ 66 w 66"/>
                  <a:gd name="T11" fmla="*/ 6 h 108"/>
                  <a:gd name="T12" fmla="*/ 6 w 66"/>
                  <a:gd name="T13" fmla="*/ 0 h 108"/>
                  <a:gd name="T14" fmla="*/ 6 w 66"/>
                  <a:gd name="T15" fmla="*/ 0 h 10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66" h="108">
                    <a:moveTo>
                      <a:pt x="6" y="0"/>
                    </a:moveTo>
                    <a:lnTo>
                      <a:pt x="66" y="6"/>
                    </a:lnTo>
                    <a:lnTo>
                      <a:pt x="0" y="84"/>
                    </a:lnTo>
                    <a:lnTo>
                      <a:pt x="54" y="24"/>
                    </a:lnTo>
                    <a:lnTo>
                      <a:pt x="6" y="108"/>
                    </a:lnTo>
                    <a:lnTo>
                      <a:pt x="66" y="6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2" name="Freeform 30"/>
              <p:cNvSpPr>
                <a:spLocks/>
              </p:cNvSpPr>
              <p:nvPr/>
            </p:nvSpPr>
            <p:spPr bwMode="hidden">
              <a:xfrm>
                <a:off x="366" y="3111"/>
                <a:ext cx="77" cy="42"/>
              </a:xfrm>
              <a:custGeom>
                <a:avLst/>
                <a:gdLst>
                  <a:gd name="T0" fmla="*/ 36 w 77"/>
                  <a:gd name="T1" fmla="*/ 0 h 42"/>
                  <a:gd name="T2" fmla="*/ 42 w 77"/>
                  <a:gd name="T3" fmla="*/ 0 h 42"/>
                  <a:gd name="T4" fmla="*/ 60 w 77"/>
                  <a:gd name="T5" fmla="*/ 6 h 42"/>
                  <a:gd name="T6" fmla="*/ 48 w 77"/>
                  <a:gd name="T7" fmla="*/ 6 h 42"/>
                  <a:gd name="T8" fmla="*/ 42 w 77"/>
                  <a:gd name="T9" fmla="*/ 6 h 42"/>
                  <a:gd name="T10" fmla="*/ 60 w 77"/>
                  <a:gd name="T11" fmla="*/ 6 h 42"/>
                  <a:gd name="T12" fmla="*/ 0 w 77"/>
                  <a:gd name="T13" fmla="*/ 24 h 42"/>
                  <a:gd name="T14" fmla="*/ 71 w 77"/>
                  <a:gd name="T15" fmla="*/ 6 h 42"/>
                  <a:gd name="T16" fmla="*/ 66 w 77"/>
                  <a:gd name="T17" fmla="*/ 42 h 42"/>
                  <a:gd name="T18" fmla="*/ 77 w 77"/>
                  <a:gd name="T19" fmla="*/ 6 h 42"/>
                  <a:gd name="T20" fmla="*/ 36 w 77"/>
                  <a:gd name="T21" fmla="*/ 0 h 42"/>
                  <a:gd name="T22" fmla="*/ 36 w 77"/>
                  <a:gd name="T23" fmla="*/ 0 h 4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77" h="42">
                    <a:moveTo>
                      <a:pt x="36" y="0"/>
                    </a:moveTo>
                    <a:lnTo>
                      <a:pt x="42" y="0"/>
                    </a:lnTo>
                    <a:lnTo>
                      <a:pt x="60" y="6"/>
                    </a:lnTo>
                    <a:lnTo>
                      <a:pt x="48" y="6"/>
                    </a:lnTo>
                    <a:lnTo>
                      <a:pt x="42" y="6"/>
                    </a:lnTo>
                    <a:lnTo>
                      <a:pt x="60" y="6"/>
                    </a:lnTo>
                    <a:lnTo>
                      <a:pt x="0" y="24"/>
                    </a:lnTo>
                    <a:lnTo>
                      <a:pt x="71" y="6"/>
                    </a:lnTo>
                    <a:lnTo>
                      <a:pt x="66" y="42"/>
                    </a:lnTo>
                    <a:lnTo>
                      <a:pt x="77" y="6"/>
                    </a:lnTo>
                    <a:lnTo>
                      <a:pt x="3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3" name="Freeform 31"/>
              <p:cNvSpPr>
                <a:spLocks/>
              </p:cNvSpPr>
              <p:nvPr/>
            </p:nvSpPr>
            <p:spPr bwMode="hidden">
              <a:xfrm>
                <a:off x="498" y="3165"/>
                <a:ext cx="66" cy="30"/>
              </a:xfrm>
              <a:custGeom>
                <a:avLst/>
                <a:gdLst>
                  <a:gd name="T0" fmla="*/ 66 w 66"/>
                  <a:gd name="T1" fmla="*/ 6 h 30"/>
                  <a:gd name="T2" fmla="*/ 0 w 66"/>
                  <a:gd name="T3" fmla="*/ 0 h 30"/>
                  <a:gd name="T4" fmla="*/ 54 w 66"/>
                  <a:gd name="T5" fmla="*/ 6 h 30"/>
                  <a:gd name="T6" fmla="*/ 18 w 66"/>
                  <a:gd name="T7" fmla="*/ 18 h 30"/>
                  <a:gd name="T8" fmla="*/ 60 w 66"/>
                  <a:gd name="T9" fmla="*/ 12 h 30"/>
                  <a:gd name="T10" fmla="*/ 60 w 66"/>
                  <a:gd name="T11" fmla="*/ 30 h 30"/>
                  <a:gd name="T12" fmla="*/ 60 w 66"/>
                  <a:gd name="T13" fmla="*/ 30 h 30"/>
                  <a:gd name="T14" fmla="*/ 66 w 66"/>
                  <a:gd name="T15" fmla="*/ 6 h 30"/>
                  <a:gd name="T16" fmla="*/ 66 w 66"/>
                  <a:gd name="T17" fmla="*/ 6 h 3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6" h="30">
                    <a:moveTo>
                      <a:pt x="66" y="6"/>
                    </a:moveTo>
                    <a:lnTo>
                      <a:pt x="0" y="0"/>
                    </a:lnTo>
                    <a:lnTo>
                      <a:pt x="54" y="6"/>
                    </a:lnTo>
                    <a:lnTo>
                      <a:pt x="18" y="18"/>
                    </a:lnTo>
                    <a:lnTo>
                      <a:pt x="60" y="12"/>
                    </a:lnTo>
                    <a:lnTo>
                      <a:pt x="60" y="30"/>
                    </a:lnTo>
                    <a:lnTo>
                      <a:pt x="6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4" name="Freeform 32"/>
              <p:cNvSpPr>
                <a:spLocks/>
              </p:cNvSpPr>
              <p:nvPr/>
            </p:nvSpPr>
            <p:spPr bwMode="hidden">
              <a:xfrm>
                <a:off x="840" y="2919"/>
                <a:ext cx="18" cy="60"/>
              </a:xfrm>
              <a:custGeom>
                <a:avLst/>
                <a:gdLst>
                  <a:gd name="T0" fmla="*/ 0 w 18"/>
                  <a:gd name="T1" fmla="*/ 24 h 60"/>
                  <a:gd name="T2" fmla="*/ 12 w 18"/>
                  <a:gd name="T3" fmla="*/ 24 h 60"/>
                  <a:gd name="T4" fmla="*/ 12 w 18"/>
                  <a:gd name="T5" fmla="*/ 60 h 60"/>
                  <a:gd name="T6" fmla="*/ 18 w 18"/>
                  <a:gd name="T7" fmla="*/ 18 h 60"/>
                  <a:gd name="T8" fmla="*/ 18 w 18"/>
                  <a:gd name="T9" fmla="*/ 18 h 60"/>
                  <a:gd name="T10" fmla="*/ 18 w 18"/>
                  <a:gd name="T11" fmla="*/ 0 h 60"/>
                  <a:gd name="T12" fmla="*/ 12 w 18"/>
                  <a:gd name="T13" fmla="*/ 18 h 60"/>
                  <a:gd name="T14" fmla="*/ 0 w 18"/>
                  <a:gd name="T15" fmla="*/ 24 h 60"/>
                  <a:gd name="T16" fmla="*/ 0 w 18"/>
                  <a:gd name="T17" fmla="*/ 24 h 6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8" h="60">
                    <a:moveTo>
                      <a:pt x="0" y="24"/>
                    </a:moveTo>
                    <a:lnTo>
                      <a:pt x="12" y="24"/>
                    </a:lnTo>
                    <a:lnTo>
                      <a:pt x="12" y="60"/>
                    </a:lnTo>
                    <a:lnTo>
                      <a:pt x="18" y="18"/>
                    </a:lnTo>
                    <a:lnTo>
                      <a:pt x="18" y="0"/>
                    </a:lnTo>
                    <a:lnTo>
                      <a:pt x="12" y="18"/>
                    </a:lnTo>
                    <a:lnTo>
                      <a:pt x="0" y="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5" name="Freeform 33"/>
              <p:cNvSpPr>
                <a:spLocks/>
              </p:cNvSpPr>
              <p:nvPr/>
            </p:nvSpPr>
            <p:spPr bwMode="hidden">
              <a:xfrm>
                <a:off x="546" y="3021"/>
                <a:ext cx="6" cy="18"/>
              </a:xfrm>
              <a:custGeom>
                <a:avLst/>
                <a:gdLst>
                  <a:gd name="T0" fmla="*/ 6 w 6"/>
                  <a:gd name="T1" fmla="*/ 0 h 18"/>
                  <a:gd name="T2" fmla="*/ 0 w 6"/>
                  <a:gd name="T3" fmla="*/ 18 h 18"/>
                  <a:gd name="T4" fmla="*/ 6 w 6"/>
                  <a:gd name="T5" fmla="*/ 12 h 18"/>
                  <a:gd name="T6" fmla="*/ 6 w 6"/>
                  <a:gd name="T7" fmla="*/ 0 h 18"/>
                  <a:gd name="T8" fmla="*/ 6 w 6"/>
                  <a:gd name="T9" fmla="*/ 0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18">
                    <a:moveTo>
                      <a:pt x="6" y="0"/>
                    </a:moveTo>
                    <a:lnTo>
                      <a:pt x="0" y="18"/>
                    </a:lnTo>
                    <a:lnTo>
                      <a:pt x="6" y="12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6" name="Freeform 34"/>
              <p:cNvSpPr>
                <a:spLocks/>
              </p:cNvSpPr>
              <p:nvPr/>
            </p:nvSpPr>
            <p:spPr bwMode="hidden">
              <a:xfrm>
                <a:off x="534" y="2943"/>
                <a:ext cx="30" cy="78"/>
              </a:xfrm>
              <a:custGeom>
                <a:avLst/>
                <a:gdLst>
                  <a:gd name="T0" fmla="*/ 24 w 30"/>
                  <a:gd name="T1" fmla="*/ 6 h 78"/>
                  <a:gd name="T2" fmla="*/ 18 w 30"/>
                  <a:gd name="T3" fmla="*/ 24 h 78"/>
                  <a:gd name="T4" fmla="*/ 0 w 30"/>
                  <a:gd name="T5" fmla="*/ 18 h 78"/>
                  <a:gd name="T6" fmla="*/ 12 w 30"/>
                  <a:gd name="T7" fmla="*/ 30 h 78"/>
                  <a:gd name="T8" fmla="*/ 6 w 30"/>
                  <a:gd name="T9" fmla="*/ 42 h 78"/>
                  <a:gd name="T10" fmla="*/ 18 w 30"/>
                  <a:gd name="T11" fmla="*/ 78 h 78"/>
                  <a:gd name="T12" fmla="*/ 18 w 30"/>
                  <a:gd name="T13" fmla="*/ 24 h 78"/>
                  <a:gd name="T14" fmla="*/ 24 w 30"/>
                  <a:gd name="T15" fmla="*/ 12 h 78"/>
                  <a:gd name="T16" fmla="*/ 30 w 30"/>
                  <a:gd name="T17" fmla="*/ 6 h 78"/>
                  <a:gd name="T18" fmla="*/ 30 w 30"/>
                  <a:gd name="T19" fmla="*/ 6 h 78"/>
                  <a:gd name="T20" fmla="*/ 12 w 30"/>
                  <a:gd name="T21" fmla="*/ 0 h 78"/>
                  <a:gd name="T22" fmla="*/ 24 w 30"/>
                  <a:gd name="T23" fmla="*/ 6 h 78"/>
                  <a:gd name="T24" fmla="*/ 24 w 30"/>
                  <a:gd name="T25" fmla="*/ 6 h 7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0" h="78">
                    <a:moveTo>
                      <a:pt x="24" y="6"/>
                    </a:moveTo>
                    <a:lnTo>
                      <a:pt x="18" y="24"/>
                    </a:lnTo>
                    <a:lnTo>
                      <a:pt x="0" y="18"/>
                    </a:lnTo>
                    <a:lnTo>
                      <a:pt x="12" y="30"/>
                    </a:lnTo>
                    <a:lnTo>
                      <a:pt x="6" y="42"/>
                    </a:lnTo>
                    <a:lnTo>
                      <a:pt x="18" y="78"/>
                    </a:lnTo>
                    <a:lnTo>
                      <a:pt x="18" y="24"/>
                    </a:lnTo>
                    <a:lnTo>
                      <a:pt x="24" y="12"/>
                    </a:lnTo>
                    <a:lnTo>
                      <a:pt x="30" y="6"/>
                    </a:lnTo>
                    <a:lnTo>
                      <a:pt x="12" y="0"/>
                    </a:lnTo>
                    <a:lnTo>
                      <a:pt x="24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7" name="Freeform 35"/>
              <p:cNvSpPr>
                <a:spLocks/>
              </p:cNvSpPr>
              <p:nvPr/>
            </p:nvSpPr>
            <p:spPr bwMode="hidden">
              <a:xfrm>
                <a:off x="540" y="3039"/>
                <a:ext cx="24" cy="24"/>
              </a:xfrm>
              <a:custGeom>
                <a:avLst/>
                <a:gdLst>
                  <a:gd name="T0" fmla="*/ 6 w 24"/>
                  <a:gd name="T1" fmla="*/ 0 h 24"/>
                  <a:gd name="T2" fmla="*/ 0 w 24"/>
                  <a:gd name="T3" fmla="*/ 0 h 24"/>
                  <a:gd name="T4" fmla="*/ 6 w 24"/>
                  <a:gd name="T5" fmla="*/ 0 h 24"/>
                  <a:gd name="T6" fmla="*/ 12 w 24"/>
                  <a:gd name="T7" fmla="*/ 6 h 24"/>
                  <a:gd name="T8" fmla="*/ 24 w 24"/>
                  <a:gd name="T9" fmla="*/ 24 h 24"/>
                  <a:gd name="T10" fmla="*/ 24 w 24"/>
                  <a:gd name="T11" fmla="*/ 18 h 24"/>
                  <a:gd name="T12" fmla="*/ 18 w 24"/>
                  <a:gd name="T13" fmla="*/ 6 h 24"/>
                  <a:gd name="T14" fmla="*/ 12 w 24"/>
                  <a:gd name="T15" fmla="*/ 0 h 24"/>
                  <a:gd name="T16" fmla="*/ 6 w 24"/>
                  <a:gd name="T17" fmla="*/ 0 h 24"/>
                  <a:gd name="T18" fmla="*/ 6 w 24"/>
                  <a:gd name="T19" fmla="*/ 0 h 24"/>
                  <a:gd name="T20" fmla="*/ 6 w 24"/>
                  <a:gd name="T21" fmla="*/ 0 h 2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4" h="24">
                    <a:moveTo>
                      <a:pt x="6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12" y="6"/>
                    </a:lnTo>
                    <a:lnTo>
                      <a:pt x="24" y="24"/>
                    </a:lnTo>
                    <a:lnTo>
                      <a:pt x="24" y="18"/>
                    </a:lnTo>
                    <a:lnTo>
                      <a:pt x="18" y="6"/>
                    </a:lnTo>
                    <a:lnTo>
                      <a:pt x="12" y="0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8" name="Freeform 36"/>
              <p:cNvSpPr>
                <a:spLocks/>
              </p:cNvSpPr>
              <p:nvPr/>
            </p:nvSpPr>
            <p:spPr bwMode="hidden">
              <a:xfrm>
                <a:off x="801" y="2681"/>
                <a:ext cx="215" cy="216"/>
              </a:xfrm>
              <a:custGeom>
                <a:avLst/>
                <a:gdLst>
                  <a:gd name="T0" fmla="*/ 215 w 215"/>
                  <a:gd name="T1" fmla="*/ 0 h 216"/>
                  <a:gd name="T2" fmla="*/ 147 w 215"/>
                  <a:gd name="T3" fmla="*/ 36 h 216"/>
                  <a:gd name="T4" fmla="*/ 132 w 215"/>
                  <a:gd name="T5" fmla="*/ 49 h 216"/>
                  <a:gd name="T6" fmla="*/ 104 w 215"/>
                  <a:gd name="T7" fmla="*/ 79 h 216"/>
                  <a:gd name="T8" fmla="*/ 87 w 215"/>
                  <a:gd name="T9" fmla="*/ 114 h 216"/>
                  <a:gd name="T10" fmla="*/ 48 w 215"/>
                  <a:gd name="T11" fmla="*/ 156 h 216"/>
                  <a:gd name="T12" fmla="*/ 42 w 215"/>
                  <a:gd name="T13" fmla="*/ 166 h 216"/>
                  <a:gd name="T14" fmla="*/ 29 w 215"/>
                  <a:gd name="T15" fmla="*/ 177 h 216"/>
                  <a:gd name="T16" fmla="*/ 0 w 215"/>
                  <a:gd name="T17" fmla="*/ 208 h 216"/>
                  <a:gd name="T18" fmla="*/ 48 w 215"/>
                  <a:gd name="T19" fmla="*/ 216 h 216"/>
                  <a:gd name="T20" fmla="*/ 215 w 215"/>
                  <a:gd name="T21" fmla="*/ 0 h 21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15" h="216">
                    <a:moveTo>
                      <a:pt x="215" y="0"/>
                    </a:moveTo>
                    <a:lnTo>
                      <a:pt x="147" y="36"/>
                    </a:lnTo>
                    <a:lnTo>
                      <a:pt x="132" y="49"/>
                    </a:lnTo>
                    <a:lnTo>
                      <a:pt x="104" y="79"/>
                    </a:lnTo>
                    <a:lnTo>
                      <a:pt x="87" y="114"/>
                    </a:lnTo>
                    <a:lnTo>
                      <a:pt x="48" y="156"/>
                    </a:lnTo>
                    <a:lnTo>
                      <a:pt x="42" y="166"/>
                    </a:lnTo>
                    <a:lnTo>
                      <a:pt x="29" y="177"/>
                    </a:lnTo>
                    <a:lnTo>
                      <a:pt x="0" y="208"/>
                    </a:lnTo>
                    <a:lnTo>
                      <a:pt x="48" y="216"/>
                    </a:lnTo>
                    <a:lnTo>
                      <a:pt x="215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9" name="Freeform 37"/>
              <p:cNvSpPr>
                <a:spLocks/>
              </p:cNvSpPr>
              <p:nvPr/>
            </p:nvSpPr>
            <p:spPr bwMode="hidden">
              <a:xfrm>
                <a:off x="536" y="2710"/>
                <a:ext cx="212" cy="179"/>
              </a:xfrm>
              <a:custGeom>
                <a:avLst/>
                <a:gdLst>
                  <a:gd name="T0" fmla="*/ 212 w 212"/>
                  <a:gd name="T1" fmla="*/ 0 h 179"/>
                  <a:gd name="T2" fmla="*/ 144 w 212"/>
                  <a:gd name="T3" fmla="*/ 36 h 179"/>
                  <a:gd name="T4" fmla="*/ 0 w 212"/>
                  <a:gd name="T5" fmla="*/ 179 h 179"/>
                  <a:gd name="T6" fmla="*/ 177 w 212"/>
                  <a:gd name="T7" fmla="*/ 85 h 179"/>
                  <a:gd name="T8" fmla="*/ 212 w 212"/>
                  <a:gd name="T9" fmla="*/ 0 h 17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2" h="179">
                    <a:moveTo>
                      <a:pt x="212" y="0"/>
                    </a:moveTo>
                    <a:lnTo>
                      <a:pt x="144" y="36"/>
                    </a:lnTo>
                    <a:lnTo>
                      <a:pt x="0" y="179"/>
                    </a:lnTo>
                    <a:lnTo>
                      <a:pt x="177" y="85"/>
                    </a:lnTo>
                    <a:lnTo>
                      <a:pt x="212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0" name="Freeform 38"/>
              <p:cNvSpPr>
                <a:spLocks/>
              </p:cNvSpPr>
              <p:nvPr/>
            </p:nvSpPr>
            <p:spPr bwMode="hidden">
              <a:xfrm>
                <a:off x="1037" y="2609"/>
                <a:ext cx="64" cy="79"/>
              </a:xfrm>
              <a:custGeom>
                <a:avLst/>
                <a:gdLst>
                  <a:gd name="T0" fmla="*/ 0 w 64"/>
                  <a:gd name="T1" fmla="*/ 22 h 79"/>
                  <a:gd name="T2" fmla="*/ 64 w 64"/>
                  <a:gd name="T3" fmla="*/ 79 h 79"/>
                  <a:gd name="T4" fmla="*/ 60 w 64"/>
                  <a:gd name="T5" fmla="*/ 0 h 79"/>
                  <a:gd name="T6" fmla="*/ 0 w 64"/>
                  <a:gd name="T7" fmla="*/ 22 h 7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4" h="79">
                    <a:moveTo>
                      <a:pt x="0" y="22"/>
                    </a:moveTo>
                    <a:lnTo>
                      <a:pt x="64" y="79"/>
                    </a:lnTo>
                    <a:lnTo>
                      <a:pt x="60" y="0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1" name="Freeform 39"/>
              <p:cNvSpPr>
                <a:spLocks/>
              </p:cNvSpPr>
              <p:nvPr userDrawn="1"/>
            </p:nvSpPr>
            <p:spPr bwMode="hidden">
              <a:xfrm>
                <a:off x="867" y="2471"/>
                <a:ext cx="137" cy="207"/>
              </a:xfrm>
              <a:custGeom>
                <a:avLst/>
                <a:gdLst>
                  <a:gd name="T0" fmla="*/ 0 w 137"/>
                  <a:gd name="T1" fmla="*/ 0 h 207"/>
                  <a:gd name="T2" fmla="*/ 17 w 137"/>
                  <a:gd name="T3" fmla="*/ 87 h 207"/>
                  <a:gd name="T4" fmla="*/ 69 w 137"/>
                  <a:gd name="T5" fmla="*/ 154 h 207"/>
                  <a:gd name="T6" fmla="*/ 137 w 137"/>
                  <a:gd name="T7" fmla="*/ 207 h 207"/>
                  <a:gd name="T8" fmla="*/ 0 w 137"/>
                  <a:gd name="T9" fmla="*/ 0 h 20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7" h="207">
                    <a:moveTo>
                      <a:pt x="0" y="0"/>
                    </a:moveTo>
                    <a:lnTo>
                      <a:pt x="17" y="87"/>
                    </a:lnTo>
                    <a:lnTo>
                      <a:pt x="69" y="154"/>
                    </a:lnTo>
                    <a:lnTo>
                      <a:pt x="137" y="2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2" name="Freeform 40"/>
              <p:cNvSpPr>
                <a:spLocks/>
              </p:cNvSpPr>
              <p:nvPr userDrawn="1"/>
            </p:nvSpPr>
            <p:spPr bwMode="hidden">
              <a:xfrm>
                <a:off x="817" y="2507"/>
                <a:ext cx="65" cy="222"/>
              </a:xfrm>
              <a:custGeom>
                <a:avLst/>
                <a:gdLst>
                  <a:gd name="T0" fmla="*/ 0 w 65"/>
                  <a:gd name="T1" fmla="*/ 222 h 222"/>
                  <a:gd name="T2" fmla="*/ 40 w 65"/>
                  <a:gd name="T3" fmla="*/ 142 h 222"/>
                  <a:gd name="T4" fmla="*/ 65 w 65"/>
                  <a:gd name="T5" fmla="*/ 72 h 222"/>
                  <a:gd name="T6" fmla="*/ 7 w 65"/>
                  <a:gd name="T7" fmla="*/ 0 h 222"/>
                  <a:gd name="T8" fmla="*/ 0 w 65"/>
                  <a:gd name="T9" fmla="*/ 222 h 2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5" h="222">
                    <a:moveTo>
                      <a:pt x="0" y="222"/>
                    </a:moveTo>
                    <a:lnTo>
                      <a:pt x="40" y="142"/>
                    </a:lnTo>
                    <a:lnTo>
                      <a:pt x="65" y="72"/>
                    </a:lnTo>
                    <a:lnTo>
                      <a:pt x="7" y="0"/>
                    </a:lnTo>
                    <a:lnTo>
                      <a:pt x="0" y="222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</p:grpSp>
      <p:sp>
        <p:nvSpPr>
          <p:cNvPr id="177193" name="Rectangle 41"/>
          <p:cNvSpPr>
            <a:spLocks noGrp="1" noChangeArrowheads="1"/>
          </p:cNvSpPr>
          <p:nvPr>
            <p:ph type="ctrTitle"/>
          </p:nvPr>
        </p:nvSpPr>
        <p:spPr>
          <a:xfrm>
            <a:off x="685800" y="1447800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altLang="cs-CZ" noProof="0" smtClean="0"/>
              <a:t>Klepnutím lze upravit styl předlohy nadpisů.</a:t>
            </a:r>
          </a:p>
        </p:txBody>
      </p:sp>
      <p:sp>
        <p:nvSpPr>
          <p:cNvPr id="177194" name="Rectangle 4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03575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GB" altLang="cs-CZ" noProof="0" smtClean="0"/>
              <a:t>Klepnutím lze upravit styl předlohy podnadpisů.</a:t>
            </a:r>
          </a:p>
        </p:txBody>
      </p:sp>
      <p:sp>
        <p:nvSpPr>
          <p:cNvPr id="43" name="Rectangle 43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cs-CZ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44" name="Rectangle 4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cs-CZ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45" name="Rectangle 4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214B24B-0963-4653-95BD-489A0A7D48D7}" type="slidenum">
              <a:rPr kumimoji="0" lang="en-GB" altLang="cs-CZ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altLang="cs-CZ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7119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cs-CZ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cs-CZ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84275B6-4DBA-419E-B375-0CE44D6F84AB}" type="slidenum">
              <a:rPr kumimoji="0" lang="en-GB" altLang="cs-CZ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altLang="cs-CZ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60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cs-CZ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cs-CZ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0EB19C5-C420-4655-A550-9ACC670F7454}" type="slidenum">
              <a:rPr kumimoji="0" lang="en-GB" altLang="cs-CZ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altLang="cs-CZ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30056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cs-CZ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cs-CZ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7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D5865A0-0F04-4795-ADFB-867CC1289530}" type="slidenum">
              <a:rPr kumimoji="0" lang="en-GB" altLang="cs-CZ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altLang="cs-CZ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53548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cs-CZ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8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cs-CZ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9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3C3DC79-B5C3-48F3-9BF3-34237CCB201B}" type="slidenum">
              <a:rPr kumimoji="0" lang="en-GB" altLang="cs-CZ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altLang="cs-CZ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88616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cs-CZ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cs-CZ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6D85C50-C65B-4C91-936F-A2D78DB076D2}" type="slidenum">
              <a:rPr kumimoji="0" lang="en-GB" altLang="cs-CZ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altLang="cs-CZ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55118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cs-CZ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3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cs-CZ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4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AC10ED0-0811-4718-8959-3F8C23FE9F2F}" type="slidenum">
              <a:rPr kumimoji="0" lang="en-GB" altLang="cs-CZ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altLang="cs-CZ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73234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cs-CZ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cs-CZ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7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8DCC629-D5CD-4C74-9239-CF998E823FF1}" type="slidenum">
              <a:rPr kumimoji="0" lang="en-GB" altLang="cs-CZ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altLang="cs-CZ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99665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15.05.2021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dirty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cs-CZ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cs-CZ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7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4891F42-64A1-4C98-A8E4-157EA2DF9560}" type="slidenum">
              <a:rPr kumimoji="0" lang="en-GB" altLang="cs-CZ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altLang="cs-CZ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21189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cs-CZ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cs-CZ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AA8BB0B-E919-4C80-8465-5D8EC909EA96}" type="slidenum">
              <a:rPr kumimoji="0" lang="en-GB" altLang="cs-CZ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altLang="cs-CZ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93831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158750"/>
            <a:ext cx="2057400" cy="597217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58750"/>
            <a:ext cx="6019800" cy="597217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cs-CZ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cs-CZ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CCA0D79-C223-43ED-9B44-2CD26687338B}" type="slidenum">
              <a:rPr kumimoji="0" lang="en-GB" altLang="cs-CZ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altLang="cs-CZ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14335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1650"/>
            <a:chOff x="0" y="0"/>
            <a:chExt cx="5758" cy="4316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1812" y="2811"/>
              <a:ext cx="3946" cy="1505"/>
            </a:xfrm>
            <a:custGeom>
              <a:avLst/>
              <a:gdLst>
                <a:gd name="T0" fmla="*/ 149 w 3934"/>
                <a:gd name="T1" fmla="*/ 1505 h 1505"/>
                <a:gd name="T2" fmla="*/ 753 w 3934"/>
                <a:gd name="T3" fmla="*/ 1331 h 1505"/>
                <a:gd name="T4" fmla="*/ 1345 w 3934"/>
                <a:gd name="T5" fmla="*/ 1157 h 1505"/>
                <a:gd name="T6" fmla="*/ 1910 w 3934"/>
                <a:gd name="T7" fmla="*/ 977 h 1505"/>
                <a:gd name="T8" fmla="*/ 2449 w 3934"/>
                <a:gd name="T9" fmla="*/ 792 h 1505"/>
                <a:gd name="T10" fmla="*/ 2720 w 3934"/>
                <a:gd name="T11" fmla="*/ 696 h 1505"/>
                <a:gd name="T12" fmla="*/ 2974 w 3934"/>
                <a:gd name="T13" fmla="*/ 606 h 1505"/>
                <a:gd name="T14" fmla="*/ 3226 w 3934"/>
                <a:gd name="T15" fmla="*/ 510 h 1505"/>
                <a:gd name="T16" fmla="*/ 3471 w 3934"/>
                <a:gd name="T17" fmla="*/ 420 h 1505"/>
                <a:gd name="T18" fmla="*/ 3701 w 3934"/>
                <a:gd name="T19" fmla="*/ 324 h 1505"/>
                <a:gd name="T20" fmla="*/ 3927 w 3934"/>
                <a:gd name="T21" fmla="*/ 234 h 1505"/>
                <a:gd name="T22" fmla="*/ 4146 w 3934"/>
                <a:gd name="T23" fmla="*/ 138 h 1505"/>
                <a:gd name="T24" fmla="*/ 4349 w 3934"/>
                <a:gd name="T25" fmla="*/ 48 h 1505"/>
                <a:gd name="T26" fmla="*/ 4349 w 3934"/>
                <a:gd name="T27" fmla="*/ 0 h 1505"/>
                <a:gd name="T28" fmla="*/ 4139 w 3934"/>
                <a:gd name="T29" fmla="*/ 96 h 1505"/>
                <a:gd name="T30" fmla="*/ 3913 w 3934"/>
                <a:gd name="T31" fmla="*/ 192 h 1505"/>
                <a:gd name="T32" fmla="*/ 3681 w 3934"/>
                <a:gd name="T33" fmla="*/ 288 h 1505"/>
                <a:gd name="T34" fmla="*/ 3445 w 3934"/>
                <a:gd name="T35" fmla="*/ 384 h 1505"/>
                <a:gd name="T36" fmla="*/ 3192 w 3934"/>
                <a:gd name="T37" fmla="*/ 480 h 1505"/>
                <a:gd name="T38" fmla="*/ 2934 w 3934"/>
                <a:gd name="T39" fmla="*/ 576 h 1505"/>
                <a:gd name="T40" fmla="*/ 2665 w 3934"/>
                <a:gd name="T41" fmla="*/ 672 h 1505"/>
                <a:gd name="T42" fmla="*/ 2395 w 3934"/>
                <a:gd name="T43" fmla="*/ 768 h 1505"/>
                <a:gd name="T44" fmla="*/ 2105 w 3934"/>
                <a:gd name="T45" fmla="*/ 864 h 1505"/>
                <a:gd name="T46" fmla="*/ 1817 w 3934"/>
                <a:gd name="T47" fmla="*/ 960 h 1505"/>
                <a:gd name="T48" fmla="*/ 1232 w 3934"/>
                <a:gd name="T49" fmla="*/ 1145 h 1505"/>
                <a:gd name="T50" fmla="*/ 628 w 3934"/>
                <a:gd name="T51" fmla="*/ 1331 h 1505"/>
                <a:gd name="T52" fmla="*/ 0 w 3934"/>
                <a:gd name="T53" fmla="*/ 1505 h 1505"/>
                <a:gd name="T54" fmla="*/ 149 w 3934"/>
                <a:gd name="T55" fmla="*/ 1505 h 1505"/>
                <a:gd name="T56" fmla="*/ 149 w 3934"/>
                <a:gd name="T57" fmla="*/ 1505 h 150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934" h="1505">
                  <a:moveTo>
                    <a:pt x="149" y="1505"/>
                  </a:moveTo>
                  <a:lnTo>
                    <a:pt x="687" y="1331"/>
                  </a:lnTo>
                  <a:lnTo>
                    <a:pt x="1213" y="1157"/>
                  </a:lnTo>
                  <a:lnTo>
                    <a:pt x="1728" y="977"/>
                  </a:lnTo>
                  <a:lnTo>
                    <a:pt x="2218" y="792"/>
                  </a:lnTo>
                  <a:lnTo>
                    <a:pt x="2457" y="696"/>
                  </a:lnTo>
                  <a:lnTo>
                    <a:pt x="2690" y="606"/>
                  </a:lnTo>
                  <a:lnTo>
                    <a:pt x="2918" y="510"/>
                  </a:lnTo>
                  <a:lnTo>
                    <a:pt x="3139" y="420"/>
                  </a:lnTo>
                  <a:lnTo>
                    <a:pt x="3348" y="324"/>
                  </a:lnTo>
                  <a:lnTo>
                    <a:pt x="3551" y="234"/>
                  </a:lnTo>
                  <a:lnTo>
                    <a:pt x="3749" y="138"/>
                  </a:lnTo>
                  <a:lnTo>
                    <a:pt x="3934" y="48"/>
                  </a:lnTo>
                  <a:lnTo>
                    <a:pt x="3934" y="0"/>
                  </a:lnTo>
                  <a:lnTo>
                    <a:pt x="3743" y="96"/>
                  </a:lnTo>
                  <a:lnTo>
                    <a:pt x="3539" y="192"/>
                  </a:lnTo>
                  <a:lnTo>
                    <a:pt x="3330" y="288"/>
                  </a:lnTo>
                  <a:lnTo>
                    <a:pt x="3115" y="384"/>
                  </a:lnTo>
                  <a:lnTo>
                    <a:pt x="2888" y="480"/>
                  </a:lnTo>
                  <a:lnTo>
                    <a:pt x="2654" y="576"/>
                  </a:lnTo>
                  <a:lnTo>
                    <a:pt x="2409" y="672"/>
                  </a:lnTo>
                  <a:lnTo>
                    <a:pt x="2164" y="768"/>
                  </a:lnTo>
                  <a:lnTo>
                    <a:pt x="1907" y="864"/>
                  </a:lnTo>
                  <a:lnTo>
                    <a:pt x="1650" y="960"/>
                  </a:lnTo>
                  <a:lnTo>
                    <a:pt x="1112" y="1145"/>
                  </a:lnTo>
                  <a:lnTo>
                    <a:pt x="562" y="1331"/>
                  </a:lnTo>
                  <a:lnTo>
                    <a:pt x="0" y="1505"/>
                  </a:lnTo>
                  <a:lnTo>
                    <a:pt x="149" y="150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4025" y="3627"/>
              <a:ext cx="1733" cy="689"/>
            </a:xfrm>
            <a:custGeom>
              <a:avLst/>
              <a:gdLst>
                <a:gd name="T0" fmla="*/ 132 w 1728"/>
                <a:gd name="T1" fmla="*/ 689 h 689"/>
                <a:gd name="T2" fmla="*/ 616 w 1728"/>
                <a:gd name="T3" fmla="*/ 527 h 689"/>
                <a:gd name="T4" fmla="*/ 1062 w 1728"/>
                <a:gd name="T5" fmla="*/ 365 h 689"/>
                <a:gd name="T6" fmla="*/ 1275 w 1728"/>
                <a:gd name="T7" fmla="*/ 287 h 689"/>
                <a:gd name="T8" fmla="*/ 1489 w 1728"/>
                <a:gd name="T9" fmla="*/ 203 h 689"/>
                <a:gd name="T10" fmla="*/ 1712 w 1728"/>
                <a:gd name="T11" fmla="*/ 126 h 689"/>
                <a:gd name="T12" fmla="*/ 1893 w 1728"/>
                <a:gd name="T13" fmla="*/ 48 h 689"/>
                <a:gd name="T14" fmla="*/ 1893 w 1728"/>
                <a:gd name="T15" fmla="*/ 0 h 689"/>
                <a:gd name="T16" fmla="*/ 1689 w 1728"/>
                <a:gd name="T17" fmla="*/ 84 h 689"/>
                <a:gd name="T18" fmla="*/ 1459 w 1728"/>
                <a:gd name="T19" fmla="*/ 167 h 689"/>
                <a:gd name="T20" fmla="*/ 1219 w 1728"/>
                <a:gd name="T21" fmla="*/ 257 h 689"/>
                <a:gd name="T22" fmla="*/ 1002 w 1728"/>
                <a:gd name="T23" fmla="*/ 341 h 689"/>
                <a:gd name="T24" fmla="*/ 487 w 1728"/>
                <a:gd name="T25" fmla="*/ 515 h 689"/>
                <a:gd name="T26" fmla="*/ 0 w 1728"/>
                <a:gd name="T27" fmla="*/ 689 h 689"/>
                <a:gd name="T28" fmla="*/ 132 w 1728"/>
                <a:gd name="T29" fmla="*/ 689 h 689"/>
                <a:gd name="T30" fmla="*/ 132 w 1728"/>
                <a:gd name="T31" fmla="*/ 689 h 68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728" h="689">
                  <a:moveTo>
                    <a:pt x="132" y="689"/>
                  </a:moveTo>
                  <a:lnTo>
                    <a:pt x="550" y="527"/>
                  </a:lnTo>
                  <a:lnTo>
                    <a:pt x="963" y="365"/>
                  </a:lnTo>
                  <a:lnTo>
                    <a:pt x="1160" y="287"/>
                  </a:lnTo>
                  <a:lnTo>
                    <a:pt x="1357" y="203"/>
                  </a:lnTo>
                  <a:lnTo>
                    <a:pt x="1549" y="126"/>
                  </a:lnTo>
                  <a:lnTo>
                    <a:pt x="1728" y="48"/>
                  </a:lnTo>
                  <a:lnTo>
                    <a:pt x="1728" y="0"/>
                  </a:lnTo>
                  <a:lnTo>
                    <a:pt x="1531" y="84"/>
                  </a:lnTo>
                  <a:lnTo>
                    <a:pt x="1327" y="167"/>
                  </a:lnTo>
                  <a:lnTo>
                    <a:pt x="1118" y="257"/>
                  </a:lnTo>
                  <a:lnTo>
                    <a:pt x="903" y="341"/>
                  </a:lnTo>
                  <a:lnTo>
                    <a:pt x="454" y="515"/>
                  </a:lnTo>
                  <a:lnTo>
                    <a:pt x="0" y="689"/>
                  </a:lnTo>
                  <a:lnTo>
                    <a:pt x="132" y="68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0" y="0"/>
              <a:ext cx="5578" cy="3447"/>
            </a:xfrm>
            <a:custGeom>
              <a:avLst/>
              <a:gdLst>
                <a:gd name="T0" fmla="*/ 6150 w 5561"/>
                <a:gd name="T1" fmla="*/ 929 h 3447"/>
                <a:gd name="T2" fmla="*/ 6122 w 5561"/>
                <a:gd name="T3" fmla="*/ 773 h 3447"/>
                <a:gd name="T4" fmla="*/ 6031 w 5561"/>
                <a:gd name="T5" fmla="*/ 629 h 3447"/>
                <a:gd name="T6" fmla="*/ 5892 w 5561"/>
                <a:gd name="T7" fmla="*/ 492 h 3447"/>
                <a:gd name="T8" fmla="*/ 5693 w 5561"/>
                <a:gd name="T9" fmla="*/ 366 h 3447"/>
                <a:gd name="T10" fmla="*/ 5441 w 5561"/>
                <a:gd name="T11" fmla="*/ 252 h 3447"/>
                <a:gd name="T12" fmla="*/ 5144 w 5561"/>
                <a:gd name="T13" fmla="*/ 144 h 3447"/>
                <a:gd name="T14" fmla="*/ 4800 w 5561"/>
                <a:gd name="T15" fmla="*/ 48 h 3447"/>
                <a:gd name="T16" fmla="*/ 4421 w 5561"/>
                <a:gd name="T17" fmla="*/ 0 h 3447"/>
                <a:gd name="T18" fmla="*/ 4821 w 5561"/>
                <a:gd name="T19" fmla="*/ 90 h 3447"/>
                <a:gd name="T20" fmla="*/ 5164 w 5561"/>
                <a:gd name="T21" fmla="*/ 192 h 3447"/>
                <a:gd name="T22" fmla="*/ 5454 w 5561"/>
                <a:gd name="T23" fmla="*/ 306 h 3447"/>
                <a:gd name="T24" fmla="*/ 5693 w 5561"/>
                <a:gd name="T25" fmla="*/ 426 h 3447"/>
                <a:gd name="T26" fmla="*/ 5878 w 5561"/>
                <a:gd name="T27" fmla="*/ 557 h 3447"/>
                <a:gd name="T28" fmla="*/ 6005 w 5561"/>
                <a:gd name="T29" fmla="*/ 701 h 3447"/>
                <a:gd name="T30" fmla="*/ 6069 w 5561"/>
                <a:gd name="T31" fmla="*/ 851 h 3447"/>
                <a:gd name="T32" fmla="*/ 6069 w 5561"/>
                <a:gd name="T33" fmla="*/ 1013 h 3447"/>
                <a:gd name="T34" fmla="*/ 6018 w 5561"/>
                <a:gd name="T35" fmla="*/ 1163 h 3447"/>
                <a:gd name="T36" fmla="*/ 5912 w 5561"/>
                <a:gd name="T37" fmla="*/ 1319 h 3447"/>
                <a:gd name="T38" fmla="*/ 5751 w 5561"/>
                <a:gd name="T39" fmla="*/ 1475 h 3447"/>
                <a:gd name="T40" fmla="*/ 5549 w 5561"/>
                <a:gd name="T41" fmla="*/ 1630 h 3447"/>
                <a:gd name="T42" fmla="*/ 5298 w 5561"/>
                <a:gd name="T43" fmla="*/ 1786 h 3447"/>
                <a:gd name="T44" fmla="*/ 5005 w 5561"/>
                <a:gd name="T45" fmla="*/ 1948 h 3447"/>
                <a:gd name="T46" fmla="*/ 4661 w 5561"/>
                <a:gd name="T47" fmla="*/ 2104 h 3447"/>
                <a:gd name="T48" fmla="*/ 4286 w 5561"/>
                <a:gd name="T49" fmla="*/ 2260 h 3447"/>
                <a:gd name="T50" fmla="*/ 3870 w 5561"/>
                <a:gd name="T51" fmla="*/ 2416 h 3447"/>
                <a:gd name="T52" fmla="*/ 3412 w 5561"/>
                <a:gd name="T53" fmla="*/ 2566 h 3447"/>
                <a:gd name="T54" fmla="*/ 2922 w 5561"/>
                <a:gd name="T55" fmla="*/ 2715 h 3447"/>
                <a:gd name="T56" fmla="*/ 2395 w 5561"/>
                <a:gd name="T57" fmla="*/ 2865 h 3447"/>
                <a:gd name="T58" fmla="*/ 1832 w 5561"/>
                <a:gd name="T59" fmla="*/ 3009 h 3447"/>
                <a:gd name="T60" fmla="*/ 1265 w 5561"/>
                <a:gd name="T61" fmla="*/ 3147 h 3447"/>
                <a:gd name="T62" fmla="*/ 646 w 5561"/>
                <a:gd name="T63" fmla="*/ 3279 h 3447"/>
                <a:gd name="T64" fmla="*/ 0 w 5561"/>
                <a:gd name="T65" fmla="*/ 3447 h 3447"/>
                <a:gd name="T66" fmla="*/ 966 w 5561"/>
                <a:gd name="T67" fmla="*/ 3249 h 3447"/>
                <a:gd name="T68" fmla="*/ 1568 w 5561"/>
                <a:gd name="T69" fmla="*/ 3105 h 3447"/>
                <a:gd name="T70" fmla="*/ 2136 w 5561"/>
                <a:gd name="T71" fmla="*/ 2961 h 3447"/>
                <a:gd name="T72" fmla="*/ 2695 w 5561"/>
                <a:gd name="T73" fmla="*/ 2817 h 3447"/>
                <a:gd name="T74" fmla="*/ 3206 w 5561"/>
                <a:gd name="T75" fmla="*/ 2668 h 3447"/>
                <a:gd name="T76" fmla="*/ 3682 w 5561"/>
                <a:gd name="T77" fmla="*/ 2512 h 3447"/>
                <a:gd name="T78" fmla="*/ 4126 w 5561"/>
                <a:gd name="T79" fmla="*/ 2356 h 3447"/>
                <a:gd name="T80" fmla="*/ 4533 w 5561"/>
                <a:gd name="T81" fmla="*/ 2200 h 3447"/>
                <a:gd name="T82" fmla="*/ 4897 w 5561"/>
                <a:gd name="T83" fmla="*/ 2038 h 3447"/>
                <a:gd name="T84" fmla="*/ 5220 w 5561"/>
                <a:gd name="T85" fmla="*/ 1876 h 3447"/>
                <a:gd name="T86" fmla="*/ 5495 w 5561"/>
                <a:gd name="T87" fmla="*/ 1720 h 3447"/>
                <a:gd name="T88" fmla="*/ 5725 w 5561"/>
                <a:gd name="T89" fmla="*/ 1559 h 3447"/>
                <a:gd name="T90" fmla="*/ 5906 w 5561"/>
                <a:gd name="T91" fmla="*/ 1397 h 3447"/>
                <a:gd name="T92" fmla="*/ 6037 w 5561"/>
                <a:gd name="T93" fmla="*/ 1241 h 3447"/>
                <a:gd name="T94" fmla="*/ 6122 w 5561"/>
                <a:gd name="T95" fmla="*/ 1085 h 3447"/>
                <a:gd name="T96" fmla="*/ 6143 w 5561"/>
                <a:gd name="T97" fmla="*/ 1007 h 344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5561" h="3447">
                  <a:moveTo>
                    <a:pt x="5555" y="1007"/>
                  </a:moveTo>
                  <a:lnTo>
                    <a:pt x="5561" y="929"/>
                  </a:lnTo>
                  <a:lnTo>
                    <a:pt x="5555" y="851"/>
                  </a:lnTo>
                  <a:lnTo>
                    <a:pt x="5537" y="773"/>
                  </a:lnTo>
                  <a:lnTo>
                    <a:pt x="5501" y="701"/>
                  </a:lnTo>
                  <a:lnTo>
                    <a:pt x="5453" y="629"/>
                  </a:lnTo>
                  <a:lnTo>
                    <a:pt x="5399" y="563"/>
                  </a:lnTo>
                  <a:lnTo>
                    <a:pt x="5327" y="492"/>
                  </a:lnTo>
                  <a:lnTo>
                    <a:pt x="5244" y="432"/>
                  </a:lnTo>
                  <a:lnTo>
                    <a:pt x="5148" y="366"/>
                  </a:lnTo>
                  <a:lnTo>
                    <a:pt x="5040" y="306"/>
                  </a:lnTo>
                  <a:lnTo>
                    <a:pt x="4921" y="252"/>
                  </a:lnTo>
                  <a:lnTo>
                    <a:pt x="4795" y="198"/>
                  </a:lnTo>
                  <a:lnTo>
                    <a:pt x="4652" y="144"/>
                  </a:lnTo>
                  <a:lnTo>
                    <a:pt x="4502" y="90"/>
                  </a:lnTo>
                  <a:lnTo>
                    <a:pt x="4341" y="48"/>
                  </a:lnTo>
                  <a:lnTo>
                    <a:pt x="4167" y="0"/>
                  </a:lnTo>
                  <a:lnTo>
                    <a:pt x="4000" y="0"/>
                  </a:lnTo>
                  <a:lnTo>
                    <a:pt x="4185" y="42"/>
                  </a:lnTo>
                  <a:lnTo>
                    <a:pt x="4359" y="90"/>
                  </a:lnTo>
                  <a:lnTo>
                    <a:pt x="4520" y="138"/>
                  </a:lnTo>
                  <a:lnTo>
                    <a:pt x="4670" y="192"/>
                  </a:lnTo>
                  <a:lnTo>
                    <a:pt x="4807" y="246"/>
                  </a:lnTo>
                  <a:lnTo>
                    <a:pt x="4933" y="306"/>
                  </a:lnTo>
                  <a:lnTo>
                    <a:pt x="5046" y="366"/>
                  </a:lnTo>
                  <a:lnTo>
                    <a:pt x="5148" y="426"/>
                  </a:lnTo>
                  <a:lnTo>
                    <a:pt x="5238" y="492"/>
                  </a:lnTo>
                  <a:lnTo>
                    <a:pt x="5315" y="557"/>
                  </a:lnTo>
                  <a:lnTo>
                    <a:pt x="5381" y="629"/>
                  </a:lnTo>
                  <a:lnTo>
                    <a:pt x="5429" y="701"/>
                  </a:lnTo>
                  <a:lnTo>
                    <a:pt x="5465" y="779"/>
                  </a:lnTo>
                  <a:lnTo>
                    <a:pt x="5489" y="851"/>
                  </a:lnTo>
                  <a:lnTo>
                    <a:pt x="5495" y="935"/>
                  </a:lnTo>
                  <a:lnTo>
                    <a:pt x="5489" y="1013"/>
                  </a:lnTo>
                  <a:lnTo>
                    <a:pt x="5471" y="1091"/>
                  </a:lnTo>
                  <a:lnTo>
                    <a:pt x="5441" y="1163"/>
                  </a:lnTo>
                  <a:lnTo>
                    <a:pt x="5399" y="1241"/>
                  </a:lnTo>
                  <a:lnTo>
                    <a:pt x="5345" y="1319"/>
                  </a:lnTo>
                  <a:lnTo>
                    <a:pt x="5280" y="1397"/>
                  </a:lnTo>
                  <a:lnTo>
                    <a:pt x="5202" y="1475"/>
                  </a:lnTo>
                  <a:lnTo>
                    <a:pt x="5118" y="1553"/>
                  </a:lnTo>
                  <a:lnTo>
                    <a:pt x="5017" y="1630"/>
                  </a:lnTo>
                  <a:lnTo>
                    <a:pt x="4909" y="1708"/>
                  </a:lnTo>
                  <a:lnTo>
                    <a:pt x="4789" y="1786"/>
                  </a:lnTo>
                  <a:lnTo>
                    <a:pt x="4664" y="1870"/>
                  </a:lnTo>
                  <a:lnTo>
                    <a:pt x="4526" y="1948"/>
                  </a:lnTo>
                  <a:lnTo>
                    <a:pt x="4377" y="2026"/>
                  </a:lnTo>
                  <a:lnTo>
                    <a:pt x="4215" y="2104"/>
                  </a:lnTo>
                  <a:lnTo>
                    <a:pt x="4048" y="2182"/>
                  </a:lnTo>
                  <a:lnTo>
                    <a:pt x="3875" y="2260"/>
                  </a:lnTo>
                  <a:lnTo>
                    <a:pt x="3689" y="2338"/>
                  </a:lnTo>
                  <a:lnTo>
                    <a:pt x="3498" y="2416"/>
                  </a:lnTo>
                  <a:lnTo>
                    <a:pt x="3295" y="2488"/>
                  </a:lnTo>
                  <a:lnTo>
                    <a:pt x="3085" y="2566"/>
                  </a:lnTo>
                  <a:lnTo>
                    <a:pt x="2864" y="2644"/>
                  </a:lnTo>
                  <a:lnTo>
                    <a:pt x="2643" y="2715"/>
                  </a:lnTo>
                  <a:lnTo>
                    <a:pt x="2410" y="2793"/>
                  </a:lnTo>
                  <a:lnTo>
                    <a:pt x="2164" y="2865"/>
                  </a:lnTo>
                  <a:lnTo>
                    <a:pt x="1919" y="2937"/>
                  </a:lnTo>
                  <a:lnTo>
                    <a:pt x="1662" y="3009"/>
                  </a:lnTo>
                  <a:lnTo>
                    <a:pt x="1399" y="3075"/>
                  </a:lnTo>
                  <a:lnTo>
                    <a:pt x="1136" y="3147"/>
                  </a:lnTo>
                  <a:lnTo>
                    <a:pt x="861" y="3213"/>
                  </a:lnTo>
                  <a:lnTo>
                    <a:pt x="580" y="3279"/>
                  </a:lnTo>
                  <a:lnTo>
                    <a:pt x="0" y="3411"/>
                  </a:lnTo>
                  <a:lnTo>
                    <a:pt x="0" y="3447"/>
                  </a:lnTo>
                  <a:lnTo>
                    <a:pt x="586" y="3315"/>
                  </a:lnTo>
                  <a:lnTo>
                    <a:pt x="867" y="3249"/>
                  </a:lnTo>
                  <a:lnTo>
                    <a:pt x="1148" y="3177"/>
                  </a:lnTo>
                  <a:lnTo>
                    <a:pt x="1417" y="3105"/>
                  </a:lnTo>
                  <a:lnTo>
                    <a:pt x="1680" y="3039"/>
                  </a:lnTo>
                  <a:lnTo>
                    <a:pt x="1937" y="2961"/>
                  </a:lnTo>
                  <a:lnTo>
                    <a:pt x="2188" y="2889"/>
                  </a:lnTo>
                  <a:lnTo>
                    <a:pt x="2434" y="2817"/>
                  </a:lnTo>
                  <a:lnTo>
                    <a:pt x="2673" y="2739"/>
                  </a:lnTo>
                  <a:lnTo>
                    <a:pt x="2900" y="2668"/>
                  </a:lnTo>
                  <a:lnTo>
                    <a:pt x="3121" y="2590"/>
                  </a:lnTo>
                  <a:lnTo>
                    <a:pt x="3330" y="2512"/>
                  </a:lnTo>
                  <a:lnTo>
                    <a:pt x="3534" y="2434"/>
                  </a:lnTo>
                  <a:lnTo>
                    <a:pt x="3731" y="2356"/>
                  </a:lnTo>
                  <a:lnTo>
                    <a:pt x="3916" y="2278"/>
                  </a:lnTo>
                  <a:lnTo>
                    <a:pt x="4096" y="2200"/>
                  </a:lnTo>
                  <a:lnTo>
                    <a:pt x="4263" y="2116"/>
                  </a:lnTo>
                  <a:lnTo>
                    <a:pt x="4425" y="2038"/>
                  </a:lnTo>
                  <a:lnTo>
                    <a:pt x="4574" y="1960"/>
                  </a:lnTo>
                  <a:lnTo>
                    <a:pt x="4718" y="1876"/>
                  </a:lnTo>
                  <a:lnTo>
                    <a:pt x="4849" y="1798"/>
                  </a:lnTo>
                  <a:lnTo>
                    <a:pt x="4969" y="1720"/>
                  </a:lnTo>
                  <a:lnTo>
                    <a:pt x="5076" y="1636"/>
                  </a:lnTo>
                  <a:lnTo>
                    <a:pt x="5178" y="1559"/>
                  </a:lnTo>
                  <a:lnTo>
                    <a:pt x="5262" y="1481"/>
                  </a:lnTo>
                  <a:lnTo>
                    <a:pt x="5339" y="1397"/>
                  </a:lnTo>
                  <a:lnTo>
                    <a:pt x="5405" y="1319"/>
                  </a:lnTo>
                  <a:lnTo>
                    <a:pt x="5459" y="1241"/>
                  </a:lnTo>
                  <a:lnTo>
                    <a:pt x="5507" y="1163"/>
                  </a:lnTo>
                  <a:lnTo>
                    <a:pt x="5537" y="1085"/>
                  </a:lnTo>
                  <a:lnTo>
                    <a:pt x="5555" y="100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4942" y="0"/>
              <a:ext cx="816" cy="276"/>
            </a:xfrm>
            <a:custGeom>
              <a:avLst/>
              <a:gdLst>
                <a:gd name="T0" fmla="*/ 813 w 813"/>
                <a:gd name="T1" fmla="*/ 222 h 276"/>
                <a:gd name="T2" fmla="*/ 670 w 813"/>
                <a:gd name="T3" fmla="*/ 162 h 276"/>
                <a:gd name="T4" fmla="*/ 514 w 813"/>
                <a:gd name="T5" fmla="*/ 108 h 276"/>
                <a:gd name="T6" fmla="*/ 347 w 813"/>
                <a:gd name="T7" fmla="*/ 54 h 276"/>
                <a:gd name="T8" fmla="*/ 167 w 813"/>
                <a:gd name="T9" fmla="*/ 0 h 276"/>
                <a:gd name="T10" fmla="*/ 0 w 813"/>
                <a:gd name="T11" fmla="*/ 0 h 276"/>
                <a:gd name="T12" fmla="*/ 227 w 813"/>
                <a:gd name="T13" fmla="*/ 60 h 276"/>
                <a:gd name="T14" fmla="*/ 442 w 813"/>
                <a:gd name="T15" fmla="*/ 132 h 276"/>
                <a:gd name="T16" fmla="*/ 634 w 813"/>
                <a:gd name="T17" fmla="*/ 204 h 276"/>
                <a:gd name="T18" fmla="*/ 813 w 813"/>
                <a:gd name="T19" fmla="*/ 276 h 276"/>
                <a:gd name="T20" fmla="*/ 813 w 813"/>
                <a:gd name="T21" fmla="*/ 222 h 276"/>
                <a:gd name="T22" fmla="*/ 813 w 813"/>
                <a:gd name="T23" fmla="*/ 222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13" h="276">
                  <a:moveTo>
                    <a:pt x="813" y="222"/>
                  </a:moveTo>
                  <a:lnTo>
                    <a:pt x="670" y="162"/>
                  </a:lnTo>
                  <a:lnTo>
                    <a:pt x="514" y="108"/>
                  </a:lnTo>
                  <a:lnTo>
                    <a:pt x="347" y="54"/>
                  </a:lnTo>
                  <a:lnTo>
                    <a:pt x="167" y="0"/>
                  </a:lnTo>
                  <a:lnTo>
                    <a:pt x="0" y="0"/>
                  </a:lnTo>
                  <a:lnTo>
                    <a:pt x="227" y="60"/>
                  </a:lnTo>
                  <a:lnTo>
                    <a:pt x="442" y="132"/>
                  </a:lnTo>
                  <a:lnTo>
                    <a:pt x="634" y="204"/>
                  </a:lnTo>
                  <a:lnTo>
                    <a:pt x="813" y="276"/>
                  </a:lnTo>
                  <a:lnTo>
                    <a:pt x="813" y="222"/>
                  </a:lnTo>
                  <a:lnTo>
                    <a:pt x="813" y="222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5000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 cmpd="sng">
                  <a:solidFill>
                    <a:srgbClr val="003399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12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0" y="1984"/>
              <a:ext cx="5758" cy="2098"/>
            </a:xfrm>
            <a:custGeom>
              <a:avLst/>
              <a:gdLst>
                <a:gd name="T0" fmla="*/ 6365 w 5740"/>
                <a:gd name="T1" fmla="*/ 0 h 2098"/>
                <a:gd name="T2" fmla="*/ 6251 w 5740"/>
                <a:gd name="T3" fmla="*/ 72 h 2098"/>
                <a:gd name="T4" fmla="*/ 6140 w 5740"/>
                <a:gd name="T5" fmla="*/ 138 h 2098"/>
                <a:gd name="T6" fmla="*/ 6012 w 5740"/>
                <a:gd name="T7" fmla="*/ 210 h 2098"/>
                <a:gd name="T8" fmla="*/ 5881 w 5740"/>
                <a:gd name="T9" fmla="*/ 276 h 2098"/>
                <a:gd name="T10" fmla="*/ 5600 w 5740"/>
                <a:gd name="T11" fmla="*/ 414 h 2098"/>
                <a:gd name="T12" fmla="*/ 5294 w 5740"/>
                <a:gd name="T13" fmla="*/ 552 h 2098"/>
                <a:gd name="T14" fmla="*/ 4963 w 5740"/>
                <a:gd name="T15" fmla="*/ 690 h 2098"/>
                <a:gd name="T16" fmla="*/ 4613 w 5740"/>
                <a:gd name="T17" fmla="*/ 827 h 2098"/>
                <a:gd name="T18" fmla="*/ 4242 w 5740"/>
                <a:gd name="T19" fmla="*/ 959 h 2098"/>
                <a:gd name="T20" fmla="*/ 3845 w 5740"/>
                <a:gd name="T21" fmla="*/ 1091 h 2098"/>
                <a:gd name="T22" fmla="*/ 3428 w 5740"/>
                <a:gd name="T23" fmla="*/ 1223 h 2098"/>
                <a:gd name="T24" fmla="*/ 2992 w 5740"/>
                <a:gd name="T25" fmla="*/ 1355 h 2098"/>
                <a:gd name="T26" fmla="*/ 2532 w 5740"/>
                <a:gd name="T27" fmla="*/ 1481 h 2098"/>
                <a:gd name="T28" fmla="*/ 2058 w 5740"/>
                <a:gd name="T29" fmla="*/ 1601 h 2098"/>
                <a:gd name="T30" fmla="*/ 1577 w 5740"/>
                <a:gd name="T31" fmla="*/ 1721 h 2098"/>
                <a:gd name="T32" fmla="*/ 1056 w 5740"/>
                <a:gd name="T33" fmla="*/ 1834 h 2098"/>
                <a:gd name="T34" fmla="*/ 550 w 5740"/>
                <a:gd name="T35" fmla="*/ 1948 h 2098"/>
                <a:gd name="T36" fmla="*/ 0 w 5740"/>
                <a:gd name="T37" fmla="*/ 2056 h 2098"/>
                <a:gd name="T38" fmla="*/ 0 w 5740"/>
                <a:gd name="T39" fmla="*/ 2098 h 2098"/>
                <a:gd name="T40" fmla="*/ 543 w 5740"/>
                <a:gd name="T41" fmla="*/ 1990 h 2098"/>
                <a:gd name="T42" fmla="*/ 1050 w 5740"/>
                <a:gd name="T43" fmla="*/ 1882 h 2098"/>
                <a:gd name="T44" fmla="*/ 1562 w 5740"/>
                <a:gd name="T45" fmla="*/ 1763 h 2098"/>
                <a:gd name="T46" fmla="*/ 2040 w 5740"/>
                <a:gd name="T47" fmla="*/ 1649 h 2098"/>
                <a:gd name="T48" fmla="*/ 2512 w 5740"/>
                <a:gd name="T49" fmla="*/ 1523 h 2098"/>
                <a:gd name="T50" fmla="*/ 2972 w 5740"/>
                <a:gd name="T51" fmla="*/ 1397 h 2098"/>
                <a:gd name="T52" fmla="*/ 3401 w 5740"/>
                <a:gd name="T53" fmla="*/ 1271 h 2098"/>
                <a:gd name="T54" fmla="*/ 3819 w 5740"/>
                <a:gd name="T55" fmla="*/ 1139 h 2098"/>
                <a:gd name="T56" fmla="*/ 4216 w 5740"/>
                <a:gd name="T57" fmla="*/ 1007 h 2098"/>
                <a:gd name="T58" fmla="*/ 4587 w 5740"/>
                <a:gd name="T59" fmla="*/ 875 h 2098"/>
                <a:gd name="T60" fmla="*/ 4943 w 5740"/>
                <a:gd name="T61" fmla="*/ 737 h 2098"/>
                <a:gd name="T62" fmla="*/ 5274 w 5740"/>
                <a:gd name="T63" fmla="*/ 600 h 2098"/>
                <a:gd name="T64" fmla="*/ 5587 w 5740"/>
                <a:gd name="T65" fmla="*/ 462 h 2098"/>
                <a:gd name="T66" fmla="*/ 5869 w 5740"/>
                <a:gd name="T67" fmla="*/ 324 h 2098"/>
                <a:gd name="T68" fmla="*/ 6134 w 5740"/>
                <a:gd name="T69" fmla="*/ 186 h 2098"/>
                <a:gd name="T70" fmla="*/ 6365 w 5740"/>
                <a:gd name="T71" fmla="*/ 48 h 2098"/>
                <a:gd name="T72" fmla="*/ 6365 w 5740"/>
                <a:gd name="T73" fmla="*/ 0 h 2098"/>
                <a:gd name="T74" fmla="*/ 6365 w 5740"/>
                <a:gd name="T75" fmla="*/ 0 h 209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5740" h="2098">
                  <a:moveTo>
                    <a:pt x="5740" y="0"/>
                  </a:moveTo>
                  <a:lnTo>
                    <a:pt x="5638" y="72"/>
                  </a:lnTo>
                  <a:lnTo>
                    <a:pt x="5537" y="138"/>
                  </a:lnTo>
                  <a:lnTo>
                    <a:pt x="5423" y="210"/>
                  </a:lnTo>
                  <a:lnTo>
                    <a:pt x="5304" y="276"/>
                  </a:lnTo>
                  <a:lnTo>
                    <a:pt x="5052" y="414"/>
                  </a:lnTo>
                  <a:lnTo>
                    <a:pt x="4777" y="552"/>
                  </a:lnTo>
                  <a:lnTo>
                    <a:pt x="4478" y="690"/>
                  </a:lnTo>
                  <a:lnTo>
                    <a:pt x="4162" y="827"/>
                  </a:lnTo>
                  <a:lnTo>
                    <a:pt x="3827" y="959"/>
                  </a:lnTo>
                  <a:lnTo>
                    <a:pt x="3468" y="1091"/>
                  </a:lnTo>
                  <a:lnTo>
                    <a:pt x="3091" y="1223"/>
                  </a:lnTo>
                  <a:lnTo>
                    <a:pt x="2697" y="1355"/>
                  </a:lnTo>
                  <a:lnTo>
                    <a:pt x="2284" y="1481"/>
                  </a:lnTo>
                  <a:lnTo>
                    <a:pt x="1860" y="1601"/>
                  </a:lnTo>
                  <a:lnTo>
                    <a:pt x="1417" y="1721"/>
                  </a:lnTo>
                  <a:lnTo>
                    <a:pt x="957" y="1834"/>
                  </a:lnTo>
                  <a:lnTo>
                    <a:pt x="484" y="1948"/>
                  </a:lnTo>
                  <a:lnTo>
                    <a:pt x="0" y="2056"/>
                  </a:lnTo>
                  <a:lnTo>
                    <a:pt x="0" y="2098"/>
                  </a:lnTo>
                  <a:lnTo>
                    <a:pt x="478" y="1990"/>
                  </a:lnTo>
                  <a:lnTo>
                    <a:pt x="951" y="1882"/>
                  </a:lnTo>
                  <a:lnTo>
                    <a:pt x="1405" y="1763"/>
                  </a:lnTo>
                  <a:lnTo>
                    <a:pt x="1842" y="1649"/>
                  </a:lnTo>
                  <a:lnTo>
                    <a:pt x="2266" y="1523"/>
                  </a:lnTo>
                  <a:lnTo>
                    <a:pt x="2679" y="1397"/>
                  </a:lnTo>
                  <a:lnTo>
                    <a:pt x="3067" y="1271"/>
                  </a:lnTo>
                  <a:lnTo>
                    <a:pt x="3444" y="1139"/>
                  </a:lnTo>
                  <a:lnTo>
                    <a:pt x="3803" y="1007"/>
                  </a:lnTo>
                  <a:lnTo>
                    <a:pt x="4138" y="875"/>
                  </a:lnTo>
                  <a:lnTo>
                    <a:pt x="4460" y="737"/>
                  </a:lnTo>
                  <a:lnTo>
                    <a:pt x="4759" y="600"/>
                  </a:lnTo>
                  <a:lnTo>
                    <a:pt x="5040" y="462"/>
                  </a:lnTo>
                  <a:lnTo>
                    <a:pt x="5292" y="324"/>
                  </a:lnTo>
                  <a:lnTo>
                    <a:pt x="5531" y="186"/>
                  </a:lnTo>
                  <a:lnTo>
                    <a:pt x="5740" y="48"/>
                  </a:lnTo>
                  <a:lnTo>
                    <a:pt x="574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0" y="102"/>
              <a:ext cx="1961" cy="1265"/>
            </a:xfrm>
            <a:custGeom>
              <a:avLst/>
              <a:gdLst>
                <a:gd name="T0" fmla="*/ 2158 w 1955"/>
                <a:gd name="T1" fmla="*/ 485 h 1265"/>
                <a:gd name="T2" fmla="*/ 2099 w 1955"/>
                <a:gd name="T3" fmla="*/ 390 h 1265"/>
                <a:gd name="T4" fmla="*/ 1963 w 1955"/>
                <a:gd name="T5" fmla="*/ 306 h 1265"/>
                <a:gd name="T6" fmla="*/ 1744 w 1955"/>
                <a:gd name="T7" fmla="*/ 228 h 1265"/>
                <a:gd name="T8" fmla="*/ 1459 w 1955"/>
                <a:gd name="T9" fmla="*/ 162 h 1265"/>
                <a:gd name="T10" fmla="*/ 1109 w 1955"/>
                <a:gd name="T11" fmla="*/ 102 h 1265"/>
                <a:gd name="T12" fmla="*/ 712 w 1955"/>
                <a:gd name="T13" fmla="*/ 54 h 1265"/>
                <a:gd name="T14" fmla="*/ 260 w 1955"/>
                <a:gd name="T15" fmla="*/ 18 h 1265"/>
                <a:gd name="T16" fmla="*/ 0 w 1955"/>
                <a:gd name="T17" fmla="*/ 12 h 1265"/>
                <a:gd name="T18" fmla="*/ 464 w 1955"/>
                <a:gd name="T19" fmla="*/ 48 h 1265"/>
                <a:gd name="T20" fmla="*/ 911 w 1955"/>
                <a:gd name="T21" fmla="*/ 90 h 1265"/>
                <a:gd name="T22" fmla="*/ 1280 w 1955"/>
                <a:gd name="T23" fmla="*/ 144 h 1265"/>
                <a:gd name="T24" fmla="*/ 1577 w 1955"/>
                <a:gd name="T25" fmla="*/ 204 h 1265"/>
                <a:gd name="T26" fmla="*/ 1805 w 1955"/>
                <a:gd name="T27" fmla="*/ 276 h 1265"/>
                <a:gd name="T28" fmla="*/ 1992 w 1955"/>
                <a:gd name="T29" fmla="*/ 360 h 1265"/>
                <a:gd name="T30" fmla="*/ 2081 w 1955"/>
                <a:gd name="T31" fmla="*/ 443 h 1265"/>
                <a:gd name="T32" fmla="*/ 2099 w 1955"/>
                <a:gd name="T33" fmla="*/ 539 h 1265"/>
                <a:gd name="T34" fmla="*/ 2052 w 1955"/>
                <a:gd name="T35" fmla="*/ 629 h 1265"/>
                <a:gd name="T36" fmla="*/ 1934 w 1955"/>
                <a:gd name="T37" fmla="*/ 719 h 1265"/>
                <a:gd name="T38" fmla="*/ 1744 w 1955"/>
                <a:gd name="T39" fmla="*/ 809 h 1265"/>
                <a:gd name="T40" fmla="*/ 1494 w 1955"/>
                <a:gd name="T41" fmla="*/ 899 h 1265"/>
                <a:gd name="T42" fmla="*/ 1202 w 1955"/>
                <a:gd name="T43" fmla="*/ 989 h 1265"/>
                <a:gd name="T44" fmla="*/ 839 w 1955"/>
                <a:gd name="T45" fmla="*/ 1073 h 1265"/>
                <a:gd name="T46" fmla="*/ 440 w 1955"/>
                <a:gd name="T47" fmla="*/ 1157 h 1265"/>
                <a:gd name="T48" fmla="*/ 0 w 1955"/>
                <a:gd name="T49" fmla="*/ 1241 h 1265"/>
                <a:gd name="T50" fmla="*/ 248 w 1955"/>
                <a:gd name="T51" fmla="*/ 1223 h 1265"/>
                <a:gd name="T52" fmla="*/ 676 w 1955"/>
                <a:gd name="T53" fmla="*/ 1139 h 1265"/>
                <a:gd name="T54" fmla="*/ 1056 w 1955"/>
                <a:gd name="T55" fmla="*/ 1049 h 1265"/>
                <a:gd name="T56" fmla="*/ 1394 w 1955"/>
                <a:gd name="T57" fmla="*/ 959 h 1265"/>
                <a:gd name="T58" fmla="*/ 1678 w 1955"/>
                <a:gd name="T59" fmla="*/ 863 h 1265"/>
                <a:gd name="T60" fmla="*/ 1898 w 1955"/>
                <a:gd name="T61" fmla="*/ 767 h 1265"/>
                <a:gd name="T62" fmla="*/ 2058 w 1955"/>
                <a:gd name="T63" fmla="*/ 677 h 1265"/>
                <a:gd name="T64" fmla="*/ 2137 w 1955"/>
                <a:gd name="T65" fmla="*/ 581 h 1265"/>
                <a:gd name="T66" fmla="*/ 2158 w 1955"/>
                <a:gd name="T67" fmla="*/ 533 h 126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955" h="1265">
                  <a:moveTo>
                    <a:pt x="1955" y="533"/>
                  </a:moveTo>
                  <a:lnTo>
                    <a:pt x="1955" y="485"/>
                  </a:lnTo>
                  <a:lnTo>
                    <a:pt x="1937" y="438"/>
                  </a:lnTo>
                  <a:lnTo>
                    <a:pt x="1901" y="390"/>
                  </a:lnTo>
                  <a:lnTo>
                    <a:pt x="1842" y="348"/>
                  </a:lnTo>
                  <a:lnTo>
                    <a:pt x="1770" y="306"/>
                  </a:lnTo>
                  <a:lnTo>
                    <a:pt x="1686" y="270"/>
                  </a:lnTo>
                  <a:lnTo>
                    <a:pt x="1579" y="228"/>
                  </a:lnTo>
                  <a:lnTo>
                    <a:pt x="1459" y="198"/>
                  </a:lnTo>
                  <a:lnTo>
                    <a:pt x="1327" y="162"/>
                  </a:lnTo>
                  <a:lnTo>
                    <a:pt x="1178" y="132"/>
                  </a:lnTo>
                  <a:lnTo>
                    <a:pt x="1010" y="102"/>
                  </a:lnTo>
                  <a:lnTo>
                    <a:pt x="837" y="78"/>
                  </a:lnTo>
                  <a:lnTo>
                    <a:pt x="646" y="54"/>
                  </a:lnTo>
                  <a:lnTo>
                    <a:pt x="442" y="36"/>
                  </a:lnTo>
                  <a:lnTo>
                    <a:pt x="227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1" y="30"/>
                  </a:lnTo>
                  <a:lnTo>
                    <a:pt x="431" y="48"/>
                  </a:lnTo>
                  <a:lnTo>
                    <a:pt x="628" y="66"/>
                  </a:lnTo>
                  <a:lnTo>
                    <a:pt x="813" y="90"/>
                  </a:lnTo>
                  <a:lnTo>
                    <a:pt x="987" y="114"/>
                  </a:lnTo>
                  <a:lnTo>
                    <a:pt x="1148" y="144"/>
                  </a:lnTo>
                  <a:lnTo>
                    <a:pt x="1292" y="174"/>
                  </a:lnTo>
                  <a:lnTo>
                    <a:pt x="1423" y="204"/>
                  </a:lnTo>
                  <a:lnTo>
                    <a:pt x="1537" y="240"/>
                  </a:lnTo>
                  <a:lnTo>
                    <a:pt x="1638" y="276"/>
                  </a:lnTo>
                  <a:lnTo>
                    <a:pt x="1728" y="318"/>
                  </a:lnTo>
                  <a:lnTo>
                    <a:pt x="1794" y="360"/>
                  </a:lnTo>
                  <a:lnTo>
                    <a:pt x="1848" y="402"/>
                  </a:lnTo>
                  <a:lnTo>
                    <a:pt x="1883" y="443"/>
                  </a:lnTo>
                  <a:lnTo>
                    <a:pt x="1901" y="491"/>
                  </a:lnTo>
                  <a:lnTo>
                    <a:pt x="1901" y="539"/>
                  </a:lnTo>
                  <a:lnTo>
                    <a:pt x="1883" y="587"/>
                  </a:lnTo>
                  <a:lnTo>
                    <a:pt x="1854" y="629"/>
                  </a:lnTo>
                  <a:lnTo>
                    <a:pt x="1806" y="677"/>
                  </a:lnTo>
                  <a:lnTo>
                    <a:pt x="1746" y="719"/>
                  </a:lnTo>
                  <a:lnTo>
                    <a:pt x="1668" y="767"/>
                  </a:lnTo>
                  <a:lnTo>
                    <a:pt x="1579" y="809"/>
                  </a:lnTo>
                  <a:lnTo>
                    <a:pt x="1471" y="857"/>
                  </a:lnTo>
                  <a:lnTo>
                    <a:pt x="1357" y="899"/>
                  </a:lnTo>
                  <a:lnTo>
                    <a:pt x="1226" y="941"/>
                  </a:lnTo>
                  <a:lnTo>
                    <a:pt x="1088" y="989"/>
                  </a:lnTo>
                  <a:lnTo>
                    <a:pt x="933" y="1031"/>
                  </a:lnTo>
                  <a:lnTo>
                    <a:pt x="765" y="1073"/>
                  </a:lnTo>
                  <a:lnTo>
                    <a:pt x="592" y="1115"/>
                  </a:lnTo>
                  <a:lnTo>
                    <a:pt x="407" y="1157"/>
                  </a:lnTo>
                  <a:lnTo>
                    <a:pt x="209" y="1199"/>
                  </a:lnTo>
                  <a:lnTo>
                    <a:pt x="0" y="1241"/>
                  </a:lnTo>
                  <a:lnTo>
                    <a:pt x="0" y="1265"/>
                  </a:lnTo>
                  <a:lnTo>
                    <a:pt x="215" y="1223"/>
                  </a:lnTo>
                  <a:lnTo>
                    <a:pt x="413" y="1181"/>
                  </a:lnTo>
                  <a:lnTo>
                    <a:pt x="610" y="1139"/>
                  </a:lnTo>
                  <a:lnTo>
                    <a:pt x="789" y="1091"/>
                  </a:lnTo>
                  <a:lnTo>
                    <a:pt x="957" y="1049"/>
                  </a:lnTo>
                  <a:lnTo>
                    <a:pt x="1118" y="1001"/>
                  </a:lnTo>
                  <a:lnTo>
                    <a:pt x="1262" y="959"/>
                  </a:lnTo>
                  <a:lnTo>
                    <a:pt x="1393" y="911"/>
                  </a:lnTo>
                  <a:lnTo>
                    <a:pt x="1513" y="863"/>
                  </a:lnTo>
                  <a:lnTo>
                    <a:pt x="1620" y="815"/>
                  </a:lnTo>
                  <a:lnTo>
                    <a:pt x="1716" y="767"/>
                  </a:lnTo>
                  <a:lnTo>
                    <a:pt x="1794" y="725"/>
                  </a:lnTo>
                  <a:lnTo>
                    <a:pt x="1860" y="677"/>
                  </a:lnTo>
                  <a:lnTo>
                    <a:pt x="1907" y="629"/>
                  </a:lnTo>
                  <a:lnTo>
                    <a:pt x="1937" y="581"/>
                  </a:lnTo>
                  <a:lnTo>
                    <a:pt x="1955" y="53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0" y="0"/>
              <a:ext cx="4709" cy="2901"/>
            </a:xfrm>
            <a:custGeom>
              <a:avLst/>
              <a:gdLst>
                <a:gd name="T0" fmla="*/ 5213 w 4694"/>
                <a:gd name="T1" fmla="*/ 797 h 2901"/>
                <a:gd name="T2" fmla="*/ 5179 w 4694"/>
                <a:gd name="T3" fmla="*/ 665 h 2901"/>
                <a:gd name="T4" fmla="*/ 5096 w 4694"/>
                <a:gd name="T5" fmla="*/ 540 h 2901"/>
                <a:gd name="T6" fmla="*/ 4961 w 4694"/>
                <a:gd name="T7" fmla="*/ 426 h 2901"/>
                <a:gd name="T8" fmla="*/ 4776 w 4694"/>
                <a:gd name="T9" fmla="*/ 312 h 2901"/>
                <a:gd name="T10" fmla="*/ 4535 w 4694"/>
                <a:gd name="T11" fmla="*/ 216 h 2901"/>
                <a:gd name="T12" fmla="*/ 4257 w 4694"/>
                <a:gd name="T13" fmla="*/ 120 h 2901"/>
                <a:gd name="T14" fmla="*/ 3931 w 4694"/>
                <a:gd name="T15" fmla="*/ 36 h 2901"/>
                <a:gd name="T16" fmla="*/ 3559 w 4694"/>
                <a:gd name="T17" fmla="*/ 0 h 2901"/>
                <a:gd name="T18" fmla="*/ 3931 w 4694"/>
                <a:gd name="T19" fmla="*/ 78 h 2901"/>
                <a:gd name="T20" fmla="*/ 4257 w 4694"/>
                <a:gd name="T21" fmla="*/ 162 h 2901"/>
                <a:gd name="T22" fmla="*/ 4535 w 4694"/>
                <a:gd name="T23" fmla="*/ 258 h 2901"/>
                <a:gd name="T24" fmla="*/ 4764 w 4694"/>
                <a:gd name="T25" fmla="*/ 366 h 2901"/>
                <a:gd name="T26" fmla="*/ 4936 w 4694"/>
                <a:gd name="T27" fmla="*/ 480 h 2901"/>
                <a:gd name="T28" fmla="*/ 5057 w 4694"/>
                <a:gd name="T29" fmla="*/ 605 h 2901"/>
                <a:gd name="T30" fmla="*/ 5121 w 4694"/>
                <a:gd name="T31" fmla="*/ 737 h 2901"/>
                <a:gd name="T32" fmla="*/ 5121 w 4694"/>
                <a:gd name="T33" fmla="*/ 875 h 2901"/>
                <a:gd name="T34" fmla="*/ 5077 w 4694"/>
                <a:gd name="T35" fmla="*/ 1001 h 2901"/>
                <a:gd name="T36" fmla="*/ 4989 w 4694"/>
                <a:gd name="T37" fmla="*/ 1127 h 2901"/>
                <a:gd name="T38" fmla="*/ 4854 w 4694"/>
                <a:gd name="T39" fmla="*/ 1259 h 2901"/>
                <a:gd name="T40" fmla="*/ 4685 w 4694"/>
                <a:gd name="T41" fmla="*/ 1385 h 2901"/>
                <a:gd name="T42" fmla="*/ 4470 w 4694"/>
                <a:gd name="T43" fmla="*/ 1517 h 2901"/>
                <a:gd name="T44" fmla="*/ 4222 w 4694"/>
                <a:gd name="T45" fmla="*/ 1648 h 2901"/>
                <a:gd name="T46" fmla="*/ 3939 w 4694"/>
                <a:gd name="T47" fmla="*/ 1774 h 2901"/>
                <a:gd name="T48" fmla="*/ 3620 w 4694"/>
                <a:gd name="T49" fmla="*/ 1906 h 2901"/>
                <a:gd name="T50" fmla="*/ 3268 w 4694"/>
                <a:gd name="T51" fmla="*/ 2032 h 2901"/>
                <a:gd name="T52" fmla="*/ 2883 w 4694"/>
                <a:gd name="T53" fmla="*/ 2164 h 2901"/>
                <a:gd name="T54" fmla="*/ 2470 w 4694"/>
                <a:gd name="T55" fmla="*/ 2284 h 2901"/>
                <a:gd name="T56" fmla="*/ 2022 w 4694"/>
                <a:gd name="T57" fmla="*/ 2410 h 2901"/>
                <a:gd name="T58" fmla="*/ 1561 w 4694"/>
                <a:gd name="T59" fmla="*/ 2530 h 2901"/>
                <a:gd name="T60" fmla="*/ 550 w 4694"/>
                <a:gd name="T61" fmla="*/ 2757 h 2901"/>
                <a:gd name="T62" fmla="*/ 0 w 4694"/>
                <a:gd name="T63" fmla="*/ 2901 h 2901"/>
                <a:gd name="T64" fmla="*/ 1068 w 4694"/>
                <a:gd name="T65" fmla="*/ 2674 h 2901"/>
                <a:gd name="T66" fmla="*/ 1819 w 4694"/>
                <a:gd name="T67" fmla="*/ 2494 h 2901"/>
                <a:gd name="T68" fmla="*/ 2288 w 4694"/>
                <a:gd name="T69" fmla="*/ 2374 h 2901"/>
                <a:gd name="T70" fmla="*/ 2721 w 4694"/>
                <a:gd name="T71" fmla="*/ 2248 h 2901"/>
                <a:gd name="T72" fmla="*/ 3128 w 4694"/>
                <a:gd name="T73" fmla="*/ 2116 h 2901"/>
                <a:gd name="T74" fmla="*/ 3500 w 4694"/>
                <a:gd name="T75" fmla="*/ 1984 h 2901"/>
                <a:gd name="T76" fmla="*/ 3845 w 4694"/>
                <a:gd name="T77" fmla="*/ 1858 h 2901"/>
                <a:gd name="T78" fmla="*/ 4151 w 4694"/>
                <a:gd name="T79" fmla="*/ 1720 h 2901"/>
                <a:gd name="T80" fmla="*/ 4425 w 4694"/>
                <a:gd name="T81" fmla="*/ 1589 h 2901"/>
                <a:gd name="T82" fmla="*/ 4658 w 4694"/>
                <a:gd name="T83" fmla="*/ 1457 h 2901"/>
                <a:gd name="T84" fmla="*/ 4854 w 4694"/>
                <a:gd name="T85" fmla="*/ 1325 h 2901"/>
                <a:gd name="T86" fmla="*/ 5009 w 4694"/>
                <a:gd name="T87" fmla="*/ 1193 h 2901"/>
                <a:gd name="T88" fmla="*/ 5121 w 4694"/>
                <a:gd name="T89" fmla="*/ 1061 h 2901"/>
                <a:gd name="T90" fmla="*/ 5186 w 4694"/>
                <a:gd name="T91" fmla="*/ 935 h 2901"/>
                <a:gd name="T92" fmla="*/ 5207 w 4694"/>
                <a:gd name="T93" fmla="*/ 869 h 290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4694" h="2901">
                  <a:moveTo>
                    <a:pt x="4688" y="869"/>
                  </a:moveTo>
                  <a:lnTo>
                    <a:pt x="4694" y="797"/>
                  </a:lnTo>
                  <a:lnTo>
                    <a:pt x="4688" y="731"/>
                  </a:lnTo>
                  <a:lnTo>
                    <a:pt x="4664" y="665"/>
                  </a:lnTo>
                  <a:lnTo>
                    <a:pt x="4634" y="599"/>
                  </a:lnTo>
                  <a:lnTo>
                    <a:pt x="4586" y="540"/>
                  </a:lnTo>
                  <a:lnTo>
                    <a:pt x="4532" y="480"/>
                  </a:lnTo>
                  <a:lnTo>
                    <a:pt x="4466" y="426"/>
                  </a:lnTo>
                  <a:lnTo>
                    <a:pt x="4389" y="366"/>
                  </a:lnTo>
                  <a:lnTo>
                    <a:pt x="4299" y="312"/>
                  </a:lnTo>
                  <a:lnTo>
                    <a:pt x="4197" y="264"/>
                  </a:lnTo>
                  <a:lnTo>
                    <a:pt x="4084" y="216"/>
                  </a:lnTo>
                  <a:lnTo>
                    <a:pt x="3964" y="168"/>
                  </a:lnTo>
                  <a:lnTo>
                    <a:pt x="3833" y="120"/>
                  </a:lnTo>
                  <a:lnTo>
                    <a:pt x="3689" y="78"/>
                  </a:lnTo>
                  <a:lnTo>
                    <a:pt x="3540" y="36"/>
                  </a:lnTo>
                  <a:lnTo>
                    <a:pt x="3378" y="0"/>
                  </a:lnTo>
                  <a:lnTo>
                    <a:pt x="3205" y="0"/>
                  </a:lnTo>
                  <a:lnTo>
                    <a:pt x="3378" y="36"/>
                  </a:lnTo>
                  <a:lnTo>
                    <a:pt x="3540" y="78"/>
                  </a:lnTo>
                  <a:lnTo>
                    <a:pt x="3689" y="120"/>
                  </a:lnTo>
                  <a:lnTo>
                    <a:pt x="3833" y="162"/>
                  </a:lnTo>
                  <a:lnTo>
                    <a:pt x="3964" y="210"/>
                  </a:lnTo>
                  <a:lnTo>
                    <a:pt x="4084" y="258"/>
                  </a:lnTo>
                  <a:lnTo>
                    <a:pt x="4191" y="312"/>
                  </a:lnTo>
                  <a:lnTo>
                    <a:pt x="4287" y="366"/>
                  </a:lnTo>
                  <a:lnTo>
                    <a:pt x="4371" y="420"/>
                  </a:lnTo>
                  <a:lnTo>
                    <a:pt x="4443" y="480"/>
                  </a:lnTo>
                  <a:lnTo>
                    <a:pt x="4502" y="540"/>
                  </a:lnTo>
                  <a:lnTo>
                    <a:pt x="4550" y="605"/>
                  </a:lnTo>
                  <a:lnTo>
                    <a:pt x="4586" y="671"/>
                  </a:lnTo>
                  <a:lnTo>
                    <a:pt x="4610" y="737"/>
                  </a:lnTo>
                  <a:lnTo>
                    <a:pt x="4616" y="803"/>
                  </a:lnTo>
                  <a:lnTo>
                    <a:pt x="4610" y="875"/>
                  </a:lnTo>
                  <a:lnTo>
                    <a:pt x="4592" y="935"/>
                  </a:lnTo>
                  <a:lnTo>
                    <a:pt x="4568" y="1001"/>
                  </a:lnTo>
                  <a:lnTo>
                    <a:pt x="4532" y="1067"/>
                  </a:lnTo>
                  <a:lnTo>
                    <a:pt x="4490" y="1127"/>
                  </a:lnTo>
                  <a:lnTo>
                    <a:pt x="4437" y="1193"/>
                  </a:lnTo>
                  <a:lnTo>
                    <a:pt x="4371" y="1259"/>
                  </a:lnTo>
                  <a:lnTo>
                    <a:pt x="4299" y="1325"/>
                  </a:lnTo>
                  <a:lnTo>
                    <a:pt x="4215" y="1385"/>
                  </a:lnTo>
                  <a:lnTo>
                    <a:pt x="4126" y="1451"/>
                  </a:lnTo>
                  <a:lnTo>
                    <a:pt x="4024" y="1517"/>
                  </a:lnTo>
                  <a:lnTo>
                    <a:pt x="3916" y="1583"/>
                  </a:lnTo>
                  <a:lnTo>
                    <a:pt x="3803" y="1648"/>
                  </a:lnTo>
                  <a:lnTo>
                    <a:pt x="3677" y="1714"/>
                  </a:lnTo>
                  <a:lnTo>
                    <a:pt x="3546" y="1774"/>
                  </a:lnTo>
                  <a:lnTo>
                    <a:pt x="3408" y="1840"/>
                  </a:lnTo>
                  <a:lnTo>
                    <a:pt x="3259" y="1906"/>
                  </a:lnTo>
                  <a:lnTo>
                    <a:pt x="3103" y="1972"/>
                  </a:lnTo>
                  <a:lnTo>
                    <a:pt x="2942" y="2032"/>
                  </a:lnTo>
                  <a:lnTo>
                    <a:pt x="2768" y="2098"/>
                  </a:lnTo>
                  <a:lnTo>
                    <a:pt x="2595" y="2164"/>
                  </a:lnTo>
                  <a:lnTo>
                    <a:pt x="2410" y="2224"/>
                  </a:lnTo>
                  <a:lnTo>
                    <a:pt x="2224" y="2284"/>
                  </a:lnTo>
                  <a:lnTo>
                    <a:pt x="2027" y="2350"/>
                  </a:lnTo>
                  <a:lnTo>
                    <a:pt x="1824" y="2410"/>
                  </a:lnTo>
                  <a:lnTo>
                    <a:pt x="1614" y="2470"/>
                  </a:lnTo>
                  <a:lnTo>
                    <a:pt x="1399" y="2530"/>
                  </a:lnTo>
                  <a:lnTo>
                    <a:pt x="957" y="2644"/>
                  </a:lnTo>
                  <a:lnTo>
                    <a:pt x="484" y="2757"/>
                  </a:lnTo>
                  <a:lnTo>
                    <a:pt x="0" y="2865"/>
                  </a:lnTo>
                  <a:lnTo>
                    <a:pt x="0" y="2901"/>
                  </a:lnTo>
                  <a:lnTo>
                    <a:pt x="496" y="2787"/>
                  </a:lnTo>
                  <a:lnTo>
                    <a:pt x="969" y="2674"/>
                  </a:lnTo>
                  <a:lnTo>
                    <a:pt x="1423" y="2554"/>
                  </a:lnTo>
                  <a:lnTo>
                    <a:pt x="1638" y="2494"/>
                  </a:lnTo>
                  <a:lnTo>
                    <a:pt x="1854" y="2434"/>
                  </a:lnTo>
                  <a:lnTo>
                    <a:pt x="2057" y="2374"/>
                  </a:lnTo>
                  <a:lnTo>
                    <a:pt x="2254" y="2308"/>
                  </a:lnTo>
                  <a:lnTo>
                    <a:pt x="2451" y="2248"/>
                  </a:lnTo>
                  <a:lnTo>
                    <a:pt x="2637" y="2182"/>
                  </a:lnTo>
                  <a:lnTo>
                    <a:pt x="2816" y="2116"/>
                  </a:lnTo>
                  <a:lnTo>
                    <a:pt x="2990" y="2050"/>
                  </a:lnTo>
                  <a:lnTo>
                    <a:pt x="3151" y="1984"/>
                  </a:lnTo>
                  <a:lnTo>
                    <a:pt x="3312" y="1924"/>
                  </a:lnTo>
                  <a:lnTo>
                    <a:pt x="3462" y="1858"/>
                  </a:lnTo>
                  <a:lnTo>
                    <a:pt x="3605" y="1792"/>
                  </a:lnTo>
                  <a:lnTo>
                    <a:pt x="3737" y="1720"/>
                  </a:lnTo>
                  <a:lnTo>
                    <a:pt x="3863" y="1654"/>
                  </a:lnTo>
                  <a:lnTo>
                    <a:pt x="3982" y="1589"/>
                  </a:lnTo>
                  <a:lnTo>
                    <a:pt x="4090" y="1523"/>
                  </a:lnTo>
                  <a:lnTo>
                    <a:pt x="4191" y="1457"/>
                  </a:lnTo>
                  <a:lnTo>
                    <a:pt x="4287" y="1391"/>
                  </a:lnTo>
                  <a:lnTo>
                    <a:pt x="4371" y="1325"/>
                  </a:lnTo>
                  <a:lnTo>
                    <a:pt x="4443" y="1259"/>
                  </a:lnTo>
                  <a:lnTo>
                    <a:pt x="4508" y="1193"/>
                  </a:lnTo>
                  <a:lnTo>
                    <a:pt x="4562" y="1127"/>
                  </a:lnTo>
                  <a:lnTo>
                    <a:pt x="4610" y="1061"/>
                  </a:lnTo>
                  <a:lnTo>
                    <a:pt x="4646" y="995"/>
                  </a:lnTo>
                  <a:lnTo>
                    <a:pt x="4670" y="935"/>
                  </a:lnTo>
                  <a:lnTo>
                    <a:pt x="4688" y="86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0"/>
              <a:ext cx="3773" cy="2356"/>
            </a:xfrm>
            <a:custGeom>
              <a:avLst/>
              <a:gdLst>
                <a:gd name="T0" fmla="*/ 4176 w 3761"/>
                <a:gd name="T1" fmla="*/ 719 h 2356"/>
                <a:gd name="T2" fmla="*/ 4144 w 3761"/>
                <a:gd name="T3" fmla="*/ 599 h 2356"/>
                <a:gd name="T4" fmla="*/ 4059 w 3761"/>
                <a:gd name="T5" fmla="*/ 486 h 2356"/>
                <a:gd name="T6" fmla="*/ 3910 w 3761"/>
                <a:gd name="T7" fmla="*/ 378 h 2356"/>
                <a:gd name="T8" fmla="*/ 3720 w 3761"/>
                <a:gd name="T9" fmla="*/ 282 h 2356"/>
                <a:gd name="T10" fmla="*/ 3473 w 3761"/>
                <a:gd name="T11" fmla="*/ 192 h 2356"/>
                <a:gd name="T12" fmla="*/ 3181 w 3761"/>
                <a:gd name="T13" fmla="*/ 108 h 2356"/>
                <a:gd name="T14" fmla="*/ 2842 w 3761"/>
                <a:gd name="T15" fmla="*/ 36 h 2356"/>
                <a:gd name="T16" fmla="*/ 2476 w 3761"/>
                <a:gd name="T17" fmla="*/ 0 h 2356"/>
                <a:gd name="T18" fmla="*/ 2863 w 3761"/>
                <a:gd name="T19" fmla="*/ 72 h 2356"/>
                <a:gd name="T20" fmla="*/ 3194 w 3761"/>
                <a:gd name="T21" fmla="*/ 150 h 2356"/>
                <a:gd name="T22" fmla="*/ 3486 w 3761"/>
                <a:gd name="T23" fmla="*/ 234 h 2356"/>
                <a:gd name="T24" fmla="*/ 3720 w 3761"/>
                <a:gd name="T25" fmla="*/ 330 h 2356"/>
                <a:gd name="T26" fmla="*/ 3903 w 3761"/>
                <a:gd name="T27" fmla="*/ 432 h 2356"/>
                <a:gd name="T28" fmla="*/ 4027 w 3761"/>
                <a:gd name="T29" fmla="*/ 545 h 2356"/>
                <a:gd name="T30" fmla="*/ 4092 w 3761"/>
                <a:gd name="T31" fmla="*/ 665 h 2356"/>
                <a:gd name="T32" fmla="*/ 4098 w 3761"/>
                <a:gd name="T33" fmla="*/ 791 h 2356"/>
                <a:gd name="T34" fmla="*/ 4059 w 3761"/>
                <a:gd name="T35" fmla="*/ 887 h 2356"/>
                <a:gd name="T36" fmla="*/ 3992 w 3761"/>
                <a:gd name="T37" fmla="*/ 989 h 2356"/>
                <a:gd name="T38" fmla="*/ 3884 w 3761"/>
                <a:gd name="T39" fmla="*/ 1091 h 2356"/>
                <a:gd name="T40" fmla="*/ 3746 w 3761"/>
                <a:gd name="T41" fmla="*/ 1187 h 2356"/>
                <a:gd name="T42" fmla="*/ 3579 w 3761"/>
                <a:gd name="T43" fmla="*/ 1289 h 2356"/>
                <a:gd name="T44" fmla="*/ 3381 w 3761"/>
                <a:gd name="T45" fmla="*/ 1391 h 2356"/>
                <a:gd name="T46" fmla="*/ 3148 w 3761"/>
                <a:gd name="T47" fmla="*/ 1493 h 2356"/>
                <a:gd name="T48" fmla="*/ 2896 w 3761"/>
                <a:gd name="T49" fmla="*/ 1589 h 2356"/>
                <a:gd name="T50" fmla="*/ 2306 w 3761"/>
                <a:gd name="T51" fmla="*/ 1786 h 2356"/>
                <a:gd name="T52" fmla="*/ 1624 w 3761"/>
                <a:gd name="T53" fmla="*/ 1972 h 2356"/>
                <a:gd name="T54" fmla="*/ 854 w 3761"/>
                <a:gd name="T55" fmla="*/ 2158 h 2356"/>
                <a:gd name="T56" fmla="*/ 0 w 3761"/>
                <a:gd name="T57" fmla="*/ 2326 h 2356"/>
                <a:gd name="T58" fmla="*/ 434 w 3761"/>
                <a:gd name="T59" fmla="*/ 2272 h 2356"/>
                <a:gd name="T60" fmla="*/ 1274 w 3761"/>
                <a:gd name="T61" fmla="*/ 2092 h 2356"/>
                <a:gd name="T62" fmla="*/ 2010 w 3761"/>
                <a:gd name="T63" fmla="*/ 1900 h 2356"/>
                <a:gd name="T64" fmla="*/ 2656 w 3761"/>
                <a:gd name="T65" fmla="*/ 1702 h 2356"/>
                <a:gd name="T66" fmla="*/ 2944 w 3761"/>
                <a:gd name="T67" fmla="*/ 1607 h 2356"/>
                <a:gd name="T68" fmla="*/ 3201 w 3761"/>
                <a:gd name="T69" fmla="*/ 1505 h 2356"/>
                <a:gd name="T70" fmla="*/ 3434 w 3761"/>
                <a:gd name="T71" fmla="*/ 1403 h 2356"/>
                <a:gd name="T72" fmla="*/ 3641 w 3761"/>
                <a:gd name="T73" fmla="*/ 1301 h 2356"/>
                <a:gd name="T74" fmla="*/ 3812 w 3761"/>
                <a:gd name="T75" fmla="*/ 1193 h 2356"/>
                <a:gd name="T76" fmla="*/ 3951 w 3761"/>
                <a:gd name="T77" fmla="*/ 1091 h 2356"/>
                <a:gd name="T78" fmla="*/ 4059 w 3761"/>
                <a:gd name="T79" fmla="*/ 989 h 2356"/>
                <a:gd name="T80" fmla="*/ 4131 w 3761"/>
                <a:gd name="T81" fmla="*/ 887 h 2356"/>
                <a:gd name="T82" fmla="*/ 4170 w 3761"/>
                <a:gd name="T83" fmla="*/ 785 h 235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3761" h="2356">
                  <a:moveTo>
                    <a:pt x="3755" y="785"/>
                  </a:moveTo>
                  <a:lnTo>
                    <a:pt x="3761" y="719"/>
                  </a:lnTo>
                  <a:lnTo>
                    <a:pt x="3755" y="659"/>
                  </a:lnTo>
                  <a:lnTo>
                    <a:pt x="3731" y="599"/>
                  </a:lnTo>
                  <a:lnTo>
                    <a:pt x="3701" y="545"/>
                  </a:lnTo>
                  <a:lnTo>
                    <a:pt x="3653" y="486"/>
                  </a:lnTo>
                  <a:lnTo>
                    <a:pt x="3593" y="432"/>
                  </a:lnTo>
                  <a:lnTo>
                    <a:pt x="3522" y="378"/>
                  </a:lnTo>
                  <a:lnTo>
                    <a:pt x="3444" y="330"/>
                  </a:lnTo>
                  <a:lnTo>
                    <a:pt x="3348" y="282"/>
                  </a:lnTo>
                  <a:lnTo>
                    <a:pt x="3241" y="234"/>
                  </a:lnTo>
                  <a:lnTo>
                    <a:pt x="3127" y="192"/>
                  </a:lnTo>
                  <a:lnTo>
                    <a:pt x="3002" y="150"/>
                  </a:lnTo>
                  <a:lnTo>
                    <a:pt x="2864" y="108"/>
                  </a:lnTo>
                  <a:lnTo>
                    <a:pt x="2715" y="72"/>
                  </a:lnTo>
                  <a:lnTo>
                    <a:pt x="2559" y="36"/>
                  </a:lnTo>
                  <a:lnTo>
                    <a:pt x="2392" y="0"/>
                  </a:lnTo>
                  <a:lnTo>
                    <a:pt x="2230" y="0"/>
                  </a:lnTo>
                  <a:lnTo>
                    <a:pt x="2410" y="36"/>
                  </a:lnTo>
                  <a:lnTo>
                    <a:pt x="2577" y="72"/>
                  </a:lnTo>
                  <a:lnTo>
                    <a:pt x="2732" y="108"/>
                  </a:lnTo>
                  <a:lnTo>
                    <a:pt x="2876" y="150"/>
                  </a:lnTo>
                  <a:lnTo>
                    <a:pt x="3014" y="192"/>
                  </a:lnTo>
                  <a:lnTo>
                    <a:pt x="3139" y="234"/>
                  </a:lnTo>
                  <a:lnTo>
                    <a:pt x="3253" y="282"/>
                  </a:lnTo>
                  <a:lnTo>
                    <a:pt x="3348" y="330"/>
                  </a:lnTo>
                  <a:lnTo>
                    <a:pt x="3438" y="384"/>
                  </a:lnTo>
                  <a:lnTo>
                    <a:pt x="3516" y="432"/>
                  </a:lnTo>
                  <a:lnTo>
                    <a:pt x="3576" y="492"/>
                  </a:lnTo>
                  <a:lnTo>
                    <a:pt x="3623" y="545"/>
                  </a:lnTo>
                  <a:lnTo>
                    <a:pt x="3665" y="605"/>
                  </a:lnTo>
                  <a:lnTo>
                    <a:pt x="3683" y="665"/>
                  </a:lnTo>
                  <a:lnTo>
                    <a:pt x="3695" y="725"/>
                  </a:lnTo>
                  <a:lnTo>
                    <a:pt x="3689" y="791"/>
                  </a:lnTo>
                  <a:lnTo>
                    <a:pt x="3677" y="839"/>
                  </a:lnTo>
                  <a:lnTo>
                    <a:pt x="3653" y="887"/>
                  </a:lnTo>
                  <a:lnTo>
                    <a:pt x="3629" y="941"/>
                  </a:lnTo>
                  <a:lnTo>
                    <a:pt x="3593" y="989"/>
                  </a:lnTo>
                  <a:lnTo>
                    <a:pt x="3546" y="1037"/>
                  </a:lnTo>
                  <a:lnTo>
                    <a:pt x="3498" y="1091"/>
                  </a:lnTo>
                  <a:lnTo>
                    <a:pt x="3438" y="1139"/>
                  </a:lnTo>
                  <a:lnTo>
                    <a:pt x="3372" y="1187"/>
                  </a:lnTo>
                  <a:lnTo>
                    <a:pt x="3301" y="1241"/>
                  </a:lnTo>
                  <a:lnTo>
                    <a:pt x="3223" y="1289"/>
                  </a:lnTo>
                  <a:lnTo>
                    <a:pt x="3133" y="1343"/>
                  </a:lnTo>
                  <a:lnTo>
                    <a:pt x="3043" y="1391"/>
                  </a:lnTo>
                  <a:lnTo>
                    <a:pt x="2942" y="1439"/>
                  </a:lnTo>
                  <a:lnTo>
                    <a:pt x="2834" y="1493"/>
                  </a:lnTo>
                  <a:lnTo>
                    <a:pt x="2727" y="1541"/>
                  </a:lnTo>
                  <a:lnTo>
                    <a:pt x="2607" y="1589"/>
                  </a:lnTo>
                  <a:lnTo>
                    <a:pt x="2356" y="1690"/>
                  </a:lnTo>
                  <a:lnTo>
                    <a:pt x="2075" y="1786"/>
                  </a:lnTo>
                  <a:lnTo>
                    <a:pt x="1782" y="1882"/>
                  </a:lnTo>
                  <a:lnTo>
                    <a:pt x="1459" y="1972"/>
                  </a:lnTo>
                  <a:lnTo>
                    <a:pt x="1124" y="2068"/>
                  </a:lnTo>
                  <a:lnTo>
                    <a:pt x="765" y="2158"/>
                  </a:lnTo>
                  <a:lnTo>
                    <a:pt x="389" y="2242"/>
                  </a:lnTo>
                  <a:lnTo>
                    <a:pt x="0" y="2326"/>
                  </a:lnTo>
                  <a:lnTo>
                    <a:pt x="0" y="2356"/>
                  </a:lnTo>
                  <a:lnTo>
                    <a:pt x="401" y="2272"/>
                  </a:lnTo>
                  <a:lnTo>
                    <a:pt x="777" y="2182"/>
                  </a:lnTo>
                  <a:lnTo>
                    <a:pt x="1142" y="2092"/>
                  </a:lnTo>
                  <a:lnTo>
                    <a:pt x="1483" y="1996"/>
                  </a:lnTo>
                  <a:lnTo>
                    <a:pt x="1812" y="1900"/>
                  </a:lnTo>
                  <a:lnTo>
                    <a:pt x="2111" y="1804"/>
                  </a:lnTo>
                  <a:lnTo>
                    <a:pt x="2392" y="1702"/>
                  </a:lnTo>
                  <a:lnTo>
                    <a:pt x="2523" y="1654"/>
                  </a:lnTo>
                  <a:lnTo>
                    <a:pt x="2649" y="1607"/>
                  </a:lnTo>
                  <a:lnTo>
                    <a:pt x="2768" y="1553"/>
                  </a:lnTo>
                  <a:lnTo>
                    <a:pt x="2882" y="1505"/>
                  </a:lnTo>
                  <a:lnTo>
                    <a:pt x="2990" y="1451"/>
                  </a:lnTo>
                  <a:lnTo>
                    <a:pt x="3091" y="1403"/>
                  </a:lnTo>
                  <a:lnTo>
                    <a:pt x="3187" y="1349"/>
                  </a:lnTo>
                  <a:lnTo>
                    <a:pt x="3277" y="1301"/>
                  </a:lnTo>
                  <a:lnTo>
                    <a:pt x="3354" y="1247"/>
                  </a:lnTo>
                  <a:lnTo>
                    <a:pt x="3432" y="1193"/>
                  </a:lnTo>
                  <a:lnTo>
                    <a:pt x="3498" y="1145"/>
                  </a:lnTo>
                  <a:lnTo>
                    <a:pt x="3558" y="1091"/>
                  </a:lnTo>
                  <a:lnTo>
                    <a:pt x="3611" y="1043"/>
                  </a:lnTo>
                  <a:lnTo>
                    <a:pt x="3653" y="989"/>
                  </a:lnTo>
                  <a:lnTo>
                    <a:pt x="3689" y="941"/>
                  </a:lnTo>
                  <a:lnTo>
                    <a:pt x="3719" y="887"/>
                  </a:lnTo>
                  <a:lnTo>
                    <a:pt x="3743" y="833"/>
                  </a:lnTo>
                  <a:lnTo>
                    <a:pt x="3755" y="78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0" y="0"/>
              <a:ext cx="2933" cy="1846"/>
            </a:xfrm>
            <a:custGeom>
              <a:avLst/>
              <a:gdLst>
                <a:gd name="T0" fmla="*/ 3235 w 2924"/>
                <a:gd name="T1" fmla="*/ 647 h 1846"/>
                <a:gd name="T2" fmla="*/ 3182 w 2924"/>
                <a:gd name="T3" fmla="*/ 528 h 1846"/>
                <a:gd name="T4" fmla="*/ 3045 w 2924"/>
                <a:gd name="T5" fmla="*/ 414 h 1846"/>
                <a:gd name="T6" fmla="*/ 2830 w 2924"/>
                <a:gd name="T7" fmla="*/ 318 h 1846"/>
                <a:gd name="T8" fmla="*/ 2546 w 2924"/>
                <a:gd name="T9" fmla="*/ 228 h 1846"/>
                <a:gd name="T10" fmla="*/ 2194 w 2924"/>
                <a:gd name="T11" fmla="*/ 150 h 1846"/>
                <a:gd name="T12" fmla="*/ 1773 w 2924"/>
                <a:gd name="T13" fmla="*/ 78 h 1846"/>
                <a:gd name="T14" fmla="*/ 1310 w 2924"/>
                <a:gd name="T15" fmla="*/ 24 h 1846"/>
                <a:gd name="T16" fmla="*/ 760 w 2924"/>
                <a:gd name="T17" fmla="*/ 0 h 1846"/>
                <a:gd name="T18" fmla="*/ 1322 w 2924"/>
                <a:gd name="T19" fmla="*/ 48 h 1846"/>
                <a:gd name="T20" fmla="*/ 1791 w 2924"/>
                <a:gd name="T21" fmla="*/ 108 h 1846"/>
                <a:gd name="T22" fmla="*/ 2222 w 2924"/>
                <a:gd name="T23" fmla="*/ 180 h 1846"/>
                <a:gd name="T24" fmla="*/ 2574 w 2924"/>
                <a:gd name="T25" fmla="*/ 264 h 1846"/>
                <a:gd name="T26" fmla="*/ 2844 w 2924"/>
                <a:gd name="T27" fmla="*/ 360 h 1846"/>
                <a:gd name="T28" fmla="*/ 3045 w 2924"/>
                <a:gd name="T29" fmla="*/ 468 h 1846"/>
                <a:gd name="T30" fmla="*/ 3149 w 2924"/>
                <a:gd name="T31" fmla="*/ 587 h 1846"/>
                <a:gd name="T32" fmla="*/ 3169 w 2924"/>
                <a:gd name="T33" fmla="*/ 713 h 1846"/>
                <a:gd name="T34" fmla="*/ 3142 w 2924"/>
                <a:gd name="T35" fmla="*/ 785 h 1846"/>
                <a:gd name="T36" fmla="*/ 3089 w 2924"/>
                <a:gd name="T37" fmla="*/ 857 h 1846"/>
                <a:gd name="T38" fmla="*/ 2904 w 2924"/>
                <a:gd name="T39" fmla="*/ 1001 h 1846"/>
                <a:gd name="T40" fmla="*/ 2622 w 2924"/>
                <a:gd name="T41" fmla="*/ 1145 h 1846"/>
                <a:gd name="T42" fmla="*/ 2250 w 2924"/>
                <a:gd name="T43" fmla="*/ 1289 h 1846"/>
                <a:gd name="T44" fmla="*/ 1791 w 2924"/>
                <a:gd name="T45" fmla="*/ 1433 h 1846"/>
                <a:gd name="T46" fmla="*/ 1274 w 2924"/>
                <a:gd name="T47" fmla="*/ 1571 h 1846"/>
                <a:gd name="T48" fmla="*/ 670 w 2924"/>
                <a:gd name="T49" fmla="*/ 1702 h 1846"/>
                <a:gd name="T50" fmla="*/ 0 w 2924"/>
                <a:gd name="T51" fmla="*/ 1828 h 1846"/>
                <a:gd name="T52" fmla="*/ 344 w 2924"/>
                <a:gd name="T53" fmla="*/ 1780 h 1846"/>
                <a:gd name="T54" fmla="*/ 996 w 2924"/>
                <a:gd name="T55" fmla="*/ 1648 h 1846"/>
                <a:gd name="T56" fmla="*/ 1570 w 2924"/>
                <a:gd name="T57" fmla="*/ 1511 h 1846"/>
                <a:gd name="T58" fmla="*/ 2069 w 2924"/>
                <a:gd name="T59" fmla="*/ 1367 h 1846"/>
                <a:gd name="T60" fmla="*/ 2491 w 2924"/>
                <a:gd name="T61" fmla="*/ 1223 h 1846"/>
                <a:gd name="T62" fmla="*/ 2830 w 2924"/>
                <a:gd name="T63" fmla="*/ 1079 h 1846"/>
                <a:gd name="T64" fmla="*/ 3071 w 2924"/>
                <a:gd name="T65" fmla="*/ 929 h 1846"/>
                <a:gd name="T66" fmla="*/ 3182 w 2924"/>
                <a:gd name="T67" fmla="*/ 815 h 1846"/>
                <a:gd name="T68" fmla="*/ 3222 w 2924"/>
                <a:gd name="T69" fmla="*/ 743 h 1846"/>
                <a:gd name="T70" fmla="*/ 3235 w 2924"/>
                <a:gd name="T71" fmla="*/ 707 h 184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2924" h="1846">
                  <a:moveTo>
                    <a:pt x="2924" y="707"/>
                  </a:moveTo>
                  <a:lnTo>
                    <a:pt x="2924" y="647"/>
                  </a:lnTo>
                  <a:lnTo>
                    <a:pt x="2912" y="581"/>
                  </a:lnTo>
                  <a:lnTo>
                    <a:pt x="2876" y="528"/>
                  </a:lnTo>
                  <a:lnTo>
                    <a:pt x="2822" y="468"/>
                  </a:lnTo>
                  <a:lnTo>
                    <a:pt x="2750" y="414"/>
                  </a:lnTo>
                  <a:lnTo>
                    <a:pt x="2667" y="366"/>
                  </a:lnTo>
                  <a:lnTo>
                    <a:pt x="2559" y="318"/>
                  </a:lnTo>
                  <a:lnTo>
                    <a:pt x="2440" y="270"/>
                  </a:lnTo>
                  <a:lnTo>
                    <a:pt x="2302" y="228"/>
                  </a:lnTo>
                  <a:lnTo>
                    <a:pt x="2153" y="186"/>
                  </a:lnTo>
                  <a:lnTo>
                    <a:pt x="1985" y="150"/>
                  </a:lnTo>
                  <a:lnTo>
                    <a:pt x="1806" y="114"/>
                  </a:lnTo>
                  <a:lnTo>
                    <a:pt x="1608" y="78"/>
                  </a:lnTo>
                  <a:lnTo>
                    <a:pt x="1399" y="54"/>
                  </a:lnTo>
                  <a:lnTo>
                    <a:pt x="1178" y="24"/>
                  </a:lnTo>
                  <a:lnTo>
                    <a:pt x="945" y="0"/>
                  </a:lnTo>
                  <a:lnTo>
                    <a:pt x="694" y="0"/>
                  </a:lnTo>
                  <a:lnTo>
                    <a:pt x="945" y="24"/>
                  </a:lnTo>
                  <a:lnTo>
                    <a:pt x="1190" y="48"/>
                  </a:lnTo>
                  <a:lnTo>
                    <a:pt x="1417" y="78"/>
                  </a:lnTo>
                  <a:lnTo>
                    <a:pt x="1626" y="108"/>
                  </a:lnTo>
                  <a:lnTo>
                    <a:pt x="1824" y="144"/>
                  </a:lnTo>
                  <a:lnTo>
                    <a:pt x="2009" y="180"/>
                  </a:lnTo>
                  <a:lnTo>
                    <a:pt x="2176" y="222"/>
                  </a:lnTo>
                  <a:lnTo>
                    <a:pt x="2326" y="264"/>
                  </a:lnTo>
                  <a:lnTo>
                    <a:pt x="2457" y="312"/>
                  </a:lnTo>
                  <a:lnTo>
                    <a:pt x="2571" y="360"/>
                  </a:lnTo>
                  <a:lnTo>
                    <a:pt x="2667" y="414"/>
                  </a:lnTo>
                  <a:lnTo>
                    <a:pt x="2750" y="468"/>
                  </a:lnTo>
                  <a:lnTo>
                    <a:pt x="2804" y="528"/>
                  </a:lnTo>
                  <a:lnTo>
                    <a:pt x="2846" y="587"/>
                  </a:lnTo>
                  <a:lnTo>
                    <a:pt x="2864" y="647"/>
                  </a:lnTo>
                  <a:lnTo>
                    <a:pt x="2864" y="713"/>
                  </a:lnTo>
                  <a:lnTo>
                    <a:pt x="2852" y="749"/>
                  </a:lnTo>
                  <a:lnTo>
                    <a:pt x="2840" y="785"/>
                  </a:lnTo>
                  <a:lnTo>
                    <a:pt x="2816" y="821"/>
                  </a:lnTo>
                  <a:lnTo>
                    <a:pt x="2792" y="857"/>
                  </a:lnTo>
                  <a:lnTo>
                    <a:pt x="2721" y="929"/>
                  </a:lnTo>
                  <a:lnTo>
                    <a:pt x="2625" y="1001"/>
                  </a:lnTo>
                  <a:lnTo>
                    <a:pt x="2505" y="1073"/>
                  </a:lnTo>
                  <a:lnTo>
                    <a:pt x="2368" y="1145"/>
                  </a:lnTo>
                  <a:lnTo>
                    <a:pt x="2212" y="1217"/>
                  </a:lnTo>
                  <a:lnTo>
                    <a:pt x="2033" y="1289"/>
                  </a:lnTo>
                  <a:lnTo>
                    <a:pt x="1842" y="1361"/>
                  </a:lnTo>
                  <a:lnTo>
                    <a:pt x="1626" y="1433"/>
                  </a:lnTo>
                  <a:lnTo>
                    <a:pt x="1393" y="1499"/>
                  </a:lnTo>
                  <a:lnTo>
                    <a:pt x="1142" y="1571"/>
                  </a:lnTo>
                  <a:lnTo>
                    <a:pt x="879" y="1636"/>
                  </a:lnTo>
                  <a:lnTo>
                    <a:pt x="604" y="1702"/>
                  </a:lnTo>
                  <a:lnTo>
                    <a:pt x="305" y="1768"/>
                  </a:lnTo>
                  <a:lnTo>
                    <a:pt x="0" y="1828"/>
                  </a:lnTo>
                  <a:lnTo>
                    <a:pt x="0" y="1846"/>
                  </a:lnTo>
                  <a:lnTo>
                    <a:pt x="311" y="1780"/>
                  </a:lnTo>
                  <a:lnTo>
                    <a:pt x="610" y="1714"/>
                  </a:lnTo>
                  <a:lnTo>
                    <a:pt x="897" y="1648"/>
                  </a:lnTo>
                  <a:lnTo>
                    <a:pt x="1166" y="1583"/>
                  </a:lnTo>
                  <a:lnTo>
                    <a:pt x="1417" y="1511"/>
                  </a:lnTo>
                  <a:lnTo>
                    <a:pt x="1656" y="1439"/>
                  </a:lnTo>
                  <a:lnTo>
                    <a:pt x="1871" y="1367"/>
                  </a:lnTo>
                  <a:lnTo>
                    <a:pt x="2075" y="1295"/>
                  </a:lnTo>
                  <a:lnTo>
                    <a:pt x="2254" y="1223"/>
                  </a:lnTo>
                  <a:lnTo>
                    <a:pt x="2416" y="1151"/>
                  </a:lnTo>
                  <a:lnTo>
                    <a:pt x="2559" y="1079"/>
                  </a:lnTo>
                  <a:lnTo>
                    <a:pt x="2679" y="1001"/>
                  </a:lnTo>
                  <a:lnTo>
                    <a:pt x="2774" y="929"/>
                  </a:lnTo>
                  <a:lnTo>
                    <a:pt x="2846" y="857"/>
                  </a:lnTo>
                  <a:lnTo>
                    <a:pt x="2876" y="815"/>
                  </a:lnTo>
                  <a:lnTo>
                    <a:pt x="2900" y="779"/>
                  </a:lnTo>
                  <a:lnTo>
                    <a:pt x="2912" y="743"/>
                  </a:lnTo>
                  <a:lnTo>
                    <a:pt x="2924" y="70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hidden">
            <a:xfrm>
              <a:off x="114" y="2847"/>
              <a:ext cx="1493" cy="204"/>
            </a:xfrm>
            <a:custGeom>
              <a:avLst/>
              <a:gdLst>
                <a:gd name="T0" fmla="*/ 1564 w 1488"/>
                <a:gd name="T1" fmla="*/ 204 h 204"/>
                <a:gd name="T2" fmla="*/ 0 w 1488"/>
                <a:gd name="T3" fmla="*/ 18 h 204"/>
                <a:gd name="T4" fmla="*/ 77 w 1488"/>
                <a:gd name="T5" fmla="*/ 0 h 204"/>
                <a:gd name="T6" fmla="*/ 1656 w 1488"/>
                <a:gd name="T7" fmla="*/ 186 h 204"/>
                <a:gd name="T8" fmla="*/ 1564 w 1488"/>
                <a:gd name="T9" fmla="*/ 204 h 204"/>
                <a:gd name="T10" fmla="*/ 1564 w 1488"/>
                <a:gd name="T11" fmla="*/ 204 h 20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88" h="204">
                  <a:moveTo>
                    <a:pt x="1399" y="204"/>
                  </a:moveTo>
                  <a:lnTo>
                    <a:pt x="0" y="18"/>
                  </a:lnTo>
                  <a:lnTo>
                    <a:pt x="77" y="0"/>
                  </a:lnTo>
                  <a:lnTo>
                    <a:pt x="1488" y="186"/>
                  </a:lnTo>
                  <a:lnTo>
                    <a:pt x="1399" y="20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hidden">
            <a:xfrm>
              <a:off x="473" y="3105"/>
              <a:ext cx="1" cy="1"/>
            </a:xfrm>
            <a:prstGeom prst="rect">
              <a:avLst/>
            </a:prstGeom>
            <a:solidFill>
              <a:srgbClr val="1414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b="1">
                  <a:solidFill>
                    <a:srgbClr val="CC3300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rgbClr val="CC3300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rgbClr val="CC3300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rgbClr val="CC3300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rgbClr val="CC3300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b="1">
                  <a:solidFill>
                    <a:srgbClr val="CC3300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b="1">
                  <a:solidFill>
                    <a:srgbClr val="CC3300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b="1">
                  <a:solidFill>
                    <a:srgbClr val="CC3300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b="1">
                  <a:solidFill>
                    <a:srgbClr val="CC3300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12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6" name="Rectangle 14"/>
            <p:cNvSpPr>
              <a:spLocks noChangeArrowheads="1"/>
            </p:cNvSpPr>
            <p:nvPr/>
          </p:nvSpPr>
          <p:spPr bwMode="hidden">
            <a:xfrm>
              <a:off x="473" y="3105"/>
              <a:ext cx="1" cy="1"/>
            </a:xfrm>
            <a:prstGeom prst="rect">
              <a:avLst/>
            </a:prstGeom>
            <a:solidFill>
              <a:srgbClr val="1414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b="1">
                  <a:solidFill>
                    <a:srgbClr val="CC3300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rgbClr val="CC3300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rgbClr val="CC3300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rgbClr val="CC3300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rgbClr val="CC3300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b="1">
                  <a:solidFill>
                    <a:srgbClr val="CC3300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b="1">
                  <a:solidFill>
                    <a:srgbClr val="CC3300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b="1">
                  <a:solidFill>
                    <a:srgbClr val="CC3300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b="1">
                  <a:solidFill>
                    <a:srgbClr val="CC3300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12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grpSp>
          <p:nvGrpSpPr>
            <p:cNvPr id="17" name="Group 15"/>
            <p:cNvGrpSpPr>
              <a:grpSpLocks/>
            </p:cNvGrpSpPr>
            <p:nvPr/>
          </p:nvGrpSpPr>
          <p:grpSpPr bwMode="auto">
            <a:xfrm>
              <a:off x="192" y="2284"/>
              <a:ext cx="1254" cy="923"/>
              <a:chOff x="192" y="2284"/>
              <a:chExt cx="1254" cy="923"/>
            </a:xfrm>
          </p:grpSpPr>
          <p:sp>
            <p:nvSpPr>
              <p:cNvPr id="18" name="Freeform 16"/>
              <p:cNvSpPr>
                <a:spLocks/>
              </p:cNvSpPr>
              <p:nvPr/>
            </p:nvSpPr>
            <p:spPr bwMode="hidden">
              <a:xfrm>
                <a:off x="408" y="3009"/>
                <a:ext cx="47" cy="6"/>
              </a:xfrm>
              <a:custGeom>
                <a:avLst/>
                <a:gdLst>
                  <a:gd name="T0" fmla="*/ 47 w 47"/>
                  <a:gd name="T1" fmla="*/ 6 h 6"/>
                  <a:gd name="T2" fmla="*/ 0 w 47"/>
                  <a:gd name="T3" fmla="*/ 0 h 6"/>
                  <a:gd name="T4" fmla="*/ 0 w 47"/>
                  <a:gd name="T5" fmla="*/ 0 h 6"/>
                  <a:gd name="T6" fmla="*/ 47 w 47"/>
                  <a:gd name="T7" fmla="*/ 6 h 6"/>
                  <a:gd name="T8" fmla="*/ 47 w 47"/>
                  <a:gd name="T9" fmla="*/ 6 h 6"/>
                  <a:gd name="T10" fmla="*/ 47 w 47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" h="6">
                    <a:moveTo>
                      <a:pt x="47" y="6"/>
                    </a:moveTo>
                    <a:lnTo>
                      <a:pt x="0" y="0"/>
                    </a:lnTo>
                    <a:lnTo>
                      <a:pt x="47" y="6"/>
                    </a:lnTo>
                    <a:close/>
                  </a:path>
                </a:pathLst>
              </a:custGeom>
              <a:solidFill>
                <a:srgbClr val="1414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9" name="Freeform 17"/>
              <p:cNvSpPr>
                <a:spLocks/>
              </p:cNvSpPr>
              <p:nvPr/>
            </p:nvSpPr>
            <p:spPr bwMode="hidden">
              <a:xfrm>
                <a:off x="912" y="2284"/>
                <a:ext cx="324" cy="162"/>
              </a:xfrm>
              <a:custGeom>
                <a:avLst/>
                <a:gdLst>
                  <a:gd name="T0" fmla="*/ 0 w 323"/>
                  <a:gd name="T1" fmla="*/ 24 h 162"/>
                  <a:gd name="T2" fmla="*/ 6 w 323"/>
                  <a:gd name="T3" fmla="*/ 24 h 162"/>
                  <a:gd name="T4" fmla="*/ 12 w 323"/>
                  <a:gd name="T5" fmla="*/ 18 h 162"/>
                  <a:gd name="T6" fmla="*/ 48 w 323"/>
                  <a:gd name="T7" fmla="*/ 6 h 162"/>
                  <a:gd name="T8" fmla="*/ 101 w 323"/>
                  <a:gd name="T9" fmla="*/ 0 h 162"/>
                  <a:gd name="T10" fmla="*/ 137 w 323"/>
                  <a:gd name="T11" fmla="*/ 6 h 162"/>
                  <a:gd name="T12" fmla="*/ 206 w 323"/>
                  <a:gd name="T13" fmla="*/ 18 h 162"/>
                  <a:gd name="T14" fmla="*/ 272 w 323"/>
                  <a:gd name="T15" fmla="*/ 54 h 162"/>
                  <a:gd name="T16" fmla="*/ 320 w 323"/>
                  <a:gd name="T17" fmla="*/ 90 h 162"/>
                  <a:gd name="T18" fmla="*/ 350 w 323"/>
                  <a:gd name="T19" fmla="*/ 114 h 162"/>
                  <a:gd name="T20" fmla="*/ 356 w 323"/>
                  <a:gd name="T21" fmla="*/ 126 h 162"/>
                  <a:gd name="T22" fmla="*/ 356 w 323"/>
                  <a:gd name="T23" fmla="*/ 126 h 162"/>
                  <a:gd name="T24" fmla="*/ 254 w 323"/>
                  <a:gd name="T25" fmla="*/ 162 h 162"/>
                  <a:gd name="T26" fmla="*/ 0 w 323"/>
                  <a:gd name="T27" fmla="*/ 24 h 162"/>
                  <a:gd name="T28" fmla="*/ 0 w 323"/>
                  <a:gd name="T29" fmla="*/ 24 h 16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323" h="162">
                    <a:moveTo>
                      <a:pt x="0" y="24"/>
                    </a:moveTo>
                    <a:lnTo>
                      <a:pt x="6" y="24"/>
                    </a:lnTo>
                    <a:lnTo>
                      <a:pt x="12" y="18"/>
                    </a:lnTo>
                    <a:lnTo>
                      <a:pt x="48" y="6"/>
                    </a:lnTo>
                    <a:lnTo>
                      <a:pt x="101" y="0"/>
                    </a:lnTo>
                    <a:lnTo>
                      <a:pt x="137" y="6"/>
                    </a:lnTo>
                    <a:lnTo>
                      <a:pt x="173" y="18"/>
                    </a:lnTo>
                    <a:lnTo>
                      <a:pt x="239" y="54"/>
                    </a:lnTo>
                    <a:lnTo>
                      <a:pt x="287" y="90"/>
                    </a:lnTo>
                    <a:lnTo>
                      <a:pt x="317" y="114"/>
                    </a:lnTo>
                    <a:lnTo>
                      <a:pt x="323" y="126"/>
                    </a:lnTo>
                    <a:lnTo>
                      <a:pt x="221" y="162"/>
                    </a:lnTo>
                    <a:lnTo>
                      <a:pt x="0" y="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0" name="Freeform 18"/>
              <p:cNvSpPr>
                <a:spLocks noEditPoints="1"/>
              </p:cNvSpPr>
              <p:nvPr/>
            </p:nvSpPr>
            <p:spPr bwMode="hidden">
              <a:xfrm>
                <a:off x="192" y="2284"/>
                <a:ext cx="1254" cy="923"/>
              </a:xfrm>
              <a:custGeom>
                <a:avLst/>
                <a:gdLst>
                  <a:gd name="T0" fmla="*/ 1298 w 1250"/>
                  <a:gd name="T1" fmla="*/ 641 h 923"/>
                  <a:gd name="T2" fmla="*/ 1298 w 1250"/>
                  <a:gd name="T3" fmla="*/ 473 h 923"/>
                  <a:gd name="T4" fmla="*/ 1268 w 1250"/>
                  <a:gd name="T5" fmla="*/ 384 h 923"/>
                  <a:gd name="T6" fmla="*/ 1244 w 1250"/>
                  <a:gd name="T7" fmla="*/ 288 h 923"/>
                  <a:gd name="T8" fmla="*/ 1171 w 1250"/>
                  <a:gd name="T9" fmla="*/ 174 h 923"/>
                  <a:gd name="T10" fmla="*/ 1080 w 1250"/>
                  <a:gd name="T11" fmla="*/ 96 h 923"/>
                  <a:gd name="T12" fmla="*/ 1062 w 1250"/>
                  <a:gd name="T13" fmla="*/ 72 h 923"/>
                  <a:gd name="T14" fmla="*/ 990 w 1250"/>
                  <a:gd name="T15" fmla="*/ 18 h 923"/>
                  <a:gd name="T16" fmla="*/ 918 w 1250"/>
                  <a:gd name="T17" fmla="*/ 6 h 923"/>
                  <a:gd name="T18" fmla="*/ 778 w 1250"/>
                  <a:gd name="T19" fmla="*/ 24 h 923"/>
                  <a:gd name="T20" fmla="*/ 730 w 1250"/>
                  <a:gd name="T21" fmla="*/ 42 h 923"/>
                  <a:gd name="T22" fmla="*/ 634 w 1250"/>
                  <a:gd name="T23" fmla="*/ 120 h 923"/>
                  <a:gd name="T24" fmla="*/ 598 w 1250"/>
                  <a:gd name="T25" fmla="*/ 228 h 923"/>
                  <a:gd name="T26" fmla="*/ 575 w 1250"/>
                  <a:gd name="T27" fmla="*/ 348 h 923"/>
                  <a:gd name="T28" fmla="*/ 464 w 1250"/>
                  <a:gd name="T29" fmla="*/ 479 h 923"/>
                  <a:gd name="T30" fmla="*/ 446 w 1250"/>
                  <a:gd name="T31" fmla="*/ 539 h 923"/>
                  <a:gd name="T32" fmla="*/ 386 w 1250"/>
                  <a:gd name="T33" fmla="*/ 599 h 923"/>
                  <a:gd name="T34" fmla="*/ 338 w 1250"/>
                  <a:gd name="T35" fmla="*/ 629 h 923"/>
                  <a:gd name="T36" fmla="*/ 326 w 1250"/>
                  <a:gd name="T37" fmla="*/ 635 h 923"/>
                  <a:gd name="T38" fmla="*/ 290 w 1250"/>
                  <a:gd name="T39" fmla="*/ 677 h 923"/>
                  <a:gd name="T40" fmla="*/ 150 w 1250"/>
                  <a:gd name="T41" fmla="*/ 797 h 923"/>
                  <a:gd name="T42" fmla="*/ 54 w 1250"/>
                  <a:gd name="T43" fmla="*/ 839 h 923"/>
                  <a:gd name="T44" fmla="*/ 156 w 1250"/>
                  <a:gd name="T45" fmla="*/ 905 h 923"/>
                  <a:gd name="T46" fmla="*/ 273 w 1250"/>
                  <a:gd name="T47" fmla="*/ 869 h 923"/>
                  <a:gd name="T48" fmla="*/ 706 w 1250"/>
                  <a:gd name="T49" fmla="*/ 827 h 923"/>
                  <a:gd name="T50" fmla="*/ 766 w 1250"/>
                  <a:gd name="T51" fmla="*/ 725 h 923"/>
                  <a:gd name="T52" fmla="*/ 760 w 1250"/>
                  <a:gd name="T53" fmla="*/ 611 h 923"/>
                  <a:gd name="T54" fmla="*/ 875 w 1250"/>
                  <a:gd name="T55" fmla="*/ 551 h 923"/>
                  <a:gd name="T56" fmla="*/ 978 w 1250"/>
                  <a:gd name="T57" fmla="*/ 449 h 923"/>
                  <a:gd name="T58" fmla="*/ 1008 w 1250"/>
                  <a:gd name="T59" fmla="*/ 414 h 923"/>
                  <a:gd name="T60" fmla="*/ 1074 w 1250"/>
                  <a:gd name="T61" fmla="*/ 318 h 923"/>
                  <a:gd name="T62" fmla="*/ 1131 w 1250"/>
                  <a:gd name="T63" fmla="*/ 336 h 923"/>
                  <a:gd name="T64" fmla="*/ 1250 w 1250"/>
                  <a:gd name="T65" fmla="*/ 617 h 923"/>
                  <a:gd name="T66" fmla="*/ 1244 w 1250"/>
                  <a:gd name="T67" fmla="*/ 689 h 923"/>
                  <a:gd name="T68" fmla="*/ 1280 w 1250"/>
                  <a:gd name="T69" fmla="*/ 749 h 923"/>
                  <a:gd name="T70" fmla="*/ 1334 w 1250"/>
                  <a:gd name="T71" fmla="*/ 713 h 923"/>
                  <a:gd name="T72" fmla="*/ 1370 w 1250"/>
                  <a:gd name="T73" fmla="*/ 749 h 923"/>
                  <a:gd name="T74" fmla="*/ 1382 w 1250"/>
                  <a:gd name="T75" fmla="*/ 743 h 923"/>
                  <a:gd name="T76" fmla="*/ 760 w 1250"/>
                  <a:gd name="T77" fmla="*/ 264 h 923"/>
                  <a:gd name="T78" fmla="*/ 883 w 1250"/>
                  <a:gd name="T79" fmla="*/ 372 h 923"/>
                  <a:gd name="T80" fmla="*/ 857 w 1250"/>
                  <a:gd name="T81" fmla="*/ 443 h 923"/>
                  <a:gd name="T82" fmla="*/ 772 w 1250"/>
                  <a:gd name="T83" fmla="*/ 515 h 923"/>
                  <a:gd name="T84" fmla="*/ 724 w 1250"/>
                  <a:gd name="T85" fmla="*/ 569 h 923"/>
                  <a:gd name="T86" fmla="*/ 682 w 1250"/>
                  <a:gd name="T87" fmla="*/ 593 h 923"/>
                  <a:gd name="T88" fmla="*/ 640 w 1250"/>
                  <a:gd name="T89" fmla="*/ 617 h 923"/>
                  <a:gd name="T90" fmla="*/ 628 w 1250"/>
                  <a:gd name="T91" fmla="*/ 707 h 923"/>
                  <a:gd name="T92" fmla="*/ 386 w 1250"/>
                  <a:gd name="T93" fmla="*/ 755 h 923"/>
                  <a:gd name="T94" fmla="*/ 422 w 1250"/>
                  <a:gd name="T95" fmla="*/ 641 h 923"/>
                  <a:gd name="T96" fmla="*/ 458 w 1250"/>
                  <a:gd name="T97" fmla="*/ 647 h 923"/>
                  <a:gd name="T98" fmla="*/ 483 w 1250"/>
                  <a:gd name="T99" fmla="*/ 617 h 923"/>
                  <a:gd name="T100" fmla="*/ 634 w 1250"/>
                  <a:gd name="T101" fmla="*/ 515 h 923"/>
                  <a:gd name="T102" fmla="*/ 682 w 1250"/>
                  <a:gd name="T103" fmla="*/ 473 h 923"/>
                  <a:gd name="T104" fmla="*/ 706 w 1250"/>
                  <a:gd name="T105" fmla="*/ 396 h 923"/>
                  <a:gd name="T106" fmla="*/ 706 w 1250"/>
                  <a:gd name="T107" fmla="*/ 378 h 923"/>
                  <a:gd name="T108" fmla="*/ 730 w 1250"/>
                  <a:gd name="T109" fmla="*/ 270 h 923"/>
                  <a:gd name="T110" fmla="*/ 748 w 1250"/>
                  <a:gd name="T111" fmla="*/ 192 h 923"/>
                  <a:gd name="T112" fmla="*/ 760 w 1250"/>
                  <a:gd name="T113" fmla="*/ 264 h 923"/>
                  <a:gd name="T114" fmla="*/ 598 w 1250"/>
                  <a:gd name="T115" fmla="*/ 455 h 923"/>
                  <a:gd name="T116" fmla="*/ 700 w 1250"/>
                  <a:gd name="T117" fmla="*/ 803 h 923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1250" h="923">
                    <a:moveTo>
                      <a:pt x="1244" y="713"/>
                    </a:moveTo>
                    <a:lnTo>
                      <a:pt x="1214" y="683"/>
                    </a:lnTo>
                    <a:lnTo>
                      <a:pt x="1166" y="653"/>
                    </a:lnTo>
                    <a:lnTo>
                      <a:pt x="1166" y="641"/>
                    </a:lnTo>
                    <a:lnTo>
                      <a:pt x="1172" y="617"/>
                    </a:lnTo>
                    <a:lnTo>
                      <a:pt x="1172" y="581"/>
                    </a:lnTo>
                    <a:lnTo>
                      <a:pt x="1172" y="545"/>
                    </a:lnTo>
                    <a:lnTo>
                      <a:pt x="1172" y="509"/>
                    </a:lnTo>
                    <a:lnTo>
                      <a:pt x="1166" y="473"/>
                    </a:lnTo>
                    <a:lnTo>
                      <a:pt x="1154" y="443"/>
                    </a:lnTo>
                    <a:lnTo>
                      <a:pt x="1148" y="431"/>
                    </a:lnTo>
                    <a:lnTo>
                      <a:pt x="1142" y="425"/>
                    </a:lnTo>
                    <a:lnTo>
                      <a:pt x="1142" y="408"/>
                    </a:lnTo>
                    <a:lnTo>
                      <a:pt x="1136" y="384"/>
                    </a:lnTo>
                    <a:lnTo>
                      <a:pt x="1130" y="354"/>
                    </a:lnTo>
                    <a:lnTo>
                      <a:pt x="1118" y="324"/>
                    </a:lnTo>
                    <a:lnTo>
                      <a:pt x="1106" y="300"/>
                    </a:lnTo>
                    <a:lnTo>
                      <a:pt x="1112" y="294"/>
                    </a:lnTo>
                    <a:lnTo>
                      <a:pt x="1112" y="288"/>
                    </a:lnTo>
                    <a:lnTo>
                      <a:pt x="1112" y="270"/>
                    </a:lnTo>
                    <a:lnTo>
                      <a:pt x="1106" y="252"/>
                    </a:lnTo>
                    <a:lnTo>
                      <a:pt x="1083" y="210"/>
                    </a:lnTo>
                    <a:lnTo>
                      <a:pt x="1059" y="180"/>
                    </a:lnTo>
                    <a:lnTo>
                      <a:pt x="1053" y="174"/>
                    </a:lnTo>
                    <a:lnTo>
                      <a:pt x="1047" y="168"/>
                    </a:lnTo>
                    <a:lnTo>
                      <a:pt x="1041" y="126"/>
                    </a:lnTo>
                    <a:lnTo>
                      <a:pt x="1017" y="114"/>
                    </a:lnTo>
                    <a:lnTo>
                      <a:pt x="987" y="90"/>
                    </a:lnTo>
                    <a:lnTo>
                      <a:pt x="981" y="96"/>
                    </a:lnTo>
                    <a:lnTo>
                      <a:pt x="981" y="102"/>
                    </a:lnTo>
                    <a:lnTo>
                      <a:pt x="975" y="120"/>
                    </a:lnTo>
                    <a:lnTo>
                      <a:pt x="975" y="108"/>
                    </a:lnTo>
                    <a:lnTo>
                      <a:pt x="969" y="90"/>
                    </a:lnTo>
                    <a:lnTo>
                      <a:pt x="963" y="72"/>
                    </a:lnTo>
                    <a:lnTo>
                      <a:pt x="963" y="66"/>
                    </a:lnTo>
                    <a:lnTo>
                      <a:pt x="933" y="42"/>
                    </a:lnTo>
                    <a:lnTo>
                      <a:pt x="921" y="36"/>
                    </a:lnTo>
                    <a:lnTo>
                      <a:pt x="915" y="30"/>
                    </a:lnTo>
                    <a:lnTo>
                      <a:pt x="891" y="18"/>
                    </a:lnTo>
                    <a:lnTo>
                      <a:pt x="885" y="18"/>
                    </a:lnTo>
                    <a:lnTo>
                      <a:pt x="867" y="18"/>
                    </a:lnTo>
                    <a:lnTo>
                      <a:pt x="855" y="18"/>
                    </a:lnTo>
                    <a:lnTo>
                      <a:pt x="849" y="18"/>
                    </a:lnTo>
                    <a:lnTo>
                      <a:pt x="819" y="6"/>
                    </a:lnTo>
                    <a:lnTo>
                      <a:pt x="796" y="0"/>
                    </a:lnTo>
                    <a:lnTo>
                      <a:pt x="772" y="6"/>
                    </a:lnTo>
                    <a:lnTo>
                      <a:pt x="754" y="18"/>
                    </a:lnTo>
                    <a:lnTo>
                      <a:pt x="730" y="18"/>
                    </a:lnTo>
                    <a:lnTo>
                      <a:pt x="712" y="24"/>
                    </a:lnTo>
                    <a:lnTo>
                      <a:pt x="700" y="30"/>
                    </a:lnTo>
                    <a:lnTo>
                      <a:pt x="694" y="30"/>
                    </a:lnTo>
                    <a:lnTo>
                      <a:pt x="688" y="30"/>
                    </a:lnTo>
                    <a:lnTo>
                      <a:pt x="664" y="42"/>
                    </a:lnTo>
                    <a:lnTo>
                      <a:pt x="628" y="60"/>
                    </a:lnTo>
                    <a:lnTo>
                      <a:pt x="586" y="90"/>
                    </a:lnTo>
                    <a:lnTo>
                      <a:pt x="574" y="108"/>
                    </a:lnTo>
                    <a:lnTo>
                      <a:pt x="562" y="120"/>
                    </a:lnTo>
                    <a:lnTo>
                      <a:pt x="568" y="120"/>
                    </a:lnTo>
                    <a:lnTo>
                      <a:pt x="568" y="114"/>
                    </a:lnTo>
                    <a:lnTo>
                      <a:pt x="550" y="150"/>
                    </a:lnTo>
                    <a:lnTo>
                      <a:pt x="538" y="192"/>
                    </a:lnTo>
                    <a:lnTo>
                      <a:pt x="532" y="216"/>
                    </a:lnTo>
                    <a:lnTo>
                      <a:pt x="532" y="228"/>
                    </a:lnTo>
                    <a:lnTo>
                      <a:pt x="527" y="246"/>
                    </a:lnTo>
                    <a:lnTo>
                      <a:pt x="521" y="276"/>
                    </a:lnTo>
                    <a:lnTo>
                      <a:pt x="515" y="312"/>
                    </a:lnTo>
                    <a:lnTo>
                      <a:pt x="509" y="348"/>
                    </a:lnTo>
                    <a:lnTo>
                      <a:pt x="473" y="390"/>
                    </a:lnTo>
                    <a:lnTo>
                      <a:pt x="473" y="396"/>
                    </a:lnTo>
                    <a:lnTo>
                      <a:pt x="467" y="402"/>
                    </a:lnTo>
                    <a:lnTo>
                      <a:pt x="449" y="437"/>
                    </a:lnTo>
                    <a:lnTo>
                      <a:pt x="431" y="479"/>
                    </a:lnTo>
                    <a:lnTo>
                      <a:pt x="419" y="521"/>
                    </a:lnTo>
                    <a:lnTo>
                      <a:pt x="413" y="527"/>
                    </a:lnTo>
                    <a:lnTo>
                      <a:pt x="413" y="533"/>
                    </a:lnTo>
                    <a:lnTo>
                      <a:pt x="413" y="539"/>
                    </a:lnTo>
                    <a:lnTo>
                      <a:pt x="353" y="599"/>
                    </a:lnTo>
                    <a:lnTo>
                      <a:pt x="347" y="599"/>
                    </a:lnTo>
                    <a:lnTo>
                      <a:pt x="341" y="599"/>
                    </a:lnTo>
                    <a:lnTo>
                      <a:pt x="335" y="611"/>
                    </a:lnTo>
                    <a:lnTo>
                      <a:pt x="311" y="629"/>
                    </a:lnTo>
                    <a:lnTo>
                      <a:pt x="305" y="629"/>
                    </a:lnTo>
                    <a:lnTo>
                      <a:pt x="299" y="629"/>
                    </a:lnTo>
                    <a:lnTo>
                      <a:pt x="299" y="635"/>
                    </a:lnTo>
                    <a:lnTo>
                      <a:pt x="293" y="635"/>
                    </a:lnTo>
                    <a:lnTo>
                      <a:pt x="257" y="659"/>
                    </a:lnTo>
                    <a:lnTo>
                      <a:pt x="257" y="665"/>
                    </a:lnTo>
                    <a:lnTo>
                      <a:pt x="257" y="677"/>
                    </a:lnTo>
                    <a:lnTo>
                      <a:pt x="257" y="701"/>
                    </a:lnTo>
                    <a:lnTo>
                      <a:pt x="257" y="719"/>
                    </a:lnTo>
                    <a:lnTo>
                      <a:pt x="257" y="731"/>
                    </a:lnTo>
                    <a:lnTo>
                      <a:pt x="216" y="725"/>
                    </a:lnTo>
                    <a:lnTo>
                      <a:pt x="150" y="797"/>
                    </a:lnTo>
                    <a:lnTo>
                      <a:pt x="150" y="827"/>
                    </a:lnTo>
                    <a:lnTo>
                      <a:pt x="174" y="827"/>
                    </a:lnTo>
                    <a:lnTo>
                      <a:pt x="114" y="845"/>
                    </a:lnTo>
                    <a:lnTo>
                      <a:pt x="108" y="851"/>
                    </a:lnTo>
                    <a:lnTo>
                      <a:pt x="54" y="839"/>
                    </a:lnTo>
                    <a:lnTo>
                      <a:pt x="0" y="857"/>
                    </a:lnTo>
                    <a:lnTo>
                      <a:pt x="0" y="875"/>
                    </a:lnTo>
                    <a:lnTo>
                      <a:pt x="102" y="893"/>
                    </a:lnTo>
                    <a:lnTo>
                      <a:pt x="96" y="893"/>
                    </a:lnTo>
                    <a:lnTo>
                      <a:pt x="156" y="905"/>
                    </a:lnTo>
                    <a:lnTo>
                      <a:pt x="168" y="899"/>
                    </a:lnTo>
                    <a:lnTo>
                      <a:pt x="311" y="923"/>
                    </a:lnTo>
                    <a:lnTo>
                      <a:pt x="365" y="911"/>
                    </a:lnTo>
                    <a:lnTo>
                      <a:pt x="371" y="887"/>
                    </a:lnTo>
                    <a:lnTo>
                      <a:pt x="240" y="869"/>
                    </a:lnTo>
                    <a:lnTo>
                      <a:pt x="240" y="863"/>
                    </a:lnTo>
                    <a:lnTo>
                      <a:pt x="497" y="791"/>
                    </a:lnTo>
                    <a:lnTo>
                      <a:pt x="503" y="809"/>
                    </a:lnTo>
                    <a:lnTo>
                      <a:pt x="640" y="827"/>
                    </a:lnTo>
                    <a:lnTo>
                      <a:pt x="700" y="725"/>
                    </a:lnTo>
                    <a:lnTo>
                      <a:pt x="658" y="719"/>
                    </a:lnTo>
                    <a:lnTo>
                      <a:pt x="664" y="653"/>
                    </a:lnTo>
                    <a:lnTo>
                      <a:pt x="670" y="623"/>
                    </a:lnTo>
                    <a:lnTo>
                      <a:pt x="694" y="611"/>
                    </a:lnTo>
                    <a:lnTo>
                      <a:pt x="694" y="605"/>
                    </a:lnTo>
                    <a:lnTo>
                      <a:pt x="718" y="587"/>
                    </a:lnTo>
                    <a:lnTo>
                      <a:pt x="748" y="569"/>
                    </a:lnTo>
                    <a:lnTo>
                      <a:pt x="778" y="551"/>
                    </a:lnTo>
                    <a:lnTo>
                      <a:pt x="796" y="533"/>
                    </a:lnTo>
                    <a:lnTo>
                      <a:pt x="819" y="515"/>
                    </a:lnTo>
                    <a:lnTo>
                      <a:pt x="843" y="497"/>
                    </a:lnTo>
                    <a:lnTo>
                      <a:pt x="867" y="467"/>
                    </a:lnTo>
                    <a:lnTo>
                      <a:pt x="879" y="449"/>
                    </a:lnTo>
                    <a:lnTo>
                      <a:pt x="879" y="443"/>
                    </a:lnTo>
                    <a:lnTo>
                      <a:pt x="885" y="443"/>
                    </a:lnTo>
                    <a:lnTo>
                      <a:pt x="891" y="431"/>
                    </a:lnTo>
                    <a:lnTo>
                      <a:pt x="903" y="425"/>
                    </a:lnTo>
                    <a:lnTo>
                      <a:pt x="909" y="414"/>
                    </a:lnTo>
                    <a:lnTo>
                      <a:pt x="909" y="390"/>
                    </a:lnTo>
                    <a:lnTo>
                      <a:pt x="903" y="360"/>
                    </a:lnTo>
                    <a:lnTo>
                      <a:pt x="927" y="348"/>
                    </a:lnTo>
                    <a:lnTo>
                      <a:pt x="951" y="330"/>
                    </a:lnTo>
                    <a:lnTo>
                      <a:pt x="975" y="318"/>
                    </a:lnTo>
                    <a:lnTo>
                      <a:pt x="993" y="300"/>
                    </a:lnTo>
                    <a:lnTo>
                      <a:pt x="999" y="306"/>
                    </a:lnTo>
                    <a:lnTo>
                      <a:pt x="1011" y="306"/>
                    </a:lnTo>
                    <a:lnTo>
                      <a:pt x="1023" y="336"/>
                    </a:lnTo>
                    <a:lnTo>
                      <a:pt x="1071" y="449"/>
                    </a:lnTo>
                    <a:lnTo>
                      <a:pt x="1071" y="467"/>
                    </a:lnTo>
                    <a:lnTo>
                      <a:pt x="1077" y="497"/>
                    </a:lnTo>
                    <a:lnTo>
                      <a:pt x="1101" y="563"/>
                    </a:lnTo>
                    <a:lnTo>
                      <a:pt x="1118" y="617"/>
                    </a:lnTo>
                    <a:lnTo>
                      <a:pt x="1124" y="641"/>
                    </a:lnTo>
                    <a:lnTo>
                      <a:pt x="1124" y="653"/>
                    </a:lnTo>
                    <a:lnTo>
                      <a:pt x="1118" y="659"/>
                    </a:lnTo>
                    <a:lnTo>
                      <a:pt x="1112" y="671"/>
                    </a:lnTo>
                    <a:lnTo>
                      <a:pt x="1112" y="689"/>
                    </a:lnTo>
                    <a:lnTo>
                      <a:pt x="1118" y="701"/>
                    </a:lnTo>
                    <a:lnTo>
                      <a:pt x="1124" y="719"/>
                    </a:lnTo>
                    <a:lnTo>
                      <a:pt x="1130" y="737"/>
                    </a:lnTo>
                    <a:lnTo>
                      <a:pt x="1136" y="749"/>
                    </a:lnTo>
                    <a:lnTo>
                      <a:pt x="1148" y="749"/>
                    </a:lnTo>
                    <a:lnTo>
                      <a:pt x="1154" y="743"/>
                    </a:lnTo>
                    <a:lnTo>
                      <a:pt x="1154" y="725"/>
                    </a:lnTo>
                    <a:lnTo>
                      <a:pt x="1148" y="707"/>
                    </a:lnTo>
                    <a:lnTo>
                      <a:pt x="1148" y="701"/>
                    </a:lnTo>
                    <a:lnTo>
                      <a:pt x="1202" y="713"/>
                    </a:lnTo>
                    <a:lnTo>
                      <a:pt x="1208" y="719"/>
                    </a:lnTo>
                    <a:lnTo>
                      <a:pt x="1214" y="737"/>
                    </a:lnTo>
                    <a:lnTo>
                      <a:pt x="1220" y="749"/>
                    </a:lnTo>
                    <a:lnTo>
                      <a:pt x="1232" y="755"/>
                    </a:lnTo>
                    <a:lnTo>
                      <a:pt x="1238" y="749"/>
                    </a:lnTo>
                    <a:lnTo>
                      <a:pt x="1232" y="737"/>
                    </a:lnTo>
                    <a:lnTo>
                      <a:pt x="1238" y="749"/>
                    </a:lnTo>
                    <a:lnTo>
                      <a:pt x="1244" y="755"/>
                    </a:lnTo>
                    <a:lnTo>
                      <a:pt x="1250" y="749"/>
                    </a:lnTo>
                    <a:lnTo>
                      <a:pt x="1250" y="743"/>
                    </a:lnTo>
                    <a:lnTo>
                      <a:pt x="1250" y="731"/>
                    </a:lnTo>
                    <a:lnTo>
                      <a:pt x="1244" y="719"/>
                    </a:lnTo>
                    <a:lnTo>
                      <a:pt x="1244" y="713"/>
                    </a:lnTo>
                    <a:close/>
                    <a:moveTo>
                      <a:pt x="694" y="264"/>
                    </a:moveTo>
                    <a:lnTo>
                      <a:pt x="700" y="276"/>
                    </a:lnTo>
                    <a:lnTo>
                      <a:pt x="712" y="288"/>
                    </a:lnTo>
                    <a:lnTo>
                      <a:pt x="742" y="330"/>
                    </a:lnTo>
                    <a:lnTo>
                      <a:pt x="778" y="360"/>
                    </a:lnTo>
                    <a:lnTo>
                      <a:pt x="784" y="372"/>
                    </a:lnTo>
                    <a:lnTo>
                      <a:pt x="790" y="378"/>
                    </a:lnTo>
                    <a:lnTo>
                      <a:pt x="796" y="384"/>
                    </a:lnTo>
                    <a:lnTo>
                      <a:pt x="790" y="431"/>
                    </a:lnTo>
                    <a:lnTo>
                      <a:pt x="766" y="443"/>
                    </a:lnTo>
                    <a:lnTo>
                      <a:pt x="748" y="461"/>
                    </a:lnTo>
                    <a:lnTo>
                      <a:pt x="724" y="485"/>
                    </a:lnTo>
                    <a:lnTo>
                      <a:pt x="712" y="503"/>
                    </a:lnTo>
                    <a:lnTo>
                      <a:pt x="712" y="509"/>
                    </a:lnTo>
                    <a:lnTo>
                      <a:pt x="706" y="515"/>
                    </a:lnTo>
                    <a:lnTo>
                      <a:pt x="688" y="533"/>
                    </a:lnTo>
                    <a:lnTo>
                      <a:pt x="670" y="551"/>
                    </a:lnTo>
                    <a:lnTo>
                      <a:pt x="658" y="563"/>
                    </a:lnTo>
                    <a:lnTo>
                      <a:pt x="658" y="569"/>
                    </a:lnTo>
                    <a:lnTo>
                      <a:pt x="652" y="569"/>
                    </a:lnTo>
                    <a:lnTo>
                      <a:pt x="652" y="575"/>
                    </a:lnTo>
                    <a:lnTo>
                      <a:pt x="640" y="581"/>
                    </a:lnTo>
                    <a:lnTo>
                      <a:pt x="616" y="593"/>
                    </a:lnTo>
                    <a:lnTo>
                      <a:pt x="604" y="599"/>
                    </a:lnTo>
                    <a:lnTo>
                      <a:pt x="592" y="605"/>
                    </a:lnTo>
                    <a:lnTo>
                      <a:pt x="586" y="611"/>
                    </a:lnTo>
                    <a:lnTo>
                      <a:pt x="574" y="617"/>
                    </a:lnTo>
                    <a:lnTo>
                      <a:pt x="562" y="629"/>
                    </a:lnTo>
                    <a:lnTo>
                      <a:pt x="550" y="635"/>
                    </a:lnTo>
                    <a:lnTo>
                      <a:pt x="550" y="653"/>
                    </a:lnTo>
                    <a:lnTo>
                      <a:pt x="556" y="677"/>
                    </a:lnTo>
                    <a:lnTo>
                      <a:pt x="562" y="707"/>
                    </a:lnTo>
                    <a:lnTo>
                      <a:pt x="538" y="737"/>
                    </a:lnTo>
                    <a:lnTo>
                      <a:pt x="377" y="785"/>
                    </a:lnTo>
                    <a:lnTo>
                      <a:pt x="365" y="761"/>
                    </a:lnTo>
                    <a:lnTo>
                      <a:pt x="359" y="755"/>
                    </a:lnTo>
                    <a:lnTo>
                      <a:pt x="353" y="755"/>
                    </a:lnTo>
                    <a:lnTo>
                      <a:pt x="359" y="683"/>
                    </a:lnTo>
                    <a:lnTo>
                      <a:pt x="365" y="671"/>
                    </a:lnTo>
                    <a:lnTo>
                      <a:pt x="371" y="665"/>
                    </a:lnTo>
                    <a:lnTo>
                      <a:pt x="389" y="641"/>
                    </a:lnTo>
                    <a:lnTo>
                      <a:pt x="413" y="629"/>
                    </a:lnTo>
                    <a:lnTo>
                      <a:pt x="431" y="611"/>
                    </a:lnTo>
                    <a:lnTo>
                      <a:pt x="419" y="623"/>
                    </a:lnTo>
                    <a:lnTo>
                      <a:pt x="419" y="629"/>
                    </a:lnTo>
                    <a:lnTo>
                      <a:pt x="425" y="647"/>
                    </a:lnTo>
                    <a:lnTo>
                      <a:pt x="425" y="659"/>
                    </a:lnTo>
                    <a:lnTo>
                      <a:pt x="431" y="665"/>
                    </a:lnTo>
                    <a:lnTo>
                      <a:pt x="437" y="659"/>
                    </a:lnTo>
                    <a:lnTo>
                      <a:pt x="443" y="635"/>
                    </a:lnTo>
                    <a:lnTo>
                      <a:pt x="443" y="617"/>
                    </a:lnTo>
                    <a:lnTo>
                      <a:pt x="443" y="605"/>
                    </a:lnTo>
                    <a:lnTo>
                      <a:pt x="491" y="575"/>
                    </a:lnTo>
                    <a:lnTo>
                      <a:pt x="527" y="545"/>
                    </a:lnTo>
                    <a:lnTo>
                      <a:pt x="550" y="527"/>
                    </a:lnTo>
                    <a:lnTo>
                      <a:pt x="568" y="515"/>
                    </a:lnTo>
                    <a:lnTo>
                      <a:pt x="586" y="503"/>
                    </a:lnTo>
                    <a:lnTo>
                      <a:pt x="598" y="497"/>
                    </a:lnTo>
                    <a:lnTo>
                      <a:pt x="610" y="485"/>
                    </a:lnTo>
                    <a:lnTo>
                      <a:pt x="616" y="479"/>
                    </a:lnTo>
                    <a:lnTo>
                      <a:pt x="616" y="473"/>
                    </a:lnTo>
                    <a:lnTo>
                      <a:pt x="628" y="455"/>
                    </a:lnTo>
                    <a:lnTo>
                      <a:pt x="634" y="431"/>
                    </a:lnTo>
                    <a:lnTo>
                      <a:pt x="640" y="408"/>
                    </a:lnTo>
                    <a:lnTo>
                      <a:pt x="640" y="402"/>
                    </a:lnTo>
                    <a:lnTo>
                      <a:pt x="640" y="396"/>
                    </a:lnTo>
                    <a:lnTo>
                      <a:pt x="628" y="396"/>
                    </a:lnTo>
                    <a:lnTo>
                      <a:pt x="634" y="396"/>
                    </a:lnTo>
                    <a:lnTo>
                      <a:pt x="634" y="390"/>
                    </a:lnTo>
                    <a:lnTo>
                      <a:pt x="640" y="378"/>
                    </a:lnTo>
                    <a:lnTo>
                      <a:pt x="652" y="336"/>
                    </a:lnTo>
                    <a:lnTo>
                      <a:pt x="664" y="300"/>
                    </a:lnTo>
                    <a:lnTo>
                      <a:pt x="664" y="282"/>
                    </a:lnTo>
                    <a:lnTo>
                      <a:pt x="670" y="276"/>
                    </a:lnTo>
                    <a:lnTo>
                      <a:pt x="664" y="270"/>
                    </a:lnTo>
                    <a:lnTo>
                      <a:pt x="658" y="258"/>
                    </a:lnTo>
                    <a:lnTo>
                      <a:pt x="646" y="246"/>
                    </a:lnTo>
                    <a:lnTo>
                      <a:pt x="640" y="240"/>
                    </a:lnTo>
                    <a:lnTo>
                      <a:pt x="676" y="258"/>
                    </a:lnTo>
                    <a:lnTo>
                      <a:pt x="682" y="192"/>
                    </a:lnTo>
                    <a:lnTo>
                      <a:pt x="682" y="198"/>
                    </a:lnTo>
                    <a:lnTo>
                      <a:pt x="682" y="222"/>
                    </a:lnTo>
                    <a:lnTo>
                      <a:pt x="688" y="246"/>
                    </a:lnTo>
                    <a:lnTo>
                      <a:pt x="694" y="264"/>
                    </a:lnTo>
                    <a:close/>
                    <a:moveTo>
                      <a:pt x="532" y="455"/>
                    </a:moveTo>
                    <a:lnTo>
                      <a:pt x="527" y="461"/>
                    </a:lnTo>
                    <a:lnTo>
                      <a:pt x="532" y="449"/>
                    </a:lnTo>
                    <a:lnTo>
                      <a:pt x="532" y="455"/>
                    </a:lnTo>
                    <a:close/>
                    <a:moveTo>
                      <a:pt x="634" y="803"/>
                    </a:moveTo>
                    <a:lnTo>
                      <a:pt x="634" y="803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1" name="Freeform 19"/>
              <p:cNvSpPr>
                <a:spLocks/>
              </p:cNvSpPr>
              <p:nvPr/>
            </p:nvSpPr>
            <p:spPr bwMode="hidden">
              <a:xfrm>
                <a:off x="684" y="2709"/>
                <a:ext cx="47" cy="78"/>
              </a:xfrm>
              <a:custGeom>
                <a:avLst/>
                <a:gdLst>
                  <a:gd name="T0" fmla="*/ 12 w 47"/>
                  <a:gd name="T1" fmla="*/ 72 h 78"/>
                  <a:gd name="T2" fmla="*/ 18 w 47"/>
                  <a:gd name="T3" fmla="*/ 60 h 78"/>
                  <a:gd name="T4" fmla="*/ 24 w 47"/>
                  <a:gd name="T5" fmla="*/ 54 h 78"/>
                  <a:gd name="T6" fmla="*/ 47 w 47"/>
                  <a:gd name="T7" fmla="*/ 0 h 78"/>
                  <a:gd name="T8" fmla="*/ 0 w 47"/>
                  <a:gd name="T9" fmla="*/ 78 h 78"/>
                  <a:gd name="T10" fmla="*/ 12 w 47"/>
                  <a:gd name="T11" fmla="*/ 72 h 78"/>
                  <a:gd name="T12" fmla="*/ 12 w 47"/>
                  <a:gd name="T13" fmla="*/ 72 h 7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7" h="78">
                    <a:moveTo>
                      <a:pt x="12" y="72"/>
                    </a:moveTo>
                    <a:lnTo>
                      <a:pt x="18" y="60"/>
                    </a:lnTo>
                    <a:lnTo>
                      <a:pt x="24" y="54"/>
                    </a:lnTo>
                    <a:lnTo>
                      <a:pt x="47" y="0"/>
                    </a:lnTo>
                    <a:lnTo>
                      <a:pt x="0" y="78"/>
                    </a:lnTo>
                    <a:lnTo>
                      <a:pt x="12" y="7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2" name="Freeform 20"/>
              <p:cNvSpPr>
                <a:spLocks/>
              </p:cNvSpPr>
              <p:nvPr/>
            </p:nvSpPr>
            <p:spPr bwMode="hidden">
              <a:xfrm>
                <a:off x="1284" y="2572"/>
                <a:ext cx="149" cy="419"/>
              </a:xfrm>
              <a:custGeom>
                <a:avLst/>
                <a:gdLst>
                  <a:gd name="T0" fmla="*/ 29 w 149"/>
                  <a:gd name="T1" fmla="*/ 96 h 419"/>
                  <a:gd name="T2" fmla="*/ 41 w 149"/>
                  <a:gd name="T3" fmla="*/ 126 h 419"/>
                  <a:gd name="T4" fmla="*/ 29 w 149"/>
                  <a:gd name="T5" fmla="*/ 161 h 419"/>
                  <a:gd name="T6" fmla="*/ 47 w 149"/>
                  <a:gd name="T7" fmla="*/ 149 h 419"/>
                  <a:gd name="T8" fmla="*/ 53 w 149"/>
                  <a:gd name="T9" fmla="*/ 347 h 419"/>
                  <a:gd name="T10" fmla="*/ 65 w 149"/>
                  <a:gd name="T11" fmla="*/ 371 h 419"/>
                  <a:gd name="T12" fmla="*/ 65 w 149"/>
                  <a:gd name="T13" fmla="*/ 377 h 419"/>
                  <a:gd name="T14" fmla="*/ 65 w 149"/>
                  <a:gd name="T15" fmla="*/ 389 h 419"/>
                  <a:gd name="T16" fmla="*/ 77 w 149"/>
                  <a:gd name="T17" fmla="*/ 395 h 419"/>
                  <a:gd name="T18" fmla="*/ 101 w 149"/>
                  <a:gd name="T19" fmla="*/ 407 h 419"/>
                  <a:gd name="T20" fmla="*/ 125 w 149"/>
                  <a:gd name="T21" fmla="*/ 413 h 419"/>
                  <a:gd name="T22" fmla="*/ 149 w 149"/>
                  <a:gd name="T23" fmla="*/ 419 h 419"/>
                  <a:gd name="T24" fmla="*/ 125 w 149"/>
                  <a:gd name="T25" fmla="*/ 395 h 419"/>
                  <a:gd name="T26" fmla="*/ 77 w 149"/>
                  <a:gd name="T27" fmla="*/ 365 h 419"/>
                  <a:gd name="T28" fmla="*/ 77 w 149"/>
                  <a:gd name="T29" fmla="*/ 365 h 419"/>
                  <a:gd name="T30" fmla="*/ 77 w 149"/>
                  <a:gd name="T31" fmla="*/ 353 h 419"/>
                  <a:gd name="T32" fmla="*/ 83 w 149"/>
                  <a:gd name="T33" fmla="*/ 329 h 419"/>
                  <a:gd name="T34" fmla="*/ 83 w 149"/>
                  <a:gd name="T35" fmla="*/ 293 h 419"/>
                  <a:gd name="T36" fmla="*/ 83 w 149"/>
                  <a:gd name="T37" fmla="*/ 257 h 419"/>
                  <a:gd name="T38" fmla="*/ 83 w 149"/>
                  <a:gd name="T39" fmla="*/ 221 h 419"/>
                  <a:gd name="T40" fmla="*/ 77 w 149"/>
                  <a:gd name="T41" fmla="*/ 185 h 419"/>
                  <a:gd name="T42" fmla="*/ 65 w 149"/>
                  <a:gd name="T43" fmla="*/ 155 h 419"/>
                  <a:gd name="T44" fmla="*/ 59 w 149"/>
                  <a:gd name="T45" fmla="*/ 143 h 419"/>
                  <a:gd name="T46" fmla="*/ 53 w 149"/>
                  <a:gd name="T47" fmla="*/ 137 h 419"/>
                  <a:gd name="T48" fmla="*/ 53 w 149"/>
                  <a:gd name="T49" fmla="*/ 120 h 419"/>
                  <a:gd name="T50" fmla="*/ 53 w 149"/>
                  <a:gd name="T51" fmla="*/ 108 h 419"/>
                  <a:gd name="T52" fmla="*/ 47 w 149"/>
                  <a:gd name="T53" fmla="*/ 90 h 419"/>
                  <a:gd name="T54" fmla="*/ 35 w 149"/>
                  <a:gd name="T55" fmla="*/ 54 h 419"/>
                  <a:gd name="T56" fmla="*/ 23 w 149"/>
                  <a:gd name="T57" fmla="*/ 18 h 419"/>
                  <a:gd name="T58" fmla="*/ 17 w 149"/>
                  <a:gd name="T59" fmla="*/ 6 h 419"/>
                  <a:gd name="T60" fmla="*/ 17 w 149"/>
                  <a:gd name="T61" fmla="*/ 0 h 419"/>
                  <a:gd name="T62" fmla="*/ 0 w 149"/>
                  <a:gd name="T63" fmla="*/ 6 h 419"/>
                  <a:gd name="T64" fmla="*/ 6 w 149"/>
                  <a:gd name="T65" fmla="*/ 114 h 419"/>
                  <a:gd name="T66" fmla="*/ 29 w 149"/>
                  <a:gd name="T67" fmla="*/ 96 h 419"/>
                  <a:gd name="T68" fmla="*/ 29 w 149"/>
                  <a:gd name="T69" fmla="*/ 96 h 419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49" h="419">
                    <a:moveTo>
                      <a:pt x="29" y="96"/>
                    </a:moveTo>
                    <a:lnTo>
                      <a:pt x="41" y="126"/>
                    </a:lnTo>
                    <a:lnTo>
                      <a:pt x="29" y="161"/>
                    </a:lnTo>
                    <a:lnTo>
                      <a:pt x="47" y="149"/>
                    </a:lnTo>
                    <a:lnTo>
                      <a:pt x="53" y="347"/>
                    </a:lnTo>
                    <a:lnTo>
                      <a:pt x="65" y="371"/>
                    </a:lnTo>
                    <a:lnTo>
                      <a:pt x="65" y="377"/>
                    </a:lnTo>
                    <a:lnTo>
                      <a:pt x="65" y="389"/>
                    </a:lnTo>
                    <a:lnTo>
                      <a:pt x="77" y="395"/>
                    </a:lnTo>
                    <a:lnTo>
                      <a:pt x="101" y="407"/>
                    </a:lnTo>
                    <a:lnTo>
                      <a:pt x="125" y="413"/>
                    </a:lnTo>
                    <a:lnTo>
                      <a:pt x="149" y="419"/>
                    </a:lnTo>
                    <a:lnTo>
                      <a:pt x="125" y="395"/>
                    </a:lnTo>
                    <a:lnTo>
                      <a:pt x="77" y="365"/>
                    </a:lnTo>
                    <a:lnTo>
                      <a:pt x="77" y="353"/>
                    </a:lnTo>
                    <a:lnTo>
                      <a:pt x="83" y="329"/>
                    </a:lnTo>
                    <a:lnTo>
                      <a:pt x="83" y="293"/>
                    </a:lnTo>
                    <a:lnTo>
                      <a:pt x="83" y="257"/>
                    </a:lnTo>
                    <a:lnTo>
                      <a:pt x="83" y="221"/>
                    </a:lnTo>
                    <a:lnTo>
                      <a:pt x="77" y="185"/>
                    </a:lnTo>
                    <a:lnTo>
                      <a:pt x="65" y="155"/>
                    </a:lnTo>
                    <a:lnTo>
                      <a:pt x="59" y="143"/>
                    </a:lnTo>
                    <a:lnTo>
                      <a:pt x="53" y="137"/>
                    </a:lnTo>
                    <a:lnTo>
                      <a:pt x="53" y="120"/>
                    </a:lnTo>
                    <a:lnTo>
                      <a:pt x="53" y="108"/>
                    </a:lnTo>
                    <a:lnTo>
                      <a:pt x="47" y="90"/>
                    </a:lnTo>
                    <a:lnTo>
                      <a:pt x="35" y="54"/>
                    </a:lnTo>
                    <a:lnTo>
                      <a:pt x="23" y="18"/>
                    </a:lnTo>
                    <a:lnTo>
                      <a:pt x="17" y="6"/>
                    </a:lnTo>
                    <a:lnTo>
                      <a:pt x="17" y="0"/>
                    </a:lnTo>
                    <a:lnTo>
                      <a:pt x="0" y="6"/>
                    </a:lnTo>
                    <a:lnTo>
                      <a:pt x="6" y="114"/>
                    </a:lnTo>
                    <a:lnTo>
                      <a:pt x="2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3" name="Freeform 21"/>
              <p:cNvSpPr>
                <a:spLocks/>
              </p:cNvSpPr>
              <p:nvPr/>
            </p:nvSpPr>
            <p:spPr bwMode="hidden">
              <a:xfrm>
                <a:off x="1140" y="2434"/>
                <a:ext cx="167" cy="138"/>
              </a:xfrm>
              <a:custGeom>
                <a:avLst/>
                <a:gdLst>
                  <a:gd name="T0" fmla="*/ 102 w 167"/>
                  <a:gd name="T1" fmla="*/ 18 h 138"/>
                  <a:gd name="T2" fmla="*/ 96 w 167"/>
                  <a:gd name="T3" fmla="*/ 12 h 138"/>
                  <a:gd name="T4" fmla="*/ 90 w 167"/>
                  <a:gd name="T5" fmla="*/ 0 h 138"/>
                  <a:gd name="T6" fmla="*/ 78 w 167"/>
                  <a:gd name="T7" fmla="*/ 0 h 138"/>
                  <a:gd name="T8" fmla="*/ 66 w 167"/>
                  <a:gd name="T9" fmla="*/ 0 h 138"/>
                  <a:gd name="T10" fmla="*/ 60 w 167"/>
                  <a:gd name="T11" fmla="*/ 0 h 138"/>
                  <a:gd name="T12" fmla="*/ 48 w 167"/>
                  <a:gd name="T13" fmla="*/ 6 h 138"/>
                  <a:gd name="T14" fmla="*/ 36 w 167"/>
                  <a:gd name="T15" fmla="*/ 12 h 138"/>
                  <a:gd name="T16" fmla="*/ 30 w 167"/>
                  <a:gd name="T17" fmla="*/ 12 h 138"/>
                  <a:gd name="T18" fmla="*/ 24 w 167"/>
                  <a:gd name="T19" fmla="*/ 24 h 138"/>
                  <a:gd name="T20" fmla="*/ 18 w 167"/>
                  <a:gd name="T21" fmla="*/ 42 h 138"/>
                  <a:gd name="T22" fmla="*/ 6 w 167"/>
                  <a:gd name="T23" fmla="*/ 66 h 138"/>
                  <a:gd name="T24" fmla="*/ 0 w 167"/>
                  <a:gd name="T25" fmla="*/ 72 h 138"/>
                  <a:gd name="T26" fmla="*/ 42 w 167"/>
                  <a:gd name="T27" fmla="*/ 30 h 138"/>
                  <a:gd name="T28" fmla="*/ 30 w 167"/>
                  <a:gd name="T29" fmla="*/ 66 h 138"/>
                  <a:gd name="T30" fmla="*/ 96 w 167"/>
                  <a:gd name="T31" fmla="*/ 36 h 138"/>
                  <a:gd name="T32" fmla="*/ 120 w 167"/>
                  <a:gd name="T33" fmla="*/ 78 h 138"/>
                  <a:gd name="T34" fmla="*/ 120 w 167"/>
                  <a:gd name="T35" fmla="*/ 54 h 138"/>
                  <a:gd name="T36" fmla="*/ 167 w 167"/>
                  <a:gd name="T37" fmla="*/ 138 h 138"/>
                  <a:gd name="T38" fmla="*/ 167 w 167"/>
                  <a:gd name="T39" fmla="*/ 120 h 138"/>
                  <a:gd name="T40" fmla="*/ 161 w 167"/>
                  <a:gd name="T41" fmla="*/ 102 h 138"/>
                  <a:gd name="T42" fmla="*/ 138 w 167"/>
                  <a:gd name="T43" fmla="*/ 60 h 138"/>
                  <a:gd name="T44" fmla="*/ 114 w 167"/>
                  <a:gd name="T45" fmla="*/ 30 h 138"/>
                  <a:gd name="T46" fmla="*/ 108 w 167"/>
                  <a:gd name="T47" fmla="*/ 24 h 138"/>
                  <a:gd name="T48" fmla="*/ 102 w 167"/>
                  <a:gd name="T49" fmla="*/ 18 h 138"/>
                  <a:gd name="T50" fmla="*/ 102 w 167"/>
                  <a:gd name="T51" fmla="*/ 18 h 13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67" h="138">
                    <a:moveTo>
                      <a:pt x="102" y="18"/>
                    </a:moveTo>
                    <a:lnTo>
                      <a:pt x="96" y="12"/>
                    </a:lnTo>
                    <a:lnTo>
                      <a:pt x="90" y="0"/>
                    </a:lnTo>
                    <a:lnTo>
                      <a:pt x="78" y="0"/>
                    </a:lnTo>
                    <a:lnTo>
                      <a:pt x="66" y="0"/>
                    </a:lnTo>
                    <a:lnTo>
                      <a:pt x="60" y="0"/>
                    </a:lnTo>
                    <a:lnTo>
                      <a:pt x="48" y="6"/>
                    </a:lnTo>
                    <a:lnTo>
                      <a:pt x="36" y="12"/>
                    </a:lnTo>
                    <a:lnTo>
                      <a:pt x="30" y="12"/>
                    </a:lnTo>
                    <a:lnTo>
                      <a:pt x="24" y="24"/>
                    </a:lnTo>
                    <a:lnTo>
                      <a:pt x="18" y="42"/>
                    </a:lnTo>
                    <a:lnTo>
                      <a:pt x="6" y="66"/>
                    </a:lnTo>
                    <a:lnTo>
                      <a:pt x="0" y="72"/>
                    </a:lnTo>
                    <a:lnTo>
                      <a:pt x="42" y="30"/>
                    </a:lnTo>
                    <a:lnTo>
                      <a:pt x="30" y="66"/>
                    </a:lnTo>
                    <a:lnTo>
                      <a:pt x="96" y="36"/>
                    </a:lnTo>
                    <a:lnTo>
                      <a:pt x="120" y="78"/>
                    </a:lnTo>
                    <a:lnTo>
                      <a:pt x="120" y="54"/>
                    </a:lnTo>
                    <a:lnTo>
                      <a:pt x="167" y="138"/>
                    </a:lnTo>
                    <a:lnTo>
                      <a:pt x="167" y="120"/>
                    </a:lnTo>
                    <a:lnTo>
                      <a:pt x="161" y="102"/>
                    </a:lnTo>
                    <a:lnTo>
                      <a:pt x="138" y="60"/>
                    </a:lnTo>
                    <a:lnTo>
                      <a:pt x="114" y="30"/>
                    </a:lnTo>
                    <a:lnTo>
                      <a:pt x="108" y="24"/>
                    </a:lnTo>
                    <a:lnTo>
                      <a:pt x="102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4" name="Freeform 22"/>
              <p:cNvSpPr>
                <a:spLocks/>
              </p:cNvSpPr>
              <p:nvPr/>
            </p:nvSpPr>
            <p:spPr bwMode="hidden">
              <a:xfrm>
                <a:off x="948" y="2314"/>
                <a:ext cx="113" cy="114"/>
              </a:xfrm>
              <a:custGeom>
                <a:avLst/>
                <a:gdLst>
                  <a:gd name="T0" fmla="*/ 0 w 113"/>
                  <a:gd name="T1" fmla="*/ 0 h 114"/>
                  <a:gd name="T2" fmla="*/ 6 w 113"/>
                  <a:gd name="T3" fmla="*/ 0 h 114"/>
                  <a:gd name="T4" fmla="*/ 24 w 113"/>
                  <a:gd name="T5" fmla="*/ 6 h 114"/>
                  <a:gd name="T6" fmla="*/ 48 w 113"/>
                  <a:gd name="T7" fmla="*/ 18 h 114"/>
                  <a:gd name="T8" fmla="*/ 71 w 113"/>
                  <a:gd name="T9" fmla="*/ 36 h 114"/>
                  <a:gd name="T10" fmla="*/ 83 w 113"/>
                  <a:gd name="T11" fmla="*/ 48 h 114"/>
                  <a:gd name="T12" fmla="*/ 95 w 113"/>
                  <a:gd name="T13" fmla="*/ 66 h 114"/>
                  <a:gd name="T14" fmla="*/ 107 w 113"/>
                  <a:gd name="T15" fmla="*/ 90 h 114"/>
                  <a:gd name="T16" fmla="*/ 113 w 113"/>
                  <a:gd name="T17" fmla="*/ 114 h 114"/>
                  <a:gd name="T18" fmla="*/ 83 w 113"/>
                  <a:gd name="T19" fmla="*/ 66 h 114"/>
                  <a:gd name="T20" fmla="*/ 60 w 113"/>
                  <a:gd name="T21" fmla="*/ 78 h 114"/>
                  <a:gd name="T22" fmla="*/ 71 w 113"/>
                  <a:gd name="T23" fmla="*/ 54 h 114"/>
                  <a:gd name="T24" fmla="*/ 12 w 113"/>
                  <a:gd name="T25" fmla="*/ 78 h 114"/>
                  <a:gd name="T26" fmla="*/ 60 w 113"/>
                  <a:gd name="T27" fmla="*/ 48 h 114"/>
                  <a:gd name="T28" fmla="*/ 60 w 113"/>
                  <a:gd name="T29" fmla="*/ 42 h 114"/>
                  <a:gd name="T30" fmla="*/ 54 w 113"/>
                  <a:gd name="T31" fmla="*/ 30 h 114"/>
                  <a:gd name="T32" fmla="*/ 36 w 113"/>
                  <a:gd name="T33" fmla="*/ 18 h 114"/>
                  <a:gd name="T34" fmla="*/ 0 w 113"/>
                  <a:gd name="T35" fmla="*/ 0 h 114"/>
                  <a:gd name="T36" fmla="*/ 0 w 113"/>
                  <a:gd name="T37" fmla="*/ 0 h 11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13" h="114">
                    <a:moveTo>
                      <a:pt x="0" y="0"/>
                    </a:moveTo>
                    <a:lnTo>
                      <a:pt x="6" y="0"/>
                    </a:lnTo>
                    <a:lnTo>
                      <a:pt x="24" y="6"/>
                    </a:lnTo>
                    <a:lnTo>
                      <a:pt x="48" y="18"/>
                    </a:lnTo>
                    <a:lnTo>
                      <a:pt x="71" y="36"/>
                    </a:lnTo>
                    <a:lnTo>
                      <a:pt x="83" y="48"/>
                    </a:lnTo>
                    <a:lnTo>
                      <a:pt x="95" y="66"/>
                    </a:lnTo>
                    <a:lnTo>
                      <a:pt x="107" y="90"/>
                    </a:lnTo>
                    <a:lnTo>
                      <a:pt x="113" y="114"/>
                    </a:lnTo>
                    <a:lnTo>
                      <a:pt x="83" y="66"/>
                    </a:lnTo>
                    <a:lnTo>
                      <a:pt x="60" y="78"/>
                    </a:lnTo>
                    <a:lnTo>
                      <a:pt x="71" y="54"/>
                    </a:lnTo>
                    <a:lnTo>
                      <a:pt x="12" y="78"/>
                    </a:lnTo>
                    <a:lnTo>
                      <a:pt x="60" y="48"/>
                    </a:lnTo>
                    <a:lnTo>
                      <a:pt x="60" y="42"/>
                    </a:lnTo>
                    <a:lnTo>
                      <a:pt x="54" y="30"/>
                    </a:lnTo>
                    <a:lnTo>
                      <a:pt x="36" y="1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5" name="Freeform 23"/>
              <p:cNvSpPr>
                <a:spLocks/>
              </p:cNvSpPr>
              <p:nvPr/>
            </p:nvSpPr>
            <p:spPr bwMode="hidden">
              <a:xfrm>
                <a:off x="1122" y="2578"/>
                <a:ext cx="66" cy="60"/>
              </a:xfrm>
              <a:custGeom>
                <a:avLst/>
                <a:gdLst>
                  <a:gd name="T0" fmla="*/ 54 w 66"/>
                  <a:gd name="T1" fmla="*/ 0 h 60"/>
                  <a:gd name="T2" fmla="*/ 42 w 66"/>
                  <a:gd name="T3" fmla="*/ 18 h 60"/>
                  <a:gd name="T4" fmla="*/ 36 w 66"/>
                  <a:gd name="T5" fmla="*/ 6 h 60"/>
                  <a:gd name="T6" fmla="*/ 24 w 66"/>
                  <a:gd name="T7" fmla="*/ 30 h 60"/>
                  <a:gd name="T8" fmla="*/ 18 w 66"/>
                  <a:gd name="T9" fmla="*/ 36 h 60"/>
                  <a:gd name="T10" fmla="*/ 6 w 66"/>
                  <a:gd name="T11" fmla="*/ 48 h 60"/>
                  <a:gd name="T12" fmla="*/ 0 w 66"/>
                  <a:gd name="T13" fmla="*/ 60 h 60"/>
                  <a:gd name="T14" fmla="*/ 12 w 66"/>
                  <a:gd name="T15" fmla="*/ 54 h 60"/>
                  <a:gd name="T16" fmla="*/ 30 w 66"/>
                  <a:gd name="T17" fmla="*/ 36 h 60"/>
                  <a:gd name="T18" fmla="*/ 54 w 66"/>
                  <a:gd name="T19" fmla="*/ 18 h 60"/>
                  <a:gd name="T20" fmla="*/ 66 w 66"/>
                  <a:gd name="T21" fmla="*/ 6 h 60"/>
                  <a:gd name="T22" fmla="*/ 54 w 66"/>
                  <a:gd name="T23" fmla="*/ 0 h 60"/>
                  <a:gd name="T24" fmla="*/ 54 w 66"/>
                  <a:gd name="T25" fmla="*/ 0 h 6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66" h="60">
                    <a:moveTo>
                      <a:pt x="54" y="0"/>
                    </a:moveTo>
                    <a:lnTo>
                      <a:pt x="42" y="18"/>
                    </a:lnTo>
                    <a:lnTo>
                      <a:pt x="36" y="6"/>
                    </a:lnTo>
                    <a:lnTo>
                      <a:pt x="24" y="30"/>
                    </a:lnTo>
                    <a:lnTo>
                      <a:pt x="18" y="36"/>
                    </a:lnTo>
                    <a:lnTo>
                      <a:pt x="6" y="48"/>
                    </a:lnTo>
                    <a:lnTo>
                      <a:pt x="0" y="60"/>
                    </a:lnTo>
                    <a:lnTo>
                      <a:pt x="12" y="54"/>
                    </a:lnTo>
                    <a:lnTo>
                      <a:pt x="30" y="36"/>
                    </a:lnTo>
                    <a:lnTo>
                      <a:pt x="54" y="18"/>
                    </a:lnTo>
                    <a:lnTo>
                      <a:pt x="66" y="6"/>
                    </a:lnTo>
                    <a:lnTo>
                      <a:pt x="5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6" name="Freeform 24"/>
              <p:cNvSpPr>
                <a:spLocks/>
              </p:cNvSpPr>
              <p:nvPr/>
            </p:nvSpPr>
            <p:spPr bwMode="hidden">
              <a:xfrm>
                <a:off x="942" y="2674"/>
                <a:ext cx="161" cy="179"/>
              </a:xfrm>
              <a:custGeom>
                <a:avLst/>
                <a:gdLst>
                  <a:gd name="T0" fmla="*/ 131 w 161"/>
                  <a:gd name="T1" fmla="*/ 53 h 179"/>
                  <a:gd name="T2" fmla="*/ 137 w 161"/>
                  <a:gd name="T3" fmla="*/ 53 h 179"/>
                  <a:gd name="T4" fmla="*/ 143 w 161"/>
                  <a:gd name="T5" fmla="*/ 41 h 179"/>
                  <a:gd name="T6" fmla="*/ 155 w 161"/>
                  <a:gd name="T7" fmla="*/ 35 h 179"/>
                  <a:gd name="T8" fmla="*/ 161 w 161"/>
                  <a:gd name="T9" fmla="*/ 24 h 179"/>
                  <a:gd name="T10" fmla="*/ 161 w 161"/>
                  <a:gd name="T11" fmla="*/ 12 h 179"/>
                  <a:gd name="T12" fmla="*/ 161 w 161"/>
                  <a:gd name="T13" fmla="*/ 0 h 179"/>
                  <a:gd name="T14" fmla="*/ 149 w 161"/>
                  <a:gd name="T15" fmla="*/ 24 h 179"/>
                  <a:gd name="T16" fmla="*/ 143 w 161"/>
                  <a:gd name="T17" fmla="*/ 35 h 179"/>
                  <a:gd name="T18" fmla="*/ 131 w 161"/>
                  <a:gd name="T19" fmla="*/ 35 h 179"/>
                  <a:gd name="T20" fmla="*/ 119 w 161"/>
                  <a:gd name="T21" fmla="*/ 41 h 179"/>
                  <a:gd name="T22" fmla="*/ 125 w 161"/>
                  <a:gd name="T23" fmla="*/ 53 h 179"/>
                  <a:gd name="T24" fmla="*/ 95 w 161"/>
                  <a:gd name="T25" fmla="*/ 95 h 179"/>
                  <a:gd name="T26" fmla="*/ 0 w 161"/>
                  <a:gd name="T27" fmla="*/ 137 h 179"/>
                  <a:gd name="T28" fmla="*/ 60 w 161"/>
                  <a:gd name="T29" fmla="*/ 119 h 179"/>
                  <a:gd name="T30" fmla="*/ 54 w 161"/>
                  <a:gd name="T31" fmla="*/ 125 h 179"/>
                  <a:gd name="T32" fmla="*/ 48 w 161"/>
                  <a:gd name="T33" fmla="*/ 131 h 179"/>
                  <a:gd name="T34" fmla="*/ 24 w 161"/>
                  <a:gd name="T35" fmla="*/ 155 h 179"/>
                  <a:gd name="T36" fmla="*/ 12 w 161"/>
                  <a:gd name="T37" fmla="*/ 167 h 179"/>
                  <a:gd name="T38" fmla="*/ 0 w 161"/>
                  <a:gd name="T39" fmla="*/ 173 h 179"/>
                  <a:gd name="T40" fmla="*/ 0 w 161"/>
                  <a:gd name="T41" fmla="*/ 179 h 179"/>
                  <a:gd name="T42" fmla="*/ 6 w 161"/>
                  <a:gd name="T43" fmla="*/ 173 h 179"/>
                  <a:gd name="T44" fmla="*/ 30 w 161"/>
                  <a:gd name="T45" fmla="*/ 155 h 179"/>
                  <a:gd name="T46" fmla="*/ 48 w 161"/>
                  <a:gd name="T47" fmla="*/ 143 h 179"/>
                  <a:gd name="T48" fmla="*/ 71 w 161"/>
                  <a:gd name="T49" fmla="*/ 125 h 179"/>
                  <a:gd name="T50" fmla="*/ 95 w 161"/>
                  <a:gd name="T51" fmla="*/ 107 h 179"/>
                  <a:gd name="T52" fmla="*/ 119 w 161"/>
                  <a:gd name="T53" fmla="*/ 77 h 179"/>
                  <a:gd name="T54" fmla="*/ 131 w 161"/>
                  <a:gd name="T55" fmla="*/ 59 h 179"/>
                  <a:gd name="T56" fmla="*/ 131 w 161"/>
                  <a:gd name="T57" fmla="*/ 53 h 179"/>
                  <a:gd name="T58" fmla="*/ 131 w 161"/>
                  <a:gd name="T59" fmla="*/ 53 h 179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161" h="179">
                    <a:moveTo>
                      <a:pt x="131" y="53"/>
                    </a:moveTo>
                    <a:lnTo>
                      <a:pt x="137" y="53"/>
                    </a:lnTo>
                    <a:lnTo>
                      <a:pt x="143" y="41"/>
                    </a:lnTo>
                    <a:lnTo>
                      <a:pt x="155" y="35"/>
                    </a:lnTo>
                    <a:lnTo>
                      <a:pt x="161" y="24"/>
                    </a:lnTo>
                    <a:lnTo>
                      <a:pt x="161" y="12"/>
                    </a:lnTo>
                    <a:lnTo>
                      <a:pt x="161" y="0"/>
                    </a:lnTo>
                    <a:lnTo>
                      <a:pt x="149" y="24"/>
                    </a:lnTo>
                    <a:lnTo>
                      <a:pt x="143" y="35"/>
                    </a:lnTo>
                    <a:lnTo>
                      <a:pt x="131" y="35"/>
                    </a:lnTo>
                    <a:lnTo>
                      <a:pt x="119" y="41"/>
                    </a:lnTo>
                    <a:lnTo>
                      <a:pt x="125" y="53"/>
                    </a:lnTo>
                    <a:lnTo>
                      <a:pt x="95" y="95"/>
                    </a:lnTo>
                    <a:lnTo>
                      <a:pt x="0" y="137"/>
                    </a:lnTo>
                    <a:lnTo>
                      <a:pt x="60" y="119"/>
                    </a:lnTo>
                    <a:lnTo>
                      <a:pt x="54" y="125"/>
                    </a:lnTo>
                    <a:lnTo>
                      <a:pt x="48" y="131"/>
                    </a:lnTo>
                    <a:lnTo>
                      <a:pt x="24" y="155"/>
                    </a:lnTo>
                    <a:lnTo>
                      <a:pt x="12" y="167"/>
                    </a:lnTo>
                    <a:lnTo>
                      <a:pt x="0" y="173"/>
                    </a:lnTo>
                    <a:lnTo>
                      <a:pt x="0" y="179"/>
                    </a:lnTo>
                    <a:lnTo>
                      <a:pt x="6" y="173"/>
                    </a:lnTo>
                    <a:lnTo>
                      <a:pt x="30" y="155"/>
                    </a:lnTo>
                    <a:lnTo>
                      <a:pt x="48" y="143"/>
                    </a:lnTo>
                    <a:lnTo>
                      <a:pt x="71" y="125"/>
                    </a:lnTo>
                    <a:lnTo>
                      <a:pt x="95" y="107"/>
                    </a:lnTo>
                    <a:lnTo>
                      <a:pt x="119" y="77"/>
                    </a:lnTo>
                    <a:lnTo>
                      <a:pt x="131" y="59"/>
                    </a:lnTo>
                    <a:lnTo>
                      <a:pt x="131" y="5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7" name="Freeform 25"/>
              <p:cNvSpPr>
                <a:spLocks/>
              </p:cNvSpPr>
              <p:nvPr/>
            </p:nvSpPr>
            <p:spPr bwMode="hidden">
              <a:xfrm>
                <a:off x="737" y="2763"/>
                <a:ext cx="73" cy="54"/>
              </a:xfrm>
              <a:custGeom>
                <a:avLst/>
                <a:gdLst>
                  <a:gd name="T0" fmla="*/ 24 w 72"/>
                  <a:gd name="T1" fmla="*/ 36 h 54"/>
                  <a:gd name="T2" fmla="*/ 81 w 72"/>
                  <a:gd name="T3" fmla="*/ 24 h 54"/>
                  <a:gd name="T4" fmla="*/ 93 w 72"/>
                  <a:gd name="T5" fmla="*/ 12 h 54"/>
                  <a:gd name="T6" fmla="*/ 99 w 72"/>
                  <a:gd name="T7" fmla="*/ 6 h 54"/>
                  <a:gd name="T8" fmla="*/ 105 w 72"/>
                  <a:gd name="T9" fmla="*/ 0 h 54"/>
                  <a:gd name="T10" fmla="*/ 75 w 72"/>
                  <a:gd name="T11" fmla="*/ 18 h 54"/>
                  <a:gd name="T12" fmla="*/ 30 w 72"/>
                  <a:gd name="T13" fmla="*/ 24 h 54"/>
                  <a:gd name="T14" fmla="*/ 24 w 72"/>
                  <a:gd name="T15" fmla="*/ 24 h 54"/>
                  <a:gd name="T16" fmla="*/ 18 w 72"/>
                  <a:gd name="T17" fmla="*/ 18 h 54"/>
                  <a:gd name="T18" fmla="*/ 12 w 72"/>
                  <a:gd name="T19" fmla="*/ 12 h 54"/>
                  <a:gd name="T20" fmla="*/ 0 w 72"/>
                  <a:gd name="T21" fmla="*/ 54 h 54"/>
                  <a:gd name="T22" fmla="*/ 12 w 72"/>
                  <a:gd name="T23" fmla="*/ 42 h 54"/>
                  <a:gd name="T24" fmla="*/ 24 w 72"/>
                  <a:gd name="T25" fmla="*/ 36 h 54"/>
                  <a:gd name="T26" fmla="*/ 24 w 72"/>
                  <a:gd name="T27" fmla="*/ 36 h 5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72" h="54">
                    <a:moveTo>
                      <a:pt x="24" y="36"/>
                    </a:moveTo>
                    <a:lnTo>
                      <a:pt x="48" y="24"/>
                    </a:lnTo>
                    <a:lnTo>
                      <a:pt x="60" y="12"/>
                    </a:lnTo>
                    <a:lnTo>
                      <a:pt x="66" y="6"/>
                    </a:lnTo>
                    <a:lnTo>
                      <a:pt x="72" y="0"/>
                    </a:lnTo>
                    <a:lnTo>
                      <a:pt x="42" y="18"/>
                    </a:lnTo>
                    <a:lnTo>
                      <a:pt x="30" y="24"/>
                    </a:lnTo>
                    <a:lnTo>
                      <a:pt x="24" y="24"/>
                    </a:lnTo>
                    <a:lnTo>
                      <a:pt x="18" y="18"/>
                    </a:lnTo>
                    <a:lnTo>
                      <a:pt x="12" y="12"/>
                    </a:lnTo>
                    <a:lnTo>
                      <a:pt x="0" y="54"/>
                    </a:lnTo>
                    <a:lnTo>
                      <a:pt x="12" y="42"/>
                    </a:lnTo>
                    <a:lnTo>
                      <a:pt x="24" y="3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8" name="Freeform 26"/>
              <p:cNvSpPr>
                <a:spLocks/>
              </p:cNvSpPr>
              <p:nvPr/>
            </p:nvSpPr>
            <p:spPr bwMode="hidden">
              <a:xfrm>
                <a:off x="624" y="2889"/>
                <a:ext cx="12" cy="54"/>
              </a:xfrm>
              <a:custGeom>
                <a:avLst/>
                <a:gdLst>
                  <a:gd name="T0" fmla="*/ 12 w 12"/>
                  <a:gd name="T1" fmla="*/ 0 h 54"/>
                  <a:gd name="T2" fmla="*/ 0 w 12"/>
                  <a:gd name="T3" fmla="*/ 12 h 54"/>
                  <a:gd name="T4" fmla="*/ 0 w 12"/>
                  <a:gd name="T5" fmla="*/ 18 h 54"/>
                  <a:gd name="T6" fmla="*/ 6 w 12"/>
                  <a:gd name="T7" fmla="*/ 54 h 54"/>
                  <a:gd name="T8" fmla="*/ 12 w 12"/>
                  <a:gd name="T9" fmla="*/ 36 h 54"/>
                  <a:gd name="T10" fmla="*/ 12 w 12"/>
                  <a:gd name="T11" fmla="*/ 18 h 54"/>
                  <a:gd name="T12" fmla="*/ 12 w 12"/>
                  <a:gd name="T13" fmla="*/ 6 h 54"/>
                  <a:gd name="T14" fmla="*/ 12 w 12"/>
                  <a:gd name="T15" fmla="*/ 0 h 54"/>
                  <a:gd name="T16" fmla="*/ 12 w 12"/>
                  <a:gd name="T17" fmla="*/ 0 h 5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2" h="54">
                    <a:moveTo>
                      <a:pt x="12" y="0"/>
                    </a:moveTo>
                    <a:lnTo>
                      <a:pt x="0" y="12"/>
                    </a:lnTo>
                    <a:lnTo>
                      <a:pt x="0" y="18"/>
                    </a:lnTo>
                    <a:lnTo>
                      <a:pt x="6" y="54"/>
                    </a:lnTo>
                    <a:lnTo>
                      <a:pt x="12" y="36"/>
                    </a:lnTo>
                    <a:lnTo>
                      <a:pt x="12" y="18"/>
                    </a:lnTo>
                    <a:lnTo>
                      <a:pt x="12" y="6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9" name="Freeform 27"/>
              <p:cNvSpPr>
                <a:spLocks/>
              </p:cNvSpPr>
              <p:nvPr/>
            </p:nvSpPr>
            <p:spPr bwMode="hidden">
              <a:xfrm>
                <a:off x="492" y="3021"/>
                <a:ext cx="48" cy="72"/>
              </a:xfrm>
              <a:custGeom>
                <a:avLst/>
                <a:gdLst>
                  <a:gd name="T0" fmla="*/ 48 w 48"/>
                  <a:gd name="T1" fmla="*/ 6 h 72"/>
                  <a:gd name="T2" fmla="*/ 48 w 48"/>
                  <a:gd name="T3" fmla="*/ 6 h 72"/>
                  <a:gd name="T4" fmla="*/ 48 w 48"/>
                  <a:gd name="T5" fmla="*/ 6 h 72"/>
                  <a:gd name="T6" fmla="*/ 48 w 48"/>
                  <a:gd name="T7" fmla="*/ 6 h 72"/>
                  <a:gd name="T8" fmla="*/ 6 w 48"/>
                  <a:gd name="T9" fmla="*/ 0 h 72"/>
                  <a:gd name="T10" fmla="*/ 42 w 48"/>
                  <a:gd name="T11" fmla="*/ 12 h 72"/>
                  <a:gd name="T12" fmla="*/ 42 w 48"/>
                  <a:gd name="T13" fmla="*/ 12 h 72"/>
                  <a:gd name="T14" fmla="*/ 0 w 48"/>
                  <a:gd name="T15" fmla="*/ 72 h 72"/>
                  <a:gd name="T16" fmla="*/ 18 w 48"/>
                  <a:gd name="T17" fmla="*/ 54 h 72"/>
                  <a:gd name="T18" fmla="*/ 18 w 48"/>
                  <a:gd name="T19" fmla="*/ 66 h 72"/>
                  <a:gd name="T20" fmla="*/ 48 w 48"/>
                  <a:gd name="T21" fmla="*/ 6 h 72"/>
                  <a:gd name="T22" fmla="*/ 48 w 48"/>
                  <a:gd name="T23" fmla="*/ 6 h 72"/>
                  <a:gd name="T24" fmla="*/ 48 w 48"/>
                  <a:gd name="T25" fmla="*/ 6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8" h="72">
                    <a:moveTo>
                      <a:pt x="48" y="6"/>
                    </a:moveTo>
                    <a:lnTo>
                      <a:pt x="48" y="6"/>
                    </a:lnTo>
                    <a:lnTo>
                      <a:pt x="6" y="0"/>
                    </a:lnTo>
                    <a:lnTo>
                      <a:pt x="42" y="12"/>
                    </a:lnTo>
                    <a:lnTo>
                      <a:pt x="0" y="72"/>
                    </a:lnTo>
                    <a:lnTo>
                      <a:pt x="18" y="54"/>
                    </a:lnTo>
                    <a:lnTo>
                      <a:pt x="18" y="66"/>
                    </a:lnTo>
                    <a:lnTo>
                      <a:pt x="48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0" name="Freeform 28"/>
              <p:cNvSpPr>
                <a:spLocks/>
              </p:cNvSpPr>
              <p:nvPr/>
            </p:nvSpPr>
            <p:spPr bwMode="hidden">
              <a:xfrm>
                <a:off x="437" y="3027"/>
                <a:ext cx="288" cy="84"/>
              </a:xfrm>
              <a:custGeom>
                <a:avLst/>
                <a:gdLst>
                  <a:gd name="T0" fmla="*/ 320 w 287"/>
                  <a:gd name="T1" fmla="*/ 0 h 84"/>
                  <a:gd name="T2" fmla="*/ 0 w 287"/>
                  <a:gd name="T3" fmla="*/ 84 h 84"/>
                  <a:gd name="T4" fmla="*/ 201 w 287"/>
                  <a:gd name="T5" fmla="*/ 36 h 84"/>
                  <a:gd name="T6" fmla="*/ 114 w 287"/>
                  <a:gd name="T7" fmla="*/ 60 h 84"/>
                  <a:gd name="T8" fmla="*/ 309 w 287"/>
                  <a:gd name="T9" fmla="*/ 18 h 84"/>
                  <a:gd name="T10" fmla="*/ 320 w 287"/>
                  <a:gd name="T11" fmla="*/ 0 h 84"/>
                  <a:gd name="T12" fmla="*/ 320 w 287"/>
                  <a:gd name="T13" fmla="*/ 0 h 8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87" h="84">
                    <a:moveTo>
                      <a:pt x="287" y="0"/>
                    </a:moveTo>
                    <a:lnTo>
                      <a:pt x="0" y="84"/>
                    </a:lnTo>
                    <a:lnTo>
                      <a:pt x="168" y="36"/>
                    </a:lnTo>
                    <a:lnTo>
                      <a:pt x="114" y="60"/>
                    </a:lnTo>
                    <a:lnTo>
                      <a:pt x="276" y="18"/>
                    </a:lnTo>
                    <a:lnTo>
                      <a:pt x="287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1" name="Freeform 29"/>
              <p:cNvSpPr>
                <a:spLocks/>
              </p:cNvSpPr>
              <p:nvPr/>
            </p:nvSpPr>
            <p:spPr bwMode="hidden">
              <a:xfrm>
                <a:off x="828" y="3003"/>
                <a:ext cx="66" cy="108"/>
              </a:xfrm>
              <a:custGeom>
                <a:avLst/>
                <a:gdLst>
                  <a:gd name="T0" fmla="*/ 6 w 66"/>
                  <a:gd name="T1" fmla="*/ 0 h 108"/>
                  <a:gd name="T2" fmla="*/ 66 w 66"/>
                  <a:gd name="T3" fmla="*/ 6 h 108"/>
                  <a:gd name="T4" fmla="*/ 0 w 66"/>
                  <a:gd name="T5" fmla="*/ 84 h 108"/>
                  <a:gd name="T6" fmla="*/ 54 w 66"/>
                  <a:gd name="T7" fmla="*/ 24 h 108"/>
                  <a:gd name="T8" fmla="*/ 6 w 66"/>
                  <a:gd name="T9" fmla="*/ 108 h 108"/>
                  <a:gd name="T10" fmla="*/ 66 w 66"/>
                  <a:gd name="T11" fmla="*/ 6 h 108"/>
                  <a:gd name="T12" fmla="*/ 6 w 66"/>
                  <a:gd name="T13" fmla="*/ 0 h 108"/>
                  <a:gd name="T14" fmla="*/ 6 w 66"/>
                  <a:gd name="T15" fmla="*/ 0 h 10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66" h="108">
                    <a:moveTo>
                      <a:pt x="6" y="0"/>
                    </a:moveTo>
                    <a:lnTo>
                      <a:pt x="66" y="6"/>
                    </a:lnTo>
                    <a:lnTo>
                      <a:pt x="0" y="84"/>
                    </a:lnTo>
                    <a:lnTo>
                      <a:pt x="54" y="24"/>
                    </a:lnTo>
                    <a:lnTo>
                      <a:pt x="6" y="108"/>
                    </a:lnTo>
                    <a:lnTo>
                      <a:pt x="66" y="6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2" name="Freeform 30"/>
              <p:cNvSpPr>
                <a:spLocks/>
              </p:cNvSpPr>
              <p:nvPr/>
            </p:nvSpPr>
            <p:spPr bwMode="hidden">
              <a:xfrm>
                <a:off x="366" y="3111"/>
                <a:ext cx="77" cy="42"/>
              </a:xfrm>
              <a:custGeom>
                <a:avLst/>
                <a:gdLst>
                  <a:gd name="T0" fmla="*/ 36 w 77"/>
                  <a:gd name="T1" fmla="*/ 0 h 42"/>
                  <a:gd name="T2" fmla="*/ 42 w 77"/>
                  <a:gd name="T3" fmla="*/ 0 h 42"/>
                  <a:gd name="T4" fmla="*/ 60 w 77"/>
                  <a:gd name="T5" fmla="*/ 6 h 42"/>
                  <a:gd name="T6" fmla="*/ 48 w 77"/>
                  <a:gd name="T7" fmla="*/ 6 h 42"/>
                  <a:gd name="T8" fmla="*/ 42 w 77"/>
                  <a:gd name="T9" fmla="*/ 6 h 42"/>
                  <a:gd name="T10" fmla="*/ 60 w 77"/>
                  <a:gd name="T11" fmla="*/ 6 h 42"/>
                  <a:gd name="T12" fmla="*/ 0 w 77"/>
                  <a:gd name="T13" fmla="*/ 24 h 42"/>
                  <a:gd name="T14" fmla="*/ 71 w 77"/>
                  <a:gd name="T15" fmla="*/ 6 h 42"/>
                  <a:gd name="T16" fmla="*/ 66 w 77"/>
                  <a:gd name="T17" fmla="*/ 42 h 42"/>
                  <a:gd name="T18" fmla="*/ 77 w 77"/>
                  <a:gd name="T19" fmla="*/ 6 h 42"/>
                  <a:gd name="T20" fmla="*/ 36 w 77"/>
                  <a:gd name="T21" fmla="*/ 0 h 42"/>
                  <a:gd name="T22" fmla="*/ 36 w 77"/>
                  <a:gd name="T23" fmla="*/ 0 h 4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77" h="42">
                    <a:moveTo>
                      <a:pt x="36" y="0"/>
                    </a:moveTo>
                    <a:lnTo>
                      <a:pt x="42" y="0"/>
                    </a:lnTo>
                    <a:lnTo>
                      <a:pt x="60" y="6"/>
                    </a:lnTo>
                    <a:lnTo>
                      <a:pt x="48" y="6"/>
                    </a:lnTo>
                    <a:lnTo>
                      <a:pt x="42" y="6"/>
                    </a:lnTo>
                    <a:lnTo>
                      <a:pt x="60" y="6"/>
                    </a:lnTo>
                    <a:lnTo>
                      <a:pt x="0" y="24"/>
                    </a:lnTo>
                    <a:lnTo>
                      <a:pt x="71" y="6"/>
                    </a:lnTo>
                    <a:lnTo>
                      <a:pt x="66" y="42"/>
                    </a:lnTo>
                    <a:lnTo>
                      <a:pt x="77" y="6"/>
                    </a:lnTo>
                    <a:lnTo>
                      <a:pt x="3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3" name="Freeform 31"/>
              <p:cNvSpPr>
                <a:spLocks/>
              </p:cNvSpPr>
              <p:nvPr/>
            </p:nvSpPr>
            <p:spPr bwMode="hidden">
              <a:xfrm>
                <a:off x="498" y="3165"/>
                <a:ext cx="66" cy="30"/>
              </a:xfrm>
              <a:custGeom>
                <a:avLst/>
                <a:gdLst>
                  <a:gd name="T0" fmla="*/ 66 w 66"/>
                  <a:gd name="T1" fmla="*/ 6 h 30"/>
                  <a:gd name="T2" fmla="*/ 0 w 66"/>
                  <a:gd name="T3" fmla="*/ 0 h 30"/>
                  <a:gd name="T4" fmla="*/ 54 w 66"/>
                  <a:gd name="T5" fmla="*/ 6 h 30"/>
                  <a:gd name="T6" fmla="*/ 18 w 66"/>
                  <a:gd name="T7" fmla="*/ 18 h 30"/>
                  <a:gd name="T8" fmla="*/ 60 w 66"/>
                  <a:gd name="T9" fmla="*/ 12 h 30"/>
                  <a:gd name="T10" fmla="*/ 60 w 66"/>
                  <a:gd name="T11" fmla="*/ 30 h 30"/>
                  <a:gd name="T12" fmla="*/ 60 w 66"/>
                  <a:gd name="T13" fmla="*/ 30 h 30"/>
                  <a:gd name="T14" fmla="*/ 66 w 66"/>
                  <a:gd name="T15" fmla="*/ 6 h 30"/>
                  <a:gd name="T16" fmla="*/ 66 w 66"/>
                  <a:gd name="T17" fmla="*/ 6 h 3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6" h="30">
                    <a:moveTo>
                      <a:pt x="66" y="6"/>
                    </a:moveTo>
                    <a:lnTo>
                      <a:pt x="0" y="0"/>
                    </a:lnTo>
                    <a:lnTo>
                      <a:pt x="54" y="6"/>
                    </a:lnTo>
                    <a:lnTo>
                      <a:pt x="18" y="18"/>
                    </a:lnTo>
                    <a:lnTo>
                      <a:pt x="60" y="12"/>
                    </a:lnTo>
                    <a:lnTo>
                      <a:pt x="60" y="30"/>
                    </a:lnTo>
                    <a:lnTo>
                      <a:pt x="6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4" name="Freeform 32"/>
              <p:cNvSpPr>
                <a:spLocks/>
              </p:cNvSpPr>
              <p:nvPr/>
            </p:nvSpPr>
            <p:spPr bwMode="hidden">
              <a:xfrm>
                <a:off x="840" y="2919"/>
                <a:ext cx="18" cy="60"/>
              </a:xfrm>
              <a:custGeom>
                <a:avLst/>
                <a:gdLst>
                  <a:gd name="T0" fmla="*/ 0 w 18"/>
                  <a:gd name="T1" fmla="*/ 24 h 60"/>
                  <a:gd name="T2" fmla="*/ 12 w 18"/>
                  <a:gd name="T3" fmla="*/ 24 h 60"/>
                  <a:gd name="T4" fmla="*/ 12 w 18"/>
                  <a:gd name="T5" fmla="*/ 60 h 60"/>
                  <a:gd name="T6" fmla="*/ 18 w 18"/>
                  <a:gd name="T7" fmla="*/ 18 h 60"/>
                  <a:gd name="T8" fmla="*/ 18 w 18"/>
                  <a:gd name="T9" fmla="*/ 18 h 60"/>
                  <a:gd name="T10" fmla="*/ 18 w 18"/>
                  <a:gd name="T11" fmla="*/ 0 h 60"/>
                  <a:gd name="T12" fmla="*/ 12 w 18"/>
                  <a:gd name="T13" fmla="*/ 18 h 60"/>
                  <a:gd name="T14" fmla="*/ 0 w 18"/>
                  <a:gd name="T15" fmla="*/ 24 h 60"/>
                  <a:gd name="T16" fmla="*/ 0 w 18"/>
                  <a:gd name="T17" fmla="*/ 24 h 6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8" h="60">
                    <a:moveTo>
                      <a:pt x="0" y="24"/>
                    </a:moveTo>
                    <a:lnTo>
                      <a:pt x="12" y="24"/>
                    </a:lnTo>
                    <a:lnTo>
                      <a:pt x="12" y="60"/>
                    </a:lnTo>
                    <a:lnTo>
                      <a:pt x="18" y="18"/>
                    </a:lnTo>
                    <a:lnTo>
                      <a:pt x="18" y="0"/>
                    </a:lnTo>
                    <a:lnTo>
                      <a:pt x="12" y="18"/>
                    </a:lnTo>
                    <a:lnTo>
                      <a:pt x="0" y="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5" name="Freeform 33"/>
              <p:cNvSpPr>
                <a:spLocks/>
              </p:cNvSpPr>
              <p:nvPr/>
            </p:nvSpPr>
            <p:spPr bwMode="hidden">
              <a:xfrm>
                <a:off x="546" y="3021"/>
                <a:ext cx="6" cy="18"/>
              </a:xfrm>
              <a:custGeom>
                <a:avLst/>
                <a:gdLst>
                  <a:gd name="T0" fmla="*/ 6 w 6"/>
                  <a:gd name="T1" fmla="*/ 0 h 18"/>
                  <a:gd name="T2" fmla="*/ 0 w 6"/>
                  <a:gd name="T3" fmla="*/ 18 h 18"/>
                  <a:gd name="T4" fmla="*/ 6 w 6"/>
                  <a:gd name="T5" fmla="*/ 12 h 18"/>
                  <a:gd name="T6" fmla="*/ 6 w 6"/>
                  <a:gd name="T7" fmla="*/ 0 h 18"/>
                  <a:gd name="T8" fmla="*/ 6 w 6"/>
                  <a:gd name="T9" fmla="*/ 0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18">
                    <a:moveTo>
                      <a:pt x="6" y="0"/>
                    </a:moveTo>
                    <a:lnTo>
                      <a:pt x="0" y="18"/>
                    </a:lnTo>
                    <a:lnTo>
                      <a:pt x="6" y="12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6" name="Freeform 34"/>
              <p:cNvSpPr>
                <a:spLocks/>
              </p:cNvSpPr>
              <p:nvPr/>
            </p:nvSpPr>
            <p:spPr bwMode="hidden">
              <a:xfrm>
                <a:off x="534" y="2943"/>
                <a:ext cx="30" cy="78"/>
              </a:xfrm>
              <a:custGeom>
                <a:avLst/>
                <a:gdLst>
                  <a:gd name="T0" fmla="*/ 24 w 30"/>
                  <a:gd name="T1" fmla="*/ 6 h 78"/>
                  <a:gd name="T2" fmla="*/ 18 w 30"/>
                  <a:gd name="T3" fmla="*/ 24 h 78"/>
                  <a:gd name="T4" fmla="*/ 0 w 30"/>
                  <a:gd name="T5" fmla="*/ 18 h 78"/>
                  <a:gd name="T6" fmla="*/ 12 w 30"/>
                  <a:gd name="T7" fmla="*/ 30 h 78"/>
                  <a:gd name="T8" fmla="*/ 6 w 30"/>
                  <a:gd name="T9" fmla="*/ 42 h 78"/>
                  <a:gd name="T10" fmla="*/ 18 w 30"/>
                  <a:gd name="T11" fmla="*/ 78 h 78"/>
                  <a:gd name="T12" fmla="*/ 18 w 30"/>
                  <a:gd name="T13" fmla="*/ 24 h 78"/>
                  <a:gd name="T14" fmla="*/ 24 w 30"/>
                  <a:gd name="T15" fmla="*/ 12 h 78"/>
                  <a:gd name="T16" fmla="*/ 30 w 30"/>
                  <a:gd name="T17" fmla="*/ 6 h 78"/>
                  <a:gd name="T18" fmla="*/ 30 w 30"/>
                  <a:gd name="T19" fmla="*/ 6 h 78"/>
                  <a:gd name="T20" fmla="*/ 12 w 30"/>
                  <a:gd name="T21" fmla="*/ 0 h 78"/>
                  <a:gd name="T22" fmla="*/ 24 w 30"/>
                  <a:gd name="T23" fmla="*/ 6 h 78"/>
                  <a:gd name="T24" fmla="*/ 24 w 30"/>
                  <a:gd name="T25" fmla="*/ 6 h 7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0" h="78">
                    <a:moveTo>
                      <a:pt x="24" y="6"/>
                    </a:moveTo>
                    <a:lnTo>
                      <a:pt x="18" y="24"/>
                    </a:lnTo>
                    <a:lnTo>
                      <a:pt x="0" y="18"/>
                    </a:lnTo>
                    <a:lnTo>
                      <a:pt x="12" y="30"/>
                    </a:lnTo>
                    <a:lnTo>
                      <a:pt x="6" y="42"/>
                    </a:lnTo>
                    <a:lnTo>
                      <a:pt x="18" y="78"/>
                    </a:lnTo>
                    <a:lnTo>
                      <a:pt x="18" y="24"/>
                    </a:lnTo>
                    <a:lnTo>
                      <a:pt x="24" y="12"/>
                    </a:lnTo>
                    <a:lnTo>
                      <a:pt x="30" y="6"/>
                    </a:lnTo>
                    <a:lnTo>
                      <a:pt x="12" y="0"/>
                    </a:lnTo>
                    <a:lnTo>
                      <a:pt x="24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7" name="Freeform 35"/>
              <p:cNvSpPr>
                <a:spLocks/>
              </p:cNvSpPr>
              <p:nvPr/>
            </p:nvSpPr>
            <p:spPr bwMode="hidden">
              <a:xfrm>
                <a:off x="540" y="3039"/>
                <a:ext cx="24" cy="24"/>
              </a:xfrm>
              <a:custGeom>
                <a:avLst/>
                <a:gdLst>
                  <a:gd name="T0" fmla="*/ 6 w 24"/>
                  <a:gd name="T1" fmla="*/ 0 h 24"/>
                  <a:gd name="T2" fmla="*/ 0 w 24"/>
                  <a:gd name="T3" fmla="*/ 0 h 24"/>
                  <a:gd name="T4" fmla="*/ 6 w 24"/>
                  <a:gd name="T5" fmla="*/ 0 h 24"/>
                  <a:gd name="T6" fmla="*/ 12 w 24"/>
                  <a:gd name="T7" fmla="*/ 6 h 24"/>
                  <a:gd name="T8" fmla="*/ 24 w 24"/>
                  <a:gd name="T9" fmla="*/ 24 h 24"/>
                  <a:gd name="T10" fmla="*/ 24 w 24"/>
                  <a:gd name="T11" fmla="*/ 18 h 24"/>
                  <a:gd name="T12" fmla="*/ 18 w 24"/>
                  <a:gd name="T13" fmla="*/ 6 h 24"/>
                  <a:gd name="T14" fmla="*/ 12 w 24"/>
                  <a:gd name="T15" fmla="*/ 0 h 24"/>
                  <a:gd name="T16" fmla="*/ 6 w 24"/>
                  <a:gd name="T17" fmla="*/ 0 h 24"/>
                  <a:gd name="T18" fmla="*/ 6 w 24"/>
                  <a:gd name="T19" fmla="*/ 0 h 24"/>
                  <a:gd name="T20" fmla="*/ 6 w 24"/>
                  <a:gd name="T21" fmla="*/ 0 h 2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4" h="24">
                    <a:moveTo>
                      <a:pt x="6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12" y="6"/>
                    </a:lnTo>
                    <a:lnTo>
                      <a:pt x="24" y="24"/>
                    </a:lnTo>
                    <a:lnTo>
                      <a:pt x="24" y="18"/>
                    </a:lnTo>
                    <a:lnTo>
                      <a:pt x="18" y="6"/>
                    </a:lnTo>
                    <a:lnTo>
                      <a:pt x="12" y="0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8" name="Freeform 36"/>
              <p:cNvSpPr>
                <a:spLocks/>
              </p:cNvSpPr>
              <p:nvPr/>
            </p:nvSpPr>
            <p:spPr bwMode="hidden">
              <a:xfrm>
                <a:off x="801" y="2681"/>
                <a:ext cx="215" cy="216"/>
              </a:xfrm>
              <a:custGeom>
                <a:avLst/>
                <a:gdLst>
                  <a:gd name="T0" fmla="*/ 215 w 215"/>
                  <a:gd name="T1" fmla="*/ 0 h 216"/>
                  <a:gd name="T2" fmla="*/ 147 w 215"/>
                  <a:gd name="T3" fmla="*/ 36 h 216"/>
                  <a:gd name="T4" fmla="*/ 132 w 215"/>
                  <a:gd name="T5" fmla="*/ 49 h 216"/>
                  <a:gd name="T6" fmla="*/ 104 w 215"/>
                  <a:gd name="T7" fmla="*/ 79 h 216"/>
                  <a:gd name="T8" fmla="*/ 87 w 215"/>
                  <a:gd name="T9" fmla="*/ 114 h 216"/>
                  <a:gd name="T10" fmla="*/ 48 w 215"/>
                  <a:gd name="T11" fmla="*/ 156 h 216"/>
                  <a:gd name="T12" fmla="*/ 42 w 215"/>
                  <a:gd name="T13" fmla="*/ 166 h 216"/>
                  <a:gd name="T14" fmla="*/ 29 w 215"/>
                  <a:gd name="T15" fmla="*/ 177 h 216"/>
                  <a:gd name="T16" fmla="*/ 0 w 215"/>
                  <a:gd name="T17" fmla="*/ 208 h 216"/>
                  <a:gd name="T18" fmla="*/ 48 w 215"/>
                  <a:gd name="T19" fmla="*/ 216 h 216"/>
                  <a:gd name="T20" fmla="*/ 215 w 215"/>
                  <a:gd name="T21" fmla="*/ 0 h 21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15" h="216">
                    <a:moveTo>
                      <a:pt x="215" y="0"/>
                    </a:moveTo>
                    <a:lnTo>
                      <a:pt x="147" y="36"/>
                    </a:lnTo>
                    <a:lnTo>
                      <a:pt x="132" y="49"/>
                    </a:lnTo>
                    <a:lnTo>
                      <a:pt x="104" y="79"/>
                    </a:lnTo>
                    <a:lnTo>
                      <a:pt x="87" y="114"/>
                    </a:lnTo>
                    <a:lnTo>
                      <a:pt x="48" y="156"/>
                    </a:lnTo>
                    <a:lnTo>
                      <a:pt x="42" y="166"/>
                    </a:lnTo>
                    <a:lnTo>
                      <a:pt x="29" y="177"/>
                    </a:lnTo>
                    <a:lnTo>
                      <a:pt x="0" y="208"/>
                    </a:lnTo>
                    <a:lnTo>
                      <a:pt x="48" y="216"/>
                    </a:lnTo>
                    <a:lnTo>
                      <a:pt x="215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9" name="Freeform 37"/>
              <p:cNvSpPr>
                <a:spLocks/>
              </p:cNvSpPr>
              <p:nvPr/>
            </p:nvSpPr>
            <p:spPr bwMode="hidden">
              <a:xfrm>
                <a:off x="536" y="2710"/>
                <a:ext cx="212" cy="179"/>
              </a:xfrm>
              <a:custGeom>
                <a:avLst/>
                <a:gdLst>
                  <a:gd name="T0" fmla="*/ 212 w 212"/>
                  <a:gd name="T1" fmla="*/ 0 h 179"/>
                  <a:gd name="T2" fmla="*/ 144 w 212"/>
                  <a:gd name="T3" fmla="*/ 36 h 179"/>
                  <a:gd name="T4" fmla="*/ 0 w 212"/>
                  <a:gd name="T5" fmla="*/ 179 h 179"/>
                  <a:gd name="T6" fmla="*/ 177 w 212"/>
                  <a:gd name="T7" fmla="*/ 85 h 179"/>
                  <a:gd name="T8" fmla="*/ 212 w 212"/>
                  <a:gd name="T9" fmla="*/ 0 h 17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2" h="179">
                    <a:moveTo>
                      <a:pt x="212" y="0"/>
                    </a:moveTo>
                    <a:lnTo>
                      <a:pt x="144" y="36"/>
                    </a:lnTo>
                    <a:lnTo>
                      <a:pt x="0" y="179"/>
                    </a:lnTo>
                    <a:lnTo>
                      <a:pt x="177" y="85"/>
                    </a:lnTo>
                    <a:lnTo>
                      <a:pt x="212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0" name="Freeform 38"/>
              <p:cNvSpPr>
                <a:spLocks/>
              </p:cNvSpPr>
              <p:nvPr/>
            </p:nvSpPr>
            <p:spPr bwMode="hidden">
              <a:xfrm>
                <a:off x="1037" y="2609"/>
                <a:ext cx="64" cy="79"/>
              </a:xfrm>
              <a:custGeom>
                <a:avLst/>
                <a:gdLst>
                  <a:gd name="T0" fmla="*/ 0 w 64"/>
                  <a:gd name="T1" fmla="*/ 22 h 79"/>
                  <a:gd name="T2" fmla="*/ 64 w 64"/>
                  <a:gd name="T3" fmla="*/ 79 h 79"/>
                  <a:gd name="T4" fmla="*/ 60 w 64"/>
                  <a:gd name="T5" fmla="*/ 0 h 79"/>
                  <a:gd name="T6" fmla="*/ 0 w 64"/>
                  <a:gd name="T7" fmla="*/ 22 h 7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4" h="79">
                    <a:moveTo>
                      <a:pt x="0" y="22"/>
                    </a:moveTo>
                    <a:lnTo>
                      <a:pt x="64" y="79"/>
                    </a:lnTo>
                    <a:lnTo>
                      <a:pt x="60" y="0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1" name="Freeform 39"/>
              <p:cNvSpPr>
                <a:spLocks/>
              </p:cNvSpPr>
              <p:nvPr userDrawn="1"/>
            </p:nvSpPr>
            <p:spPr bwMode="hidden">
              <a:xfrm>
                <a:off x="867" y="2471"/>
                <a:ext cx="137" cy="207"/>
              </a:xfrm>
              <a:custGeom>
                <a:avLst/>
                <a:gdLst>
                  <a:gd name="T0" fmla="*/ 0 w 137"/>
                  <a:gd name="T1" fmla="*/ 0 h 207"/>
                  <a:gd name="T2" fmla="*/ 17 w 137"/>
                  <a:gd name="T3" fmla="*/ 87 h 207"/>
                  <a:gd name="T4" fmla="*/ 69 w 137"/>
                  <a:gd name="T5" fmla="*/ 154 h 207"/>
                  <a:gd name="T6" fmla="*/ 137 w 137"/>
                  <a:gd name="T7" fmla="*/ 207 h 207"/>
                  <a:gd name="T8" fmla="*/ 0 w 137"/>
                  <a:gd name="T9" fmla="*/ 0 h 20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7" h="207">
                    <a:moveTo>
                      <a:pt x="0" y="0"/>
                    </a:moveTo>
                    <a:lnTo>
                      <a:pt x="17" y="87"/>
                    </a:lnTo>
                    <a:lnTo>
                      <a:pt x="69" y="154"/>
                    </a:lnTo>
                    <a:lnTo>
                      <a:pt x="137" y="2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2" name="Freeform 40"/>
              <p:cNvSpPr>
                <a:spLocks/>
              </p:cNvSpPr>
              <p:nvPr userDrawn="1"/>
            </p:nvSpPr>
            <p:spPr bwMode="hidden">
              <a:xfrm>
                <a:off x="817" y="2507"/>
                <a:ext cx="65" cy="222"/>
              </a:xfrm>
              <a:custGeom>
                <a:avLst/>
                <a:gdLst>
                  <a:gd name="T0" fmla="*/ 0 w 65"/>
                  <a:gd name="T1" fmla="*/ 222 h 222"/>
                  <a:gd name="T2" fmla="*/ 40 w 65"/>
                  <a:gd name="T3" fmla="*/ 142 h 222"/>
                  <a:gd name="T4" fmla="*/ 65 w 65"/>
                  <a:gd name="T5" fmla="*/ 72 h 222"/>
                  <a:gd name="T6" fmla="*/ 7 w 65"/>
                  <a:gd name="T7" fmla="*/ 0 h 222"/>
                  <a:gd name="T8" fmla="*/ 0 w 65"/>
                  <a:gd name="T9" fmla="*/ 222 h 2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5" h="222">
                    <a:moveTo>
                      <a:pt x="0" y="222"/>
                    </a:moveTo>
                    <a:lnTo>
                      <a:pt x="40" y="142"/>
                    </a:lnTo>
                    <a:lnTo>
                      <a:pt x="65" y="72"/>
                    </a:lnTo>
                    <a:lnTo>
                      <a:pt x="7" y="0"/>
                    </a:lnTo>
                    <a:lnTo>
                      <a:pt x="0" y="222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</p:grpSp>
      <p:sp>
        <p:nvSpPr>
          <p:cNvPr id="177193" name="Rectangle 41"/>
          <p:cNvSpPr>
            <a:spLocks noGrp="1" noChangeArrowheads="1"/>
          </p:cNvSpPr>
          <p:nvPr>
            <p:ph type="ctrTitle"/>
          </p:nvPr>
        </p:nvSpPr>
        <p:spPr>
          <a:xfrm>
            <a:off x="685800" y="1447800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altLang="cs-CZ" noProof="0" smtClean="0"/>
              <a:t>Klepnutím lze upravit styl předlohy nadpisů.</a:t>
            </a:r>
          </a:p>
        </p:txBody>
      </p:sp>
      <p:sp>
        <p:nvSpPr>
          <p:cNvPr id="177194" name="Rectangle 4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03575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GB" altLang="cs-CZ" noProof="0" smtClean="0"/>
              <a:t>Klepnutím lze upravit styl předlohy podnadpisů.</a:t>
            </a:r>
          </a:p>
        </p:txBody>
      </p:sp>
      <p:sp>
        <p:nvSpPr>
          <p:cNvPr id="43" name="Rectangle 43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cs-CZ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44" name="Rectangle 4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cs-CZ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45" name="Rectangle 4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214B24B-0963-4653-95BD-489A0A7D48D7}" type="slidenum">
              <a:rPr kumimoji="0" lang="en-GB" altLang="cs-CZ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altLang="cs-CZ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41998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cs-CZ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cs-CZ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84275B6-4DBA-419E-B375-0CE44D6F84AB}" type="slidenum">
              <a:rPr kumimoji="0" lang="en-GB" altLang="cs-CZ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altLang="cs-CZ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070909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cs-CZ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cs-CZ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0EB19C5-C420-4655-A550-9ACC670F7454}" type="slidenum">
              <a:rPr kumimoji="0" lang="en-GB" altLang="cs-CZ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altLang="cs-CZ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69992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cs-CZ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cs-CZ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7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D5865A0-0F04-4795-ADFB-867CC1289530}" type="slidenum">
              <a:rPr kumimoji="0" lang="en-GB" altLang="cs-CZ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altLang="cs-CZ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808823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cs-CZ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8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cs-CZ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9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3C3DC79-B5C3-48F3-9BF3-34237CCB201B}" type="slidenum">
              <a:rPr kumimoji="0" lang="en-GB" altLang="cs-CZ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altLang="cs-CZ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24215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cs-CZ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cs-CZ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6D85C50-C65B-4C91-936F-A2D78DB076D2}" type="slidenum">
              <a:rPr kumimoji="0" lang="en-GB" altLang="cs-CZ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altLang="cs-CZ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298986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cs-CZ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3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cs-CZ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4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AC10ED0-0811-4718-8959-3F8C23FE9F2F}" type="slidenum">
              <a:rPr kumimoji="0" lang="en-GB" altLang="cs-CZ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altLang="cs-CZ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13038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15.05.2021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cs-CZ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cs-CZ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7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8DCC629-D5CD-4C74-9239-CF998E823FF1}" type="slidenum">
              <a:rPr kumimoji="0" lang="en-GB" altLang="cs-CZ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altLang="cs-CZ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877002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dirty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cs-CZ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cs-CZ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7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4891F42-64A1-4C98-A8E4-157EA2DF9560}" type="slidenum">
              <a:rPr kumimoji="0" lang="en-GB" altLang="cs-CZ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altLang="cs-CZ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106759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cs-CZ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cs-CZ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AA8BB0B-E919-4C80-8465-5D8EC909EA96}" type="slidenum">
              <a:rPr kumimoji="0" lang="en-GB" altLang="cs-CZ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altLang="cs-CZ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518091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158750"/>
            <a:ext cx="2057400" cy="597217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58750"/>
            <a:ext cx="6019800" cy="597217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cs-CZ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cs-CZ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CCA0D79-C223-43ED-9B44-2CD26687338B}" type="slidenum">
              <a:rPr kumimoji="0" lang="en-GB" altLang="cs-CZ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altLang="cs-CZ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498412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1650"/>
            <a:chOff x="0" y="0"/>
            <a:chExt cx="5758" cy="4316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1812" y="2811"/>
              <a:ext cx="3946" cy="1505"/>
            </a:xfrm>
            <a:custGeom>
              <a:avLst/>
              <a:gdLst>
                <a:gd name="T0" fmla="*/ 149 w 3934"/>
                <a:gd name="T1" fmla="*/ 1505 h 1505"/>
                <a:gd name="T2" fmla="*/ 753 w 3934"/>
                <a:gd name="T3" fmla="*/ 1331 h 1505"/>
                <a:gd name="T4" fmla="*/ 1345 w 3934"/>
                <a:gd name="T5" fmla="*/ 1157 h 1505"/>
                <a:gd name="T6" fmla="*/ 1910 w 3934"/>
                <a:gd name="T7" fmla="*/ 977 h 1505"/>
                <a:gd name="T8" fmla="*/ 2449 w 3934"/>
                <a:gd name="T9" fmla="*/ 792 h 1505"/>
                <a:gd name="T10" fmla="*/ 2720 w 3934"/>
                <a:gd name="T11" fmla="*/ 696 h 1505"/>
                <a:gd name="T12" fmla="*/ 2974 w 3934"/>
                <a:gd name="T13" fmla="*/ 606 h 1505"/>
                <a:gd name="T14" fmla="*/ 3226 w 3934"/>
                <a:gd name="T15" fmla="*/ 510 h 1505"/>
                <a:gd name="T16" fmla="*/ 3471 w 3934"/>
                <a:gd name="T17" fmla="*/ 420 h 1505"/>
                <a:gd name="T18" fmla="*/ 3701 w 3934"/>
                <a:gd name="T19" fmla="*/ 324 h 1505"/>
                <a:gd name="T20" fmla="*/ 3927 w 3934"/>
                <a:gd name="T21" fmla="*/ 234 h 1505"/>
                <a:gd name="T22" fmla="*/ 4146 w 3934"/>
                <a:gd name="T23" fmla="*/ 138 h 1505"/>
                <a:gd name="T24" fmla="*/ 4349 w 3934"/>
                <a:gd name="T25" fmla="*/ 48 h 1505"/>
                <a:gd name="T26" fmla="*/ 4349 w 3934"/>
                <a:gd name="T27" fmla="*/ 0 h 1505"/>
                <a:gd name="T28" fmla="*/ 4139 w 3934"/>
                <a:gd name="T29" fmla="*/ 96 h 1505"/>
                <a:gd name="T30" fmla="*/ 3913 w 3934"/>
                <a:gd name="T31" fmla="*/ 192 h 1505"/>
                <a:gd name="T32" fmla="*/ 3681 w 3934"/>
                <a:gd name="T33" fmla="*/ 288 h 1505"/>
                <a:gd name="T34" fmla="*/ 3445 w 3934"/>
                <a:gd name="T35" fmla="*/ 384 h 1505"/>
                <a:gd name="T36" fmla="*/ 3192 w 3934"/>
                <a:gd name="T37" fmla="*/ 480 h 1505"/>
                <a:gd name="T38" fmla="*/ 2934 w 3934"/>
                <a:gd name="T39" fmla="*/ 576 h 1505"/>
                <a:gd name="T40" fmla="*/ 2665 w 3934"/>
                <a:gd name="T41" fmla="*/ 672 h 1505"/>
                <a:gd name="T42" fmla="*/ 2395 w 3934"/>
                <a:gd name="T43" fmla="*/ 768 h 1505"/>
                <a:gd name="T44" fmla="*/ 2105 w 3934"/>
                <a:gd name="T45" fmla="*/ 864 h 1505"/>
                <a:gd name="T46" fmla="*/ 1817 w 3934"/>
                <a:gd name="T47" fmla="*/ 960 h 1505"/>
                <a:gd name="T48" fmla="*/ 1232 w 3934"/>
                <a:gd name="T49" fmla="*/ 1145 h 1505"/>
                <a:gd name="T50" fmla="*/ 628 w 3934"/>
                <a:gd name="T51" fmla="*/ 1331 h 1505"/>
                <a:gd name="T52" fmla="*/ 0 w 3934"/>
                <a:gd name="T53" fmla="*/ 1505 h 1505"/>
                <a:gd name="T54" fmla="*/ 149 w 3934"/>
                <a:gd name="T55" fmla="*/ 1505 h 1505"/>
                <a:gd name="T56" fmla="*/ 149 w 3934"/>
                <a:gd name="T57" fmla="*/ 1505 h 150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934" h="1505">
                  <a:moveTo>
                    <a:pt x="149" y="1505"/>
                  </a:moveTo>
                  <a:lnTo>
                    <a:pt x="687" y="1331"/>
                  </a:lnTo>
                  <a:lnTo>
                    <a:pt x="1213" y="1157"/>
                  </a:lnTo>
                  <a:lnTo>
                    <a:pt x="1728" y="977"/>
                  </a:lnTo>
                  <a:lnTo>
                    <a:pt x="2218" y="792"/>
                  </a:lnTo>
                  <a:lnTo>
                    <a:pt x="2457" y="696"/>
                  </a:lnTo>
                  <a:lnTo>
                    <a:pt x="2690" y="606"/>
                  </a:lnTo>
                  <a:lnTo>
                    <a:pt x="2918" y="510"/>
                  </a:lnTo>
                  <a:lnTo>
                    <a:pt x="3139" y="420"/>
                  </a:lnTo>
                  <a:lnTo>
                    <a:pt x="3348" y="324"/>
                  </a:lnTo>
                  <a:lnTo>
                    <a:pt x="3551" y="234"/>
                  </a:lnTo>
                  <a:lnTo>
                    <a:pt x="3749" y="138"/>
                  </a:lnTo>
                  <a:lnTo>
                    <a:pt x="3934" y="48"/>
                  </a:lnTo>
                  <a:lnTo>
                    <a:pt x="3934" y="0"/>
                  </a:lnTo>
                  <a:lnTo>
                    <a:pt x="3743" y="96"/>
                  </a:lnTo>
                  <a:lnTo>
                    <a:pt x="3539" y="192"/>
                  </a:lnTo>
                  <a:lnTo>
                    <a:pt x="3330" y="288"/>
                  </a:lnTo>
                  <a:lnTo>
                    <a:pt x="3115" y="384"/>
                  </a:lnTo>
                  <a:lnTo>
                    <a:pt x="2888" y="480"/>
                  </a:lnTo>
                  <a:lnTo>
                    <a:pt x="2654" y="576"/>
                  </a:lnTo>
                  <a:lnTo>
                    <a:pt x="2409" y="672"/>
                  </a:lnTo>
                  <a:lnTo>
                    <a:pt x="2164" y="768"/>
                  </a:lnTo>
                  <a:lnTo>
                    <a:pt x="1907" y="864"/>
                  </a:lnTo>
                  <a:lnTo>
                    <a:pt x="1650" y="960"/>
                  </a:lnTo>
                  <a:lnTo>
                    <a:pt x="1112" y="1145"/>
                  </a:lnTo>
                  <a:lnTo>
                    <a:pt x="562" y="1331"/>
                  </a:lnTo>
                  <a:lnTo>
                    <a:pt x="0" y="1505"/>
                  </a:lnTo>
                  <a:lnTo>
                    <a:pt x="149" y="150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4025" y="3627"/>
              <a:ext cx="1733" cy="689"/>
            </a:xfrm>
            <a:custGeom>
              <a:avLst/>
              <a:gdLst>
                <a:gd name="T0" fmla="*/ 132 w 1728"/>
                <a:gd name="T1" fmla="*/ 689 h 689"/>
                <a:gd name="T2" fmla="*/ 616 w 1728"/>
                <a:gd name="T3" fmla="*/ 527 h 689"/>
                <a:gd name="T4" fmla="*/ 1062 w 1728"/>
                <a:gd name="T5" fmla="*/ 365 h 689"/>
                <a:gd name="T6" fmla="*/ 1275 w 1728"/>
                <a:gd name="T7" fmla="*/ 287 h 689"/>
                <a:gd name="T8" fmla="*/ 1489 w 1728"/>
                <a:gd name="T9" fmla="*/ 203 h 689"/>
                <a:gd name="T10" fmla="*/ 1712 w 1728"/>
                <a:gd name="T11" fmla="*/ 126 h 689"/>
                <a:gd name="T12" fmla="*/ 1893 w 1728"/>
                <a:gd name="T13" fmla="*/ 48 h 689"/>
                <a:gd name="T14" fmla="*/ 1893 w 1728"/>
                <a:gd name="T15" fmla="*/ 0 h 689"/>
                <a:gd name="T16" fmla="*/ 1689 w 1728"/>
                <a:gd name="T17" fmla="*/ 84 h 689"/>
                <a:gd name="T18" fmla="*/ 1459 w 1728"/>
                <a:gd name="T19" fmla="*/ 167 h 689"/>
                <a:gd name="T20" fmla="*/ 1219 w 1728"/>
                <a:gd name="T21" fmla="*/ 257 h 689"/>
                <a:gd name="T22" fmla="*/ 1002 w 1728"/>
                <a:gd name="T23" fmla="*/ 341 h 689"/>
                <a:gd name="T24" fmla="*/ 487 w 1728"/>
                <a:gd name="T25" fmla="*/ 515 h 689"/>
                <a:gd name="T26" fmla="*/ 0 w 1728"/>
                <a:gd name="T27" fmla="*/ 689 h 689"/>
                <a:gd name="T28" fmla="*/ 132 w 1728"/>
                <a:gd name="T29" fmla="*/ 689 h 689"/>
                <a:gd name="T30" fmla="*/ 132 w 1728"/>
                <a:gd name="T31" fmla="*/ 689 h 68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728" h="689">
                  <a:moveTo>
                    <a:pt x="132" y="689"/>
                  </a:moveTo>
                  <a:lnTo>
                    <a:pt x="550" y="527"/>
                  </a:lnTo>
                  <a:lnTo>
                    <a:pt x="963" y="365"/>
                  </a:lnTo>
                  <a:lnTo>
                    <a:pt x="1160" y="287"/>
                  </a:lnTo>
                  <a:lnTo>
                    <a:pt x="1357" y="203"/>
                  </a:lnTo>
                  <a:lnTo>
                    <a:pt x="1549" y="126"/>
                  </a:lnTo>
                  <a:lnTo>
                    <a:pt x="1728" y="48"/>
                  </a:lnTo>
                  <a:lnTo>
                    <a:pt x="1728" y="0"/>
                  </a:lnTo>
                  <a:lnTo>
                    <a:pt x="1531" y="84"/>
                  </a:lnTo>
                  <a:lnTo>
                    <a:pt x="1327" y="167"/>
                  </a:lnTo>
                  <a:lnTo>
                    <a:pt x="1118" y="257"/>
                  </a:lnTo>
                  <a:lnTo>
                    <a:pt x="903" y="341"/>
                  </a:lnTo>
                  <a:lnTo>
                    <a:pt x="454" y="515"/>
                  </a:lnTo>
                  <a:lnTo>
                    <a:pt x="0" y="689"/>
                  </a:lnTo>
                  <a:lnTo>
                    <a:pt x="132" y="68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0" y="0"/>
              <a:ext cx="5578" cy="3447"/>
            </a:xfrm>
            <a:custGeom>
              <a:avLst/>
              <a:gdLst>
                <a:gd name="T0" fmla="*/ 6150 w 5561"/>
                <a:gd name="T1" fmla="*/ 929 h 3447"/>
                <a:gd name="T2" fmla="*/ 6122 w 5561"/>
                <a:gd name="T3" fmla="*/ 773 h 3447"/>
                <a:gd name="T4" fmla="*/ 6031 w 5561"/>
                <a:gd name="T5" fmla="*/ 629 h 3447"/>
                <a:gd name="T6" fmla="*/ 5892 w 5561"/>
                <a:gd name="T7" fmla="*/ 492 h 3447"/>
                <a:gd name="T8" fmla="*/ 5693 w 5561"/>
                <a:gd name="T9" fmla="*/ 366 h 3447"/>
                <a:gd name="T10" fmla="*/ 5441 w 5561"/>
                <a:gd name="T11" fmla="*/ 252 h 3447"/>
                <a:gd name="T12" fmla="*/ 5144 w 5561"/>
                <a:gd name="T13" fmla="*/ 144 h 3447"/>
                <a:gd name="T14" fmla="*/ 4800 w 5561"/>
                <a:gd name="T15" fmla="*/ 48 h 3447"/>
                <a:gd name="T16" fmla="*/ 4421 w 5561"/>
                <a:gd name="T17" fmla="*/ 0 h 3447"/>
                <a:gd name="T18" fmla="*/ 4821 w 5561"/>
                <a:gd name="T19" fmla="*/ 90 h 3447"/>
                <a:gd name="T20" fmla="*/ 5164 w 5561"/>
                <a:gd name="T21" fmla="*/ 192 h 3447"/>
                <a:gd name="T22" fmla="*/ 5454 w 5561"/>
                <a:gd name="T23" fmla="*/ 306 h 3447"/>
                <a:gd name="T24" fmla="*/ 5693 w 5561"/>
                <a:gd name="T25" fmla="*/ 426 h 3447"/>
                <a:gd name="T26" fmla="*/ 5878 w 5561"/>
                <a:gd name="T27" fmla="*/ 557 h 3447"/>
                <a:gd name="T28" fmla="*/ 6005 w 5561"/>
                <a:gd name="T29" fmla="*/ 701 h 3447"/>
                <a:gd name="T30" fmla="*/ 6069 w 5561"/>
                <a:gd name="T31" fmla="*/ 851 h 3447"/>
                <a:gd name="T32" fmla="*/ 6069 w 5561"/>
                <a:gd name="T33" fmla="*/ 1013 h 3447"/>
                <a:gd name="T34" fmla="*/ 6018 w 5561"/>
                <a:gd name="T35" fmla="*/ 1163 h 3447"/>
                <a:gd name="T36" fmla="*/ 5912 w 5561"/>
                <a:gd name="T37" fmla="*/ 1319 h 3447"/>
                <a:gd name="T38" fmla="*/ 5751 w 5561"/>
                <a:gd name="T39" fmla="*/ 1475 h 3447"/>
                <a:gd name="T40" fmla="*/ 5549 w 5561"/>
                <a:gd name="T41" fmla="*/ 1630 h 3447"/>
                <a:gd name="T42" fmla="*/ 5298 w 5561"/>
                <a:gd name="T43" fmla="*/ 1786 h 3447"/>
                <a:gd name="T44" fmla="*/ 5005 w 5561"/>
                <a:gd name="T45" fmla="*/ 1948 h 3447"/>
                <a:gd name="T46" fmla="*/ 4661 w 5561"/>
                <a:gd name="T47" fmla="*/ 2104 h 3447"/>
                <a:gd name="T48" fmla="*/ 4286 w 5561"/>
                <a:gd name="T49" fmla="*/ 2260 h 3447"/>
                <a:gd name="T50" fmla="*/ 3870 w 5561"/>
                <a:gd name="T51" fmla="*/ 2416 h 3447"/>
                <a:gd name="T52" fmla="*/ 3412 w 5561"/>
                <a:gd name="T53" fmla="*/ 2566 h 3447"/>
                <a:gd name="T54" fmla="*/ 2922 w 5561"/>
                <a:gd name="T55" fmla="*/ 2715 h 3447"/>
                <a:gd name="T56" fmla="*/ 2395 w 5561"/>
                <a:gd name="T57" fmla="*/ 2865 h 3447"/>
                <a:gd name="T58" fmla="*/ 1832 w 5561"/>
                <a:gd name="T59" fmla="*/ 3009 h 3447"/>
                <a:gd name="T60" fmla="*/ 1265 w 5561"/>
                <a:gd name="T61" fmla="*/ 3147 h 3447"/>
                <a:gd name="T62" fmla="*/ 646 w 5561"/>
                <a:gd name="T63" fmla="*/ 3279 h 3447"/>
                <a:gd name="T64" fmla="*/ 0 w 5561"/>
                <a:gd name="T65" fmla="*/ 3447 h 3447"/>
                <a:gd name="T66" fmla="*/ 966 w 5561"/>
                <a:gd name="T67" fmla="*/ 3249 h 3447"/>
                <a:gd name="T68" fmla="*/ 1568 w 5561"/>
                <a:gd name="T69" fmla="*/ 3105 h 3447"/>
                <a:gd name="T70" fmla="*/ 2136 w 5561"/>
                <a:gd name="T71" fmla="*/ 2961 h 3447"/>
                <a:gd name="T72" fmla="*/ 2695 w 5561"/>
                <a:gd name="T73" fmla="*/ 2817 h 3447"/>
                <a:gd name="T74" fmla="*/ 3206 w 5561"/>
                <a:gd name="T75" fmla="*/ 2668 h 3447"/>
                <a:gd name="T76" fmla="*/ 3682 w 5561"/>
                <a:gd name="T77" fmla="*/ 2512 h 3447"/>
                <a:gd name="T78" fmla="*/ 4126 w 5561"/>
                <a:gd name="T79" fmla="*/ 2356 h 3447"/>
                <a:gd name="T80" fmla="*/ 4533 w 5561"/>
                <a:gd name="T81" fmla="*/ 2200 h 3447"/>
                <a:gd name="T82" fmla="*/ 4897 w 5561"/>
                <a:gd name="T83" fmla="*/ 2038 h 3447"/>
                <a:gd name="T84" fmla="*/ 5220 w 5561"/>
                <a:gd name="T85" fmla="*/ 1876 h 3447"/>
                <a:gd name="T86" fmla="*/ 5495 w 5561"/>
                <a:gd name="T87" fmla="*/ 1720 h 3447"/>
                <a:gd name="T88" fmla="*/ 5725 w 5561"/>
                <a:gd name="T89" fmla="*/ 1559 h 3447"/>
                <a:gd name="T90" fmla="*/ 5906 w 5561"/>
                <a:gd name="T91" fmla="*/ 1397 h 3447"/>
                <a:gd name="T92" fmla="*/ 6037 w 5561"/>
                <a:gd name="T93" fmla="*/ 1241 h 3447"/>
                <a:gd name="T94" fmla="*/ 6122 w 5561"/>
                <a:gd name="T95" fmla="*/ 1085 h 3447"/>
                <a:gd name="T96" fmla="*/ 6143 w 5561"/>
                <a:gd name="T97" fmla="*/ 1007 h 344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5561" h="3447">
                  <a:moveTo>
                    <a:pt x="5555" y="1007"/>
                  </a:moveTo>
                  <a:lnTo>
                    <a:pt x="5561" y="929"/>
                  </a:lnTo>
                  <a:lnTo>
                    <a:pt x="5555" y="851"/>
                  </a:lnTo>
                  <a:lnTo>
                    <a:pt x="5537" y="773"/>
                  </a:lnTo>
                  <a:lnTo>
                    <a:pt x="5501" y="701"/>
                  </a:lnTo>
                  <a:lnTo>
                    <a:pt x="5453" y="629"/>
                  </a:lnTo>
                  <a:lnTo>
                    <a:pt x="5399" y="563"/>
                  </a:lnTo>
                  <a:lnTo>
                    <a:pt x="5327" y="492"/>
                  </a:lnTo>
                  <a:lnTo>
                    <a:pt x="5244" y="432"/>
                  </a:lnTo>
                  <a:lnTo>
                    <a:pt x="5148" y="366"/>
                  </a:lnTo>
                  <a:lnTo>
                    <a:pt x="5040" y="306"/>
                  </a:lnTo>
                  <a:lnTo>
                    <a:pt x="4921" y="252"/>
                  </a:lnTo>
                  <a:lnTo>
                    <a:pt x="4795" y="198"/>
                  </a:lnTo>
                  <a:lnTo>
                    <a:pt x="4652" y="144"/>
                  </a:lnTo>
                  <a:lnTo>
                    <a:pt x="4502" y="90"/>
                  </a:lnTo>
                  <a:lnTo>
                    <a:pt x="4341" y="48"/>
                  </a:lnTo>
                  <a:lnTo>
                    <a:pt x="4167" y="0"/>
                  </a:lnTo>
                  <a:lnTo>
                    <a:pt x="4000" y="0"/>
                  </a:lnTo>
                  <a:lnTo>
                    <a:pt x="4185" y="42"/>
                  </a:lnTo>
                  <a:lnTo>
                    <a:pt x="4359" y="90"/>
                  </a:lnTo>
                  <a:lnTo>
                    <a:pt x="4520" y="138"/>
                  </a:lnTo>
                  <a:lnTo>
                    <a:pt x="4670" y="192"/>
                  </a:lnTo>
                  <a:lnTo>
                    <a:pt x="4807" y="246"/>
                  </a:lnTo>
                  <a:lnTo>
                    <a:pt x="4933" y="306"/>
                  </a:lnTo>
                  <a:lnTo>
                    <a:pt x="5046" y="366"/>
                  </a:lnTo>
                  <a:lnTo>
                    <a:pt x="5148" y="426"/>
                  </a:lnTo>
                  <a:lnTo>
                    <a:pt x="5238" y="492"/>
                  </a:lnTo>
                  <a:lnTo>
                    <a:pt x="5315" y="557"/>
                  </a:lnTo>
                  <a:lnTo>
                    <a:pt x="5381" y="629"/>
                  </a:lnTo>
                  <a:lnTo>
                    <a:pt x="5429" y="701"/>
                  </a:lnTo>
                  <a:lnTo>
                    <a:pt x="5465" y="779"/>
                  </a:lnTo>
                  <a:lnTo>
                    <a:pt x="5489" y="851"/>
                  </a:lnTo>
                  <a:lnTo>
                    <a:pt x="5495" y="935"/>
                  </a:lnTo>
                  <a:lnTo>
                    <a:pt x="5489" y="1013"/>
                  </a:lnTo>
                  <a:lnTo>
                    <a:pt x="5471" y="1091"/>
                  </a:lnTo>
                  <a:lnTo>
                    <a:pt x="5441" y="1163"/>
                  </a:lnTo>
                  <a:lnTo>
                    <a:pt x="5399" y="1241"/>
                  </a:lnTo>
                  <a:lnTo>
                    <a:pt x="5345" y="1319"/>
                  </a:lnTo>
                  <a:lnTo>
                    <a:pt x="5280" y="1397"/>
                  </a:lnTo>
                  <a:lnTo>
                    <a:pt x="5202" y="1475"/>
                  </a:lnTo>
                  <a:lnTo>
                    <a:pt x="5118" y="1553"/>
                  </a:lnTo>
                  <a:lnTo>
                    <a:pt x="5017" y="1630"/>
                  </a:lnTo>
                  <a:lnTo>
                    <a:pt x="4909" y="1708"/>
                  </a:lnTo>
                  <a:lnTo>
                    <a:pt x="4789" y="1786"/>
                  </a:lnTo>
                  <a:lnTo>
                    <a:pt x="4664" y="1870"/>
                  </a:lnTo>
                  <a:lnTo>
                    <a:pt x="4526" y="1948"/>
                  </a:lnTo>
                  <a:lnTo>
                    <a:pt x="4377" y="2026"/>
                  </a:lnTo>
                  <a:lnTo>
                    <a:pt x="4215" y="2104"/>
                  </a:lnTo>
                  <a:lnTo>
                    <a:pt x="4048" y="2182"/>
                  </a:lnTo>
                  <a:lnTo>
                    <a:pt x="3875" y="2260"/>
                  </a:lnTo>
                  <a:lnTo>
                    <a:pt x="3689" y="2338"/>
                  </a:lnTo>
                  <a:lnTo>
                    <a:pt x="3498" y="2416"/>
                  </a:lnTo>
                  <a:lnTo>
                    <a:pt x="3295" y="2488"/>
                  </a:lnTo>
                  <a:lnTo>
                    <a:pt x="3085" y="2566"/>
                  </a:lnTo>
                  <a:lnTo>
                    <a:pt x="2864" y="2644"/>
                  </a:lnTo>
                  <a:lnTo>
                    <a:pt x="2643" y="2715"/>
                  </a:lnTo>
                  <a:lnTo>
                    <a:pt x="2410" y="2793"/>
                  </a:lnTo>
                  <a:lnTo>
                    <a:pt x="2164" y="2865"/>
                  </a:lnTo>
                  <a:lnTo>
                    <a:pt x="1919" y="2937"/>
                  </a:lnTo>
                  <a:lnTo>
                    <a:pt x="1662" y="3009"/>
                  </a:lnTo>
                  <a:lnTo>
                    <a:pt x="1399" y="3075"/>
                  </a:lnTo>
                  <a:lnTo>
                    <a:pt x="1136" y="3147"/>
                  </a:lnTo>
                  <a:lnTo>
                    <a:pt x="861" y="3213"/>
                  </a:lnTo>
                  <a:lnTo>
                    <a:pt x="580" y="3279"/>
                  </a:lnTo>
                  <a:lnTo>
                    <a:pt x="0" y="3411"/>
                  </a:lnTo>
                  <a:lnTo>
                    <a:pt x="0" y="3447"/>
                  </a:lnTo>
                  <a:lnTo>
                    <a:pt x="586" y="3315"/>
                  </a:lnTo>
                  <a:lnTo>
                    <a:pt x="867" y="3249"/>
                  </a:lnTo>
                  <a:lnTo>
                    <a:pt x="1148" y="3177"/>
                  </a:lnTo>
                  <a:lnTo>
                    <a:pt x="1417" y="3105"/>
                  </a:lnTo>
                  <a:lnTo>
                    <a:pt x="1680" y="3039"/>
                  </a:lnTo>
                  <a:lnTo>
                    <a:pt x="1937" y="2961"/>
                  </a:lnTo>
                  <a:lnTo>
                    <a:pt x="2188" y="2889"/>
                  </a:lnTo>
                  <a:lnTo>
                    <a:pt x="2434" y="2817"/>
                  </a:lnTo>
                  <a:lnTo>
                    <a:pt x="2673" y="2739"/>
                  </a:lnTo>
                  <a:lnTo>
                    <a:pt x="2900" y="2668"/>
                  </a:lnTo>
                  <a:lnTo>
                    <a:pt x="3121" y="2590"/>
                  </a:lnTo>
                  <a:lnTo>
                    <a:pt x="3330" y="2512"/>
                  </a:lnTo>
                  <a:lnTo>
                    <a:pt x="3534" y="2434"/>
                  </a:lnTo>
                  <a:lnTo>
                    <a:pt x="3731" y="2356"/>
                  </a:lnTo>
                  <a:lnTo>
                    <a:pt x="3916" y="2278"/>
                  </a:lnTo>
                  <a:lnTo>
                    <a:pt x="4096" y="2200"/>
                  </a:lnTo>
                  <a:lnTo>
                    <a:pt x="4263" y="2116"/>
                  </a:lnTo>
                  <a:lnTo>
                    <a:pt x="4425" y="2038"/>
                  </a:lnTo>
                  <a:lnTo>
                    <a:pt x="4574" y="1960"/>
                  </a:lnTo>
                  <a:lnTo>
                    <a:pt x="4718" y="1876"/>
                  </a:lnTo>
                  <a:lnTo>
                    <a:pt x="4849" y="1798"/>
                  </a:lnTo>
                  <a:lnTo>
                    <a:pt x="4969" y="1720"/>
                  </a:lnTo>
                  <a:lnTo>
                    <a:pt x="5076" y="1636"/>
                  </a:lnTo>
                  <a:lnTo>
                    <a:pt x="5178" y="1559"/>
                  </a:lnTo>
                  <a:lnTo>
                    <a:pt x="5262" y="1481"/>
                  </a:lnTo>
                  <a:lnTo>
                    <a:pt x="5339" y="1397"/>
                  </a:lnTo>
                  <a:lnTo>
                    <a:pt x="5405" y="1319"/>
                  </a:lnTo>
                  <a:lnTo>
                    <a:pt x="5459" y="1241"/>
                  </a:lnTo>
                  <a:lnTo>
                    <a:pt x="5507" y="1163"/>
                  </a:lnTo>
                  <a:lnTo>
                    <a:pt x="5537" y="1085"/>
                  </a:lnTo>
                  <a:lnTo>
                    <a:pt x="5555" y="100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4942" y="0"/>
              <a:ext cx="816" cy="276"/>
            </a:xfrm>
            <a:custGeom>
              <a:avLst/>
              <a:gdLst>
                <a:gd name="T0" fmla="*/ 813 w 813"/>
                <a:gd name="T1" fmla="*/ 222 h 276"/>
                <a:gd name="T2" fmla="*/ 670 w 813"/>
                <a:gd name="T3" fmla="*/ 162 h 276"/>
                <a:gd name="T4" fmla="*/ 514 w 813"/>
                <a:gd name="T5" fmla="*/ 108 h 276"/>
                <a:gd name="T6" fmla="*/ 347 w 813"/>
                <a:gd name="T7" fmla="*/ 54 h 276"/>
                <a:gd name="T8" fmla="*/ 167 w 813"/>
                <a:gd name="T9" fmla="*/ 0 h 276"/>
                <a:gd name="T10" fmla="*/ 0 w 813"/>
                <a:gd name="T11" fmla="*/ 0 h 276"/>
                <a:gd name="T12" fmla="*/ 227 w 813"/>
                <a:gd name="T13" fmla="*/ 60 h 276"/>
                <a:gd name="T14" fmla="*/ 442 w 813"/>
                <a:gd name="T15" fmla="*/ 132 h 276"/>
                <a:gd name="T16" fmla="*/ 634 w 813"/>
                <a:gd name="T17" fmla="*/ 204 h 276"/>
                <a:gd name="T18" fmla="*/ 813 w 813"/>
                <a:gd name="T19" fmla="*/ 276 h 276"/>
                <a:gd name="T20" fmla="*/ 813 w 813"/>
                <a:gd name="T21" fmla="*/ 222 h 276"/>
                <a:gd name="T22" fmla="*/ 813 w 813"/>
                <a:gd name="T23" fmla="*/ 222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13" h="276">
                  <a:moveTo>
                    <a:pt x="813" y="222"/>
                  </a:moveTo>
                  <a:lnTo>
                    <a:pt x="670" y="162"/>
                  </a:lnTo>
                  <a:lnTo>
                    <a:pt x="514" y="108"/>
                  </a:lnTo>
                  <a:lnTo>
                    <a:pt x="347" y="54"/>
                  </a:lnTo>
                  <a:lnTo>
                    <a:pt x="167" y="0"/>
                  </a:lnTo>
                  <a:lnTo>
                    <a:pt x="0" y="0"/>
                  </a:lnTo>
                  <a:lnTo>
                    <a:pt x="227" y="60"/>
                  </a:lnTo>
                  <a:lnTo>
                    <a:pt x="442" y="132"/>
                  </a:lnTo>
                  <a:lnTo>
                    <a:pt x="634" y="204"/>
                  </a:lnTo>
                  <a:lnTo>
                    <a:pt x="813" y="276"/>
                  </a:lnTo>
                  <a:lnTo>
                    <a:pt x="813" y="222"/>
                  </a:lnTo>
                  <a:lnTo>
                    <a:pt x="813" y="222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5000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 cmpd="sng">
                  <a:solidFill>
                    <a:srgbClr val="003399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12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0" y="1984"/>
              <a:ext cx="5758" cy="2098"/>
            </a:xfrm>
            <a:custGeom>
              <a:avLst/>
              <a:gdLst>
                <a:gd name="T0" fmla="*/ 6365 w 5740"/>
                <a:gd name="T1" fmla="*/ 0 h 2098"/>
                <a:gd name="T2" fmla="*/ 6251 w 5740"/>
                <a:gd name="T3" fmla="*/ 72 h 2098"/>
                <a:gd name="T4" fmla="*/ 6140 w 5740"/>
                <a:gd name="T5" fmla="*/ 138 h 2098"/>
                <a:gd name="T6" fmla="*/ 6012 w 5740"/>
                <a:gd name="T7" fmla="*/ 210 h 2098"/>
                <a:gd name="T8" fmla="*/ 5881 w 5740"/>
                <a:gd name="T9" fmla="*/ 276 h 2098"/>
                <a:gd name="T10" fmla="*/ 5600 w 5740"/>
                <a:gd name="T11" fmla="*/ 414 h 2098"/>
                <a:gd name="T12" fmla="*/ 5294 w 5740"/>
                <a:gd name="T13" fmla="*/ 552 h 2098"/>
                <a:gd name="T14" fmla="*/ 4963 w 5740"/>
                <a:gd name="T15" fmla="*/ 690 h 2098"/>
                <a:gd name="T16" fmla="*/ 4613 w 5740"/>
                <a:gd name="T17" fmla="*/ 827 h 2098"/>
                <a:gd name="T18" fmla="*/ 4242 w 5740"/>
                <a:gd name="T19" fmla="*/ 959 h 2098"/>
                <a:gd name="T20" fmla="*/ 3845 w 5740"/>
                <a:gd name="T21" fmla="*/ 1091 h 2098"/>
                <a:gd name="T22" fmla="*/ 3428 w 5740"/>
                <a:gd name="T23" fmla="*/ 1223 h 2098"/>
                <a:gd name="T24" fmla="*/ 2992 w 5740"/>
                <a:gd name="T25" fmla="*/ 1355 h 2098"/>
                <a:gd name="T26" fmla="*/ 2532 w 5740"/>
                <a:gd name="T27" fmla="*/ 1481 h 2098"/>
                <a:gd name="T28" fmla="*/ 2058 w 5740"/>
                <a:gd name="T29" fmla="*/ 1601 h 2098"/>
                <a:gd name="T30" fmla="*/ 1577 w 5740"/>
                <a:gd name="T31" fmla="*/ 1721 h 2098"/>
                <a:gd name="T32" fmla="*/ 1056 w 5740"/>
                <a:gd name="T33" fmla="*/ 1834 h 2098"/>
                <a:gd name="T34" fmla="*/ 550 w 5740"/>
                <a:gd name="T35" fmla="*/ 1948 h 2098"/>
                <a:gd name="T36" fmla="*/ 0 w 5740"/>
                <a:gd name="T37" fmla="*/ 2056 h 2098"/>
                <a:gd name="T38" fmla="*/ 0 w 5740"/>
                <a:gd name="T39" fmla="*/ 2098 h 2098"/>
                <a:gd name="T40" fmla="*/ 543 w 5740"/>
                <a:gd name="T41" fmla="*/ 1990 h 2098"/>
                <a:gd name="T42" fmla="*/ 1050 w 5740"/>
                <a:gd name="T43" fmla="*/ 1882 h 2098"/>
                <a:gd name="T44" fmla="*/ 1562 w 5740"/>
                <a:gd name="T45" fmla="*/ 1763 h 2098"/>
                <a:gd name="T46" fmla="*/ 2040 w 5740"/>
                <a:gd name="T47" fmla="*/ 1649 h 2098"/>
                <a:gd name="T48" fmla="*/ 2512 w 5740"/>
                <a:gd name="T49" fmla="*/ 1523 h 2098"/>
                <a:gd name="T50" fmla="*/ 2972 w 5740"/>
                <a:gd name="T51" fmla="*/ 1397 h 2098"/>
                <a:gd name="T52" fmla="*/ 3401 w 5740"/>
                <a:gd name="T53" fmla="*/ 1271 h 2098"/>
                <a:gd name="T54" fmla="*/ 3819 w 5740"/>
                <a:gd name="T55" fmla="*/ 1139 h 2098"/>
                <a:gd name="T56" fmla="*/ 4216 w 5740"/>
                <a:gd name="T57" fmla="*/ 1007 h 2098"/>
                <a:gd name="T58" fmla="*/ 4587 w 5740"/>
                <a:gd name="T59" fmla="*/ 875 h 2098"/>
                <a:gd name="T60" fmla="*/ 4943 w 5740"/>
                <a:gd name="T61" fmla="*/ 737 h 2098"/>
                <a:gd name="T62" fmla="*/ 5274 w 5740"/>
                <a:gd name="T63" fmla="*/ 600 h 2098"/>
                <a:gd name="T64" fmla="*/ 5587 w 5740"/>
                <a:gd name="T65" fmla="*/ 462 h 2098"/>
                <a:gd name="T66" fmla="*/ 5869 w 5740"/>
                <a:gd name="T67" fmla="*/ 324 h 2098"/>
                <a:gd name="T68" fmla="*/ 6134 w 5740"/>
                <a:gd name="T69" fmla="*/ 186 h 2098"/>
                <a:gd name="T70" fmla="*/ 6365 w 5740"/>
                <a:gd name="T71" fmla="*/ 48 h 2098"/>
                <a:gd name="T72" fmla="*/ 6365 w 5740"/>
                <a:gd name="T73" fmla="*/ 0 h 2098"/>
                <a:gd name="T74" fmla="*/ 6365 w 5740"/>
                <a:gd name="T75" fmla="*/ 0 h 209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5740" h="2098">
                  <a:moveTo>
                    <a:pt x="5740" y="0"/>
                  </a:moveTo>
                  <a:lnTo>
                    <a:pt x="5638" y="72"/>
                  </a:lnTo>
                  <a:lnTo>
                    <a:pt x="5537" y="138"/>
                  </a:lnTo>
                  <a:lnTo>
                    <a:pt x="5423" y="210"/>
                  </a:lnTo>
                  <a:lnTo>
                    <a:pt x="5304" y="276"/>
                  </a:lnTo>
                  <a:lnTo>
                    <a:pt x="5052" y="414"/>
                  </a:lnTo>
                  <a:lnTo>
                    <a:pt x="4777" y="552"/>
                  </a:lnTo>
                  <a:lnTo>
                    <a:pt x="4478" y="690"/>
                  </a:lnTo>
                  <a:lnTo>
                    <a:pt x="4162" y="827"/>
                  </a:lnTo>
                  <a:lnTo>
                    <a:pt x="3827" y="959"/>
                  </a:lnTo>
                  <a:lnTo>
                    <a:pt x="3468" y="1091"/>
                  </a:lnTo>
                  <a:lnTo>
                    <a:pt x="3091" y="1223"/>
                  </a:lnTo>
                  <a:lnTo>
                    <a:pt x="2697" y="1355"/>
                  </a:lnTo>
                  <a:lnTo>
                    <a:pt x="2284" y="1481"/>
                  </a:lnTo>
                  <a:lnTo>
                    <a:pt x="1860" y="1601"/>
                  </a:lnTo>
                  <a:lnTo>
                    <a:pt x="1417" y="1721"/>
                  </a:lnTo>
                  <a:lnTo>
                    <a:pt x="957" y="1834"/>
                  </a:lnTo>
                  <a:lnTo>
                    <a:pt x="484" y="1948"/>
                  </a:lnTo>
                  <a:lnTo>
                    <a:pt x="0" y="2056"/>
                  </a:lnTo>
                  <a:lnTo>
                    <a:pt x="0" y="2098"/>
                  </a:lnTo>
                  <a:lnTo>
                    <a:pt x="478" y="1990"/>
                  </a:lnTo>
                  <a:lnTo>
                    <a:pt x="951" y="1882"/>
                  </a:lnTo>
                  <a:lnTo>
                    <a:pt x="1405" y="1763"/>
                  </a:lnTo>
                  <a:lnTo>
                    <a:pt x="1842" y="1649"/>
                  </a:lnTo>
                  <a:lnTo>
                    <a:pt x="2266" y="1523"/>
                  </a:lnTo>
                  <a:lnTo>
                    <a:pt x="2679" y="1397"/>
                  </a:lnTo>
                  <a:lnTo>
                    <a:pt x="3067" y="1271"/>
                  </a:lnTo>
                  <a:lnTo>
                    <a:pt x="3444" y="1139"/>
                  </a:lnTo>
                  <a:lnTo>
                    <a:pt x="3803" y="1007"/>
                  </a:lnTo>
                  <a:lnTo>
                    <a:pt x="4138" y="875"/>
                  </a:lnTo>
                  <a:lnTo>
                    <a:pt x="4460" y="737"/>
                  </a:lnTo>
                  <a:lnTo>
                    <a:pt x="4759" y="600"/>
                  </a:lnTo>
                  <a:lnTo>
                    <a:pt x="5040" y="462"/>
                  </a:lnTo>
                  <a:lnTo>
                    <a:pt x="5292" y="324"/>
                  </a:lnTo>
                  <a:lnTo>
                    <a:pt x="5531" y="186"/>
                  </a:lnTo>
                  <a:lnTo>
                    <a:pt x="5740" y="48"/>
                  </a:lnTo>
                  <a:lnTo>
                    <a:pt x="574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0" y="102"/>
              <a:ext cx="1961" cy="1265"/>
            </a:xfrm>
            <a:custGeom>
              <a:avLst/>
              <a:gdLst>
                <a:gd name="T0" fmla="*/ 2158 w 1955"/>
                <a:gd name="T1" fmla="*/ 485 h 1265"/>
                <a:gd name="T2" fmla="*/ 2099 w 1955"/>
                <a:gd name="T3" fmla="*/ 390 h 1265"/>
                <a:gd name="T4" fmla="*/ 1963 w 1955"/>
                <a:gd name="T5" fmla="*/ 306 h 1265"/>
                <a:gd name="T6" fmla="*/ 1744 w 1955"/>
                <a:gd name="T7" fmla="*/ 228 h 1265"/>
                <a:gd name="T8" fmla="*/ 1459 w 1955"/>
                <a:gd name="T9" fmla="*/ 162 h 1265"/>
                <a:gd name="T10" fmla="*/ 1109 w 1955"/>
                <a:gd name="T11" fmla="*/ 102 h 1265"/>
                <a:gd name="T12" fmla="*/ 712 w 1955"/>
                <a:gd name="T13" fmla="*/ 54 h 1265"/>
                <a:gd name="T14" fmla="*/ 260 w 1955"/>
                <a:gd name="T15" fmla="*/ 18 h 1265"/>
                <a:gd name="T16" fmla="*/ 0 w 1955"/>
                <a:gd name="T17" fmla="*/ 12 h 1265"/>
                <a:gd name="T18" fmla="*/ 464 w 1955"/>
                <a:gd name="T19" fmla="*/ 48 h 1265"/>
                <a:gd name="T20" fmla="*/ 911 w 1955"/>
                <a:gd name="T21" fmla="*/ 90 h 1265"/>
                <a:gd name="T22" fmla="*/ 1280 w 1955"/>
                <a:gd name="T23" fmla="*/ 144 h 1265"/>
                <a:gd name="T24" fmla="*/ 1577 w 1955"/>
                <a:gd name="T25" fmla="*/ 204 h 1265"/>
                <a:gd name="T26" fmla="*/ 1805 w 1955"/>
                <a:gd name="T27" fmla="*/ 276 h 1265"/>
                <a:gd name="T28" fmla="*/ 1992 w 1955"/>
                <a:gd name="T29" fmla="*/ 360 h 1265"/>
                <a:gd name="T30" fmla="*/ 2081 w 1955"/>
                <a:gd name="T31" fmla="*/ 443 h 1265"/>
                <a:gd name="T32" fmla="*/ 2099 w 1955"/>
                <a:gd name="T33" fmla="*/ 539 h 1265"/>
                <a:gd name="T34" fmla="*/ 2052 w 1955"/>
                <a:gd name="T35" fmla="*/ 629 h 1265"/>
                <a:gd name="T36" fmla="*/ 1934 w 1955"/>
                <a:gd name="T37" fmla="*/ 719 h 1265"/>
                <a:gd name="T38" fmla="*/ 1744 w 1955"/>
                <a:gd name="T39" fmla="*/ 809 h 1265"/>
                <a:gd name="T40" fmla="*/ 1494 w 1955"/>
                <a:gd name="T41" fmla="*/ 899 h 1265"/>
                <a:gd name="T42" fmla="*/ 1202 w 1955"/>
                <a:gd name="T43" fmla="*/ 989 h 1265"/>
                <a:gd name="T44" fmla="*/ 839 w 1955"/>
                <a:gd name="T45" fmla="*/ 1073 h 1265"/>
                <a:gd name="T46" fmla="*/ 440 w 1955"/>
                <a:gd name="T47" fmla="*/ 1157 h 1265"/>
                <a:gd name="T48" fmla="*/ 0 w 1955"/>
                <a:gd name="T49" fmla="*/ 1241 h 1265"/>
                <a:gd name="T50" fmla="*/ 248 w 1955"/>
                <a:gd name="T51" fmla="*/ 1223 h 1265"/>
                <a:gd name="T52" fmla="*/ 676 w 1955"/>
                <a:gd name="T53" fmla="*/ 1139 h 1265"/>
                <a:gd name="T54" fmla="*/ 1056 w 1955"/>
                <a:gd name="T55" fmla="*/ 1049 h 1265"/>
                <a:gd name="T56" fmla="*/ 1394 w 1955"/>
                <a:gd name="T57" fmla="*/ 959 h 1265"/>
                <a:gd name="T58" fmla="*/ 1678 w 1955"/>
                <a:gd name="T59" fmla="*/ 863 h 1265"/>
                <a:gd name="T60" fmla="*/ 1898 w 1955"/>
                <a:gd name="T61" fmla="*/ 767 h 1265"/>
                <a:gd name="T62" fmla="*/ 2058 w 1955"/>
                <a:gd name="T63" fmla="*/ 677 h 1265"/>
                <a:gd name="T64" fmla="*/ 2137 w 1955"/>
                <a:gd name="T65" fmla="*/ 581 h 1265"/>
                <a:gd name="T66" fmla="*/ 2158 w 1955"/>
                <a:gd name="T67" fmla="*/ 533 h 126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955" h="1265">
                  <a:moveTo>
                    <a:pt x="1955" y="533"/>
                  </a:moveTo>
                  <a:lnTo>
                    <a:pt x="1955" y="485"/>
                  </a:lnTo>
                  <a:lnTo>
                    <a:pt x="1937" y="438"/>
                  </a:lnTo>
                  <a:lnTo>
                    <a:pt x="1901" y="390"/>
                  </a:lnTo>
                  <a:lnTo>
                    <a:pt x="1842" y="348"/>
                  </a:lnTo>
                  <a:lnTo>
                    <a:pt x="1770" y="306"/>
                  </a:lnTo>
                  <a:lnTo>
                    <a:pt x="1686" y="270"/>
                  </a:lnTo>
                  <a:lnTo>
                    <a:pt x="1579" y="228"/>
                  </a:lnTo>
                  <a:lnTo>
                    <a:pt x="1459" y="198"/>
                  </a:lnTo>
                  <a:lnTo>
                    <a:pt x="1327" y="162"/>
                  </a:lnTo>
                  <a:lnTo>
                    <a:pt x="1178" y="132"/>
                  </a:lnTo>
                  <a:lnTo>
                    <a:pt x="1010" y="102"/>
                  </a:lnTo>
                  <a:lnTo>
                    <a:pt x="837" y="78"/>
                  </a:lnTo>
                  <a:lnTo>
                    <a:pt x="646" y="54"/>
                  </a:lnTo>
                  <a:lnTo>
                    <a:pt x="442" y="36"/>
                  </a:lnTo>
                  <a:lnTo>
                    <a:pt x="227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1" y="30"/>
                  </a:lnTo>
                  <a:lnTo>
                    <a:pt x="431" y="48"/>
                  </a:lnTo>
                  <a:lnTo>
                    <a:pt x="628" y="66"/>
                  </a:lnTo>
                  <a:lnTo>
                    <a:pt x="813" y="90"/>
                  </a:lnTo>
                  <a:lnTo>
                    <a:pt x="987" y="114"/>
                  </a:lnTo>
                  <a:lnTo>
                    <a:pt x="1148" y="144"/>
                  </a:lnTo>
                  <a:lnTo>
                    <a:pt x="1292" y="174"/>
                  </a:lnTo>
                  <a:lnTo>
                    <a:pt x="1423" y="204"/>
                  </a:lnTo>
                  <a:lnTo>
                    <a:pt x="1537" y="240"/>
                  </a:lnTo>
                  <a:lnTo>
                    <a:pt x="1638" y="276"/>
                  </a:lnTo>
                  <a:lnTo>
                    <a:pt x="1728" y="318"/>
                  </a:lnTo>
                  <a:lnTo>
                    <a:pt x="1794" y="360"/>
                  </a:lnTo>
                  <a:lnTo>
                    <a:pt x="1848" y="402"/>
                  </a:lnTo>
                  <a:lnTo>
                    <a:pt x="1883" y="443"/>
                  </a:lnTo>
                  <a:lnTo>
                    <a:pt x="1901" y="491"/>
                  </a:lnTo>
                  <a:lnTo>
                    <a:pt x="1901" y="539"/>
                  </a:lnTo>
                  <a:lnTo>
                    <a:pt x="1883" y="587"/>
                  </a:lnTo>
                  <a:lnTo>
                    <a:pt x="1854" y="629"/>
                  </a:lnTo>
                  <a:lnTo>
                    <a:pt x="1806" y="677"/>
                  </a:lnTo>
                  <a:lnTo>
                    <a:pt x="1746" y="719"/>
                  </a:lnTo>
                  <a:lnTo>
                    <a:pt x="1668" y="767"/>
                  </a:lnTo>
                  <a:lnTo>
                    <a:pt x="1579" y="809"/>
                  </a:lnTo>
                  <a:lnTo>
                    <a:pt x="1471" y="857"/>
                  </a:lnTo>
                  <a:lnTo>
                    <a:pt x="1357" y="899"/>
                  </a:lnTo>
                  <a:lnTo>
                    <a:pt x="1226" y="941"/>
                  </a:lnTo>
                  <a:lnTo>
                    <a:pt x="1088" y="989"/>
                  </a:lnTo>
                  <a:lnTo>
                    <a:pt x="933" y="1031"/>
                  </a:lnTo>
                  <a:lnTo>
                    <a:pt x="765" y="1073"/>
                  </a:lnTo>
                  <a:lnTo>
                    <a:pt x="592" y="1115"/>
                  </a:lnTo>
                  <a:lnTo>
                    <a:pt x="407" y="1157"/>
                  </a:lnTo>
                  <a:lnTo>
                    <a:pt x="209" y="1199"/>
                  </a:lnTo>
                  <a:lnTo>
                    <a:pt x="0" y="1241"/>
                  </a:lnTo>
                  <a:lnTo>
                    <a:pt x="0" y="1265"/>
                  </a:lnTo>
                  <a:lnTo>
                    <a:pt x="215" y="1223"/>
                  </a:lnTo>
                  <a:lnTo>
                    <a:pt x="413" y="1181"/>
                  </a:lnTo>
                  <a:lnTo>
                    <a:pt x="610" y="1139"/>
                  </a:lnTo>
                  <a:lnTo>
                    <a:pt x="789" y="1091"/>
                  </a:lnTo>
                  <a:lnTo>
                    <a:pt x="957" y="1049"/>
                  </a:lnTo>
                  <a:lnTo>
                    <a:pt x="1118" y="1001"/>
                  </a:lnTo>
                  <a:lnTo>
                    <a:pt x="1262" y="959"/>
                  </a:lnTo>
                  <a:lnTo>
                    <a:pt x="1393" y="911"/>
                  </a:lnTo>
                  <a:lnTo>
                    <a:pt x="1513" y="863"/>
                  </a:lnTo>
                  <a:lnTo>
                    <a:pt x="1620" y="815"/>
                  </a:lnTo>
                  <a:lnTo>
                    <a:pt x="1716" y="767"/>
                  </a:lnTo>
                  <a:lnTo>
                    <a:pt x="1794" y="725"/>
                  </a:lnTo>
                  <a:lnTo>
                    <a:pt x="1860" y="677"/>
                  </a:lnTo>
                  <a:lnTo>
                    <a:pt x="1907" y="629"/>
                  </a:lnTo>
                  <a:lnTo>
                    <a:pt x="1937" y="581"/>
                  </a:lnTo>
                  <a:lnTo>
                    <a:pt x="1955" y="53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0" y="0"/>
              <a:ext cx="4709" cy="2901"/>
            </a:xfrm>
            <a:custGeom>
              <a:avLst/>
              <a:gdLst>
                <a:gd name="T0" fmla="*/ 5213 w 4694"/>
                <a:gd name="T1" fmla="*/ 797 h 2901"/>
                <a:gd name="T2" fmla="*/ 5179 w 4694"/>
                <a:gd name="T3" fmla="*/ 665 h 2901"/>
                <a:gd name="T4" fmla="*/ 5096 w 4694"/>
                <a:gd name="T5" fmla="*/ 540 h 2901"/>
                <a:gd name="T6" fmla="*/ 4961 w 4694"/>
                <a:gd name="T7" fmla="*/ 426 h 2901"/>
                <a:gd name="T8" fmla="*/ 4776 w 4694"/>
                <a:gd name="T9" fmla="*/ 312 h 2901"/>
                <a:gd name="T10" fmla="*/ 4535 w 4694"/>
                <a:gd name="T11" fmla="*/ 216 h 2901"/>
                <a:gd name="T12" fmla="*/ 4257 w 4694"/>
                <a:gd name="T13" fmla="*/ 120 h 2901"/>
                <a:gd name="T14" fmla="*/ 3931 w 4694"/>
                <a:gd name="T15" fmla="*/ 36 h 2901"/>
                <a:gd name="T16" fmla="*/ 3559 w 4694"/>
                <a:gd name="T17" fmla="*/ 0 h 2901"/>
                <a:gd name="T18" fmla="*/ 3931 w 4694"/>
                <a:gd name="T19" fmla="*/ 78 h 2901"/>
                <a:gd name="T20" fmla="*/ 4257 w 4694"/>
                <a:gd name="T21" fmla="*/ 162 h 2901"/>
                <a:gd name="T22" fmla="*/ 4535 w 4694"/>
                <a:gd name="T23" fmla="*/ 258 h 2901"/>
                <a:gd name="T24" fmla="*/ 4764 w 4694"/>
                <a:gd name="T25" fmla="*/ 366 h 2901"/>
                <a:gd name="T26" fmla="*/ 4936 w 4694"/>
                <a:gd name="T27" fmla="*/ 480 h 2901"/>
                <a:gd name="T28" fmla="*/ 5057 w 4694"/>
                <a:gd name="T29" fmla="*/ 605 h 2901"/>
                <a:gd name="T30" fmla="*/ 5121 w 4694"/>
                <a:gd name="T31" fmla="*/ 737 h 2901"/>
                <a:gd name="T32" fmla="*/ 5121 w 4694"/>
                <a:gd name="T33" fmla="*/ 875 h 2901"/>
                <a:gd name="T34" fmla="*/ 5077 w 4694"/>
                <a:gd name="T35" fmla="*/ 1001 h 2901"/>
                <a:gd name="T36" fmla="*/ 4989 w 4694"/>
                <a:gd name="T37" fmla="*/ 1127 h 2901"/>
                <a:gd name="T38" fmla="*/ 4854 w 4694"/>
                <a:gd name="T39" fmla="*/ 1259 h 2901"/>
                <a:gd name="T40" fmla="*/ 4685 w 4694"/>
                <a:gd name="T41" fmla="*/ 1385 h 2901"/>
                <a:gd name="T42" fmla="*/ 4470 w 4694"/>
                <a:gd name="T43" fmla="*/ 1517 h 2901"/>
                <a:gd name="T44" fmla="*/ 4222 w 4694"/>
                <a:gd name="T45" fmla="*/ 1648 h 2901"/>
                <a:gd name="T46" fmla="*/ 3939 w 4694"/>
                <a:gd name="T47" fmla="*/ 1774 h 2901"/>
                <a:gd name="T48" fmla="*/ 3620 w 4694"/>
                <a:gd name="T49" fmla="*/ 1906 h 2901"/>
                <a:gd name="T50" fmla="*/ 3268 w 4694"/>
                <a:gd name="T51" fmla="*/ 2032 h 2901"/>
                <a:gd name="T52" fmla="*/ 2883 w 4694"/>
                <a:gd name="T53" fmla="*/ 2164 h 2901"/>
                <a:gd name="T54" fmla="*/ 2470 w 4694"/>
                <a:gd name="T55" fmla="*/ 2284 h 2901"/>
                <a:gd name="T56" fmla="*/ 2022 w 4694"/>
                <a:gd name="T57" fmla="*/ 2410 h 2901"/>
                <a:gd name="T58" fmla="*/ 1561 w 4694"/>
                <a:gd name="T59" fmla="*/ 2530 h 2901"/>
                <a:gd name="T60" fmla="*/ 550 w 4694"/>
                <a:gd name="T61" fmla="*/ 2757 h 2901"/>
                <a:gd name="T62" fmla="*/ 0 w 4694"/>
                <a:gd name="T63" fmla="*/ 2901 h 2901"/>
                <a:gd name="T64" fmla="*/ 1068 w 4694"/>
                <a:gd name="T65" fmla="*/ 2674 h 2901"/>
                <a:gd name="T66" fmla="*/ 1819 w 4694"/>
                <a:gd name="T67" fmla="*/ 2494 h 2901"/>
                <a:gd name="T68" fmla="*/ 2288 w 4694"/>
                <a:gd name="T69" fmla="*/ 2374 h 2901"/>
                <a:gd name="T70" fmla="*/ 2721 w 4694"/>
                <a:gd name="T71" fmla="*/ 2248 h 2901"/>
                <a:gd name="T72" fmla="*/ 3128 w 4694"/>
                <a:gd name="T73" fmla="*/ 2116 h 2901"/>
                <a:gd name="T74" fmla="*/ 3500 w 4694"/>
                <a:gd name="T75" fmla="*/ 1984 h 2901"/>
                <a:gd name="T76" fmla="*/ 3845 w 4694"/>
                <a:gd name="T77" fmla="*/ 1858 h 2901"/>
                <a:gd name="T78" fmla="*/ 4151 w 4694"/>
                <a:gd name="T79" fmla="*/ 1720 h 2901"/>
                <a:gd name="T80" fmla="*/ 4425 w 4694"/>
                <a:gd name="T81" fmla="*/ 1589 h 2901"/>
                <a:gd name="T82" fmla="*/ 4658 w 4694"/>
                <a:gd name="T83" fmla="*/ 1457 h 2901"/>
                <a:gd name="T84" fmla="*/ 4854 w 4694"/>
                <a:gd name="T85" fmla="*/ 1325 h 2901"/>
                <a:gd name="T86" fmla="*/ 5009 w 4694"/>
                <a:gd name="T87" fmla="*/ 1193 h 2901"/>
                <a:gd name="T88" fmla="*/ 5121 w 4694"/>
                <a:gd name="T89" fmla="*/ 1061 h 2901"/>
                <a:gd name="T90" fmla="*/ 5186 w 4694"/>
                <a:gd name="T91" fmla="*/ 935 h 2901"/>
                <a:gd name="T92" fmla="*/ 5207 w 4694"/>
                <a:gd name="T93" fmla="*/ 869 h 290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4694" h="2901">
                  <a:moveTo>
                    <a:pt x="4688" y="869"/>
                  </a:moveTo>
                  <a:lnTo>
                    <a:pt x="4694" y="797"/>
                  </a:lnTo>
                  <a:lnTo>
                    <a:pt x="4688" y="731"/>
                  </a:lnTo>
                  <a:lnTo>
                    <a:pt x="4664" y="665"/>
                  </a:lnTo>
                  <a:lnTo>
                    <a:pt x="4634" y="599"/>
                  </a:lnTo>
                  <a:lnTo>
                    <a:pt x="4586" y="540"/>
                  </a:lnTo>
                  <a:lnTo>
                    <a:pt x="4532" y="480"/>
                  </a:lnTo>
                  <a:lnTo>
                    <a:pt x="4466" y="426"/>
                  </a:lnTo>
                  <a:lnTo>
                    <a:pt x="4389" y="366"/>
                  </a:lnTo>
                  <a:lnTo>
                    <a:pt x="4299" y="312"/>
                  </a:lnTo>
                  <a:lnTo>
                    <a:pt x="4197" y="264"/>
                  </a:lnTo>
                  <a:lnTo>
                    <a:pt x="4084" y="216"/>
                  </a:lnTo>
                  <a:lnTo>
                    <a:pt x="3964" y="168"/>
                  </a:lnTo>
                  <a:lnTo>
                    <a:pt x="3833" y="120"/>
                  </a:lnTo>
                  <a:lnTo>
                    <a:pt x="3689" y="78"/>
                  </a:lnTo>
                  <a:lnTo>
                    <a:pt x="3540" y="36"/>
                  </a:lnTo>
                  <a:lnTo>
                    <a:pt x="3378" y="0"/>
                  </a:lnTo>
                  <a:lnTo>
                    <a:pt x="3205" y="0"/>
                  </a:lnTo>
                  <a:lnTo>
                    <a:pt x="3378" y="36"/>
                  </a:lnTo>
                  <a:lnTo>
                    <a:pt x="3540" y="78"/>
                  </a:lnTo>
                  <a:lnTo>
                    <a:pt x="3689" y="120"/>
                  </a:lnTo>
                  <a:lnTo>
                    <a:pt x="3833" y="162"/>
                  </a:lnTo>
                  <a:lnTo>
                    <a:pt x="3964" y="210"/>
                  </a:lnTo>
                  <a:lnTo>
                    <a:pt x="4084" y="258"/>
                  </a:lnTo>
                  <a:lnTo>
                    <a:pt x="4191" y="312"/>
                  </a:lnTo>
                  <a:lnTo>
                    <a:pt x="4287" y="366"/>
                  </a:lnTo>
                  <a:lnTo>
                    <a:pt x="4371" y="420"/>
                  </a:lnTo>
                  <a:lnTo>
                    <a:pt x="4443" y="480"/>
                  </a:lnTo>
                  <a:lnTo>
                    <a:pt x="4502" y="540"/>
                  </a:lnTo>
                  <a:lnTo>
                    <a:pt x="4550" y="605"/>
                  </a:lnTo>
                  <a:lnTo>
                    <a:pt x="4586" y="671"/>
                  </a:lnTo>
                  <a:lnTo>
                    <a:pt x="4610" y="737"/>
                  </a:lnTo>
                  <a:lnTo>
                    <a:pt x="4616" y="803"/>
                  </a:lnTo>
                  <a:lnTo>
                    <a:pt x="4610" y="875"/>
                  </a:lnTo>
                  <a:lnTo>
                    <a:pt x="4592" y="935"/>
                  </a:lnTo>
                  <a:lnTo>
                    <a:pt x="4568" y="1001"/>
                  </a:lnTo>
                  <a:lnTo>
                    <a:pt x="4532" y="1067"/>
                  </a:lnTo>
                  <a:lnTo>
                    <a:pt x="4490" y="1127"/>
                  </a:lnTo>
                  <a:lnTo>
                    <a:pt x="4437" y="1193"/>
                  </a:lnTo>
                  <a:lnTo>
                    <a:pt x="4371" y="1259"/>
                  </a:lnTo>
                  <a:lnTo>
                    <a:pt x="4299" y="1325"/>
                  </a:lnTo>
                  <a:lnTo>
                    <a:pt x="4215" y="1385"/>
                  </a:lnTo>
                  <a:lnTo>
                    <a:pt x="4126" y="1451"/>
                  </a:lnTo>
                  <a:lnTo>
                    <a:pt x="4024" y="1517"/>
                  </a:lnTo>
                  <a:lnTo>
                    <a:pt x="3916" y="1583"/>
                  </a:lnTo>
                  <a:lnTo>
                    <a:pt x="3803" y="1648"/>
                  </a:lnTo>
                  <a:lnTo>
                    <a:pt x="3677" y="1714"/>
                  </a:lnTo>
                  <a:lnTo>
                    <a:pt x="3546" y="1774"/>
                  </a:lnTo>
                  <a:lnTo>
                    <a:pt x="3408" y="1840"/>
                  </a:lnTo>
                  <a:lnTo>
                    <a:pt x="3259" y="1906"/>
                  </a:lnTo>
                  <a:lnTo>
                    <a:pt x="3103" y="1972"/>
                  </a:lnTo>
                  <a:lnTo>
                    <a:pt x="2942" y="2032"/>
                  </a:lnTo>
                  <a:lnTo>
                    <a:pt x="2768" y="2098"/>
                  </a:lnTo>
                  <a:lnTo>
                    <a:pt x="2595" y="2164"/>
                  </a:lnTo>
                  <a:lnTo>
                    <a:pt x="2410" y="2224"/>
                  </a:lnTo>
                  <a:lnTo>
                    <a:pt x="2224" y="2284"/>
                  </a:lnTo>
                  <a:lnTo>
                    <a:pt x="2027" y="2350"/>
                  </a:lnTo>
                  <a:lnTo>
                    <a:pt x="1824" y="2410"/>
                  </a:lnTo>
                  <a:lnTo>
                    <a:pt x="1614" y="2470"/>
                  </a:lnTo>
                  <a:lnTo>
                    <a:pt x="1399" y="2530"/>
                  </a:lnTo>
                  <a:lnTo>
                    <a:pt x="957" y="2644"/>
                  </a:lnTo>
                  <a:lnTo>
                    <a:pt x="484" y="2757"/>
                  </a:lnTo>
                  <a:lnTo>
                    <a:pt x="0" y="2865"/>
                  </a:lnTo>
                  <a:lnTo>
                    <a:pt x="0" y="2901"/>
                  </a:lnTo>
                  <a:lnTo>
                    <a:pt x="496" y="2787"/>
                  </a:lnTo>
                  <a:lnTo>
                    <a:pt x="969" y="2674"/>
                  </a:lnTo>
                  <a:lnTo>
                    <a:pt x="1423" y="2554"/>
                  </a:lnTo>
                  <a:lnTo>
                    <a:pt x="1638" y="2494"/>
                  </a:lnTo>
                  <a:lnTo>
                    <a:pt x="1854" y="2434"/>
                  </a:lnTo>
                  <a:lnTo>
                    <a:pt x="2057" y="2374"/>
                  </a:lnTo>
                  <a:lnTo>
                    <a:pt x="2254" y="2308"/>
                  </a:lnTo>
                  <a:lnTo>
                    <a:pt x="2451" y="2248"/>
                  </a:lnTo>
                  <a:lnTo>
                    <a:pt x="2637" y="2182"/>
                  </a:lnTo>
                  <a:lnTo>
                    <a:pt x="2816" y="2116"/>
                  </a:lnTo>
                  <a:lnTo>
                    <a:pt x="2990" y="2050"/>
                  </a:lnTo>
                  <a:lnTo>
                    <a:pt x="3151" y="1984"/>
                  </a:lnTo>
                  <a:lnTo>
                    <a:pt x="3312" y="1924"/>
                  </a:lnTo>
                  <a:lnTo>
                    <a:pt x="3462" y="1858"/>
                  </a:lnTo>
                  <a:lnTo>
                    <a:pt x="3605" y="1792"/>
                  </a:lnTo>
                  <a:lnTo>
                    <a:pt x="3737" y="1720"/>
                  </a:lnTo>
                  <a:lnTo>
                    <a:pt x="3863" y="1654"/>
                  </a:lnTo>
                  <a:lnTo>
                    <a:pt x="3982" y="1589"/>
                  </a:lnTo>
                  <a:lnTo>
                    <a:pt x="4090" y="1523"/>
                  </a:lnTo>
                  <a:lnTo>
                    <a:pt x="4191" y="1457"/>
                  </a:lnTo>
                  <a:lnTo>
                    <a:pt x="4287" y="1391"/>
                  </a:lnTo>
                  <a:lnTo>
                    <a:pt x="4371" y="1325"/>
                  </a:lnTo>
                  <a:lnTo>
                    <a:pt x="4443" y="1259"/>
                  </a:lnTo>
                  <a:lnTo>
                    <a:pt x="4508" y="1193"/>
                  </a:lnTo>
                  <a:lnTo>
                    <a:pt x="4562" y="1127"/>
                  </a:lnTo>
                  <a:lnTo>
                    <a:pt x="4610" y="1061"/>
                  </a:lnTo>
                  <a:lnTo>
                    <a:pt x="4646" y="995"/>
                  </a:lnTo>
                  <a:lnTo>
                    <a:pt x="4670" y="935"/>
                  </a:lnTo>
                  <a:lnTo>
                    <a:pt x="4688" y="86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0"/>
              <a:ext cx="3773" cy="2356"/>
            </a:xfrm>
            <a:custGeom>
              <a:avLst/>
              <a:gdLst>
                <a:gd name="T0" fmla="*/ 4176 w 3761"/>
                <a:gd name="T1" fmla="*/ 719 h 2356"/>
                <a:gd name="T2" fmla="*/ 4144 w 3761"/>
                <a:gd name="T3" fmla="*/ 599 h 2356"/>
                <a:gd name="T4" fmla="*/ 4059 w 3761"/>
                <a:gd name="T5" fmla="*/ 486 h 2356"/>
                <a:gd name="T6" fmla="*/ 3910 w 3761"/>
                <a:gd name="T7" fmla="*/ 378 h 2356"/>
                <a:gd name="T8" fmla="*/ 3720 w 3761"/>
                <a:gd name="T9" fmla="*/ 282 h 2356"/>
                <a:gd name="T10" fmla="*/ 3473 w 3761"/>
                <a:gd name="T11" fmla="*/ 192 h 2356"/>
                <a:gd name="T12" fmla="*/ 3181 w 3761"/>
                <a:gd name="T13" fmla="*/ 108 h 2356"/>
                <a:gd name="T14" fmla="*/ 2842 w 3761"/>
                <a:gd name="T15" fmla="*/ 36 h 2356"/>
                <a:gd name="T16" fmla="*/ 2476 w 3761"/>
                <a:gd name="T17" fmla="*/ 0 h 2356"/>
                <a:gd name="T18" fmla="*/ 2863 w 3761"/>
                <a:gd name="T19" fmla="*/ 72 h 2356"/>
                <a:gd name="T20" fmla="*/ 3194 w 3761"/>
                <a:gd name="T21" fmla="*/ 150 h 2356"/>
                <a:gd name="T22" fmla="*/ 3486 w 3761"/>
                <a:gd name="T23" fmla="*/ 234 h 2356"/>
                <a:gd name="T24" fmla="*/ 3720 w 3761"/>
                <a:gd name="T25" fmla="*/ 330 h 2356"/>
                <a:gd name="T26" fmla="*/ 3903 w 3761"/>
                <a:gd name="T27" fmla="*/ 432 h 2356"/>
                <a:gd name="T28" fmla="*/ 4027 w 3761"/>
                <a:gd name="T29" fmla="*/ 545 h 2356"/>
                <a:gd name="T30" fmla="*/ 4092 w 3761"/>
                <a:gd name="T31" fmla="*/ 665 h 2356"/>
                <a:gd name="T32" fmla="*/ 4098 w 3761"/>
                <a:gd name="T33" fmla="*/ 791 h 2356"/>
                <a:gd name="T34" fmla="*/ 4059 w 3761"/>
                <a:gd name="T35" fmla="*/ 887 h 2356"/>
                <a:gd name="T36" fmla="*/ 3992 w 3761"/>
                <a:gd name="T37" fmla="*/ 989 h 2356"/>
                <a:gd name="T38" fmla="*/ 3884 w 3761"/>
                <a:gd name="T39" fmla="*/ 1091 h 2356"/>
                <a:gd name="T40" fmla="*/ 3746 w 3761"/>
                <a:gd name="T41" fmla="*/ 1187 h 2356"/>
                <a:gd name="T42" fmla="*/ 3579 w 3761"/>
                <a:gd name="T43" fmla="*/ 1289 h 2356"/>
                <a:gd name="T44" fmla="*/ 3381 w 3761"/>
                <a:gd name="T45" fmla="*/ 1391 h 2356"/>
                <a:gd name="T46" fmla="*/ 3148 w 3761"/>
                <a:gd name="T47" fmla="*/ 1493 h 2356"/>
                <a:gd name="T48" fmla="*/ 2896 w 3761"/>
                <a:gd name="T49" fmla="*/ 1589 h 2356"/>
                <a:gd name="T50" fmla="*/ 2306 w 3761"/>
                <a:gd name="T51" fmla="*/ 1786 h 2356"/>
                <a:gd name="T52" fmla="*/ 1624 w 3761"/>
                <a:gd name="T53" fmla="*/ 1972 h 2356"/>
                <a:gd name="T54" fmla="*/ 854 w 3761"/>
                <a:gd name="T55" fmla="*/ 2158 h 2356"/>
                <a:gd name="T56" fmla="*/ 0 w 3761"/>
                <a:gd name="T57" fmla="*/ 2326 h 2356"/>
                <a:gd name="T58" fmla="*/ 434 w 3761"/>
                <a:gd name="T59" fmla="*/ 2272 h 2356"/>
                <a:gd name="T60" fmla="*/ 1274 w 3761"/>
                <a:gd name="T61" fmla="*/ 2092 h 2356"/>
                <a:gd name="T62" fmla="*/ 2010 w 3761"/>
                <a:gd name="T63" fmla="*/ 1900 h 2356"/>
                <a:gd name="T64" fmla="*/ 2656 w 3761"/>
                <a:gd name="T65" fmla="*/ 1702 h 2356"/>
                <a:gd name="T66" fmla="*/ 2944 w 3761"/>
                <a:gd name="T67" fmla="*/ 1607 h 2356"/>
                <a:gd name="T68" fmla="*/ 3201 w 3761"/>
                <a:gd name="T69" fmla="*/ 1505 h 2356"/>
                <a:gd name="T70" fmla="*/ 3434 w 3761"/>
                <a:gd name="T71" fmla="*/ 1403 h 2356"/>
                <a:gd name="T72" fmla="*/ 3641 w 3761"/>
                <a:gd name="T73" fmla="*/ 1301 h 2356"/>
                <a:gd name="T74" fmla="*/ 3812 w 3761"/>
                <a:gd name="T75" fmla="*/ 1193 h 2356"/>
                <a:gd name="T76" fmla="*/ 3951 w 3761"/>
                <a:gd name="T77" fmla="*/ 1091 h 2356"/>
                <a:gd name="T78" fmla="*/ 4059 w 3761"/>
                <a:gd name="T79" fmla="*/ 989 h 2356"/>
                <a:gd name="T80" fmla="*/ 4131 w 3761"/>
                <a:gd name="T81" fmla="*/ 887 h 2356"/>
                <a:gd name="T82" fmla="*/ 4170 w 3761"/>
                <a:gd name="T83" fmla="*/ 785 h 235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3761" h="2356">
                  <a:moveTo>
                    <a:pt x="3755" y="785"/>
                  </a:moveTo>
                  <a:lnTo>
                    <a:pt x="3761" y="719"/>
                  </a:lnTo>
                  <a:lnTo>
                    <a:pt x="3755" y="659"/>
                  </a:lnTo>
                  <a:lnTo>
                    <a:pt x="3731" y="599"/>
                  </a:lnTo>
                  <a:lnTo>
                    <a:pt x="3701" y="545"/>
                  </a:lnTo>
                  <a:lnTo>
                    <a:pt x="3653" y="486"/>
                  </a:lnTo>
                  <a:lnTo>
                    <a:pt x="3593" y="432"/>
                  </a:lnTo>
                  <a:lnTo>
                    <a:pt x="3522" y="378"/>
                  </a:lnTo>
                  <a:lnTo>
                    <a:pt x="3444" y="330"/>
                  </a:lnTo>
                  <a:lnTo>
                    <a:pt x="3348" y="282"/>
                  </a:lnTo>
                  <a:lnTo>
                    <a:pt x="3241" y="234"/>
                  </a:lnTo>
                  <a:lnTo>
                    <a:pt x="3127" y="192"/>
                  </a:lnTo>
                  <a:lnTo>
                    <a:pt x="3002" y="150"/>
                  </a:lnTo>
                  <a:lnTo>
                    <a:pt x="2864" y="108"/>
                  </a:lnTo>
                  <a:lnTo>
                    <a:pt x="2715" y="72"/>
                  </a:lnTo>
                  <a:lnTo>
                    <a:pt x="2559" y="36"/>
                  </a:lnTo>
                  <a:lnTo>
                    <a:pt x="2392" y="0"/>
                  </a:lnTo>
                  <a:lnTo>
                    <a:pt x="2230" y="0"/>
                  </a:lnTo>
                  <a:lnTo>
                    <a:pt x="2410" y="36"/>
                  </a:lnTo>
                  <a:lnTo>
                    <a:pt x="2577" y="72"/>
                  </a:lnTo>
                  <a:lnTo>
                    <a:pt x="2732" y="108"/>
                  </a:lnTo>
                  <a:lnTo>
                    <a:pt x="2876" y="150"/>
                  </a:lnTo>
                  <a:lnTo>
                    <a:pt x="3014" y="192"/>
                  </a:lnTo>
                  <a:lnTo>
                    <a:pt x="3139" y="234"/>
                  </a:lnTo>
                  <a:lnTo>
                    <a:pt x="3253" y="282"/>
                  </a:lnTo>
                  <a:lnTo>
                    <a:pt x="3348" y="330"/>
                  </a:lnTo>
                  <a:lnTo>
                    <a:pt x="3438" y="384"/>
                  </a:lnTo>
                  <a:lnTo>
                    <a:pt x="3516" y="432"/>
                  </a:lnTo>
                  <a:lnTo>
                    <a:pt x="3576" y="492"/>
                  </a:lnTo>
                  <a:lnTo>
                    <a:pt x="3623" y="545"/>
                  </a:lnTo>
                  <a:lnTo>
                    <a:pt x="3665" y="605"/>
                  </a:lnTo>
                  <a:lnTo>
                    <a:pt x="3683" y="665"/>
                  </a:lnTo>
                  <a:lnTo>
                    <a:pt x="3695" y="725"/>
                  </a:lnTo>
                  <a:lnTo>
                    <a:pt x="3689" y="791"/>
                  </a:lnTo>
                  <a:lnTo>
                    <a:pt x="3677" y="839"/>
                  </a:lnTo>
                  <a:lnTo>
                    <a:pt x="3653" y="887"/>
                  </a:lnTo>
                  <a:lnTo>
                    <a:pt x="3629" y="941"/>
                  </a:lnTo>
                  <a:lnTo>
                    <a:pt x="3593" y="989"/>
                  </a:lnTo>
                  <a:lnTo>
                    <a:pt x="3546" y="1037"/>
                  </a:lnTo>
                  <a:lnTo>
                    <a:pt x="3498" y="1091"/>
                  </a:lnTo>
                  <a:lnTo>
                    <a:pt x="3438" y="1139"/>
                  </a:lnTo>
                  <a:lnTo>
                    <a:pt x="3372" y="1187"/>
                  </a:lnTo>
                  <a:lnTo>
                    <a:pt x="3301" y="1241"/>
                  </a:lnTo>
                  <a:lnTo>
                    <a:pt x="3223" y="1289"/>
                  </a:lnTo>
                  <a:lnTo>
                    <a:pt x="3133" y="1343"/>
                  </a:lnTo>
                  <a:lnTo>
                    <a:pt x="3043" y="1391"/>
                  </a:lnTo>
                  <a:lnTo>
                    <a:pt x="2942" y="1439"/>
                  </a:lnTo>
                  <a:lnTo>
                    <a:pt x="2834" y="1493"/>
                  </a:lnTo>
                  <a:lnTo>
                    <a:pt x="2727" y="1541"/>
                  </a:lnTo>
                  <a:lnTo>
                    <a:pt x="2607" y="1589"/>
                  </a:lnTo>
                  <a:lnTo>
                    <a:pt x="2356" y="1690"/>
                  </a:lnTo>
                  <a:lnTo>
                    <a:pt x="2075" y="1786"/>
                  </a:lnTo>
                  <a:lnTo>
                    <a:pt x="1782" y="1882"/>
                  </a:lnTo>
                  <a:lnTo>
                    <a:pt x="1459" y="1972"/>
                  </a:lnTo>
                  <a:lnTo>
                    <a:pt x="1124" y="2068"/>
                  </a:lnTo>
                  <a:lnTo>
                    <a:pt x="765" y="2158"/>
                  </a:lnTo>
                  <a:lnTo>
                    <a:pt x="389" y="2242"/>
                  </a:lnTo>
                  <a:lnTo>
                    <a:pt x="0" y="2326"/>
                  </a:lnTo>
                  <a:lnTo>
                    <a:pt x="0" y="2356"/>
                  </a:lnTo>
                  <a:lnTo>
                    <a:pt x="401" y="2272"/>
                  </a:lnTo>
                  <a:lnTo>
                    <a:pt x="777" y="2182"/>
                  </a:lnTo>
                  <a:lnTo>
                    <a:pt x="1142" y="2092"/>
                  </a:lnTo>
                  <a:lnTo>
                    <a:pt x="1483" y="1996"/>
                  </a:lnTo>
                  <a:lnTo>
                    <a:pt x="1812" y="1900"/>
                  </a:lnTo>
                  <a:lnTo>
                    <a:pt x="2111" y="1804"/>
                  </a:lnTo>
                  <a:lnTo>
                    <a:pt x="2392" y="1702"/>
                  </a:lnTo>
                  <a:lnTo>
                    <a:pt x="2523" y="1654"/>
                  </a:lnTo>
                  <a:lnTo>
                    <a:pt x="2649" y="1607"/>
                  </a:lnTo>
                  <a:lnTo>
                    <a:pt x="2768" y="1553"/>
                  </a:lnTo>
                  <a:lnTo>
                    <a:pt x="2882" y="1505"/>
                  </a:lnTo>
                  <a:lnTo>
                    <a:pt x="2990" y="1451"/>
                  </a:lnTo>
                  <a:lnTo>
                    <a:pt x="3091" y="1403"/>
                  </a:lnTo>
                  <a:lnTo>
                    <a:pt x="3187" y="1349"/>
                  </a:lnTo>
                  <a:lnTo>
                    <a:pt x="3277" y="1301"/>
                  </a:lnTo>
                  <a:lnTo>
                    <a:pt x="3354" y="1247"/>
                  </a:lnTo>
                  <a:lnTo>
                    <a:pt x="3432" y="1193"/>
                  </a:lnTo>
                  <a:lnTo>
                    <a:pt x="3498" y="1145"/>
                  </a:lnTo>
                  <a:lnTo>
                    <a:pt x="3558" y="1091"/>
                  </a:lnTo>
                  <a:lnTo>
                    <a:pt x="3611" y="1043"/>
                  </a:lnTo>
                  <a:lnTo>
                    <a:pt x="3653" y="989"/>
                  </a:lnTo>
                  <a:lnTo>
                    <a:pt x="3689" y="941"/>
                  </a:lnTo>
                  <a:lnTo>
                    <a:pt x="3719" y="887"/>
                  </a:lnTo>
                  <a:lnTo>
                    <a:pt x="3743" y="833"/>
                  </a:lnTo>
                  <a:lnTo>
                    <a:pt x="3755" y="78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0" y="0"/>
              <a:ext cx="2933" cy="1846"/>
            </a:xfrm>
            <a:custGeom>
              <a:avLst/>
              <a:gdLst>
                <a:gd name="T0" fmla="*/ 3235 w 2924"/>
                <a:gd name="T1" fmla="*/ 647 h 1846"/>
                <a:gd name="T2" fmla="*/ 3182 w 2924"/>
                <a:gd name="T3" fmla="*/ 528 h 1846"/>
                <a:gd name="T4" fmla="*/ 3045 w 2924"/>
                <a:gd name="T5" fmla="*/ 414 h 1846"/>
                <a:gd name="T6" fmla="*/ 2830 w 2924"/>
                <a:gd name="T7" fmla="*/ 318 h 1846"/>
                <a:gd name="T8" fmla="*/ 2546 w 2924"/>
                <a:gd name="T9" fmla="*/ 228 h 1846"/>
                <a:gd name="T10" fmla="*/ 2194 w 2924"/>
                <a:gd name="T11" fmla="*/ 150 h 1846"/>
                <a:gd name="T12" fmla="*/ 1773 w 2924"/>
                <a:gd name="T13" fmla="*/ 78 h 1846"/>
                <a:gd name="T14" fmla="*/ 1310 w 2924"/>
                <a:gd name="T15" fmla="*/ 24 h 1846"/>
                <a:gd name="T16" fmla="*/ 760 w 2924"/>
                <a:gd name="T17" fmla="*/ 0 h 1846"/>
                <a:gd name="T18" fmla="*/ 1322 w 2924"/>
                <a:gd name="T19" fmla="*/ 48 h 1846"/>
                <a:gd name="T20" fmla="*/ 1791 w 2924"/>
                <a:gd name="T21" fmla="*/ 108 h 1846"/>
                <a:gd name="T22" fmla="*/ 2222 w 2924"/>
                <a:gd name="T23" fmla="*/ 180 h 1846"/>
                <a:gd name="T24" fmla="*/ 2574 w 2924"/>
                <a:gd name="T25" fmla="*/ 264 h 1846"/>
                <a:gd name="T26" fmla="*/ 2844 w 2924"/>
                <a:gd name="T27" fmla="*/ 360 h 1846"/>
                <a:gd name="T28" fmla="*/ 3045 w 2924"/>
                <a:gd name="T29" fmla="*/ 468 h 1846"/>
                <a:gd name="T30" fmla="*/ 3149 w 2924"/>
                <a:gd name="T31" fmla="*/ 587 h 1846"/>
                <a:gd name="T32" fmla="*/ 3169 w 2924"/>
                <a:gd name="T33" fmla="*/ 713 h 1846"/>
                <a:gd name="T34" fmla="*/ 3142 w 2924"/>
                <a:gd name="T35" fmla="*/ 785 h 1846"/>
                <a:gd name="T36" fmla="*/ 3089 w 2924"/>
                <a:gd name="T37" fmla="*/ 857 h 1846"/>
                <a:gd name="T38" fmla="*/ 2904 w 2924"/>
                <a:gd name="T39" fmla="*/ 1001 h 1846"/>
                <a:gd name="T40" fmla="*/ 2622 w 2924"/>
                <a:gd name="T41" fmla="*/ 1145 h 1846"/>
                <a:gd name="T42" fmla="*/ 2250 w 2924"/>
                <a:gd name="T43" fmla="*/ 1289 h 1846"/>
                <a:gd name="T44" fmla="*/ 1791 w 2924"/>
                <a:gd name="T45" fmla="*/ 1433 h 1846"/>
                <a:gd name="T46" fmla="*/ 1274 w 2924"/>
                <a:gd name="T47" fmla="*/ 1571 h 1846"/>
                <a:gd name="T48" fmla="*/ 670 w 2924"/>
                <a:gd name="T49" fmla="*/ 1702 h 1846"/>
                <a:gd name="T50" fmla="*/ 0 w 2924"/>
                <a:gd name="T51" fmla="*/ 1828 h 1846"/>
                <a:gd name="T52" fmla="*/ 344 w 2924"/>
                <a:gd name="T53" fmla="*/ 1780 h 1846"/>
                <a:gd name="T54" fmla="*/ 996 w 2924"/>
                <a:gd name="T55" fmla="*/ 1648 h 1846"/>
                <a:gd name="T56" fmla="*/ 1570 w 2924"/>
                <a:gd name="T57" fmla="*/ 1511 h 1846"/>
                <a:gd name="T58" fmla="*/ 2069 w 2924"/>
                <a:gd name="T59" fmla="*/ 1367 h 1846"/>
                <a:gd name="T60" fmla="*/ 2491 w 2924"/>
                <a:gd name="T61" fmla="*/ 1223 h 1846"/>
                <a:gd name="T62" fmla="*/ 2830 w 2924"/>
                <a:gd name="T63" fmla="*/ 1079 h 1846"/>
                <a:gd name="T64" fmla="*/ 3071 w 2924"/>
                <a:gd name="T65" fmla="*/ 929 h 1846"/>
                <a:gd name="T66" fmla="*/ 3182 w 2924"/>
                <a:gd name="T67" fmla="*/ 815 h 1846"/>
                <a:gd name="T68" fmla="*/ 3222 w 2924"/>
                <a:gd name="T69" fmla="*/ 743 h 1846"/>
                <a:gd name="T70" fmla="*/ 3235 w 2924"/>
                <a:gd name="T71" fmla="*/ 707 h 184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2924" h="1846">
                  <a:moveTo>
                    <a:pt x="2924" y="707"/>
                  </a:moveTo>
                  <a:lnTo>
                    <a:pt x="2924" y="647"/>
                  </a:lnTo>
                  <a:lnTo>
                    <a:pt x="2912" y="581"/>
                  </a:lnTo>
                  <a:lnTo>
                    <a:pt x="2876" y="528"/>
                  </a:lnTo>
                  <a:lnTo>
                    <a:pt x="2822" y="468"/>
                  </a:lnTo>
                  <a:lnTo>
                    <a:pt x="2750" y="414"/>
                  </a:lnTo>
                  <a:lnTo>
                    <a:pt x="2667" y="366"/>
                  </a:lnTo>
                  <a:lnTo>
                    <a:pt x="2559" y="318"/>
                  </a:lnTo>
                  <a:lnTo>
                    <a:pt x="2440" y="270"/>
                  </a:lnTo>
                  <a:lnTo>
                    <a:pt x="2302" y="228"/>
                  </a:lnTo>
                  <a:lnTo>
                    <a:pt x="2153" y="186"/>
                  </a:lnTo>
                  <a:lnTo>
                    <a:pt x="1985" y="150"/>
                  </a:lnTo>
                  <a:lnTo>
                    <a:pt x="1806" y="114"/>
                  </a:lnTo>
                  <a:lnTo>
                    <a:pt x="1608" y="78"/>
                  </a:lnTo>
                  <a:lnTo>
                    <a:pt x="1399" y="54"/>
                  </a:lnTo>
                  <a:lnTo>
                    <a:pt x="1178" y="24"/>
                  </a:lnTo>
                  <a:lnTo>
                    <a:pt x="945" y="0"/>
                  </a:lnTo>
                  <a:lnTo>
                    <a:pt x="694" y="0"/>
                  </a:lnTo>
                  <a:lnTo>
                    <a:pt x="945" y="24"/>
                  </a:lnTo>
                  <a:lnTo>
                    <a:pt x="1190" y="48"/>
                  </a:lnTo>
                  <a:lnTo>
                    <a:pt x="1417" y="78"/>
                  </a:lnTo>
                  <a:lnTo>
                    <a:pt x="1626" y="108"/>
                  </a:lnTo>
                  <a:lnTo>
                    <a:pt x="1824" y="144"/>
                  </a:lnTo>
                  <a:lnTo>
                    <a:pt x="2009" y="180"/>
                  </a:lnTo>
                  <a:lnTo>
                    <a:pt x="2176" y="222"/>
                  </a:lnTo>
                  <a:lnTo>
                    <a:pt x="2326" y="264"/>
                  </a:lnTo>
                  <a:lnTo>
                    <a:pt x="2457" y="312"/>
                  </a:lnTo>
                  <a:lnTo>
                    <a:pt x="2571" y="360"/>
                  </a:lnTo>
                  <a:lnTo>
                    <a:pt x="2667" y="414"/>
                  </a:lnTo>
                  <a:lnTo>
                    <a:pt x="2750" y="468"/>
                  </a:lnTo>
                  <a:lnTo>
                    <a:pt x="2804" y="528"/>
                  </a:lnTo>
                  <a:lnTo>
                    <a:pt x="2846" y="587"/>
                  </a:lnTo>
                  <a:lnTo>
                    <a:pt x="2864" y="647"/>
                  </a:lnTo>
                  <a:lnTo>
                    <a:pt x="2864" y="713"/>
                  </a:lnTo>
                  <a:lnTo>
                    <a:pt x="2852" y="749"/>
                  </a:lnTo>
                  <a:lnTo>
                    <a:pt x="2840" y="785"/>
                  </a:lnTo>
                  <a:lnTo>
                    <a:pt x="2816" y="821"/>
                  </a:lnTo>
                  <a:lnTo>
                    <a:pt x="2792" y="857"/>
                  </a:lnTo>
                  <a:lnTo>
                    <a:pt x="2721" y="929"/>
                  </a:lnTo>
                  <a:lnTo>
                    <a:pt x="2625" y="1001"/>
                  </a:lnTo>
                  <a:lnTo>
                    <a:pt x="2505" y="1073"/>
                  </a:lnTo>
                  <a:lnTo>
                    <a:pt x="2368" y="1145"/>
                  </a:lnTo>
                  <a:lnTo>
                    <a:pt x="2212" y="1217"/>
                  </a:lnTo>
                  <a:lnTo>
                    <a:pt x="2033" y="1289"/>
                  </a:lnTo>
                  <a:lnTo>
                    <a:pt x="1842" y="1361"/>
                  </a:lnTo>
                  <a:lnTo>
                    <a:pt x="1626" y="1433"/>
                  </a:lnTo>
                  <a:lnTo>
                    <a:pt x="1393" y="1499"/>
                  </a:lnTo>
                  <a:lnTo>
                    <a:pt x="1142" y="1571"/>
                  </a:lnTo>
                  <a:lnTo>
                    <a:pt x="879" y="1636"/>
                  </a:lnTo>
                  <a:lnTo>
                    <a:pt x="604" y="1702"/>
                  </a:lnTo>
                  <a:lnTo>
                    <a:pt x="305" y="1768"/>
                  </a:lnTo>
                  <a:lnTo>
                    <a:pt x="0" y="1828"/>
                  </a:lnTo>
                  <a:lnTo>
                    <a:pt x="0" y="1846"/>
                  </a:lnTo>
                  <a:lnTo>
                    <a:pt x="311" y="1780"/>
                  </a:lnTo>
                  <a:lnTo>
                    <a:pt x="610" y="1714"/>
                  </a:lnTo>
                  <a:lnTo>
                    <a:pt x="897" y="1648"/>
                  </a:lnTo>
                  <a:lnTo>
                    <a:pt x="1166" y="1583"/>
                  </a:lnTo>
                  <a:lnTo>
                    <a:pt x="1417" y="1511"/>
                  </a:lnTo>
                  <a:lnTo>
                    <a:pt x="1656" y="1439"/>
                  </a:lnTo>
                  <a:lnTo>
                    <a:pt x="1871" y="1367"/>
                  </a:lnTo>
                  <a:lnTo>
                    <a:pt x="2075" y="1295"/>
                  </a:lnTo>
                  <a:lnTo>
                    <a:pt x="2254" y="1223"/>
                  </a:lnTo>
                  <a:lnTo>
                    <a:pt x="2416" y="1151"/>
                  </a:lnTo>
                  <a:lnTo>
                    <a:pt x="2559" y="1079"/>
                  </a:lnTo>
                  <a:lnTo>
                    <a:pt x="2679" y="1001"/>
                  </a:lnTo>
                  <a:lnTo>
                    <a:pt x="2774" y="929"/>
                  </a:lnTo>
                  <a:lnTo>
                    <a:pt x="2846" y="857"/>
                  </a:lnTo>
                  <a:lnTo>
                    <a:pt x="2876" y="815"/>
                  </a:lnTo>
                  <a:lnTo>
                    <a:pt x="2900" y="779"/>
                  </a:lnTo>
                  <a:lnTo>
                    <a:pt x="2912" y="743"/>
                  </a:lnTo>
                  <a:lnTo>
                    <a:pt x="2924" y="70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hidden">
            <a:xfrm>
              <a:off x="114" y="2847"/>
              <a:ext cx="1493" cy="204"/>
            </a:xfrm>
            <a:custGeom>
              <a:avLst/>
              <a:gdLst>
                <a:gd name="T0" fmla="*/ 1564 w 1488"/>
                <a:gd name="T1" fmla="*/ 204 h 204"/>
                <a:gd name="T2" fmla="*/ 0 w 1488"/>
                <a:gd name="T3" fmla="*/ 18 h 204"/>
                <a:gd name="T4" fmla="*/ 77 w 1488"/>
                <a:gd name="T5" fmla="*/ 0 h 204"/>
                <a:gd name="T6" fmla="*/ 1656 w 1488"/>
                <a:gd name="T7" fmla="*/ 186 h 204"/>
                <a:gd name="T8" fmla="*/ 1564 w 1488"/>
                <a:gd name="T9" fmla="*/ 204 h 204"/>
                <a:gd name="T10" fmla="*/ 1564 w 1488"/>
                <a:gd name="T11" fmla="*/ 204 h 20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88" h="204">
                  <a:moveTo>
                    <a:pt x="1399" y="204"/>
                  </a:moveTo>
                  <a:lnTo>
                    <a:pt x="0" y="18"/>
                  </a:lnTo>
                  <a:lnTo>
                    <a:pt x="77" y="0"/>
                  </a:lnTo>
                  <a:lnTo>
                    <a:pt x="1488" y="186"/>
                  </a:lnTo>
                  <a:lnTo>
                    <a:pt x="1399" y="20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hidden">
            <a:xfrm>
              <a:off x="473" y="3105"/>
              <a:ext cx="1" cy="1"/>
            </a:xfrm>
            <a:prstGeom prst="rect">
              <a:avLst/>
            </a:prstGeom>
            <a:solidFill>
              <a:srgbClr val="1414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b="1">
                  <a:solidFill>
                    <a:srgbClr val="CC3300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rgbClr val="CC3300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rgbClr val="CC3300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rgbClr val="CC3300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rgbClr val="CC3300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b="1">
                  <a:solidFill>
                    <a:srgbClr val="CC3300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b="1">
                  <a:solidFill>
                    <a:srgbClr val="CC3300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b="1">
                  <a:solidFill>
                    <a:srgbClr val="CC3300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b="1">
                  <a:solidFill>
                    <a:srgbClr val="CC3300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12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6" name="Rectangle 14"/>
            <p:cNvSpPr>
              <a:spLocks noChangeArrowheads="1"/>
            </p:cNvSpPr>
            <p:nvPr/>
          </p:nvSpPr>
          <p:spPr bwMode="hidden">
            <a:xfrm>
              <a:off x="473" y="3105"/>
              <a:ext cx="1" cy="1"/>
            </a:xfrm>
            <a:prstGeom prst="rect">
              <a:avLst/>
            </a:prstGeom>
            <a:solidFill>
              <a:srgbClr val="1414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b="1">
                  <a:solidFill>
                    <a:srgbClr val="CC3300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rgbClr val="CC3300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rgbClr val="CC3300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rgbClr val="CC3300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rgbClr val="CC3300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b="1">
                  <a:solidFill>
                    <a:srgbClr val="CC3300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b="1">
                  <a:solidFill>
                    <a:srgbClr val="CC3300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b="1">
                  <a:solidFill>
                    <a:srgbClr val="CC3300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b="1">
                  <a:solidFill>
                    <a:srgbClr val="CC3300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12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grpSp>
          <p:nvGrpSpPr>
            <p:cNvPr id="17" name="Group 15"/>
            <p:cNvGrpSpPr>
              <a:grpSpLocks/>
            </p:cNvGrpSpPr>
            <p:nvPr/>
          </p:nvGrpSpPr>
          <p:grpSpPr bwMode="auto">
            <a:xfrm>
              <a:off x="192" y="2284"/>
              <a:ext cx="1254" cy="923"/>
              <a:chOff x="192" y="2284"/>
              <a:chExt cx="1254" cy="923"/>
            </a:xfrm>
          </p:grpSpPr>
          <p:sp>
            <p:nvSpPr>
              <p:cNvPr id="18" name="Freeform 16"/>
              <p:cNvSpPr>
                <a:spLocks/>
              </p:cNvSpPr>
              <p:nvPr/>
            </p:nvSpPr>
            <p:spPr bwMode="hidden">
              <a:xfrm>
                <a:off x="408" y="3009"/>
                <a:ext cx="47" cy="6"/>
              </a:xfrm>
              <a:custGeom>
                <a:avLst/>
                <a:gdLst>
                  <a:gd name="T0" fmla="*/ 47 w 47"/>
                  <a:gd name="T1" fmla="*/ 6 h 6"/>
                  <a:gd name="T2" fmla="*/ 0 w 47"/>
                  <a:gd name="T3" fmla="*/ 0 h 6"/>
                  <a:gd name="T4" fmla="*/ 0 w 47"/>
                  <a:gd name="T5" fmla="*/ 0 h 6"/>
                  <a:gd name="T6" fmla="*/ 47 w 47"/>
                  <a:gd name="T7" fmla="*/ 6 h 6"/>
                  <a:gd name="T8" fmla="*/ 47 w 47"/>
                  <a:gd name="T9" fmla="*/ 6 h 6"/>
                  <a:gd name="T10" fmla="*/ 47 w 47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" h="6">
                    <a:moveTo>
                      <a:pt x="47" y="6"/>
                    </a:moveTo>
                    <a:lnTo>
                      <a:pt x="0" y="0"/>
                    </a:lnTo>
                    <a:lnTo>
                      <a:pt x="47" y="6"/>
                    </a:lnTo>
                    <a:close/>
                  </a:path>
                </a:pathLst>
              </a:custGeom>
              <a:solidFill>
                <a:srgbClr val="1414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9" name="Freeform 17"/>
              <p:cNvSpPr>
                <a:spLocks/>
              </p:cNvSpPr>
              <p:nvPr/>
            </p:nvSpPr>
            <p:spPr bwMode="hidden">
              <a:xfrm>
                <a:off x="912" y="2284"/>
                <a:ext cx="324" cy="162"/>
              </a:xfrm>
              <a:custGeom>
                <a:avLst/>
                <a:gdLst>
                  <a:gd name="T0" fmla="*/ 0 w 323"/>
                  <a:gd name="T1" fmla="*/ 24 h 162"/>
                  <a:gd name="T2" fmla="*/ 6 w 323"/>
                  <a:gd name="T3" fmla="*/ 24 h 162"/>
                  <a:gd name="T4" fmla="*/ 12 w 323"/>
                  <a:gd name="T5" fmla="*/ 18 h 162"/>
                  <a:gd name="T6" fmla="*/ 48 w 323"/>
                  <a:gd name="T7" fmla="*/ 6 h 162"/>
                  <a:gd name="T8" fmla="*/ 101 w 323"/>
                  <a:gd name="T9" fmla="*/ 0 h 162"/>
                  <a:gd name="T10" fmla="*/ 137 w 323"/>
                  <a:gd name="T11" fmla="*/ 6 h 162"/>
                  <a:gd name="T12" fmla="*/ 206 w 323"/>
                  <a:gd name="T13" fmla="*/ 18 h 162"/>
                  <a:gd name="T14" fmla="*/ 272 w 323"/>
                  <a:gd name="T15" fmla="*/ 54 h 162"/>
                  <a:gd name="T16" fmla="*/ 320 w 323"/>
                  <a:gd name="T17" fmla="*/ 90 h 162"/>
                  <a:gd name="T18" fmla="*/ 350 w 323"/>
                  <a:gd name="T19" fmla="*/ 114 h 162"/>
                  <a:gd name="T20" fmla="*/ 356 w 323"/>
                  <a:gd name="T21" fmla="*/ 126 h 162"/>
                  <a:gd name="T22" fmla="*/ 356 w 323"/>
                  <a:gd name="T23" fmla="*/ 126 h 162"/>
                  <a:gd name="T24" fmla="*/ 254 w 323"/>
                  <a:gd name="T25" fmla="*/ 162 h 162"/>
                  <a:gd name="T26" fmla="*/ 0 w 323"/>
                  <a:gd name="T27" fmla="*/ 24 h 162"/>
                  <a:gd name="T28" fmla="*/ 0 w 323"/>
                  <a:gd name="T29" fmla="*/ 24 h 16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323" h="162">
                    <a:moveTo>
                      <a:pt x="0" y="24"/>
                    </a:moveTo>
                    <a:lnTo>
                      <a:pt x="6" y="24"/>
                    </a:lnTo>
                    <a:lnTo>
                      <a:pt x="12" y="18"/>
                    </a:lnTo>
                    <a:lnTo>
                      <a:pt x="48" y="6"/>
                    </a:lnTo>
                    <a:lnTo>
                      <a:pt x="101" y="0"/>
                    </a:lnTo>
                    <a:lnTo>
                      <a:pt x="137" y="6"/>
                    </a:lnTo>
                    <a:lnTo>
                      <a:pt x="173" y="18"/>
                    </a:lnTo>
                    <a:lnTo>
                      <a:pt x="239" y="54"/>
                    </a:lnTo>
                    <a:lnTo>
                      <a:pt x="287" y="90"/>
                    </a:lnTo>
                    <a:lnTo>
                      <a:pt x="317" y="114"/>
                    </a:lnTo>
                    <a:lnTo>
                      <a:pt x="323" y="126"/>
                    </a:lnTo>
                    <a:lnTo>
                      <a:pt x="221" y="162"/>
                    </a:lnTo>
                    <a:lnTo>
                      <a:pt x="0" y="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0" name="Freeform 18"/>
              <p:cNvSpPr>
                <a:spLocks noEditPoints="1"/>
              </p:cNvSpPr>
              <p:nvPr/>
            </p:nvSpPr>
            <p:spPr bwMode="hidden">
              <a:xfrm>
                <a:off x="192" y="2284"/>
                <a:ext cx="1254" cy="923"/>
              </a:xfrm>
              <a:custGeom>
                <a:avLst/>
                <a:gdLst>
                  <a:gd name="T0" fmla="*/ 1298 w 1250"/>
                  <a:gd name="T1" fmla="*/ 641 h 923"/>
                  <a:gd name="T2" fmla="*/ 1298 w 1250"/>
                  <a:gd name="T3" fmla="*/ 473 h 923"/>
                  <a:gd name="T4" fmla="*/ 1268 w 1250"/>
                  <a:gd name="T5" fmla="*/ 384 h 923"/>
                  <a:gd name="T6" fmla="*/ 1244 w 1250"/>
                  <a:gd name="T7" fmla="*/ 288 h 923"/>
                  <a:gd name="T8" fmla="*/ 1171 w 1250"/>
                  <a:gd name="T9" fmla="*/ 174 h 923"/>
                  <a:gd name="T10" fmla="*/ 1080 w 1250"/>
                  <a:gd name="T11" fmla="*/ 96 h 923"/>
                  <a:gd name="T12" fmla="*/ 1062 w 1250"/>
                  <a:gd name="T13" fmla="*/ 72 h 923"/>
                  <a:gd name="T14" fmla="*/ 990 w 1250"/>
                  <a:gd name="T15" fmla="*/ 18 h 923"/>
                  <a:gd name="T16" fmla="*/ 918 w 1250"/>
                  <a:gd name="T17" fmla="*/ 6 h 923"/>
                  <a:gd name="T18" fmla="*/ 778 w 1250"/>
                  <a:gd name="T19" fmla="*/ 24 h 923"/>
                  <a:gd name="T20" fmla="*/ 730 w 1250"/>
                  <a:gd name="T21" fmla="*/ 42 h 923"/>
                  <a:gd name="T22" fmla="*/ 634 w 1250"/>
                  <a:gd name="T23" fmla="*/ 120 h 923"/>
                  <a:gd name="T24" fmla="*/ 598 w 1250"/>
                  <a:gd name="T25" fmla="*/ 228 h 923"/>
                  <a:gd name="T26" fmla="*/ 575 w 1250"/>
                  <a:gd name="T27" fmla="*/ 348 h 923"/>
                  <a:gd name="T28" fmla="*/ 464 w 1250"/>
                  <a:gd name="T29" fmla="*/ 479 h 923"/>
                  <a:gd name="T30" fmla="*/ 446 w 1250"/>
                  <a:gd name="T31" fmla="*/ 539 h 923"/>
                  <a:gd name="T32" fmla="*/ 386 w 1250"/>
                  <a:gd name="T33" fmla="*/ 599 h 923"/>
                  <a:gd name="T34" fmla="*/ 338 w 1250"/>
                  <a:gd name="T35" fmla="*/ 629 h 923"/>
                  <a:gd name="T36" fmla="*/ 326 w 1250"/>
                  <a:gd name="T37" fmla="*/ 635 h 923"/>
                  <a:gd name="T38" fmla="*/ 290 w 1250"/>
                  <a:gd name="T39" fmla="*/ 677 h 923"/>
                  <a:gd name="T40" fmla="*/ 150 w 1250"/>
                  <a:gd name="T41" fmla="*/ 797 h 923"/>
                  <a:gd name="T42" fmla="*/ 54 w 1250"/>
                  <a:gd name="T43" fmla="*/ 839 h 923"/>
                  <a:gd name="T44" fmla="*/ 156 w 1250"/>
                  <a:gd name="T45" fmla="*/ 905 h 923"/>
                  <a:gd name="T46" fmla="*/ 273 w 1250"/>
                  <a:gd name="T47" fmla="*/ 869 h 923"/>
                  <a:gd name="T48" fmla="*/ 706 w 1250"/>
                  <a:gd name="T49" fmla="*/ 827 h 923"/>
                  <a:gd name="T50" fmla="*/ 766 w 1250"/>
                  <a:gd name="T51" fmla="*/ 725 h 923"/>
                  <a:gd name="T52" fmla="*/ 760 w 1250"/>
                  <a:gd name="T53" fmla="*/ 611 h 923"/>
                  <a:gd name="T54" fmla="*/ 875 w 1250"/>
                  <a:gd name="T55" fmla="*/ 551 h 923"/>
                  <a:gd name="T56" fmla="*/ 978 w 1250"/>
                  <a:gd name="T57" fmla="*/ 449 h 923"/>
                  <a:gd name="T58" fmla="*/ 1008 w 1250"/>
                  <a:gd name="T59" fmla="*/ 414 h 923"/>
                  <a:gd name="T60" fmla="*/ 1074 w 1250"/>
                  <a:gd name="T61" fmla="*/ 318 h 923"/>
                  <a:gd name="T62" fmla="*/ 1131 w 1250"/>
                  <a:gd name="T63" fmla="*/ 336 h 923"/>
                  <a:gd name="T64" fmla="*/ 1250 w 1250"/>
                  <a:gd name="T65" fmla="*/ 617 h 923"/>
                  <a:gd name="T66" fmla="*/ 1244 w 1250"/>
                  <a:gd name="T67" fmla="*/ 689 h 923"/>
                  <a:gd name="T68" fmla="*/ 1280 w 1250"/>
                  <a:gd name="T69" fmla="*/ 749 h 923"/>
                  <a:gd name="T70" fmla="*/ 1334 w 1250"/>
                  <a:gd name="T71" fmla="*/ 713 h 923"/>
                  <a:gd name="T72" fmla="*/ 1370 w 1250"/>
                  <a:gd name="T73" fmla="*/ 749 h 923"/>
                  <a:gd name="T74" fmla="*/ 1382 w 1250"/>
                  <a:gd name="T75" fmla="*/ 743 h 923"/>
                  <a:gd name="T76" fmla="*/ 760 w 1250"/>
                  <a:gd name="T77" fmla="*/ 264 h 923"/>
                  <a:gd name="T78" fmla="*/ 883 w 1250"/>
                  <a:gd name="T79" fmla="*/ 372 h 923"/>
                  <a:gd name="T80" fmla="*/ 857 w 1250"/>
                  <a:gd name="T81" fmla="*/ 443 h 923"/>
                  <a:gd name="T82" fmla="*/ 772 w 1250"/>
                  <a:gd name="T83" fmla="*/ 515 h 923"/>
                  <a:gd name="T84" fmla="*/ 724 w 1250"/>
                  <a:gd name="T85" fmla="*/ 569 h 923"/>
                  <a:gd name="T86" fmla="*/ 682 w 1250"/>
                  <a:gd name="T87" fmla="*/ 593 h 923"/>
                  <a:gd name="T88" fmla="*/ 640 w 1250"/>
                  <a:gd name="T89" fmla="*/ 617 h 923"/>
                  <a:gd name="T90" fmla="*/ 628 w 1250"/>
                  <a:gd name="T91" fmla="*/ 707 h 923"/>
                  <a:gd name="T92" fmla="*/ 386 w 1250"/>
                  <a:gd name="T93" fmla="*/ 755 h 923"/>
                  <a:gd name="T94" fmla="*/ 422 w 1250"/>
                  <a:gd name="T95" fmla="*/ 641 h 923"/>
                  <a:gd name="T96" fmla="*/ 458 w 1250"/>
                  <a:gd name="T97" fmla="*/ 647 h 923"/>
                  <a:gd name="T98" fmla="*/ 483 w 1250"/>
                  <a:gd name="T99" fmla="*/ 617 h 923"/>
                  <a:gd name="T100" fmla="*/ 634 w 1250"/>
                  <a:gd name="T101" fmla="*/ 515 h 923"/>
                  <a:gd name="T102" fmla="*/ 682 w 1250"/>
                  <a:gd name="T103" fmla="*/ 473 h 923"/>
                  <a:gd name="T104" fmla="*/ 706 w 1250"/>
                  <a:gd name="T105" fmla="*/ 396 h 923"/>
                  <a:gd name="T106" fmla="*/ 706 w 1250"/>
                  <a:gd name="T107" fmla="*/ 378 h 923"/>
                  <a:gd name="T108" fmla="*/ 730 w 1250"/>
                  <a:gd name="T109" fmla="*/ 270 h 923"/>
                  <a:gd name="T110" fmla="*/ 748 w 1250"/>
                  <a:gd name="T111" fmla="*/ 192 h 923"/>
                  <a:gd name="T112" fmla="*/ 760 w 1250"/>
                  <a:gd name="T113" fmla="*/ 264 h 923"/>
                  <a:gd name="T114" fmla="*/ 598 w 1250"/>
                  <a:gd name="T115" fmla="*/ 455 h 923"/>
                  <a:gd name="T116" fmla="*/ 700 w 1250"/>
                  <a:gd name="T117" fmla="*/ 803 h 923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1250" h="923">
                    <a:moveTo>
                      <a:pt x="1244" y="713"/>
                    </a:moveTo>
                    <a:lnTo>
                      <a:pt x="1214" y="683"/>
                    </a:lnTo>
                    <a:lnTo>
                      <a:pt x="1166" y="653"/>
                    </a:lnTo>
                    <a:lnTo>
                      <a:pt x="1166" y="641"/>
                    </a:lnTo>
                    <a:lnTo>
                      <a:pt x="1172" y="617"/>
                    </a:lnTo>
                    <a:lnTo>
                      <a:pt x="1172" y="581"/>
                    </a:lnTo>
                    <a:lnTo>
                      <a:pt x="1172" y="545"/>
                    </a:lnTo>
                    <a:lnTo>
                      <a:pt x="1172" y="509"/>
                    </a:lnTo>
                    <a:lnTo>
                      <a:pt x="1166" y="473"/>
                    </a:lnTo>
                    <a:lnTo>
                      <a:pt x="1154" y="443"/>
                    </a:lnTo>
                    <a:lnTo>
                      <a:pt x="1148" y="431"/>
                    </a:lnTo>
                    <a:lnTo>
                      <a:pt x="1142" y="425"/>
                    </a:lnTo>
                    <a:lnTo>
                      <a:pt x="1142" y="408"/>
                    </a:lnTo>
                    <a:lnTo>
                      <a:pt x="1136" y="384"/>
                    </a:lnTo>
                    <a:lnTo>
                      <a:pt x="1130" y="354"/>
                    </a:lnTo>
                    <a:lnTo>
                      <a:pt x="1118" y="324"/>
                    </a:lnTo>
                    <a:lnTo>
                      <a:pt x="1106" y="300"/>
                    </a:lnTo>
                    <a:lnTo>
                      <a:pt x="1112" y="294"/>
                    </a:lnTo>
                    <a:lnTo>
                      <a:pt x="1112" y="288"/>
                    </a:lnTo>
                    <a:lnTo>
                      <a:pt x="1112" y="270"/>
                    </a:lnTo>
                    <a:lnTo>
                      <a:pt x="1106" y="252"/>
                    </a:lnTo>
                    <a:lnTo>
                      <a:pt x="1083" y="210"/>
                    </a:lnTo>
                    <a:lnTo>
                      <a:pt x="1059" y="180"/>
                    </a:lnTo>
                    <a:lnTo>
                      <a:pt x="1053" y="174"/>
                    </a:lnTo>
                    <a:lnTo>
                      <a:pt x="1047" y="168"/>
                    </a:lnTo>
                    <a:lnTo>
                      <a:pt x="1041" y="126"/>
                    </a:lnTo>
                    <a:lnTo>
                      <a:pt x="1017" y="114"/>
                    </a:lnTo>
                    <a:lnTo>
                      <a:pt x="987" y="90"/>
                    </a:lnTo>
                    <a:lnTo>
                      <a:pt x="981" y="96"/>
                    </a:lnTo>
                    <a:lnTo>
                      <a:pt x="981" y="102"/>
                    </a:lnTo>
                    <a:lnTo>
                      <a:pt x="975" y="120"/>
                    </a:lnTo>
                    <a:lnTo>
                      <a:pt x="975" y="108"/>
                    </a:lnTo>
                    <a:lnTo>
                      <a:pt x="969" y="90"/>
                    </a:lnTo>
                    <a:lnTo>
                      <a:pt x="963" y="72"/>
                    </a:lnTo>
                    <a:lnTo>
                      <a:pt x="963" y="66"/>
                    </a:lnTo>
                    <a:lnTo>
                      <a:pt x="933" y="42"/>
                    </a:lnTo>
                    <a:lnTo>
                      <a:pt x="921" y="36"/>
                    </a:lnTo>
                    <a:lnTo>
                      <a:pt x="915" y="30"/>
                    </a:lnTo>
                    <a:lnTo>
                      <a:pt x="891" y="18"/>
                    </a:lnTo>
                    <a:lnTo>
                      <a:pt x="885" y="18"/>
                    </a:lnTo>
                    <a:lnTo>
                      <a:pt x="867" y="18"/>
                    </a:lnTo>
                    <a:lnTo>
                      <a:pt x="855" y="18"/>
                    </a:lnTo>
                    <a:lnTo>
                      <a:pt x="849" y="18"/>
                    </a:lnTo>
                    <a:lnTo>
                      <a:pt x="819" y="6"/>
                    </a:lnTo>
                    <a:lnTo>
                      <a:pt x="796" y="0"/>
                    </a:lnTo>
                    <a:lnTo>
                      <a:pt x="772" y="6"/>
                    </a:lnTo>
                    <a:lnTo>
                      <a:pt x="754" y="18"/>
                    </a:lnTo>
                    <a:lnTo>
                      <a:pt x="730" y="18"/>
                    </a:lnTo>
                    <a:lnTo>
                      <a:pt x="712" y="24"/>
                    </a:lnTo>
                    <a:lnTo>
                      <a:pt x="700" y="30"/>
                    </a:lnTo>
                    <a:lnTo>
                      <a:pt x="694" y="30"/>
                    </a:lnTo>
                    <a:lnTo>
                      <a:pt x="688" y="30"/>
                    </a:lnTo>
                    <a:lnTo>
                      <a:pt x="664" y="42"/>
                    </a:lnTo>
                    <a:lnTo>
                      <a:pt x="628" y="60"/>
                    </a:lnTo>
                    <a:lnTo>
                      <a:pt x="586" y="90"/>
                    </a:lnTo>
                    <a:lnTo>
                      <a:pt x="574" y="108"/>
                    </a:lnTo>
                    <a:lnTo>
                      <a:pt x="562" y="120"/>
                    </a:lnTo>
                    <a:lnTo>
                      <a:pt x="568" y="120"/>
                    </a:lnTo>
                    <a:lnTo>
                      <a:pt x="568" y="114"/>
                    </a:lnTo>
                    <a:lnTo>
                      <a:pt x="550" y="150"/>
                    </a:lnTo>
                    <a:lnTo>
                      <a:pt x="538" y="192"/>
                    </a:lnTo>
                    <a:lnTo>
                      <a:pt x="532" y="216"/>
                    </a:lnTo>
                    <a:lnTo>
                      <a:pt x="532" y="228"/>
                    </a:lnTo>
                    <a:lnTo>
                      <a:pt x="527" y="246"/>
                    </a:lnTo>
                    <a:lnTo>
                      <a:pt x="521" y="276"/>
                    </a:lnTo>
                    <a:lnTo>
                      <a:pt x="515" y="312"/>
                    </a:lnTo>
                    <a:lnTo>
                      <a:pt x="509" y="348"/>
                    </a:lnTo>
                    <a:lnTo>
                      <a:pt x="473" y="390"/>
                    </a:lnTo>
                    <a:lnTo>
                      <a:pt x="473" y="396"/>
                    </a:lnTo>
                    <a:lnTo>
                      <a:pt x="467" y="402"/>
                    </a:lnTo>
                    <a:lnTo>
                      <a:pt x="449" y="437"/>
                    </a:lnTo>
                    <a:lnTo>
                      <a:pt x="431" y="479"/>
                    </a:lnTo>
                    <a:lnTo>
                      <a:pt x="419" y="521"/>
                    </a:lnTo>
                    <a:lnTo>
                      <a:pt x="413" y="527"/>
                    </a:lnTo>
                    <a:lnTo>
                      <a:pt x="413" y="533"/>
                    </a:lnTo>
                    <a:lnTo>
                      <a:pt x="413" y="539"/>
                    </a:lnTo>
                    <a:lnTo>
                      <a:pt x="353" y="599"/>
                    </a:lnTo>
                    <a:lnTo>
                      <a:pt x="347" y="599"/>
                    </a:lnTo>
                    <a:lnTo>
                      <a:pt x="341" y="599"/>
                    </a:lnTo>
                    <a:lnTo>
                      <a:pt x="335" y="611"/>
                    </a:lnTo>
                    <a:lnTo>
                      <a:pt x="311" y="629"/>
                    </a:lnTo>
                    <a:lnTo>
                      <a:pt x="305" y="629"/>
                    </a:lnTo>
                    <a:lnTo>
                      <a:pt x="299" y="629"/>
                    </a:lnTo>
                    <a:lnTo>
                      <a:pt x="299" y="635"/>
                    </a:lnTo>
                    <a:lnTo>
                      <a:pt x="293" y="635"/>
                    </a:lnTo>
                    <a:lnTo>
                      <a:pt x="257" y="659"/>
                    </a:lnTo>
                    <a:lnTo>
                      <a:pt x="257" y="665"/>
                    </a:lnTo>
                    <a:lnTo>
                      <a:pt x="257" y="677"/>
                    </a:lnTo>
                    <a:lnTo>
                      <a:pt x="257" y="701"/>
                    </a:lnTo>
                    <a:lnTo>
                      <a:pt x="257" y="719"/>
                    </a:lnTo>
                    <a:lnTo>
                      <a:pt x="257" y="731"/>
                    </a:lnTo>
                    <a:lnTo>
                      <a:pt x="216" y="725"/>
                    </a:lnTo>
                    <a:lnTo>
                      <a:pt x="150" y="797"/>
                    </a:lnTo>
                    <a:lnTo>
                      <a:pt x="150" y="827"/>
                    </a:lnTo>
                    <a:lnTo>
                      <a:pt x="174" y="827"/>
                    </a:lnTo>
                    <a:lnTo>
                      <a:pt x="114" y="845"/>
                    </a:lnTo>
                    <a:lnTo>
                      <a:pt x="108" y="851"/>
                    </a:lnTo>
                    <a:lnTo>
                      <a:pt x="54" y="839"/>
                    </a:lnTo>
                    <a:lnTo>
                      <a:pt x="0" y="857"/>
                    </a:lnTo>
                    <a:lnTo>
                      <a:pt x="0" y="875"/>
                    </a:lnTo>
                    <a:lnTo>
                      <a:pt x="102" y="893"/>
                    </a:lnTo>
                    <a:lnTo>
                      <a:pt x="96" y="893"/>
                    </a:lnTo>
                    <a:lnTo>
                      <a:pt x="156" y="905"/>
                    </a:lnTo>
                    <a:lnTo>
                      <a:pt x="168" y="899"/>
                    </a:lnTo>
                    <a:lnTo>
                      <a:pt x="311" y="923"/>
                    </a:lnTo>
                    <a:lnTo>
                      <a:pt x="365" y="911"/>
                    </a:lnTo>
                    <a:lnTo>
                      <a:pt x="371" y="887"/>
                    </a:lnTo>
                    <a:lnTo>
                      <a:pt x="240" y="869"/>
                    </a:lnTo>
                    <a:lnTo>
                      <a:pt x="240" y="863"/>
                    </a:lnTo>
                    <a:lnTo>
                      <a:pt x="497" y="791"/>
                    </a:lnTo>
                    <a:lnTo>
                      <a:pt x="503" y="809"/>
                    </a:lnTo>
                    <a:lnTo>
                      <a:pt x="640" y="827"/>
                    </a:lnTo>
                    <a:lnTo>
                      <a:pt x="700" y="725"/>
                    </a:lnTo>
                    <a:lnTo>
                      <a:pt x="658" y="719"/>
                    </a:lnTo>
                    <a:lnTo>
                      <a:pt x="664" y="653"/>
                    </a:lnTo>
                    <a:lnTo>
                      <a:pt x="670" y="623"/>
                    </a:lnTo>
                    <a:lnTo>
                      <a:pt x="694" y="611"/>
                    </a:lnTo>
                    <a:lnTo>
                      <a:pt x="694" y="605"/>
                    </a:lnTo>
                    <a:lnTo>
                      <a:pt x="718" y="587"/>
                    </a:lnTo>
                    <a:lnTo>
                      <a:pt x="748" y="569"/>
                    </a:lnTo>
                    <a:lnTo>
                      <a:pt x="778" y="551"/>
                    </a:lnTo>
                    <a:lnTo>
                      <a:pt x="796" y="533"/>
                    </a:lnTo>
                    <a:lnTo>
                      <a:pt x="819" y="515"/>
                    </a:lnTo>
                    <a:lnTo>
                      <a:pt x="843" y="497"/>
                    </a:lnTo>
                    <a:lnTo>
                      <a:pt x="867" y="467"/>
                    </a:lnTo>
                    <a:lnTo>
                      <a:pt x="879" y="449"/>
                    </a:lnTo>
                    <a:lnTo>
                      <a:pt x="879" y="443"/>
                    </a:lnTo>
                    <a:lnTo>
                      <a:pt x="885" y="443"/>
                    </a:lnTo>
                    <a:lnTo>
                      <a:pt x="891" y="431"/>
                    </a:lnTo>
                    <a:lnTo>
                      <a:pt x="903" y="425"/>
                    </a:lnTo>
                    <a:lnTo>
                      <a:pt x="909" y="414"/>
                    </a:lnTo>
                    <a:lnTo>
                      <a:pt x="909" y="390"/>
                    </a:lnTo>
                    <a:lnTo>
                      <a:pt x="903" y="360"/>
                    </a:lnTo>
                    <a:lnTo>
                      <a:pt x="927" y="348"/>
                    </a:lnTo>
                    <a:lnTo>
                      <a:pt x="951" y="330"/>
                    </a:lnTo>
                    <a:lnTo>
                      <a:pt x="975" y="318"/>
                    </a:lnTo>
                    <a:lnTo>
                      <a:pt x="993" y="300"/>
                    </a:lnTo>
                    <a:lnTo>
                      <a:pt x="999" y="306"/>
                    </a:lnTo>
                    <a:lnTo>
                      <a:pt x="1011" y="306"/>
                    </a:lnTo>
                    <a:lnTo>
                      <a:pt x="1023" y="336"/>
                    </a:lnTo>
                    <a:lnTo>
                      <a:pt x="1071" y="449"/>
                    </a:lnTo>
                    <a:lnTo>
                      <a:pt x="1071" y="467"/>
                    </a:lnTo>
                    <a:lnTo>
                      <a:pt x="1077" y="497"/>
                    </a:lnTo>
                    <a:lnTo>
                      <a:pt x="1101" y="563"/>
                    </a:lnTo>
                    <a:lnTo>
                      <a:pt x="1118" y="617"/>
                    </a:lnTo>
                    <a:lnTo>
                      <a:pt x="1124" y="641"/>
                    </a:lnTo>
                    <a:lnTo>
                      <a:pt x="1124" y="653"/>
                    </a:lnTo>
                    <a:lnTo>
                      <a:pt x="1118" y="659"/>
                    </a:lnTo>
                    <a:lnTo>
                      <a:pt x="1112" y="671"/>
                    </a:lnTo>
                    <a:lnTo>
                      <a:pt x="1112" y="689"/>
                    </a:lnTo>
                    <a:lnTo>
                      <a:pt x="1118" y="701"/>
                    </a:lnTo>
                    <a:lnTo>
                      <a:pt x="1124" y="719"/>
                    </a:lnTo>
                    <a:lnTo>
                      <a:pt x="1130" y="737"/>
                    </a:lnTo>
                    <a:lnTo>
                      <a:pt x="1136" y="749"/>
                    </a:lnTo>
                    <a:lnTo>
                      <a:pt x="1148" y="749"/>
                    </a:lnTo>
                    <a:lnTo>
                      <a:pt x="1154" y="743"/>
                    </a:lnTo>
                    <a:lnTo>
                      <a:pt x="1154" y="725"/>
                    </a:lnTo>
                    <a:lnTo>
                      <a:pt x="1148" y="707"/>
                    </a:lnTo>
                    <a:lnTo>
                      <a:pt x="1148" y="701"/>
                    </a:lnTo>
                    <a:lnTo>
                      <a:pt x="1202" y="713"/>
                    </a:lnTo>
                    <a:lnTo>
                      <a:pt x="1208" y="719"/>
                    </a:lnTo>
                    <a:lnTo>
                      <a:pt x="1214" y="737"/>
                    </a:lnTo>
                    <a:lnTo>
                      <a:pt x="1220" y="749"/>
                    </a:lnTo>
                    <a:lnTo>
                      <a:pt x="1232" y="755"/>
                    </a:lnTo>
                    <a:lnTo>
                      <a:pt x="1238" y="749"/>
                    </a:lnTo>
                    <a:lnTo>
                      <a:pt x="1232" y="737"/>
                    </a:lnTo>
                    <a:lnTo>
                      <a:pt x="1238" y="749"/>
                    </a:lnTo>
                    <a:lnTo>
                      <a:pt x="1244" y="755"/>
                    </a:lnTo>
                    <a:lnTo>
                      <a:pt x="1250" y="749"/>
                    </a:lnTo>
                    <a:lnTo>
                      <a:pt x="1250" y="743"/>
                    </a:lnTo>
                    <a:lnTo>
                      <a:pt x="1250" y="731"/>
                    </a:lnTo>
                    <a:lnTo>
                      <a:pt x="1244" y="719"/>
                    </a:lnTo>
                    <a:lnTo>
                      <a:pt x="1244" y="713"/>
                    </a:lnTo>
                    <a:close/>
                    <a:moveTo>
                      <a:pt x="694" y="264"/>
                    </a:moveTo>
                    <a:lnTo>
                      <a:pt x="700" y="276"/>
                    </a:lnTo>
                    <a:lnTo>
                      <a:pt x="712" y="288"/>
                    </a:lnTo>
                    <a:lnTo>
                      <a:pt x="742" y="330"/>
                    </a:lnTo>
                    <a:lnTo>
                      <a:pt x="778" y="360"/>
                    </a:lnTo>
                    <a:lnTo>
                      <a:pt x="784" y="372"/>
                    </a:lnTo>
                    <a:lnTo>
                      <a:pt x="790" y="378"/>
                    </a:lnTo>
                    <a:lnTo>
                      <a:pt x="796" y="384"/>
                    </a:lnTo>
                    <a:lnTo>
                      <a:pt x="790" y="431"/>
                    </a:lnTo>
                    <a:lnTo>
                      <a:pt x="766" y="443"/>
                    </a:lnTo>
                    <a:lnTo>
                      <a:pt x="748" y="461"/>
                    </a:lnTo>
                    <a:lnTo>
                      <a:pt x="724" y="485"/>
                    </a:lnTo>
                    <a:lnTo>
                      <a:pt x="712" y="503"/>
                    </a:lnTo>
                    <a:lnTo>
                      <a:pt x="712" y="509"/>
                    </a:lnTo>
                    <a:lnTo>
                      <a:pt x="706" y="515"/>
                    </a:lnTo>
                    <a:lnTo>
                      <a:pt x="688" y="533"/>
                    </a:lnTo>
                    <a:lnTo>
                      <a:pt x="670" y="551"/>
                    </a:lnTo>
                    <a:lnTo>
                      <a:pt x="658" y="563"/>
                    </a:lnTo>
                    <a:lnTo>
                      <a:pt x="658" y="569"/>
                    </a:lnTo>
                    <a:lnTo>
                      <a:pt x="652" y="569"/>
                    </a:lnTo>
                    <a:lnTo>
                      <a:pt x="652" y="575"/>
                    </a:lnTo>
                    <a:lnTo>
                      <a:pt x="640" y="581"/>
                    </a:lnTo>
                    <a:lnTo>
                      <a:pt x="616" y="593"/>
                    </a:lnTo>
                    <a:lnTo>
                      <a:pt x="604" y="599"/>
                    </a:lnTo>
                    <a:lnTo>
                      <a:pt x="592" y="605"/>
                    </a:lnTo>
                    <a:lnTo>
                      <a:pt x="586" y="611"/>
                    </a:lnTo>
                    <a:lnTo>
                      <a:pt x="574" y="617"/>
                    </a:lnTo>
                    <a:lnTo>
                      <a:pt x="562" y="629"/>
                    </a:lnTo>
                    <a:lnTo>
                      <a:pt x="550" y="635"/>
                    </a:lnTo>
                    <a:lnTo>
                      <a:pt x="550" y="653"/>
                    </a:lnTo>
                    <a:lnTo>
                      <a:pt x="556" y="677"/>
                    </a:lnTo>
                    <a:lnTo>
                      <a:pt x="562" y="707"/>
                    </a:lnTo>
                    <a:lnTo>
                      <a:pt x="538" y="737"/>
                    </a:lnTo>
                    <a:lnTo>
                      <a:pt x="377" y="785"/>
                    </a:lnTo>
                    <a:lnTo>
                      <a:pt x="365" y="761"/>
                    </a:lnTo>
                    <a:lnTo>
                      <a:pt x="359" y="755"/>
                    </a:lnTo>
                    <a:lnTo>
                      <a:pt x="353" y="755"/>
                    </a:lnTo>
                    <a:lnTo>
                      <a:pt x="359" y="683"/>
                    </a:lnTo>
                    <a:lnTo>
                      <a:pt x="365" y="671"/>
                    </a:lnTo>
                    <a:lnTo>
                      <a:pt x="371" y="665"/>
                    </a:lnTo>
                    <a:lnTo>
                      <a:pt x="389" y="641"/>
                    </a:lnTo>
                    <a:lnTo>
                      <a:pt x="413" y="629"/>
                    </a:lnTo>
                    <a:lnTo>
                      <a:pt x="431" y="611"/>
                    </a:lnTo>
                    <a:lnTo>
                      <a:pt x="419" y="623"/>
                    </a:lnTo>
                    <a:lnTo>
                      <a:pt x="419" y="629"/>
                    </a:lnTo>
                    <a:lnTo>
                      <a:pt x="425" y="647"/>
                    </a:lnTo>
                    <a:lnTo>
                      <a:pt x="425" y="659"/>
                    </a:lnTo>
                    <a:lnTo>
                      <a:pt x="431" y="665"/>
                    </a:lnTo>
                    <a:lnTo>
                      <a:pt x="437" y="659"/>
                    </a:lnTo>
                    <a:lnTo>
                      <a:pt x="443" y="635"/>
                    </a:lnTo>
                    <a:lnTo>
                      <a:pt x="443" y="617"/>
                    </a:lnTo>
                    <a:lnTo>
                      <a:pt x="443" y="605"/>
                    </a:lnTo>
                    <a:lnTo>
                      <a:pt x="491" y="575"/>
                    </a:lnTo>
                    <a:lnTo>
                      <a:pt x="527" y="545"/>
                    </a:lnTo>
                    <a:lnTo>
                      <a:pt x="550" y="527"/>
                    </a:lnTo>
                    <a:lnTo>
                      <a:pt x="568" y="515"/>
                    </a:lnTo>
                    <a:lnTo>
                      <a:pt x="586" y="503"/>
                    </a:lnTo>
                    <a:lnTo>
                      <a:pt x="598" y="497"/>
                    </a:lnTo>
                    <a:lnTo>
                      <a:pt x="610" y="485"/>
                    </a:lnTo>
                    <a:lnTo>
                      <a:pt x="616" y="479"/>
                    </a:lnTo>
                    <a:lnTo>
                      <a:pt x="616" y="473"/>
                    </a:lnTo>
                    <a:lnTo>
                      <a:pt x="628" y="455"/>
                    </a:lnTo>
                    <a:lnTo>
                      <a:pt x="634" y="431"/>
                    </a:lnTo>
                    <a:lnTo>
                      <a:pt x="640" y="408"/>
                    </a:lnTo>
                    <a:lnTo>
                      <a:pt x="640" y="402"/>
                    </a:lnTo>
                    <a:lnTo>
                      <a:pt x="640" y="396"/>
                    </a:lnTo>
                    <a:lnTo>
                      <a:pt x="628" y="396"/>
                    </a:lnTo>
                    <a:lnTo>
                      <a:pt x="634" y="396"/>
                    </a:lnTo>
                    <a:lnTo>
                      <a:pt x="634" y="390"/>
                    </a:lnTo>
                    <a:lnTo>
                      <a:pt x="640" y="378"/>
                    </a:lnTo>
                    <a:lnTo>
                      <a:pt x="652" y="336"/>
                    </a:lnTo>
                    <a:lnTo>
                      <a:pt x="664" y="300"/>
                    </a:lnTo>
                    <a:lnTo>
                      <a:pt x="664" y="282"/>
                    </a:lnTo>
                    <a:lnTo>
                      <a:pt x="670" y="276"/>
                    </a:lnTo>
                    <a:lnTo>
                      <a:pt x="664" y="270"/>
                    </a:lnTo>
                    <a:lnTo>
                      <a:pt x="658" y="258"/>
                    </a:lnTo>
                    <a:lnTo>
                      <a:pt x="646" y="246"/>
                    </a:lnTo>
                    <a:lnTo>
                      <a:pt x="640" y="240"/>
                    </a:lnTo>
                    <a:lnTo>
                      <a:pt x="676" y="258"/>
                    </a:lnTo>
                    <a:lnTo>
                      <a:pt x="682" y="192"/>
                    </a:lnTo>
                    <a:lnTo>
                      <a:pt x="682" y="198"/>
                    </a:lnTo>
                    <a:lnTo>
                      <a:pt x="682" y="222"/>
                    </a:lnTo>
                    <a:lnTo>
                      <a:pt x="688" y="246"/>
                    </a:lnTo>
                    <a:lnTo>
                      <a:pt x="694" y="264"/>
                    </a:lnTo>
                    <a:close/>
                    <a:moveTo>
                      <a:pt x="532" y="455"/>
                    </a:moveTo>
                    <a:lnTo>
                      <a:pt x="527" y="461"/>
                    </a:lnTo>
                    <a:lnTo>
                      <a:pt x="532" y="449"/>
                    </a:lnTo>
                    <a:lnTo>
                      <a:pt x="532" y="455"/>
                    </a:lnTo>
                    <a:close/>
                    <a:moveTo>
                      <a:pt x="634" y="803"/>
                    </a:moveTo>
                    <a:lnTo>
                      <a:pt x="634" y="803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1" name="Freeform 19"/>
              <p:cNvSpPr>
                <a:spLocks/>
              </p:cNvSpPr>
              <p:nvPr/>
            </p:nvSpPr>
            <p:spPr bwMode="hidden">
              <a:xfrm>
                <a:off x="684" y="2709"/>
                <a:ext cx="47" cy="78"/>
              </a:xfrm>
              <a:custGeom>
                <a:avLst/>
                <a:gdLst>
                  <a:gd name="T0" fmla="*/ 12 w 47"/>
                  <a:gd name="T1" fmla="*/ 72 h 78"/>
                  <a:gd name="T2" fmla="*/ 18 w 47"/>
                  <a:gd name="T3" fmla="*/ 60 h 78"/>
                  <a:gd name="T4" fmla="*/ 24 w 47"/>
                  <a:gd name="T5" fmla="*/ 54 h 78"/>
                  <a:gd name="T6" fmla="*/ 47 w 47"/>
                  <a:gd name="T7" fmla="*/ 0 h 78"/>
                  <a:gd name="T8" fmla="*/ 0 w 47"/>
                  <a:gd name="T9" fmla="*/ 78 h 78"/>
                  <a:gd name="T10" fmla="*/ 12 w 47"/>
                  <a:gd name="T11" fmla="*/ 72 h 78"/>
                  <a:gd name="T12" fmla="*/ 12 w 47"/>
                  <a:gd name="T13" fmla="*/ 72 h 7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7" h="78">
                    <a:moveTo>
                      <a:pt x="12" y="72"/>
                    </a:moveTo>
                    <a:lnTo>
                      <a:pt x="18" y="60"/>
                    </a:lnTo>
                    <a:lnTo>
                      <a:pt x="24" y="54"/>
                    </a:lnTo>
                    <a:lnTo>
                      <a:pt x="47" y="0"/>
                    </a:lnTo>
                    <a:lnTo>
                      <a:pt x="0" y="78"/>
                    </a:lnTo>
                    <a:lnTo>
                      <a:pt x="12" y="7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2" name="Freeform 20"/>
              <p:cNvSpPr>
                <a:spLocks/>
              </p:cNvSpPr>
              <p:nvPr/>
            </p:nvSpPr>
            <p:spPr bwMode="hidden">
              <a:xfrm>
                <a:off x="1284" y="2572"/>
                <a:ext cx="149" cy="419"/>
              </a:xfrm>
              <a:custGeom>
                <a:avLst/>
                <a:gdLst>
                  <a:gd name="T0" fmla="*/ 29 w 149"/>
                  <a:gd name="T1" fmla="*/ 96 h 419"/>
                  <a:gd name="T2" fmla="*/ 41 w 149"/>
                  <a:gd name="T3" fmla="*/ 126 h 419"/>
                  <a:gd name="T4" fmla="*/ 29 w 149"/>
                  <a:gd name="T5" fmla="*/ 161 h 419"/>
                  <a:gd name="T6" fmla="*/ 47 w 149"/>
                  <a:gd name="T7" fmla="*/ 149 h 419"/>
                  <a:gd name="T8" fmla="*/ 53 w 149"/>
                  <a:gd name="T9" fmla="*/ 347 h 419"/>
                  <a:gd name="T10" fmla="*/ 65 w 149"/>
                  <a:gd name="T11" fmla="*/ 371 h 419"/>
                  <a:gd name="T12" fmla="*/ 65 w 149"/>
                  <a:gd name="T13" fmla="*/ 377 h 419"/>
                  <a:gd name="T14" fmla="*/ 65 w 149"/>
                  <a:gd name="T15" fmla="*/ 389 h 419"/>
                  <a:gd name="T16" fmla="*/ 77 w 149"/>
                  <a:gd name="T17" fmla="*/ 395 h 419"/>
                  <a:gd name="T18" fmla="*/ 101 w 149"/>
                  <a:gd name="T19" fmla="*/ 407 h 419"/>
                  <a:gd name="T20" fmla="*/ 125 w 149"/>
                  <a:gd name="T21" fmla="*/ 413 h 419"/>
                  <a:gd name="T22" fmla="*/ 149 w 149"/>
                  <a:gd name="T23" fmla="*/ 419 h 419"/>
                  <a:gd name="T24" fmla="*/ 125 w 149"/>
                  <a:gd name="T25" fmla="*/ 395 h 419"/>
                  <a:gd name="T26" fmla="*/ 77 w 149"/>
                  <a:gd name="T27" fmla="*/ 365 h 419"/>
                  <a:gd name="T28" fmla="*/ 77 w 149"/>
                  <a:gd name="T29" fmla="*/ 365 h 419"/>
                  <a:gd name="T30" fmla="*/ 77 w 149"/>
                  <a:gd name="T31" fmla="*/ 353 h 419"/>
                  <a:gd name="T32" fmla="*/ 83 w 149"/>
                  <a:gd name="T33" fmla="*/ 329 h 419"/>
                  <a:gd name="T34" fmla="*/ 83 w 149"/>
                  <a:gd name="T35" fmla="*/ 293 h 419"/>
                  <a:gd name="T36" fmla="*/ 83 w 149"/>
                  <a:gd name="T37" fmla="*/ 257 h 419"/>
                  <a:gd name="T38" fmla="*/ 83 w 149"/>
                  <a:gd name="T39" fmla="*/ 221 h 419"/>
                  <a:gd name="T40" fmla="*/ 77 w 149"/>
                  <a:gd name="T41" fmla="*/ 185 h 419"/>
                  <a:gd name="T42" fmla="*/ 65 w 149"/>
                  <a:gd name="T43" fmla="*/ 155 h 419"/>
                  <a:gd name="T44" fmla="*/ 59 w 149"/>
                  <a:gd name="T45" fmla="*/ 143 h 419"/>
                  <a:gd name="T46" fmla="*/ 53 w 149"/>
                  <a:gd name="T47" fmla="*/ 137 h 419"/>
                  <a:gd name="T48" fmla="*/ 53 w 149"/>
                  <a:gd name="T49" fmla="*/ 120 h 419"/>
                  <a:gd name="T50" fmla="*/ 53 w 149"/>
                  <a:gd name="T51" fmla="*/ 108 h 419"/>
                  <a:gd name="T52" fmla="*/ 47 w 149"/>
                  <a:gd name="T53" fmla="*/ 90 h 419"/>
                  <a:gd name="T54" fmla="*/ 35 w 149"/>
                  <a:gd name="T55" fmla="*/ 54 h 419"/>
                  <a:gd name="T56" fmla="*/ 23 w 149"/>
                  <a:gd name="T57" fmla="*/ 18 h 419"/>
                  <a:gd name="T58" fmla="*/ 17 w 149"/>
                  <a:gd name="T59" fmla="*/ 6 h 419"/>
                  <a:gd name="T60" fmla="*/ 17 w 149"/>
                  <a:gd name="T61" fmla="*/ 0 h 419"/>
                  <a:gd name="T62" fmla="*/ 0 w 149"/>
                  <a:gd name="T63" fmla="*/ 6 h 419"/>
                  <a:gd name="T64" fmla="*/ 6 w 149"/>
                  <a:gd name="T65" fmla="*/ 114 h 419"/>
                  <a:gd name="T66" fmla="*/ 29 w 149"/>
                  <a:gd name="T67" fmla="*/ 96 h 419"/>
                  <a:gd name="T68" fmla="*/ 29 w 149"/>
                  <a:gd name="T69" fmla="*/ 96 h 419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49" h="419">
                    <a:moveTo>
                      <a:pt x="29" y="96"/>
                    </a:moveTo>
                    <a:lnTo>
                      <a:pt x="41" y="126"/>
                    </a:lnTo>
                    <a:lnTo>
                      <a:pt x="29" y="161"/>
                    </a:lnTo>
                    <a:lnTo>
                      <a:pt x="47" y="149"/>
                    </a:lnTo>
                    <a:lnTo>
                      <a:pt x="53" y="347"/>
                    </a:lnTo>
                    <a:lnTo>
                      <a:pt x="65" y="371"/>
                    </a:lnTo>
                    <a:lnTo>
                      <a:pt x="65" y="377"/>
                    </a:lnTo>
                    <a:lnTo>
                      <a:pt x="65" y="389"/>
                    </a:lnTo>
                    <a:lnTo>
                      <a:pt x="77" y="395"/>
                    </a:lnTo>
                    <a:lnTo>
                      <a:pt x="101" y="407"/>
                    </a:lnTo>
                    <a:lnTo>
                      <a:pt x="125" y="413"/>
                    </a:lnTo>
                    <a:lnTo>
                      <a:pt x="149" y="419"/>
                    </a:lnTo>
                    <a:lnTo>
                      <a:pt x="125" y="395"/>
                    </a:lnTo>
                    <a:lnTo>
                      <a:pt x="77" y="365"/>
                    </a:lnTo>
                    <a:lnTo>
                      <a:pt x="77" y="353"/>
                    </a:lnTo>
                    <a:lnTo>
                      <a:pt x="83" y="329"/>
                    </a:lnTo>
                    <a:lnTo>
                      <a:pt x="83" y="293"/>
                    </a:lnTo>
                    <a:lnTo>
                      <a:pt x="83" y="257"/>
                    </a:lnTo>
                    <a:lnTo>
                      <a:pt x="83" y="221"/>
                    </a:lnTo>
                    <a:lnTo>
                      <a:pt x="77" y="185"/>
                    </a:lnTo>
                    <a:lnTo>
                      <a:pt x="65" y="155"/>
                    </a:lnTo>
                    <a:lnTo>
                      <a:pt x="59" y="143"/>
                    </a:lnTo>
                    <a:lnTo>
                      <a:pt x="53" y="137"/>
                    </a:lnTo>
                    <a:lnTo>
                      <a:pt x="53" y="120"/>
                    </a:lnTo>
                    <a:lnTo>
                      <a:pt x="53" y="108"/>
                    </a:lnTo>
                    <a:lnTo>
                      <a:pt x="47" y="90"/>
                    </a:lnTo>
                    <a:lnTo>
                      <a:pt x="35" y="54"/>
                    </a:lnTo>
                    <a:lnTo>
                      <a:pt x="23" y="18"/>
                    </a:lnTo>
                    <a:lnTo>
                      <a:pt x="17" y="6"/>
                    </a:lnTo>
                    <a:lnTo>
                      <a:pt x="17" y="0"/>
                    </a:lnTo>
                    <a:lnTo>
                      <a:pt x="0" y="6"/>
                    </a:lnTo>
                    <a:lnTo>
                      <a:pt x="6" y="114"/>
                    </a:lnTo>
                    <a:lnTo>
                      <a:pt x="2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3" name="Freeform 21"/>
              <p:cNvSpPr>
                <a:spLocks/>
              </p:cNvSpPr>
              <p:nvPr/>
            </p:nvSpPr>
            <p:spPr bwMode="hidden">
              <a:xfrm>
                <a:off x="1140" y="2434"/>
                <a:ext cx="167" cy="138"/>
              </a:xfrm>
              <a:custGeom>
                <a:avLst/>
                <a:gdLst>
                  <a:gd name="T0" fmla="*/ 102 w 167"/>
                  <a:gd name="T1" fmla="*/ 18 h 138"/>
                  <a:gd name="T2" fmla="*/ 96 w 167"/>
                  <a:gd name="T3" fmla="*/ 12 h 138"/>
                  <a:gd name="T4" fmla="*/ 90 w 167"/>
                  <a:gd name="T5" fmla="*/ 0 h 138"/>
                  <a:gd name="T6" fmla="*/ 78 w 167"/>
                  <a:gd name="T7" fmla="*/ 0 h 138"/>
                  <a:gd name="T8" fmla="*/ 66 w 167"/>
                  <a:gd name="T9" fmla="*/ 0 h 138"/>
                  <a:gd name="T10" fmla="*/ 60 w 167"/>
                  <a:gd name="T11" fmla="*/ 0 h 138"/>
                  <a:gd name="T12" fmla="*/ 48 w 167"/>
                  <a:gd name="T13" fmla="*/ 6 h 138"/>
                  <a:gd name="T14" fmla="*/ 36 w 167"/>
                  <a:gd name="T15" fmla="*/ 12 h 138"/>
                  <a:gd name="T16" fmla="*/ 30 w 167"/>
                  <a:gd name="T17" fmla="*/ 12 h 138"/>
                  <a:gd name="T18" fmla="*/ 24 w 167"/>
                  <a:gd name="T19" fmla="*/ 24 h 138"/>
                  <a:gd name="T20" fmla="*/ 18 w 167"/>
                  <a:gd name="T21" fmla="*/ 42 h 138"/>
                  <a:gd name="T22" fmla="*/ 6 w 167"/>
                  <a:gd name="T23" fmla="*/ 66 h 138"/>
                  <a:gd name="T24" fmla="*/ 0 w 167"/>
                  <a:gd name="T25" fmla="*/ 72 h 138"/>
                  <a:gd name="T26" fmla="*/ 42 w 167"/>
                  <a:gd name="T27" fmla="*/ 30 h 138"/>
                  <a:gd name="T28" fmla="*/ 30 w 167"/>
                  <a:gd name="T29" fmla="*/ 66 h 138"/>
                  <a:gd name="T30" fmla="*/ 96 w 167"/>
                  <a:gd name="T31" fmla="*/ 36 h 138"/>
                  <a:gd name="T32" fmla="*/ 120 w 167"/>
                  <a:gd name="T33" fmla="*/ 78 h 138"/>
                  <a:gd name="T34" fmla="*/ 120 w 167"/>
                  <a:gd name="T35" fmla="*/ 54 h 138"/>
                  <a:gd name="T36" fmla="*/ 167 w 167"/>
                  <a:gd name="T37" fmla="*/ 138 h 138"/>
                  <a:gd name="T38" fmla="*/ 167 w 167"/>
                  <a:gd name="T39" fmla="*/ 120 h 138"/>
                  <a:gd name="T40" fmla="*/ 161 w 167"/>
                  <a:gd name="T41" fmla="*/ 102 h 138"/>
                  <a:gd name="T42" fmla="*/ 138 w 167"/>
                  <a:gd name="T43" fmla="*/ 60 h 138"/>
                  <a:gd name="T44" fmla="*/ 114 w 167"/>
                  <a:gd name="T45" fmla="*/ 30 h 138"/>
                  <a:gd name="T46" fmla="*/ 108 w 167"/>
                  <a:gd name="T47" fmla="*/ 24 h 138"/>
                  <a:gd name="T48" fmla="*/ 102 w 167"/>
                  <a:gd name="T49" fmla="*/ 18 h 138"/>
                  <a:gd name="T50" fmla="*/ 102 w 167"/>
                  <a:gd name="T51" fmla="*/ 18 h 13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67" h="138">
                    <a:moveTo>
                      <a:pt x="102" y="18"/>
                    </a:moveTo>
                    <a:lnTo>
                      <a:pt x="96" y="12"/>
                    </a:lnTo>
                    <a:lnTo>
                      <a:pt x="90" y="0"/>
                    </a:lnTo>
                    <a:lnTo>
                      <a:pt x="78" y="0"/>
                    </a:lnTo>
                    <a:lnTo>
                      <a:pt x="66" y="0"/>
                    </a:lnTo>
                    <a:lnTo>
                      <a:pt x="60" y="0"/>
                    </a:lnTo>
                    <a:lnTo>
                      <a:pt x="48" y="6"/>
                    </a:lnTo>
                    <a:lnTo>
                      <a:pt x="36" y="12"/>
                    </a:lnTo>
                    <a:lnTo>
                      <a:pt x="30" y="12"/>
                    </a:lnTo>
                    <a:lnTo>
                      <a:pt x="24" y="24"/>
                    </a:lnTo>
                    <a:lnTo>
                      <a:pt x="18" y="42"/>
                    </a:lnTo>
                    <a:lnTo>
                      <a:pt x="6" y="66"/>
                    </a:lnTo>
                    <a:lnTo>
                      <a:pt x="0" y="72"/>
                    </a:lnTo>
                    <a:lnTo>
                      <a:pt x="42" y="30"/>
                    </a:lnTo>
                    <a:lnTo>
                      <a:pt x="30" y="66"/>
                    </a:lnTo>
                    <a:lnTo>
                      <a:pt x="96" y="36"/>
                    </a:lnTo>
                    <a:lnTo>
                      <a:pt x="120" y="78"/>
                    </a:lnTo>
                    <a:lnTo>
                      <a:pt x="120" y="54"/>
                    </a:lnTo>
                    <a:lnTo>
                      <a:pt x="167" y="138"/>
                    </a:lnTo>
                    <a:lnTo>
                      <a:pt x="167" y="120"/>
                    </a:lnTo>
                    <a:lnTo>
                      <a:pt x="161" y="102"/>
                    </a:lnTo>
                    <a:lnTo>
                      <a:pt x="138" y="60"/>
                    </a:lnTo>
                    <a:lnTo>
                      <a:pt x="114" y="30"/>
                    </a:lnTo>
                    <a:lnTo>
                      <a:pt x="108" y="24"/>
                    </a:lnTo>
                    <a:lnTo>
                      <a:pt x="102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4" name="Freeform 22"/>
              <p:cNvSpPr>
                <a:spLocks/>
              </p:cNvSpPr>
              <p:nvPr/>
            </p:nvSpPr>
            <p:spPr bwMode="hidden">
              <a:xfrm>
                <a:off x="948" y="2314"/>
                <a:ext cx="113" cy="114"/>
              </a:xfrm>
              <a:custGeom>
                <a:avLst/>
                <a:gdLst>
                  <a:gd name="T0" fmla="*/ 0 w 113"/>
                  <a:gd name="T1" fmla="*/ 0 h 114"/>
                  <a:gd name="T2" fmla="*/ 6 w 113"/>
                  <a:gd name="T3" fmla="*/ 0 h 114"/>
                  <a:gd name="T4" fmla="*/ 24 w 113"/>
                  <a:gd name="T5" fmla="*/ 6 h 114"/>
                  <a:gd name="T6" fmla="*/ 48 w 113"/>
                  <a:gd name="T7" fmla="*/ 18 h 114"/>
                  <a:gd name="T8" fmla="*/ 71 w 113"/>
                  <a:gd name="T9" fmla="*/ 36 h 114"/>
                  <a:gd name="T10" fmla="*/ 83 w 113"/>
                  <a:gd name="T11" fmla="*/ 48 h 114"/>
                  <a:gd name="T12" fmla="*/ 95 w 113"/>
                  <a:gd name="T13" fmla="*/ 66 h 114"/>
                  <a:gd name="T14" fmla="*/ 107 w 113"/>
                  <a:gd name="T15" fmla="*/ 90 h 114"/>
                  <a:gd name="T16" fmla="*/ 113 w 113"/>
                  <a:gd name="T17" fmla="*/ 114 h 114"/>
                  <a:gd name="T18" fmla="*/ 83 w 113"/>
                  <a:gd name="T19" fmla="*/ 66 h 114"/>
                  <a:gd name="T20" fmla="*/ 60 w 113"/>
                  <a:gd name="T21" fmla="*/ 78 h 114"/>
                  <a:gd name="T22" fmla="*/ 71 w 113"/>
                  <a:gd name="T23" fmla="*/ 54 h 114"/>
                  <a:gd name="T24" fmla="*/ 12 w 113"/>
                  <a:gd name="T25" fmla="*/ 78 h 114"/>
                  <a:gd name="T26" fmla="*/ 60 w 113"/>
                  <a:gd name="T27" fmla="*/ 48 h 114"/>
                  <a:gd name="T28" fmla="*/ 60 w 113"/>
                  <a:gd name="T29" fmla="*/ 42 h 114"/>
                  <a:gd name="T30" fmla="*/ 54 w 113"/>
                  <a:gd name="T31" fmla="*/ 30 h 114"/>
                  <a:gd name="T32" fmla="*/ 36 w 113"/>
                  <a:gd name="T33" fmla="*/ 18 h 114"/>
                  <a:gd name="T34" fmla="*/ 0 w 113"/>
                  <a:gd name="T35" fmla="*/ 0 h 114"/>
                  <a:gd name="T36" fmla="*/ 0 w 113"/>
                  <a:gd name="T37" fmla="*/ 0 h 11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13" h="114">
                    <a:moveTo>
                      <a:pt x="0" y="0"/>
                    </a:moveTo>
                    <a:lnTo>
                      <a:pt x="6" y="0"/>
                    </a:lnTo>
                    <a:lnTo>
                      <a:pt x="24" y="6"/>
                    </a:lnTo>
                    <a:lnTo>
                      <a:pt x="48" y="18"/>
                    </a:lnTo>
                    <a:lnTo>
                      <a:pt x="71" y="36"/>
                    </a:lnTo>
                    <a:lnTo>
                      <a:pt x="83" y="48"/>
                    </a:lnTo>
                    <a:lnTo>
                      <a:pt x="95" y="66"/>
                    </a:lnTo>
                    <a:lnTo>
                      <a:pt x="107" y="90"/>
                    </a:lnTo>
                    <a:lnTo>
                      <a:pt x="113" y="114"/>
                    </a:lnTo>
                    <a:lnTo>
                      <a:pt x="83" y="66"/>
                    </a:lnTo>
                    <a:lnTo>
                      <a:pt x="60" y="78"/>
                    </a:lnTo>
                    <a:lnTo>
                      <a:pt x="71" y="54"/>
                    </a:lnTo>
                    <a:lnTo>
                      <a:pt x="12" y="78"/>
                    </a:lnTo>
                    <a:lnTo>
                      <a:pt x="60" y="48"/>
                    </a:lnTo>
                    <a:lnTo>
                      <a:pt x="60" y="42"/>
                    </a:lnTo>
                    <a:lnTo>
                      <a:pt x="54" y="30"/>
                    </a:lnTo>
                    <a:lnTo>
                      <a:pt x="36" y="1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5" name="Freeform 23"/>
              <p:cNvSpPr>
                <a:spLocks/>
              </p:cNvSpPr>
              <p:nvPr/>
            </p:nvSpPr>
            <p:spPr bwMode="hidden">
              <a:xfrm>
                <a:off x="1122" y="2578"/>
                <a:ext cx="66" cy="60"/>
              </a:xfrm>
              <a:custGeom>
                <a:avLst/>
                <a:gdLst>
                  <a:gd name="T0" fmla="*/ 54 w 66"/>
                  <a:gd name="T1" fmla="*/ 0 h 60"/>
                  <a:gd name="T2" fmla="*/ 42 w 66"/>
                  <a:gd name="T3" fmla="*/ 18 h 60"/>
                  <a:gd name="T4" fmla="*/ 36 w 66"/>
                  <a:gd name="T5" fmla="*/ 6 h 60"/>
                  <a:gd name="T6" fmla="*/ 24 w 66"/>
                  <a:gd name="T7" fmla="*/ 30 h 60"/>
                  <a:gd name="T8" fmla="*/ 18 w 66"/>
                  <a:gd name="T9" fmla="*/ 36 h 60"/>
                  <a:gd name="T10" fmla="*/ 6 w 66"/>
                  <a:gd name="T11" fmla="*/ 48 h 60"/>
                  <a:gd name="T12" fmla="*/ 0 w 66"/>
                  <a:gd name="T13" fmla="*/ 60 h 60"/>
                  <a:gd name="T14" fmla="*/ 12 w 66"/>
                  <a:gd name="T15" fmla="*/ 54 h 60"/>
                  <a:gd name="T16" fmla="*/ 30 w 66"/>
                  <a:gd name="T17" fmla="*/ 36 h 60"/>
                  <a:gd name="T18" fmla="*/ 54 w 66"/>
                  <a:gd name="T19" fmla="*/ 18 h 60"/>
                  <a:gd name="T20" fmla="*/ 66 w 66"/>
                  <a:gd name="T21" fmla="*/ 6 h 60"/>
                  <a:gd name="T22" fmla="*/ 54 w 66"/>
                  <a:gd name="T23" fmla="*/ 0 h 60"/>
                  <a:gd name="T24" fmla="*/ 54 w 66"/>
                  <a:gd name="T25" fmla="*/ 0 h 6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66" h="60">
                    <a:moveTo>
                      <a:pt x="54" y="0"/>
                    </a:moveTo>
                    <a:lnTo>
                      <a:pt x="42" y="18"/>
                    </a:lnTo>
                    <a:lnTo>
                      <a:pt x="36" y="6"/>
                    </a:lnTo>
                    <a:lnTo>
                      <a:pt x="24" y="30"/>
                    </a:lnTo>
                    <a:lnTo>
                      <a:pt x="18" y="36"/>
                    </a:lnTo>
                    <a:lnTo>
                      <a:pt x="6" y="48"/>
                    </a:lnTo>
                    <a:lnTo>
                      <a:pt x="0" y="60"/>
                    </a:lnTo>
                    <a:lnTo>
                      <a:pt x="12" y="54"/>
                    </a:lnTo>
                    <a:lnTo>
                      <a:pt x="30" y="36"/>
                    </a:lnTo>
                    <a:lnTo>
                      <a:pt x="54" y="18"/>
                    </a:lnTo>
                    <a:lnTo>
                      <a:pt x="66" y="6"/>
                    </a:lnTo>
                    <a:lnTo>
                      <a:pt x="5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6" name="Freeform 24"/>
              <p:cNvSpPr>
                <a:spLocks/>
              </p:cNvSpPr>
              <p:nvPr/>
            </p:nvSpPr>
            <p:spPr bwMode="hidden">
              <a:xfrm>
                <a:off x="942" y="2674"/>
                <a:ext cx="161" cy="179"/>
              </a:xfrm>
              <a:custGeom>
                <a:avLst/>
                <a:gdLst>
                  <a:gd name="T0" fmla="*/ 131 w 161"/>
                  <a:gd name="T1" fmla="*/ 53 h 179"/>
                  <a:gd name="T2" fmla="*/ 137 w 161"/>
                  <a:gd name="T3" fmla="*/ 53 h 179"/>
                  <a:gd name="T4" fmla="*/ 143 w 161"/>
                  <a:gd name="T5" fmla="*/ 41 h 179"/>
                  <a:gd name="T6" fmla="*/ 155 w 161"/>
                  <a:gd name="T7" fmla="*/ 35 h 179"/>
                  <a:gd name="T8" fmla="*/ 161 w 161"/>
                  <a:gd name="T9" fmla="*/ 24 h 179"/>
                  <a:gd name="T10" fmla="*/ 161 w 161"/>
                  <a:gd name="T11" fmla="*/ 12 h 179"/>
                  <a:gd name="T12" fmla="*/ 161 w 161"/>
                  <a:gd name="T13" fmla="*/ 0 h 179"/>
                  <a:gd name="T14" fmla="*/ 149 w 161"/>
                  <a:gd name="T15" fmla="*/ 24 h 179"/>
                  <a:gd name="T16" fmla="*/ 143 w 161"/>
                  <a:gd name="T17" fmla="*/ 35 h 179"/>
                  <a:gd name="T18" fmla="*/ 131 w 161"/>
                  <a:gd name="T19" fmla="*/ 35 h 179"/>
                  <a:gd name="T20" fmla="*/ 119 w 161"/>
                  <a:gd name="T21" fmla="*/ 41 h 179"/>
                  <a:gd name="T22" fmla="*/ 125 w 161"/>
                  <a:gd name="T23" fmla="*/ 53 h 179"/>
                  <a:gd name="T24" fmla="*/ 95 w 161"/>
                  <a:gd name="T25" fmla="*/ 95 h 179"/>
                  <a:gd name="T26" fmla="*/ 0 w 161"/>
                  <a:gd name="T27" fmla="*/ 137 h 179"/>
                  <a:gd name="T28" fmla="*/ 60 w 161"/>
                  <a:gd name="T29" fmla="*/ 119 h 179"/>
                  <a:gd name="T30" fmla="*/ 54 w 161"/>
                  <a:gd name="T31" fmla="*/ 125 h 179"/>
                  <a:gd name="T32" fmla="*/ 48 w 161"/>
                  <a:gd name="T33" fmla="*/ 131 h 179"/>
                  <a:gd name="T34" fmla="*/ 24 w 161"/>
                  <a:gd name="T35" fmla="*/ 155 h 179"/>
                  <a:gd name="T36" fmla="*/ 12 w 161"/>
                  <a:gd name="T37" fmla="*/ 167 h 179"/>
                  <a:gd name="T38" fmla="*/ 0 w 161"/>
                  <a:gd name="T39" fmla="*/ 173 h 179"/>
                  <a:gd name="T40" fmla="*/ 0 w 161"/>
                  <a:gd name="T41" fmla="*/ 179 h 179"/>
                  <a:gd name="T42" fmla="*/ 6 w 161"/>
                  <a:gd name="T43" fmla="*/ 173 h 179"/>
                  <a:gd name="T44" fmla="*/ 30 w 161"/>
                  <a:gd name="T45" fmla="*/ 155 h 179"/>
                  <a:gd name="T46" fmla="*/ 48 w 161"/>
                  <a:gd name="T47" fmla="*/ 143 h 179"/>
                  <a:gd name="T48" fmla="*/ 71 w 161"/>
                  <a:gd name="T49" fmla="*/ 125 h 179"/>
                  <a:gd name="T50" fmla="*/ 95 w 161"/>
                  <a:gd name="T51" fmla="*/ 107 h 179"/>
                  <a:gd name="T52" fmla="*/ 119 w 161"/>
                  <a:gd name="T53" fmla="*/ 77 h 179"/>
                  <a:gd name="T54" fmla="*/ 131 w 161"/>
                  <a:gd name="T55" fmla="*/ 59 h 179"/>
                  <a:gd name="T56" fmla="*/ 131 w 161"/>
                  <a:gd name="T57" fmla="*/ 53 h 179"/>
                  <a:gd name="T58" fmla="*/ 131 w 161"/>
                  <a:gd name="T59" fmla="*/ 53 h 179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161" h="179">
                    <a:moveTo>
                      <a:pt x="131" y="53"/>
                    </a:moveTo>
                    <a:lnTo>
                      <a:pt x="137" y="53"/>
                    </a:lnTo>
                    <a:lnTo>
                      <a:pt x="143" y="41"/>
                    </a:lnTo>
                    <a:lnTo>
                      <a:pt x="155" y="35"/>
                    </a:lnTo>
                    <a:lnTo>
                      <a:pt x="161" y="24"/>
                    </a:lnTo>
                    <a:lnTo>
                      <a:pt x="161" y="12"/>
                    </a:lnTo>
                    <a:lnTo>
                      <a:pt x="161" y="0"/>
                    </a:lnTo>
                    <a:lnTo>
                      <a:pt x="149" y="24"/>
                    </a:lnTo>
                    <a:lnTo>
                      <a:pt x="143" y="35"/>
                    </a:lnTo>
                    <a:lnTo>
                      <a:pt x="131" y="35"/>
                    </a:lnTo>
                    <a:lnTo>
                      <a:pt x="119" y="41"/>
                    </a:lnTo>
                    <a:lnTo>
                      <a:pt x="125" y="53"/>
                    </a:lnTo>
                    <a:lnTo>
                      <a:pt x="95" y="95"/>
                    </a:lnTo>
                    <a:lnTo>
                      <a:pt x="0" y="137"/>
                    </a:lnTo>
                    <a:lnTo>
                      <a:pt x="60" y="119"/>
                    </a:lnTo>
                    <a:lnTo>
                      <a:pt x="54" y="125"/>
                    </a:lnTo>
                    <a:lnTo>
                      <a:pt x="48" y="131"/>
                    </a:lnTo>
                    <a:lnTo>
                      <a:pt x="24" y="155"/>
                    </a:lnTo>
                    <a:lnTo>
                      <a:pt x="12" y="167"/>
                    </a:lnTo>
                    <a:lnTo>
                      <a:pt x="0" y="173"/>
                    </a:lnTo>
                    <a:lnTo>
                      <a:pt x="0" y="179"/>
                    </a:lnTo>
                    <a:lnTo>
                      <a:pt x="6" y="173"/>
                    </a:lnTo>
                    <a:lnTo>
                      <a:pt x="30" y="155"/>
                    </a:lnTo>
                    <a:lnTo>
                      <a:pt x="48" y="143"/>
                    </a:lnTo>
                    <a:lnTo>
                      <a:pt x="71" y="125"/>
                    </a:lnTo>
                    <a:lnTo>
                      <a:pt x="95" y="107"/>
                    </a:lnTo>
                    <a:lnTo>
                      <a:pt x="119" y="77"/>
                    </a:lnTo>
                    <a:lnTo>
                      <a:pt x="131" y="59"/>
                    </a:lnTo>
                    <a:lnTo>
                      <a:pt x="131" y="5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7" name="Freeform 25"/>
              <p:cNvSpPr>
                <a:spLocks/>
              </p:cNvSpPr>
              <p:nvPr/>
            </p:nvSpPr>
            <p:spPr bwMode="hidden">
              <a:xfrm>
                <a:off x="737" y="2763"/>
                <a:ext cx="73" cy="54"/>
              </a:xfrm>
              <a:custGeom>
                <a:avLst/>
                <a:gdLst>
                  <a:gd name="T0" fmla="*/ 24 w 72"/>
                  <a:gd name="T1" fmla="*/ 36 h 54"/>
                  <a:gd name="T2" fmla="*/ 81 w 72"/>
                  <a:gd name="T3" fmla="*/ 24 h 54"/>
                  <a:gd name="T4" fmla="*/ 93 w 72"/>
                  <a:gd name="T5" fmla="*/ 12 h 54"/>
                  <a:gd name="T6" fmla="*/ 99 w 72"/>
                  <a:gd name="T7" fmla="*/ 6 h 54"/>
                  <a:gd name="T8" fmla="*/ 105 w 72"/>
                  <a:gd name="T9" fmla="*/ 0 h 54"/>
                  <a:gd name="T10" fmla="*/ 75 w 72"/>
                  <a:gd name="T11" fmla="*/ 18 h 54"/>
                  <a:gd name="T12" fmla="*/ 30 w 72"/>
                  <a:gd name="T13" fmla="*/ 24 h 54"/>
                  <a:gd name="T14" fmla="*/ 24 w 72"/>
                  <a:gd name="T15" fmla="*/ 24 h 54"/>
                  <a:gd name="T16" fmla="*/ 18 w 72"/>
                  <a:gd name="T17" fmla="*/ 18 h 54"/>
                  <a:gd name="T18" fmla="*/ 12 w 72"/>
                  <a:gd name="T19" fmla="*/ 12 h 54"/>
                  <a:gd name="T20" fmla="*/ 0 w 72"/>
                  <a:gd name="T21" fmla="*/ 54 h 54"/>
                  <a:gd name="T22" fmla="*/ 12 w 72"/>
                  <a:gd name="T23" fmla="*/ 42 h 54"/>
                  <a:gd name="T24" fmla="*/ 24 w 72"/>
                  <a:gd name="T25" fmla="*/ 36 h 54"/>
                  <a:gd name="T26" fmla="*/ 24 w 72"/>
                  <a:gd name="T27" fmla="*/ 36 h 5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72" h="54">
                    <a:moveTo>
                      <a:pt x="24" y="36"/>
                    </a:moveTo>
                    <a:lnTo>
                      <a:pt x="48" y="24"/>
                    </a:lnTo>
                    <a:lnTo>
                      <a:pt x="60" y="12"/>
                    </a:lnTo>
                    <a:lnTo>
                      <a:pt x="66" y="6"/>
                    </a:lnTo>
                    <a:lnTo>
                      <a:pt x="72" y="0"/>
                    </a:lnTo>
                    <a:lnTo>
                      <a:pt x="42" y="18"/>
                    </a:lnTo>
                    <a:lnTo>
                      <a:pt x="30" y="24"/>
                    </a:lnTo>
                    <a:lnTo>
                      <a:pt x="24" y="24"/>
                    </a:lnTo>
                    <a:lnTo>
                      <a:pt x="18" y="18"/>
                    </a:lnTo>
                    <a:lnTo>
                      <a:pt x="12" y="12"/>
                    </a:lnTo>
                    <a:lnTo>
                      <a:pt x="0" y="54"/>
                    </a:lnTo>
                    <a:lnTo>
                      <a:pt x="12" y="42"/>
                    </a:lnTo>
                    <a:lnTo>
                      <a:pt x="24" y="3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8" name="Freeform 26"/>
              <p:cNvSpPr>
                <a:spLocks/>
              </p:cNvSpPr>
              <p:nvPr/>
            </p:nvSpPr>
            <p:spPr bwMode="hidden">
              <a:xfrm>
                <a:off x="624" y="2889"/>
                <a:ext cx="12" cy="54"/>
              </a:xfrm>
              <a:custGeom>
                <a:avLst/>
                <a:gdLst>
                  <a:gd name="T0" fmla="*/ 12 w 12"/>
                  <a:gd name="T1" fmla="*/ 0 h 54"/>
                  <a:gd name="T2" fmla="*/ 0 w 12"/>
                  <a:gd name="T3" fmla="*/ 12 h 54"/>
                  <a:gd name="T4" fmla="*/ 0 w 12"/>
                  <a:gd name="T5" fmla="*/ 18 h 54"/>
                  <a:gd name="T6" fmla="*/ 6 w 12"/>
                  <a:gd name="T7" fmla="*/ 54 h 54"/>
                  <a:gd name="T8" fmla="*/ 12 w 12"/>
                  <a:gd name="T9" fmla="*/ 36 h 54"/>
                  <a:gd name="T10" fmla="*/ 12 w 12"/>
                  <a:gd name="T11" fmla="*/ 18 h 54"/>
                  <a:gd name="T12" fmla="*/ 12 w 12"/>
                  <a:gd name="T13" fmla="*/ 6 h 54"/>
                  <a:gd name="T14" fmla="*/ 12 w 12"/>
                  <a:gd name="T15" fmla="*/ 0 h 54"/>
                  <a:gd name="T16" fmla="*/ 12 w 12"/>
                  <a:gd name="T17" fmla="*/ 0 h 5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2" h="54">
                    <a:moveTo>
                      <a:pt x="12" y="0"/>
                    </a:moveTo>
                    <a:lnTo>
                      <a:pt x="0" y="12"/>
                    </a:lnTo>
                    <a:lnTo>
                      <a:pt x="0" y="18"/>
                    </a:lnTo>
                    <a:lnTo>
                      <a:pt x="6" y="54"/>
                    </a:lnTo>
                    <a:lnTo>
                      <a:pt x="12" y="36"/>
                    </a:lnTo>
                    <a:lnTo>
                      <a:pt x="12" y="18"/>
                    </a:lnTo>
                    <a:lnTo>
                      <a:pt x="12" y="6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9" name="Freeform 27"/>
              <p:cNvSpPr>
                <a:spLocks/>
              </p:cNvSpPr>
              <p:nvPr/>
            </p:nvSpPr>
            <p:spPr bwMode="hidden">
              <a:xfrm>
                <a:off x="492" y="3021"/>
                <a:ext cx="48" cy="72"/>
              </a:xfrm>
              <a:custGeom>
                <a:avLst/>
                <a:gdLst>
                  <a:gd name="T0" fmla="*/ 48 w 48"/>
                  <a:gd name="T1" fmla="*/ 6 h 72"/>
                  <a:gd name="T2" fmla="*/ 48 w 48"/>
                  <a:gd name="T3" fmla="*/ 6 h 72"/>
                  <a:gd name="T4" fmla="*/ 48 w 48"/>
                  <a:gd name="T5" fmla="*/ 6 h 72"/>
                  <a:gd name="T6" fmla="*/ 48 w 48"/>
                  <a:gd name="T7" fmla="*/ 6 h 72"/>
                  <a:gd name="T8" fmla="*/ 6 w 48"/>
                  <a:gd name="T9" fmla="*/ 0 h 72"/>
                  <a:gd name="T10" fmla="*/ 42 w 48"/>
                  <a:gd name="T11" fmla="*/ 12 h 72"/>
                  <a:gd name="T12" fmla="*/ 42 w 48"/>
                  <a:gd name="T13" fmla="*/ 12 h 72"/>
                  <a:gd name="T14" fmla="*/ 0 w 48"/>
                  <a:gd name="T15" fmla="*/ 72 h 72"/>
                  <a:gd name="T16" fmla="*/ 18 w 48"/>
                  <a:gd name="T17" fmla="*/ 54 h 72"/>
                  <a:gd name="T18" fmla="*/ 18 w 48"/>
                  <a:gd name="T19" fmla="*/ 66 h 72"/>
                  <a:gd name="T20" fmla="*/ 48 w 48"/>
                  <a:gd name="T21" fmla="*/ 6 h 72"/>
                  <a:gd name="T22" fmla="*/ 48 w 48"/>
                  <a:gd name="T23" fmla="*/ 6 h 72"/>
                  <a:gd name="T24" fmla="*/ 48 w 48"/>
                  <a:gd name="T25" fmla="*/ 6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8" h="72">
                    <a:moveTo>
                      <a:pt x="48" y="6"/>
                    </a:moveTo>
                    <a:lnTo>
                      <a:pt x="48" y="6"/>
                    </a:lnTo>
                    <a:lnTo>
                      <a:pt x="6" y="0"/>
                    </a:lnTo>
                    <a:lnTo>
                      <a:pt x="42" y="12"/>
                    </a:lnTo>
                    <a:lnTo>
                      <a:pt x="0" y="72"/>
                    </a:lnTo>
                    <a:lnTo>
                      <a:pt x="18" y="54"/>
                    </a:lnTo>
                    <a:lnTo>
                      <a:pt x="18" y="66"/>
                    </a:lnTo>
                    <a:lnTo>
                      <a:pt x="48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0" name="Freeform 28"/>
              <p:cNvSpPr>
                <a:spLocks/>
              </p:cNvSpPr>
              <p:nvPr/>
            </p:nvSpPr>
            <p:spPr bwMode="hidden">
              <a:xfrm>
                <a:off x="437" y="3027"/>
                <a:ext cx="288" cy="84"/>
              </a:xfrm>
              <a:custGeom>
                <a:avLst/>
                <a:gdLst>
                  <a:gd name="T0" fmla="*/ 320 w 287"/>
                  <a:gd name="T1" fmla="*/ 0 h 84"/>
                  <a:gd name="T2" fmla="*/ 0 w 287"/>
                  <a:gd name="T3" fmla="*/ 84 h 84"/>
                  <a:gd name="T4" fmla="*/ 201 w 287"/>
                  <a:gd name="T5" fmla="*/ 36 h 84"/>
                  <a:gd name="T6" fmla="*/ 114 w 287"/>
                  <a:gd name="T7" fmla="*/ 60 h 84"/>
                  <a:gd name="T8" fmla="*/ 309 w 287"/>
                  <a:gd name="T9" fmla="*/ 18 h 84"/>
                  <a:gd name="T10" fmla="*/ 320 w 287"/>
                  <a:gd name="T11" fmla="*/ 0 h 84"/>
                  <a:gd name="T12" fmla="*/ 320 w 287"/>
                  <a:gd name="T13" fmla="*/ 0 h 8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87" h="84">
                    <a:moveTo>
                      <a:pt x="287" y="0"/>
                    </a:moveTo>
                    <a:lnTo>
                      <a:pt x="0" y="84"/>
                    </a:lnTo>
                    <a:lnTo>
                      <a:pt x="168" y="36"/>
                    </a:lnTo>
                    <a:lnTo>
                      <a:pt x="114" y="60"/>
                    </a:lnTo>
                    <a:lnTo>
                      <a:pt x="276" y="18"/>
                    </a:lnTo>
                    <a:lnTo>
                      <a:pt x="287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1" name="Freeform 29"/>
              <p:cNvSpPr>
                <a:spLocks/>
              </p:cNvSpPr>
              <p:nvPr/>
            </p:nvSpPr>
            <p:spPr bwMode="hidden">
              <a:xfrm>
                <a:off x="828" y="3003"/>
                <a:ext cx="66" cy="108"/>
              </a:xfrm>
              <a:custGeom>
                <a:avLst/>
                <a:gdLst>
                  <a:gd name="T0" fmla="*/ 6 w 66"/>
                  <a:gd name="T1" fmla="*/ 0 h 108"/>
                  <a:gd name="T2" fmla="*/ 66 w 66"/>
                  <a:gd name="T3" fmla="*/ 6 h 108"/>
                  <a:gd name="T4" fmla="*/ 0 w 66"/>
                  <a:gd name="T5" fmla="*/ 84 h 108"/>
                  <a:gd name="T6" fmla="*/ 54 w 66"/>
                  <a:gd name="T7" fmla="*/ 24 h 108"/>
                  <a:gd name="T8" fmla="*/ 6 w 66"/>
                  <a:gd name="T9" fmla="*/ 108 h 108"/>
                  <a:gd name="T10" fmla="*/ 66 w 66"/>
                  <a:gd name="T11" fmla="*/ 6 h 108"/>
                  <a:gd name="T12" fmla="*/ 6 w 66"/>
                  <a:gd name="T13" fmla="*/ 0 h 108"/>
                  <a:gd name="T14" fmla="*/ 6 w 66"/>
                  <a:gd name="T15" fmla="*/ 0 h 10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66" h="108">
                    <a:moveTo>
                      <a:pt x="6" y="0"/>
                    </a:moveTo>
                    <a:lnTo>
                      <a:pt x="66" y="6"/>
                    </a:lnTo>
                    <a:lnTo>
                      <a:pt x="0" y="84"/>
                    </a:lnTo>
                    <a:lnTo>
                      <a:pt x="54" y="24"/>
                    </a:lnTo>
                    <a:lnTo>
                      <a:pt x="6" y="108"/>
                    </a:lnTo>
                    <a:lnTo>
                      <a:pt x="66" y="6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2" name="Freeform 30"/>
              <p:cNvSpPr>
                <a:spLocks/>
              </p:cNvSpPr>
              <p:nvPr/>
            </p:nvSpPr>
            <p:spPr bwMode="hidden">
              <a:xfrm>
                <a:off x="366" y="3111"/>
                <a:ext cx="77" cy="42"/>
              </a:xfrm>
              <a:custGeom>
                <a:avLst/>
                <a:gdLst>
                  <a:gd name="T0" fmla="*/ 36 w 77"/>
                  <a:gd name="T1" fmla="*/ 0 h 42"/>
                  <a:gd name="T2" fmla="*/ 42 w 77"/>
                  <a:gd name="T3" fmla="*/ 0 h 42"/>
                  <a:gd name="T4" fmla="*/ 60 w 77"/>
                  <a:gd name="T5" fmla="*/ 6 h 42"/>
                  <a:gd name="T6" fmla="*/ 48 w 77"/>
                  <a:gd name="T7" fmla="*/ 6 h 42"/>
                  <a:gd name="T8" fmla="*/ 42 w 77"/>
                  <a:gd name="T9" fmla="*/ 6 h 42"/>
                  <a:gd name="T10" fmla="*/ 60 w 77"/>
                  <a:gd name="T11" fmla="*/ 6 h 42"/>
                  <a:gd name="T12" fmla="*/ 0 w 77"/>
                  <a:gd name="T13" fmla="*/ 24 h 42"/>
                  <a:gd name="T14" fmla="*/ 71 w 77"/>
                  <a:gd name="T15" fmla="*/ 6 h 42"/>
                  <a:gd name="T16" fmla="*/ 66 w 77"/>
                  <a:gd name="T17" fmla="*/ 42 h 42"/>
                  <a:gd name="T18" fmla="*/ 77 w 77"/>
                  <a:gd name="T19" fmla="*/ 6 h 42"/>
                  <a:gd name="T20" fmla="*/ 36 w 77"/>
                  <a:gd name="T21" fmla="*/ 0 h 42"/>
                  <a:gd name="T22" fmla="*/ 36 w 77"/>
                  <a:gd name="T23" fmla="*/ 0 h 4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77" h="42">
                    <a:moveTo>
                      <a:pt x="36" y="0"/>
                    </a:moveTo>
                    <a:lnTo>
                      <a:pt x="42" y="0"/>
                    </a:lnTo>
                    <a:lnTo>
                      <a:pt x="60" y="6"/>
                    </a:lnTo>
                    <a:lnTo>
                      <a:pt x="48" y="6"/>
                    </a:lnTo>
                    <a:lnTo>
                      <a:pt x="42" y="6"/>
                    </a:lnTo>
                    <a:lnTo>
                      <a:pt x="60" y="6"/>
                    </a:lnTo>
                    <a:lnTo>
                      <a:pt x="0" y="24"/>
                    </a:lnTo>
                    <a:lnTo>
                      <a:pt x="71" y="6"/>
                    </a:lnTo>
                    <a:lnTo>
                      <a:pt x="66" y="42"/>
                    </a:lnTo>
                    <a:lnTo>
                      <a:pt x="77" y="6"/>
                    </a:lnTo>
                    <a:lnTo>
                      <a:pt x="3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3" name="Freeform 31"/>
              <p:cNvSpPr>
                <a:spLocks/>
              </p:cNvSpPr>
              <p:nvPr/>
            </p:nvSpPr>
            <p:spPr bwMode="hidden">
              <a:xfrm>
                <a:off x="498" y="3165"/>
                <a:ext cx="66" cy="30"/>
              </a:xfrm>
              <a:custGeom>
                <a:avLst/>
                <a:gdLst>
                  <a:gd name="T0" fmla="*/ 66 w 66"/>
                  <a:gd name="T1" fmla="*/ 6 h 30"/>
                  <a:gd name="T2" fmla="*/ 0 w 66"/>
                  <a:gd name="T3" fmla="*/ 0 h 30"/>
                  <a:gd name="T4" fmla="*/ 54 w 66"/>
                  <a:gd name="T5" fmla="*/ 6 h 30"/>
                  <a:gd name="T6" fmla="*/ 18 w 66"/>
                  <a:gd name="T7" fmla="*/ 18 h 30"/>
                  <a:gd name="T8" fmla="*/ 60 w 66"/>
                  <a:gd name="T9" fmla="*/ 12 h 30"/>
                  <a:gd name="T10" fmla="*/ 60 w 66"/>
                  <a:gd name="T11" fmla="*/ 30 h 30"/>
                  <a:gd name="T12" fmla="*/ 60 w 66"/>
                  <a:gd name="T13" fmla="*/ 30 h 30"/>
                  <a:gd name="T14" fmla="*/ 66 w 66"/>
                  <a:gd name="T15" fmla="*/ 6 h 30"/>
                  <a:gd name="T16" fmla="*/ 66 w 66"/>
                  <a:gd name="T17" fmla="*/ 6 h 3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6" h="30">
                    <a:moveTo>
                      <a:pt x="66" y="6"/>
                    </a:moveTo>
                    <a:lnTo>
                      <a:pt x="0" y="0"/>
                    </a:lnTo>
                    <a:lnTo>
                      <a:pt x="54" y="6"/>
                    </a:lnTo>
                    <a:lnTo>
                      <a:pt x="18" y="18"/>
                    </a:lnTo>
                    <a:lnTo>
                      <a:pt x="60" y="12"/>
                    </a:lnTo>
                    <a:lnTo>
                      <a:pt x="60" y="30"/>
                    </a:lnTo>
                    <a:lnTo>
                      <a:pt x="6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4" name="Freeform 32"/>
              <p:cNvSpPr>
                <a:spLocks/>
              </p:cNvSpPr>
              <p:nvPr/>
            </p:nvSpPr>
            <p:spPr bwMode="hidden">
              <a:xfrm>
                <a:off x="840" y="2919"/>
                <a:ext cx="18" cy="60"/>
              </a:xfrm>
              <a:custGeom>
                <a:avLst/>
                <a:gdLst>
                  <a:gd name="T0" fmla="*/ 0 w 18"/>
                  <a:gd name="T1" fmla="*/ 24 h 60"/>
                  <a:gd name="T2" fmla="*/ 12 w 18"/>
                  <a:gd name="T3" fmla="*/ 24 h 60"/>
                  <a:gd name="T4" fmla="*/ 12 w 18"/>
                  <a:gd name="T5" fmla="*/ 60 h 60"/>
                  <a:gd name="T6" fmla="*/ 18 w 18"/>
                  <a:gd name="T7" fmla="*/ 18 h 60"/>
                  <a:gd name="T8" fmla="*/ 18 w 18"/>
                  <a:gd name="T9" fmla="*/ 18 h 60"/>
                  <a:gd name="T10" fmla="*/ 18 w 18"/>
                  <a:gd name="T11" fmla="*/ 0 h 60"/>
                  <a:gd name="T12" fmla="*/ 12 w 18"/>
                  <a:gd name="T13" fmla="*/ 18 h 60"/>
                  <a:gd name="T14" fmla="*/ 0 w 18"/>
                  <a:gd name="T15" fmla="*/ 24 h 60"/>
                  <a:gd name="T16" fmla="*/ 0 w 18"/>
                  <a:gd name="T17" fmla="*/ 24 h 6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8" h="60">
                    <a:moveTo>
                      <a:pt x="0" y="24"/>
                    </a:moveTo>
                    <a:lnTo>
                      <a:pt x="12" y="24"/>
                    </a:lnTo>
                    <a:lnTo>
                      <a:pt x="12" y="60"/>
                    </a:lnTo>
                    <a:lnTo>
                      <a:pt x="18" y="18"/>
                    </a:lnTo>
                    <a:lnTo>
                      <a:pt x="18" y="0"/>
                    </a:lnTo>
                    <a:lnTo>
                      <a:pt x="12" y="18"/>
                    </a:lnTo>
                    <a:lnTo>
                      <a:pt x="0" y="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5" name="Freeform 33"/>
              <p:cNvSpPr>
                <a:spLocks/>
              </p:cNvSpPr>
              <p:nvPr/>
            </p:nvSpPr>
            <p:spPr bwMode="hidden">
              <a:xfrm>
                <a:off x="546" y="3021"/>
                <a:ext cx="6" cy="18"/>
              </a:xfrm>
              <a:custGeom>
                <a:avLst/>
                <a:gdLst>
                  <a:gd name="T0" fmla="*/ 6 w 6"/>
                  <a:gd name="T1" fmla="*/ 0 h 18"/>
                  <a:gd name="T2" fmla="*/ 0 w 6"/>
                  <a:gd name="T3" fmla="*/ 18 h 18"/>
                  <a:gd name="T4" fmla="*/ 6 w 6"/>
                  <a:gd name="T5" fmla="*/ 12 h 18"/>
                  <a:gd name="T6" fmla="*/ 6 w 6"/>
                  <a:gd name="T7" fmla="*/ 0 h 18"/>
                  <a:gd name="T8" fmla="*/ 6 w 6"/>
                  <a:gd name="T9" fmla="*/ 0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18">
                    <a:moveTo>
                      <a:pt x="6" y="0"/>
                    </a:moveTo>
                    <a:lnTo>
                      <a:pt x="0" y="18"/>
                    </a:lnTo>
                    <a:lnTo>
                      <a:pt x="6" y="12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6" name="Freeform 34"/>
              <p:cNvSpPr>
                <a:spLocks/>
              </p:cNvSpPr>
              <p:nvPr/>
            </p:nvSpPr>
            <p:spPr bwMode="hidden">
              <a:xfrm>
                <a:off x="534" y="2943"/>
                <a:ext cx="30" cy="78"/>
              </a:xfrm>
              <a:custGeom>
                <a:avLst/>
                <a:gdLst>
                  <a:gd name="T0" fmla="*/ 24 w 30"/>
                  <a:gd name="T1" fmla="*/ 6 h 78"/>
                  <a:gd name="T2" fmla="*/ 18 w 30"/>
                  <a:gd name="T3" fmla="*/ 24 h 78"/>
                  <a:gd name="T4" fmla="*/ 0 w 30"/>
                  <a:gd name="T5" fmla="*/ 18 h 78"/>
                  <a:gd name="T6" fmla="*/ 12 w 30"/>
                  <a:gd name="T7" fmla="*/ 30 h 78"/>
                  <a:gd name="T8" fmla="*/ 6 w 30"/>
                  <a:gd name="T9" fmla="*/ 42 h 78"/>
                  <a:gd name="T10" fmla="*/ 18 w 30"/>
                  <a:gd name="T11" fmla="*/ 78 h 78"/>
                  <a:gd name="T12" fmla="*/ 18 w 30"/>
                  <a:gd name="T13" fmla="*/ 24 h 78"/>
                  <a:gd name="T14" fmla="*/ 24 w 30"/>
                  <a:gd name="T15" fmla="*/ 12 h 78"/>
                  <a:gd name="T16" fmla="*/ 30 w 30"/>
                  <a:gd name="T17" fmla="*/ 6 h 78"/>
                  <a:gd name="T18" fmla="*/ 30 w 30"/>
                  <a:gd name="T19" fmla="*/ 6 h 78"/>
                  <a:gd name="T20" fmla="*/ 12 w 30"/>
                  <a:gd name="T21" fmla="*/ 0 h 78"/>
                  <a:gd name="T22" fmla="*/ 24 w 30"/>
                  <a:gd name="T23" fmla="*/ 6 h 78"/>
                  <a:gd name="T24" fmla="*/ 24 w 30"/>
                  <a:gd name="T25" fmla="*/ 6 h 7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0" h="78">
                    <a:moveTo>
                      <a:pt x="24" y="6"/>
                    </a:moveTo>
                    <a:lnTo>
                      <a:pt x="18" y="24"/>
                    </a:lnTo>
                    <a:lnTo>
                      <a:pt x="0" y="18"/>
                    </a:lnTo>
                    <a:lnTo>
                      <a:pt x="12" y="30"/>
                    </a:lnTo>
                    <a:lnTo>
                      <a:pt x="6" y="42"/>
                    </a:lnTo>
                    <a:lnTo>
                      <a:pt x="18" y="78"/>
                    </a:lnTo>
                    <a:lnTo>
                      <a:pt x="18" y="24"/>
                    </a:lnTo>
                    <a:lnTo>
                      <a:pt x="24" y="12"/>
                    </a:lnTo>
                    <a:lnTo>
                      <a:pt x="30" y="6"/>
                    </a:lnTo>
                    <a:lnTo>
                      <a:pt x="12" y="0"/>
                    </a:lnTo>
                    <a:lnTo>
                      <a:pt x="24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7" name="Freeform 35"/>
              <p:cNvSpPr>
                <a:spLocks/>
              </p:cNvSpPr>
              <p:nvPr/>
            </p:nvSpPr>
            <p:spPr bwMode="hidden">
              <a:xfrm>
                <a:off x="540" y="3039"/>
                <a:ext cx="24" cy="24"/>
              </a:xfrm>
              <a:custGeom>
                <a:avLst/>
                <a:gdLst>
                  <a:gd name="T0" fmla="*/ 6 w 24"/>
                  <a:gd name="T1" fmla="*/ 0 h 24"/>
                  <a:gd name="T2" fmla="*/ 0 w 24"/>
                  <a:gd name="T3" fmla="*/ 0 h 24"/>
                  <a:gd name="T4" fmla="*/ 6 w 24"/>
                  <a:gd name="T5" fmla="*/ 0 h 24"/>
                  <a:gd name="T6" fmla="*/ 12 w 24"/>
                  <a:gd name="T7" fmla="*/ 6 h 24"/>
                  <a:gd name="T8" fmla="*/ 24 w 24"/>
                  <a:gd name="T9" fmla="*/ 24 h 24"/>
                  <a:gd name="T10" fmla="*/ 24 w 24"/>
                  <a:gd name="T11" fmla="*/ 18 h 24"/>
                  <a:gd name="T12" fmla="*/ 18 w 24"/>
                  <a:gd name="T13" fmla="*/ 6 h 24"/>
                  <a:gd name="T14" fmla="*/ 12 w 24"/>
                  <a:gd name="T15" fmla="*/ 0 h 24"/>
                  <a:gd name="T16" fmla="*/ 6 w 24"/>
                  <a:gd name="T17" fmla="*/ 0 h 24"/>
                  <a:gd name="T18" fmla="*/ 6 w 24"/>
                  <a:gd name="T19" fmla="*/ 0 h 24"/>
                  <a:gd name="T20" fmla="*/ 6 w 24"/>
                  <a:gd name="T21" fmla="*/ 0 h 2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4" h="24">
                    <a:moveTo>
                      <a:pt x="6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12" y="6"/>
                    </a:lnTo>
                    <a:lnTo>
                      <a:pt x="24" y="24"/>
                    </a:lnTo>
                    <a:lnTo>
                      <a:pt x="24" y="18"/>
                    </a:lnTo>
                    <a:lnTo>
                      <a:pt x="18" y="6"/>
                    </a:lnTo>
                    <a:lnTo>
                      <a:pt x="12" y="0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8" name="Freeform 36"/>
              <p:cNvSpPr>
                <a:spLocks/>
              </p:cNvSpPr>
              <p:nvPr/>
            </p:nvSpPr>
            <p:spPr bwMode="hidden">
              <a:xfrm>
                <a:off x="801" y="2681"/>
                <a:ext cx="215" cy="216"/>
              </a:xfrm>
              <a:custGeom>
                <a:avLst/>
                <a:gdLst>
                  <a:gd name="T0" fmla="*/ 215 w 215"/>
                  <a:gd name="T1" fmla="*/ 0 h 216"/>
                  <a:gd name="T2" fmla="*/ 147 w 215"/>
                  <a:gd name="T3" fmla="*/ 36 h 216"/>
                  <a:gd name="T4" fmla="*/ 132 w 215"/>
                  <a:gd name="T5" fmla="*/ 49 h 216"/>
                  <a:gd name="T6" fmla="*/ 104 w 215"/>
                  <a:gd name="T7" fmla="*/ 79 h 216"/>
                  <a:gd name="T8" fmla="*/ 87 w 215"/>
                  <a:gd name="T9" fmla="*/ 114 h 216"/>
                  <a:gd name="T10" fmla="*/ 48 w 215"/>
                  <a:gd name="T11" fmla="*/ 156 h 216"/>
                  <a:gd name="T12" fmla="*/ 42 w 215"/>
                  <a:gd name="T13" fmla="*/ 166 h 216"/>
                  <a:gd name="T14" fmla="*/ 29 w 215"/>
                  <a:gd name="T15" fmla="*/ 177 h 216"/>
                  <a:gd name="T16" fmla="*/ 0 w 215"/>
                  <a:gd name="T17" fmla="*/ 208 h 216"/>
                  <a:gd name="T18" fmla="*/ 48 w 215"/>
                  <a:gd name="T19" fmla="*/ 216 h 216"/>
                  <a:gd name="T20" fmla="*/ 215 w 215"/>
                  <a:gd name="T21" fmla="*/ 0 h 21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15" h="216">
                    <a:moveTo>
                      <a:pt x="215" y="0"/>
                    </a:moveTo>
                    <a:lnTo>
                      <a:pt x="147" y="36"/>
                    </a:lnTo>
                    <a:lnTo>
                      <a:pt x="132" y="49"/>
                    </a:lnTo>
                    <a:lnTo>
                      <a:pt x="104" y="79"/>
                    </a:lnTo>
                    <a:lnTo>
                      <a:pt x="87" y="114"/>
                    </a:lnTo>
                    <a:lnTo>
                      <a:pt x="48" y="156"/>
                    </a:lnTo>
                    <a:lnTo>
                      <a:pt x="42" y="166"/>
                    </a:lnTo>
                    <a:lnTo>
                      <a:pt x="29" y="177"/>
                    </a:lnTo>
                    <a:lnTo>
                      <a:pt x="0" y="208"/>
                    </a:lnTo>
                    <a:lnTo>
                      <a:pt x="48" y="216"/>
                    </a:lnTo>
                    <a:lnTo>
                      <a:pt x="215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9" name="Freeform 37"/>
              <p:cNvSpPr>
                <a:spLocks/>
              </p:cNvSpPr>
              <p:nvPr/>
            </p:nvSpPr>
            <p:spPr bwMode="hidden">
              <a:xfrm>
                <a:off x="536" y="2710"/>
                <a:ext cx="212" cy="179"/>
              </a:xfrm>
              <a:custGeom>
                <a:avLst/>
                <a:gdLst>
                  <a:gd name="T0" fmla="*/ 212 w 212"/>
                  <a:gd name="T1" fmla="*/ 0 h 179"/>
                  <a:gd name="T2" fmla="*/ 144 w 212"/>
                  <a:gd name="T3" fmla="*/ 36 h 179"/>
                  <a:gd name="T4" fmla="*/ 0 w 212"/>
                  <a:gd name="T5" fmla="*/ 179 h 179"/>
                  <a:gd name="T6" fmla="*/ 177 w 212"/>
                  <a:gd name="T7" fmla="*/ 85 h 179"/>
                  <a:gd name="T8" fmla="*/ 212 w 212"/>
                  <a:gd name="T9" fmla="*/ 0 h 17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2" h="179">
                    <a:moveTo>
                      <a:pt x="212" y="0"/>
                    </a:moveTo>
                    <a:lnTo>
                      <a:pt x="144" y="36"/>
                    </a:lnTo>
                    <a:lnTo>
                      <a:pt x="0" y="179"/>
                    </a:lnTo>
                    <a:lnTo>
                      <a:pt x="177" y="85"/>
                    </a:lnTo>
                    <a:lnTo>
                      <a:pt x="212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0" name="Freeform 38"/>
              <p:cNvSpPr>
                <a:spLocks/>
              </p:cNvSpPr>
              <p:nvPr/>
            </p:nvSpPr>
            <p:spPr bwMode="hidden">
              <a:xfrm>
                <a:off x="1037" y="2609"/>
                <a:ext cx="64" cy="79"/>
              </a:xfrm>
              <a:custGeom>
                <a:avLst/>
                <a:gdLst>
                  <a:gd name="T0" fmla="*/ 0 w 64"/>
                  <a:gd name="T1" fmla="*/ 22 h 79"/>
                  <a:gd name="T2" fmla="*/ 64 w 64"/>
                  <a:gd name="T3" fmla="*/ 79 h 79"/>
                  <a:gd name="T4" fmla="*/ 60 w 64"/>
                  <a:gd name="T5" fmla="*/ 0 h 79"/>
                  <a:gd name="T6" fmla="*/ 0 w 64"/>
                  <a:gd name="T7" fmla="*/ 22 h 7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4" h="79">
                    <a:moveTo>
                      <a:pt x="0" y="22"/>
                    </a:moveTo>
                    <a:lnTo>
                      <a:pt x="64" y="79"/>
                    </a:lnTo>
                    <a:lnTo>
                      <a:pt x="60" y="0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1" name="Freeform 39"/>
              <p:cNvSpPr>
                <a:spLocks/>
              </p:cNvSpPr>
              <p:nvPr userDrawn="1"/>
            </p:nvSpPr>
            <p:spPr bwMode="hidden">
              <a:xfrm>
                <a:off x="867" y="2471"/>
                <a:ext cx="137" cy="207"/>
              </a:xfrm>
              <a:custGeom>
                <a:avLst/>
                <a:gdLst>
                  <a:gd name="T0" fmla="*/ 0 w 137"/>
                  <a:gd name="T1" fmla="*/ 0 h 207"/>
                  <a:gd name="T2" fmla="*/ 17 w 137"/>
                  <a:gd name="T3" fmla="*/ 87 h 207"/>
                  <a:gd name="T4" fmla="*/ 69 w 137"/>
                  <a:gd name="T5" fmla="*/ 154 h 207"/>
                  <a:gd name="T6" fmla="*/ 137 w 137"/>
                  <a:gd name="T7" fmla="*/ 207 h 207"/>
                  <a:gd name="T8" fmla="*/ 0 w 137"/>
                  <a:gd name="T9" fmla="*/ 0 h 20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7" h="207">
                    <a:moveTo>
                      <a:pt x="0" y="0"/>
                    </a:moveTo>
                    <a:lnTo>
                      <a:pt x="17" y="87"/>
                    </a:lnTo>
                    <a:lnTo>
                      <a:pt x="69" y="154"/>
                    </a:lnTo>
                    <a:lnTo>
                      <a:pt x="137" y="2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2" name="Freeform 40"/>
              <p:cNvSpPr>
                <a:spLocks/>
              </p:cNvSpPr>
              <p:nvPr userDrawn="1"/>
            </p:nvSpPr>
            <p:spPr bwMode="hidden">
              <a:xfrm>
                <a:off x="817" y="2507"/>
                <a:ext cx="65" cy="222"/>
              </a:xfrm>
              <a:custGeom>
                <a:avLst/>
                <a:gdLst>
                  <a:gd name="T0" fmla="*/ 0 w 65"/>
                  <a:gd name="T1" fmla="*/ 222 h 222"/>
                  <a:gd name="T2" fmla="*/ 40 w 65"/>
                  <a:gd name="T3" fmla="*/ 142 h 222"/>
                  <a:gd name="T4" fmla="*/ 65 w 65"/>
                  <a:gd name="T5" fmla="*/ 72 h 222"/>
                  <a:gd name="T6" fmla="*/ 7 w 65"/>
                  <a:gd name="T7" fmla="*/ 0 h 222"/>
                  <a:gd name="T8" fmla="*/ 0 w 65"/>
                  <a:gd name="T9" fmla="*/ 222 h 2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5" h="222">
                    <a:moveTo>
                      <a:pt x="0" y="222"/>
                    </a:moveTo>
                    <a:lnTo>
                      <a:pt x="40" y="142"/>
                    </a:lnTo>
                    <a:lnTo>
                      <a:pt x="65" y="72"/>
                    </a:lnTo>
                    <a:lnTo>
                      <a:pt x="7" y="0"/>
                    </a:lnTo>
                    <a:lnTo>
                      <a:pt x="0" y="222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</p:grpSp>
      <p:sp>
        <p:nvSpPr>
          <p:cNvPr id="177193" name="Rectangle 41"/>
          <p:cNvSpPr>
            <a:spLocks noGrp="1" noChangeArrowheads="1"/>
          </p:cNvSpPr>
          <p:nvPr>
            <p:ph type="ctrTitle"/>
          </p:nvPr>
        </p:nvSpPr>
        <p:spPr>
          <a:xfrm>
            <a:off x="685800" y="1447800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altLang="cs-CZ" noProof="0" smtClean="0"/>
              <a:t>Klepnutím lze upravit styl předlohy nadpisů.</a:t>
            </a:r>
          </a:p>
        </p:txBody>
      </p:sp>
      <p:sp>
        <p:nvSpPr>
          <p:cNvPr id="177194" name="Rectangle 4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03575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GB" altLang="cs-CZ" noProof="0" smtClean="0"/>
              <a:t>Klepnutím lze upravit styl předlohy podnadpisů.</a:t>
            </a:r>
          </a:p>
        </p:txBody>
      </p:sp>
      <p:sp>
        <p:nvSpPr>
          <p:cNvPr id="43" name="Rectangle 43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cs-CZ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44" name="Rectangle 4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cs-CZ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45" name="Rectangle 4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214B24B-0963-4653-95BD-489A0A7D48D7}" type="slidenum">
              <a:rPr kumimoji="0" lang="en-GB" altLang="cs-CZ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altLang="cs-CZ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173221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cs-CZ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cs-CZ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84275B6-4DBA-419E-B375-0CE44D6F84AB}" type="slidenum">
              <a:rPr kumimoji="0" lang="en-GB" altLang="cs-CZ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altLang="cs-CZ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02969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cs-CZ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cs-CZ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0EB19C5-C420-4655-A550-9ACC670F7454}" type="slidenum">
              <a:rPr kumimoji="0" lang="en-GB" altLang="cs-CZ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altLang="cs-CZ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963531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cs-CZ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cs-CZ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7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D5865A0-0F04-4795-ADFB-867CC1289530}" type="slidenum">
              <a:rPr kumimoji="0" lang="en-GB" altLang="cs-CZ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altLang="cs-CZ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205023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cs-CZ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8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cs-CZ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9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3C3DC79-B5C3-48F3-9BF3-34237CCB201B}" type="slidenum">
              <a:rPr kumimoji="0" lang="en-GB" altLang="cs-CZ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altLang="cs-CZ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204299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cs-CZ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cs-CZ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6D85C50-C65B-4C91-936F-A2D78DB076D2}" type="slidenum">
              <a:rPr kumimoji="0" lang="en-GB" altLang="cs-CZ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altLang="cs-CZ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55522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15.05.2021</a:t>
            </a:fld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cs-CZ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3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cs-CZ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4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AC10ED0-0811-4718-8959-3F8C23FE9F2F}" type="slidenum">
              <a:rPr kumimoji="0" lang="en-GB" altLang="cs-CZ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altLang="cs-CZ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578253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cs-CZ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cs-CZ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7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8DCC629-D5CD-4C74-9239-CF998E823FF1}" type="slidenum">
              <a:rPr kumimoji="0" lang="en-GB" altLang="cs-CZ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altLang="cs-CZ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003992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dirty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cs-CZ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cs-CZ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7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4891F42-64A1-4C98-A8E4-157EA2DF9560}" type="slidenum">
              <a:rPr kumimoji="0" lang="en-GB" altLang="cs-CZ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altLang="cs-CZ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825392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cs-CZ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cs-CZ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AA8BB0B-E919-4C80-8465-5D8EC909EA96}" type="slidenum">
              <a:rPr kumimoji="0" lang="en-GB" altLang="cs-CZ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altLang="cs-CZ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677562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158750"/>
            <a:ext cx="2057400" cy="597217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58750"/>
            <a:ext cx="6019800" cy="597217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cs-CZ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cs-CZ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CCA0D79-C223-43ED-9B44-2CD26687338B}" type="slidenum">
              <a:rPr kumimoji="0" lang="en-GB" altLang="cs-CZ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altLang="cs-CZ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34324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15.05.2021</a:t>
            </a:fld>
            <a:endParaRPr lang="cs-CZ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 dirty="0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15.05.2021</a:t>
            </a:fld>
            <a:endParaRPr lang="cs-CZ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15.05.2021</a:t>
            </a:fld>
            <a:endParaRPr lang="cs-CZ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15.05.2021</a:t>
            </a:fld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 dirty="0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dirty="0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15.05.2021</a:t>
            </a:fld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95EC1D4A-A796-47C3-A63E-CE236FB377E2}" type="datetimeFigureOut">
              <a:rPr lang="cs-CZ" smtClean="0"/>
              <a:t>15.05.2021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0825" cy="6851650"/>
            <a:chOff x="0" y="0"/>
            <a:chExt cx="5758" cy="4316"/>
          </a:xfrm>
        </p:grpSpPr>
        <p:sp>
          <p:nvSpPr>
            <p:cNvPr id="1032" name="Freeform 3"/>
            <p:cNvSpPr>
              <a:spLocks/>
            </p:cNvSpPr>
            <p:nvPr/>
          </p:nvSpPr>
          <p:spPr bwMode="hidden">
            <a:xfrm>
              <a:off x="1812" y="2811"/>
              <a:ext cx="3946" cy="1505"/>
            </a:xfrm>
            <a:custGeom>
              <a:avLst/>
              <a:gdLst>
                <a:gd name="T0" fmla="*/ 149 w 3934"/>
                <a:gd name="T1" fmla="*/ 1505 h 1505"/>
                <a:gd name="T2" fmla="*/ 753 w 3934"/>
                <a:gd name="T3" fmla="*/ 1331 h 1505"/>
                <a:gd name="T4" fmla="*/ 1345 w 3934"/>
                <a:gd name="T5" fmla="*/ 1157 h 1505"/>
                <a:gd name="T6" fmla="*/ 1910 w 3934"/>
                <a:gd name="T7" fmla="*/ 977 h 1505"/>
                <a:gd name="T8" fmla="*/ 2449 w 3934"/>
                <a:gd name="T9" fmla="*/ 792 h 1505"/>
                <a:gd name="T10" fmla="*/ 2720 w 3934"/>
                <a:gd name="T11" fmla="*/ 696 h 1505"/>
                <a:gd name="T12" fmla="*/ 2974 w 3934"/>
                <a:gd name="T13" fmla="*/ 606 h 1505"/>
                <a:gd name="T14" fmla="*/ 3226 w 3934"/>
                <a:gd name="T15" fmla="*/ 510 h 1505"/>
                <a:gd name="T16" fmla="*/ 3471 w 3934"/>
                <a:gd name="T17" fmla="*/ 420 h 1505"/>
                <a:gd name="T18" fmla="*/ 3701 w 3934"/>
                <a:gd name="T19" fmla="*/ 324 h 1505"/>
                <a:gd name="T20" fmla="*/ 3927 w 3934"/>
                <a:gd name="T21" fmla="*/ 234 h 1505"/>
                <a:gd name="T22" fmla="*/ 4146 w 3934"/>
                <a:gd name="T23" fmla="*/ 138 h 1505"/>
                <a:gd name="T24" fmla="*/ 4349 w 3934"/>
                <a:gd name="T25" fmla="*/ 48 h 1505"/>
                <a:gd name="T26" fmla="*/ 4349 w 3934"/>
                <a:gd name="T27" fmla="*/ 0 h 1505"/>
                <a:gd name="T28" fmla="*/ 4139 w 3934"/>
                <a:gd name="T29" fmla="*/ 96 h 1505"/>
                <a:gd name="T30" fmla="*/ 3913 w 3934"/>
                <a:gd name="T31" fmla="*/ 192 h 1505"/>
                <a:gd name="T32" fmla="*/ 3681 w 3934"/>
                <a:gd name="T33" fmla="*/ 288 h 1505"/>
                <a:gd name="T34" fmla="*/ 3445 w 3934"/>
                <a:gd name="T35" fmla="*/ 384 h 1505"/>
                <a:gd name="T36" fmla="*/ 3192 w 3934"/>
                <a:gd name="T37" fmla="*/ 480 h 1505"/>
                <a:gd name="T38" fmla="*/ 2934 w 3934"/>
                <a:gd name="T39" fmla="*/ 576 h 1505"/>
                <a:gd name="T40" fmla="*/ 2665 w 3934"/>
                <a:gd name="T41" fmla="*/ 672 h 1505"/>
                <a:gd name="T42" fmla="*/ 2395 w 3934"/>
                <a:gd name="T43" fmla="*/ 768 h 1505"/>
                <a:gd name="T44" fmla="*/ 2105 w 3934"/>
                <a:gd name="T45" fmla="*/ 864 h 1505"/>
                <a:gd name="T46" fmla="*/ 1817 w 3934"/>
                <a:gd name="T47" fmla="*/ 960 h 1505"/>
                <a:gd name="T48" fmla="*/ 1232 w 3934"/>
                <a:gd name="T49" fmla="*/ 1145 h 1505"/>
                <a:gd name="T50" fmla="*/ 628 w 3934"/>
                <a:gd name="T51" fmla="*/ 1331 h 1505"/>
                <a:gd name="T52" fmla="*/ 0 w 3934"/>
                <a:gd name="T53" fmla="*/ 1505 h 1505"/>
                <a:gd name="T54" fmla="*/ 149 w 3934"/>
                <a:gd name="T55" fmla="*/ 1505 h 1505"/>
                <a:gd name="T56" fmla="*/ 149 w 3934"/>
                <a:gd name="T57" fmla="*/ 1505 h 150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934" h="1505">
                  <a:moveTo>
                    <a:pt x="149" y="1505"/>
                  </a:moveTo>
                  <a:lnTo>
                    <a:pt x="687" y="1331"/>
                  </a:lnTo>
                  <a:lnTo>
                    <a:pt x="1213" y="1157"/>
                  </a:lnTo>
                  <a:lnTo>
                    <a:pt x="1728" y="977"/>
                  </a:lnTo>
                  <a:lnTo>
                    <a:pt x="2218" y="792"/>
                  </a:lnTo>
                  <a:lnTo>
                    <a:pt x="2457" y="696"/>
                  </a:lnTo>
                  <a:lnTo>
                    <a:pt x="2690" y="606"/>
                  </a:lnTo>
                  <a:lnTo>
                    <a:pt x="2918" y="510"/>
                  </a:lnTo>
                  <a:lnTo>
                    <a:pt x="3139" y="420"/>
                  </a:lnTo>
                  <a:lnTo>
                    <a:pt x="3348" y="324"/>
                  </a:lnTo>
                  <a:lnTo>
                    <a:pt x="3551" y="234"/>
                  </a:lnTo>
                  <a:lnTo>
                    <a:pt x="3749" y="138"/>
                  </a:lnTo>
                  <a:lnTo>
                    <a:pt x="3934" y="48"/>
                  </a:lnTo>
                  <a:lnTo>
                    <a:pt x="3934" y="0"/>
                  </a:lnTo>
                  <a:lnTo>
                    <a:pt x="3743" y="96"/>
                  </a:lnTo>
                  <a:lnTo>
                    <a:pt x="3539" y="192"/>
                  </a:lnTo>
                  <a:lnTo>
                    <a:pt x="3330" y="288"/>
                  </a:lnTo>
                  <a:lnTo>
                    <a:pt x="3115" y="384"/>
                  </a:lnTo>
                  <a:lnTo>
                    <a:pt x="2888" y="480"/>
                  </a:lnTo>
                  <a:lnTo>
                    <a:pt x="2654" y="576"/>
                  </a:lnTo>
                  <a:lnTo>
                    <a:pt x="2409" y="672"/>
                  </a:lnTo>
                  <a:lnTo>
                    <a:pt x="2164" y="768"/>
                  </a:lnTo>
                  <a:lnTo>
                    <a:pt x="1907" y="864"/>
                  </a:lnTo>
                  <a:lnTo>
                    <a:pt x="1650" y="960"/>
                  </a:lnTo>
                  <a:lnTo>
                    <a:pt x="1112" y="1145"/>
                  </a:lnTo>
                  <a:lnTo>
                    <a:pt x="562" y="1331"/>
                  </a:lnTo>
                  <a:lnTo>
                    <a:pt x="0" y="1505"/>
                  </a:lnTo>
                  <a:lnTo>
                    <a:pt x="149" y="150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33" name="Freeform 4"/>
            <p:cNvSpPr>
              <a:spLocks/>
            </p:cNvSpPr>
            <p:nvPr/>
          </p:nvSpPr>
          <p:spPr bwMode="hidden">
            <a:xfrm>
              <a:off x="4025" y="3627"/>
              <a:ext cx="1733" cy="689"/>
            </a:xfrm>
            <a:custGeom>
              <a:avLst/>
              <a:gdLst>
                <a:gd name="T0" fmla="*/ 132 w 1728"/>
                <a:gd name="T1" fmla="*/ 689 h 689"/>
                <a:gd name="T2" fmla="*/ 616 w 1728"/>
                <a:gd name="T3" fmla="*/ 527 h 689"/>
                <a:gd name="T4" fmla="*/ 1062 w 1728"/>
                <a:gd name="T5" fmla="*/ 365 h 689"/>
                <a:gd name="T6" fmla="*/ 1275 w 1728"/>
                <a:gd name="T7" fmla="*/ 287 h 689"/>
                <a:gd name="T8" fmla="*/ 1489 w 1728"/>
                <a:gd name="T9" fmla="*/ 203 h 689"/>
                <a:gd name="T10" fmla="*/ 1712 w 1728"/>
                <a:gd name="T11" fmla="*/ 126 h 689"/>
                <a:gd name="T12" fmla="*/ 1893 w 1728"/>
                <a:gd name="T13" fmla="*/ 48 h 689"/>
                <a:gd name="T14" fmla="*/ 1893 w 1728"/>
                <a:gd name="T15" fmla="*/ 0 h 689"/>
                <a:gd name="T16" fmla="*/ 1689 w 1728"/>
                <a:gd name="T17" fmla="*/ 84 h 689"/>
                <a:gd name="T18" fmla="*/ 1459 w 1728"/>
                <a:gd name="T19" fmla="*/ 167 h 689"/>
                <a:gd name="T20" fmla="*/ 1219 w 1728"/>
                <a:gd name="T21" fmla="*/ 257 h 689"/>
                <a:gd name="T22" fmla="*/ 1002 w 1728"/>
                <a:gd name="T23" fmla="*/ 341 h 689"/>
                <a:gd name="T24" fmla="*/ 487 w 1728"/>
                <a:gd name="T25" fmla="*/ 515 h 689"/>
                <a:gd name="T26" fmla="*/ 0 w 1728"/>
                <a:gd name="T27" fmla="*/ 689 h 689"/>
                <a:gd name="T28" fmla="*/ 132 w 1728"/>
                <a:gd name="T29" fmla="*/ 689 h 689"/>
                <a:gd name="T30" fmla="*/ 132 w 1728"/>
                <a:gd name="T31" fmla="*/ 689 h 68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728" h="689">
                  <a:moveTo>
                    <a:pt x="132" y="689"/>
                  </a:moveTo>
                  <a:lnTo>
                    <a:pt x="550" y="527"/>
                  </a:lnTo>
                  <a:lnTo>
                    <a:pt x="963" y="365"/>
                  </a:lnTo>
                  <a:lnTo>
                    <a:pt x="1160" y="287"/>
                  </a:lnTo>
                  <a:lnTo>
                    <a:pt x="1357" y="203"/>
                  </a:lnTo>
                  <a:lnTo>
                    <a:pt x="1549" y="126"/>
                  </a:lnTo>
                  <a:lnTo>
                    <a:pt x="1728" y="48"/>
                  </a:lnTo>
                  <a:lnTo>
                    <a:pt x="1728" y="0"/>
                  </a:lnTo>
                  <a:lnTo>
                    <a:pt x="1531" y="84"/>
                  </a:lnTo>
                  <a:lnTo>
                    <a:pt x="1327" y="167"/>
                  </a:lnTo>
                  <a:lnTo>
                    <a:pt x="1118" y="257"/>
                  </a:lnTo>
                  <a:lnTo>
                    <a:pt x="903" y="341"/>
                  </a:lnTo>
                  <a:lnTo>
                    <a:pt x="454" y="515"/>
                  </a:lnTo>
                  <a:lnTo>
                    <a:pt x="0" y="689"/>
                  </a:lnTo>
                  <a:lnTo>
                    <a:pt x="132" y="68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34" name="Freeform 5"/>
            <p:cNvSpPr>
              <a:spLocks/>
            </p:cNvSpPr>
            <p:nvPr/>
          </p:nvSpPr>
          <p:spPr bwMode="hidden">
            <a:xfrm>
              <a:off x="0" y="0"/>
              <a:ext cx="5578" cy="3447"/>
            </a:xfrm>
            <a:custGeom>
              <a:avLst/>
              <a:gdLst>
                <a:gd name="T0" fmla="*/ 6150 w 5561"/>
                <a:gd name="T1" fmla="*/ 929 h 3447"/>
                <a:gd name="T2" fmla="*/ 6122 w 5561"/>
                <a:gd name="T3" fmla="*/ 773 h 3447"/>
                <a:gd name="T4" fmla="*/ 6031 w 5561"/>
                <a:gd name="T5" fmla="*/ 629 h 3447"/>
                <a:gd name="T6" fmla="*/ 5892 w 5561"/>
                <a:gd name="T7" fmla="*/ 492 h 3447"/>
                <a:gd name="T8" fmla="*/ 5693 w 5561"/>
                <a:gd name="T9" fmla="*/ 366 h 3447"/>
                <a:gd name="T10" fmla="*/ 5441 w 5561"/>
                <a:gd name="T11" fmla="*/ 252 h 3447"/>
                <a:gd name="T12" fmla="*/ 5144 w 5561"/>
                <a:gd name="T13" fmla="*/ 144 h 3447"/>
                <a:gd name="T14" fmla="*/ 4800 w 5561"/>
                <a:gd name="T15" fmla="*/ 48 h 3447"/>
                <a:gd name="T16" fmla="*/ 4421 w 5561"/>
                <a:gd name="T17" fmla="*/ 0 h 3447"/>
                <a:gd name="T18" fmla="*/ 4821 w 5561"/>
                <a:gd name="T19" fmla="*/ 90 h 3447"/>
                <a:gd name="T20" fmla="*/ 5164 w 5561"/>
                <a:gd name="T21" fmla="*/ 192 h 3447"/>
                <a:gd name="T22" fmla="*/ 5454 w 5561"/>
                <a:gd name="T23" fmla="*/ 306 h 3447"/>
                <a:gd name="T24" fmla="*/ 5693 w 5561"/>
                <a:gd name="T25" fmla="*/ 426 h 3447"/>
                <a:gd name="T26" fmla="*/ 5878 w 5561"/>
                <a:gd name="T27" fmla="*/ 557 h 3447"/>
                <a:gd name="T28" fmla="*/ 6005 w 5561"/>
                <a:gd name="T29" fmla="*/ 701 h 3447"/>
                <a:gd name="T30" fmla="*/ 6069 w 5561"/>
                <a:gd name="T31" fmla="*/ 851 h 3447"/>
                <a:gd name="T32" fmla="*/ 6069 w 5561"/>
                <a:gd name="T33" fmla="*/ 1013 h 3447"/>
                <a:gd name="T34" fmla="*/ 6018 w 5561"/>
                <a:gd name="T35" fmla="*/ 1163 h 3447"/>
                <a:gd name="T36" fmla="*/ 5912 w 5561"/>
                <a:gd name="T37" fmla="*/ 1319 h 3447"/>
                <a:gd name="T38" fmla="*/ 5751 w 5561"/>
                <a:gd name="T39" fmla="*/ 1475 h 3447"/>
                <a:gd name="T40" fmla="*/ 5549 w 5561"/>
                <a:gd name="T41" fmla="*/ 1630 h 3447"/>
                <a:gd name="T42" fmla="*/ 5298 w 5561"/>
                <a:gd name="T43" fmla="*/ 1786 h 3447"/>
                <a:gd name="T44" fmla="*/ 5005 w 5561"/>
                <a:gd name="T45" fmla="*/ 1948 h 3447"/>
                <a:gd name="T46" fmla="*/ 4661 w 5561"/>
                <a:gd name="T47" fmla="*/ 2104 h 3447"/>
                <a:gd name="T48" fmla="*/ 4286 w 5561"/>
                <a:gd name="T49" fmla="*/ 2260 h 3447"/>
                <a:gd name="T50" fmla="*/ 3870 w 5561"/>
                <a:gd name="T51" fmla="*/ 2416 h 3447"/>
                <a:gd name="T52" fmla="*/ 3412 w 5561"/>
                <a:gd name="T53" fmla="*/ 2566 h 3447"/>
                <a:gd name="T54" fmla="*/ 2922 w 5561"/>
                <a:gd name="T55" fmla="*/ 2715 h 3447"/>
                <a:gd name="T56" fmla="*/ 2395 w 5561"/>
                <a:gd name="T57" fmla="*/ 2865 h 3447"/>
                <a:gd name="T58" fmla="*/ 1832 w 5561"/>
                <a:gd name="T59" fmla="*/ 3009 h 3447"/>
                <a:gd name="T60" fmla="*/ 1265 w 5561"/>
                <a:gd name="T61" fmla="*/ 3147 h 3447"/>
                <a:gd name="T62" fmla="*/ 646 w 5561"/>
                <a:gd name="T63" fmla="*/ 3279 h 3447"/>
                <a:gd name="T64" fmla="*/ 0 w 5561"/>
                <a:gd name="T65" fmla="*/ 3447 h 3447"/>
                <a:gd name="T66" fmla="*/ 966 w 5561"/>
                <a:gd name="T67" fmla="*/ 3249 h 3447"/>
                <a:gd name="T68" fmla="*/ 1568 w 5561"/>
                <a:gd name="T69" fmla="*/ 3105 h 3447"/>
                <a:gd name="T70" fmla="*/ 2136 w 5561"/>
                <a:gd name="T71" fmla="*/ 2961 h 3447"/>
                <a:gd name="T72" fmla="*/ 2695 w 5561"/>
                <a:gd name="T73" fmla="*/ 2817 h 3447"/>
                <a:gd name="T74" fmla="*/ 3206 w 5561"/>
                <a:gd name="T75" fmla="*/ 2668 h 3447"/>
                <a:gd name="T76" fmla="*/ 3682 w 5561"/>
                <a:gd name="T77" fmla="*/ 2512 h 3447"/>
                <a:gd name="T78" fmla="*/ 4126 w 5561"/>
                <a:gd name="T79" fmla="*/ 2356 h 3447"/>
                <a:gd name="T80" fmla="*/ 4533 w 5561"/>
                <a:gd name="T81" fmla="*/ 2200 h 3447"/>
                <a:gd name="T82" fmla="*/ 4897 w 5561"/>
                <a:gd name="T83" fmla="*/ 2038 h 3447"/>
                <a:gd name="T84" fmla="*/ 5220 w 5561"/>
                <a:gd name="T85" fmla="*/ 1876 h 3447"/>
                <a:gd name="T86" fmla="*/ 5495 w 5561"/>
                <a:gd name="T87" fmla="*/ 1720 h 3447"/>
                <a:gd name="T88" fmla="*/ 5725 w 5561"/>
                <a:gd name="T89" fmla="*/ 1559 h 3447"/>
                <a:gd name="T90" fmla="*/ 5906 w 5561"/>
                <a:gd name="T91" fmla="*/ 1397 h 3447"/>
                <a:gd name="T92" fmla="*/ 6037 w 5561"/>
                <a:gd name="T93" fmla="*/ 1241 h 3447"/>
                <a:gd name="T94" fmla="*/ 6122 w 5561"/>
                <a:gd name="T95" fmla="*/ 1085 h 3447"/>
                <a:gd name="T96" fmla="*/ 6143 w 5561"/>
                <a:gd name="T97" fmla="*/ 1007 h 344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5561" h="3447">
                  <a:moveTo>
                    <a:pt x="5555" y="1007"/>
                  </a:moveTo>
                  <a:lnTo>
                    <a:pt x="5561" y="929"/>
                  </a:lnTo>
                  <a:lnTo>
                    <a:pt x="5555" y="851"/>
                  </a:lnTo>
                  <a:lnTo>
                    <a:pt x="5537" y="773"/>
                  </a:lnTo>
                  <a:lnTo>
                    <a:pt x="5501" y="701"/>
                  </a:lnTo>
                  <a:lnTo>
                    <a:pt x="5453" y="629"/>
                  </a:lnTo>
                  <a:lnTo>
                    <a:pt x="5399" y="563"/>
                  </a:lnTo>
                  <a:lnTo>
                    <a:pt x="5327" y="492"/>
                  </a:lnTo>
                  <a:lnTo>
                    <a:pt x="5244" y="432"/>
                  </a:lnTo>
                  <a:lnTo>
                    <a:pt x="5148" y="366"/>
                  </a:lnTo>
                  <a:lnTo>
                    <a:pt x="5040" y="306"/>
                  </a:lnTo>
                  <a:lnTo>
                    <a:pt x="4921" y="252"/>
                  </a:lnTo>
                  <a:lnTo>
                    <a:pt x="4795" y="198"/>
                  </a:lnTo>
                  <a:lnTo>
                    <a:pt x="4652" y="144"/>
                  </a:lnTo>
                  <a:lnTo>
                    <a:pt x="4502" y="90"/>
                  </a:lnTo>
                  <a:lnTo>
                    <a:pt x="4341" y="48"/>
                  </a:lnTo>
                  <a:lnTo>
                    <a:pt x="4167" y="0"/>
                  </a:lnTo>
                  <a:lnTo>
                    <a:pt x="4000" y="0"/>
                  </a:lnTo>
                  <a:lnTo>
                    <a:pt x="4185" y="42"/>
                  </a:lnTo>
                  <a:lnTo>
                    <a:pt x="4359" y="90"/>
                  </a:lnTo>
                  <a:lnTo>
                    <a:pt x="4520" y="138"/>
                  </a:lnTo>
                  <a:lnTo>
                    <a:pt x="4670" y="192"/>
                  </a:lnTo>
                  <a:lnTo>
                    <a:pt x="4807" y="246"/>
                  </a:lnTo>
                  <a:lnTo>
                    <a:pt x="4933" y="306"/>
                  </a:lnTo>
                  <a:lnTo>
                    <a:pt x="5046" y="366"/>
                  </a:lnTo>
                  <a:lnTo>
                    <a:pt x="5148" y="426"/>
                  </a:lnTo>
                  <a:lnTo>
                    <a:pt x="5238" y="492"/>
                  </a:lnTo>
                  <a:lnTo>
                    <a:pt x="5315" y="557"/>
                  </a:lnTo>
                  <a:lnTo>
                    <a:pt x="5381" y="629"/>
                  </a:lnTo>
                  <a:lnTo>
                    <a:pt x="5429" y="701"/>
                  </a:lnTo>
                  <a:lnTo>
                    <a:pt x="5465" y="779"/>
                  </a:lnTo>
                  <a:lnTo>
                    <a:pt x="5489" y="851"/>
                  </a:lnTo>
                  <a:lnTo>
                    <a:pt x="5495" y="935"/>
                  </a:lnTo>
                  <a:lnTo>
                    <a:pt x="5489" y="1013"/>
                  </a:lnTo>
                  <a:lnTo>
                    <a:pt x="5471" y="1091"/>
                  </a:lnTo>
                  <a:lnTo>
                    <a:pt x="5441" y="1163"/>
                  </a:lnTo>
                  <a:lnTo>
                    <a:pt x="5399" y="1241"/>
                  </a:lnTo>
                  <a:lnTo>
                    <a:pt x="5345" y="1319"/>
                  </a:lnTo>
                  <a:lnTo>
                    <a:pt x="5280" y="1397"/>
                  </a:lnTo>
                  <a:lnTo>
                    <a:pt x="5202" y="1475"/>
                  </a:lnTo>
                  <a:lnTo>
                    <a:pt x="5118" y="1553"/>
                  </a:lnTo>
                  <a:lnTo>
                    <a:pt x="5017" y="1630"/>
                  </a:lnTo>
                  <a:lnTo>
                    <a:pt x="4909" y="1708"/>
                  </a:lnTo>
                  <a:lnTo>
                    <a:pt x="4789" y="1786"/>
                  </a:lnTo>
                  <a:lnTo>
                    <a:pt x="4664" y="1870"/>
                  </a:lnTo>
                  <a:lnTo>
                    <a:pt x="4526" y="1948"/>
                  </a:lnTo>
                  <a:lnTo>
                    <a:pt x="4377" y="2026"/>
                  </a:lnTo>
                  <a:lnTo>
                    <a:pt x="4215" y="2104"/>
                  </a:lnTo>
                  <a:lnTo>
                    <a:pt x="4048" y="2182"/>
                  </a:lnTo>
                  <a:lnTo>
                    <a:pt x="3875" y="2260"/>
                  </a:lnTo>
                  <a:lnTo>
                    <a:pt x="3689" y="2338"/>
                  </a:lnTo>
                  <a:lnTo>
                    <a:pt x="3498" y="2416"/>
                  </a:lnTo>
                  <a:lnTo>
                    <a:pt x="3295" y="2488"/>
                  </a:lnTo>
                  <a:lnTo>
                    <a:pt x="3085" y="2566"/>
                  </a:lnTo>
                  <a:lnTo>
                    <a:pt x="2864" y="2644"/>
                  </a:lnTo>
                  <a:lnTo>
                    <a:pt x="2643" y="2715"/>
                  </a:lnTo>
                  <a:lnTo>
                    <a:pt x="2410" y="2793"/>
                  </a:lnTo>
                  <a:lnTo>
                    <a:pt x="2164" y="2865"/>
                  </a:lnTo>
                  <a:lnTo>
                    <a:pt x="1919" y="2937"/>
                  </a:lnTo>
                  <a:lnTo>
                    <a:pt x="1662" y="3009"/>
                  </a:lnTo>
                  <a:lnTo>
                    <a:pt x="1399" y="3075"/>
                  </a:lnTo>
                  <a:lnTo>
                    <a:pt x="1136" y="3147"/>
                  </a:lnTo>
                  <a:lnTo>
                    <a:pt x="861" y="3213"/>
                  </a:lnTo>
                  <a:lnTo>
                    <a:pt x="580" y="3279"/>
                  </a:lnTo>
                  <a:lnTo>
                    <a:pt x="0" y="3411"/>
                  </a:lnTo>
                  <a:lnTo>
                    <a:pt x="0" y="3447"/>
                  </a:lnTo>
                  <a:lnTo>
                    <a:pt x="586" y="3315"/>
                  </a:lnTo>
                  <a:lnTo>
                    <a:pt x="867" y="3249"/>
                  </a:lnTo>
                  <a:lnTo>
                    <a:pt x="1148" y="3177"/>
                  </a:lnTo>
                  <a:lnTo>
                    <a:pt x="1417" y="3105"/>
                  </a:lnTo>
                  <a:lnTo>
                    <a:pt x="1680" y="3039"/>
                  </a:lnTo>
                  <a:lnTo>
                    <a:pt x="1937" y="2961"/>
                  </a:lnTo>
                  <a:lnTo>
                    <a:pt x="2188" y="2889"/>
                  </a:lnTo>
                  <a:lnTo>
                    <a:pt x="2434" y="2817"/>
                  </a:lnTo>
                  <a:lnTo>
                    <a:pt x="2673" y="2739"/>
                  </a:lnTo>
                  <a:lnTo>
                    <a:pt x="2900" y="2668"/>
                  </a:lnTo>
                  <a:lnTo>
                    <a:pt x="3121" y="2590"/>
                  </a:lnTo>
                  <a:lnTo>
                    <a:pt x="3330" y="2512"/>
                  </a:lnTo>
                  <a:lnTo>
                    <a:pt x="3534" y="2434"/>
                  </a:lnTo>
                  <a:lnTo>
                    <a:pt x="3731" y="2356"/>
                  </a:lnTo>
                  <a:lnTo>
                    <a:pt x="3916" y="2278"/>
                  </a:lnTo>
                  <a:lnTo>
                    <a:pt x="4096" y="2200"/>
                  </a:lnTo>
                  <a:lnTo>
                    <a:pt x="4263" y="2116"/>
                  </a:lnTo>
                  <a:lnTo>
                    <a:pt x="4425" y="2038"/>
                  </a:lnTo>
                  <a:lnTo>
                    <a:pt x="4574" y="1960"/>
                  </a:lnTo>
                  <a:lnTo>
                    <a:pt x="4718" y="1876"/>
                  </a:lnTo>
                  <a:lnTo>
                    <a:pt x="4849" y="1798"/>
                  </a:lnTo>
                  <a:lnTo>
                    <a:pt x="4969" y="1720"/>
                  </a:lnTo>
                  <a:lnTo>
                    <a:pt x="5076" y="1636"/>
                  </a:lnTo>
                  <a:lnTo>
                    <a:pt x="5178" y="1559"/>
                  </a:lnTo>
                  <a:lnTo>
                    <a:pt x="5262" y="1481"/>
                  </a:lnTo>
                  <a:lnTo>
                    <a:pt x="5339" y="1397"/>
                  </a:lnTo>
                  <a:lnTo>
                    <a:pt x="5405" y="1319"/>
                  </a:lnTo>
                  <a:lnTo>
                    <a:pt x="5459" y="1241"/>
                  </a:lnTo>
                  <a:lnTo>
                    <a:pt x="5507" y="1163"/>
                  </a:lnTo>
                  <a:lnTo>
                    <a:pt x="5537" y="1085"/>
                  </a:lnTo>
                  <a:lnTo>
                    <a:pt x="5555" y="100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76134" name="Freeform 6"/>
            <p:cNvSpPr>
              <a:spLocks/>
            </p:cNvSpPr>
            <p:nvPr/>
          </p:nvSpPr>
          <p:spPr bwMode="hidden">
            <a:xfrm>
              <a:off x="4942" y="0"/>
              <a:ext cx="816" cy="276"/>
            </a:xfrm>
            <a:custGeom>
              <a:avLst/>
              <a:gdLst>
                <a:gd name="T0" fmla="*/ 813 w 813"/>
                <a:gd name="T1" fmla="*/ 222 h 276"/>
                <a:gd name="T2" fmla="*/ 670 w 813"/>
                <a:gd name="T3" fmla="*/ 162 h 276"/>
                <a:gd name="T4" fmla="*/ 514 w 813"/>
                <a:gd name="T5" fmla="*/ 108 h 276"/>
                <a:gd name="T6" fmla="*/ 347 w 813"/>
                <a:gd name="T7" fmla="*/ 54 h 276"/>
                <a:gd name="T8" fmla="*/ 167 w 813"/>
                <a:gd name="T9" fmla="*/ 0 h 276"/>
                <a:gd name="T10" fmla="*/ 0 w 813"/>
                <a:gd name="T11" fmla="*/ 0 h 276"/>
                <a:gd name="T12" fmla="*/ 227 w 813"/>
                <a:gd name="T13" fmla="*/ 60 h 276"/>
                <a:gd name="T14" fmla="*/ 442 w 813"/>
                <a:gd name="T15" fmla="*/ 132 h 276"/>
                <a:gd name="T16" fmla="*/ 634 w 813"/>
                <a:gd name="T17" fmla="*/ 204 h 276"/>
                <a:gd name="T18" fmla="*/ 813 w 813"/>
                <a:gd name="T19" fmla="*/ 276 h 276"/>
                <a:gd name="T20" fmla="*/ 813 w 813"/>
                <a:gd name="T21" fmla="*/ 222 h 276"/>
                <a:gd name="T22" fmla="*/ 813 w 813"/>
                <a:gd name="T23" fmla="*/ 222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13" h="276">
                  <a:moveTo>
                    <a:pt x="813" y="222"/>
                  </a:moveTo>
                  <a:lnTo>
                    <a:pt x="670" y="162"/>
                  </a:lnTo>
                  <a:lnTo>
                    <a:pt x="514" y="108"/>
                  </a:lnTo>
                  <a:lnTo>
                    <a:pt x="347" y="54"/>
                  </a:lnTo>
                  <a:lnTo>
                    <a:pt x="167" y="0"/>
                  </a:lnTo>
                  <a:lnTo>
                    <a:pt x="0" y="0"/>
                  </a:lnTo>
                  <a:lnTo>
                    <a:pt x="227" y="60"/>
                  </a:lnTo>
                  <a:lnTo>
                    <a:pt x="442" y="132"/>
                  </a:lnTo>
                  <a:lnTo>
                    <a:pt x="634" y="204"/>
                  </a:lnTo>
                  <a:lnTo>
                    <a:pt x="813" y="276"/>
                  </a:lnTo>
                  <a:lnTo>
                    <a:pt x="813" y="222"/>
                  </a:lnTo>
                  <a:lnTo>
                    <a:pt x="813" y="222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5000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 cmpd="sng">
                  <a:solidFill>
                    <a:srgbClr val="003399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12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036" name="Freeform 7"/>
            <p:cNvSpPr>
              <a:spLocks/>
            </p:cNvSpPr>
            <p:nvPr/>
          </p:nvSpPr>
          <p:spPr bwMode="hidden">
            <a:xfrm>
              <a:off x="0" y="1984"/>
              <a:ext cx="5758" cy="2098"/>
            </a:xfrm>
            <a:custGeom>
              <a:avLst/>
              <a:gdLst>
                <a:gd name="T0" fmla="*/ 6365 w 5740"/>
                <a:gd name="T1" fmla="*/ 0 h 2098"/>
                <a:gd name="T2" fmla="*/ 6251 w 5740"/>
                <a:gd name="T3" fmla="*/ 72 h 2098"/>
                <a:gd name="T4" fmla="*/ 6140 w 5740"/>
                <a:gd name="T5" fmla="*/ 138 h 2098"/>
                <a:gd name="T6" fmla="*/ 6012 w 5740"/>
                <a:gd name="T7" fmla="*/ 210 h 2098"/>
                <a:gd name="T8" fmla="*/ 5881 w 5740"/>
                <a:gd name="T9" fmla="*/ 276 h 2098"/>
                <a:gd name="T10" fmla="*/ 5600 w 5740"/>
                <a:gd name="T11" fmla="*/ 414 h 2098"/>
                <a:gd name="T12" fmla="*/ 5294 w 5740"/>
                <a:gd name="T13" fmla="*/ 552 h 2098"/>
                <a:gd name="T14" fmla="*/ 4963 w 5740"/>
                <a:gd name="T15" fmla="*/ 690 h 2098"/>
                <a:gd name="T16" fmla="*/ 4613 w 5740"/>
                <a:gd name="T17" fmla="*/ 827 h 2098"/>
                <a:gd name="T18" fmla="*/ 4242 w 5740"/>
                <a:gd name="T19" fmla="*/ 959 h 2098"/>
                <a:gd name="T20" fmla="*/ 3845 w 5740"/>
                <a:gd name="T21" fmla="*/ 1091 h 2098"/>
                <a:gd name="T22" fmla="*/ 3428 w 5740"/>
                <a:gd name="T23" fmla="*/ 1223 h 2098"/>
                <a:gd name="T24" fmla="*/ 2992 w 5740"/>
                <a:gd name="T25" fmla="*/ 1355 h 2098"/>
                <a:gd name="T26" fmla="*/ 2532 w 5740"/>
                <a:gd name="T27" fmla="*/ 1481 h 2098"/>
                <a:gd name="T28" fmla="*/ 2058 w 5740"/>
                <a:gd name="T29" fmla="*/ 1601 h 2098"/>
                <a:gd name="T30" fmla="*/ 1577 w 5740"/>
                <a:gd name="T31" fmla="*/ 1721 h 2098"/>
                <a:gd name="T32" fmla="*/ 1056 w 5740"/>
                <a:gd name="T33" fmla="*/ 1834 h 2098"/>
                <a:gd name="T34" fmla="*/ 550 w 5740"/>
                <a:gd name="T35" fmla="*/ 1948 h 2098"/>
                <a:gd name="T36" fmla="*/ 0 w 5740"/>
                <a:gd name="T37" fmla="*/ 2056 h 2098"/>
                <a:gd name="T38" fmla="*/ 0 w 5740"/>
                <a:gd name="T39" fmla="*/ 2098 h 2098"/>
                <a:gd name="T40" fmla="*/ 543 w 5740"/>
                <a:gd name="T41" fmla="*/ 1990 h 2098"/>
                <a:gd name="T42" fmla="*/ 1050 w 5740"/>
                <a:gd name="T43" fmla="*/ 1882 h 2098"/>
                <a:gd name="T44" fmla="*/ 1562 w 5740"/>
                <a:gd name="T45" fmla="*/ 1763 h 2098"/>
                <a:gd name="T46" fmla="*/ 2040 w 5740"/>
                <a:gd name="T47" fmla="*/ 1649 h 2098"/>
                <a:gd name="T48" fmla="*/ 2512 w 5740"/>
                <a:gd name="T49" fmla="*/ 1523 h 2098"/>
                <a:gd name="T50" fmla="*/ 2972 w 5740"/>
                <a:gd name="T51" fmla="*/ 1397 h 2098"/>
                <a:gd name="T52" fmla="*/ 3401 w 5740"/>
                <a:gd name="T53" fmla="*/ 1271 h 2098"/>
                <a:gd name="T54" fmla="*/ 3819 w 5740"/>
                <a:gd name="T55" fmla="*/ 1139 h 2098"/>
                <a:gd name="T56" fmla="*/ 4216 w 5740"/>
                <a:gd name="T57" fmla="*/ 1007 h 2098"/>
                <a:gd name="T58" fmla="*/ 4587 w 5740"/>
                <a:gd name="T59" fmla="*/ 875 h 2098"/>
                <a:gd name="T60" fmla="*/ 4943 w 5740"/>
                <a:gd name="T61" fmla="*/ 737 h 2098"/>
                <a:gd name="T62" fmla="*/ 5274 w 5740"/>
                <a:gd name="T63" fmla="*/ 600 h 2098"/>
                <a:gd name="T64" fmla="*/ 5587 w 5740"/>
                <a:gd name="T65" fmla="*/ 462 h 2098"/>
                <a:gd name="T66" fmla="*/ 5869 w 5740"/>
                <a:gd name="T67" fmla="*/ 324 h 2098"/>
                <a:gd name="T68" fmla="*/ 6134 w 5740"/>
                <a:gd name="T69" fmla="*/ 186 h 2098"/>
                <a:gd name="T70" fmla="*/ 6365 w 5740"/>
                <a:gd name="T71" fmla="*/ 48 h 2098"/>
                <a:gd name="T72" fmla="*/ 6365 w 5740"/>
                <a:gd name="T73" fmla="*/ 0 h 2098"/>
                <a:gd name="T74" fmla="*/ 6365 w 5740"/>
                <a:gd name="T75" fmla="*/ 0 h 209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5740" h="2098">
                  <a:moveTo>
                    <a:pt x="5740" y="0"/>
                  </a:moveTo>
                  <a:lnTo>
                    <a:pt x="5638" y="72"/>
                  </a:lnTo>
                  <a:lnTo>
                    <a:pt x="5537" y="138"/>
                  </a:lnTo>
                  <a:lnTo>
                    <a:pt x="5423" y="210"/>
                  </a:lnTo>
                  <a:lnTo>
                    <a:pt x="5304" y="276"/>
                  </a:lnTo>
                  <a:lnTo>
                    <a:pt x="5052" y="414"/>
                  </a:lnTo>
                  <a:lnTo>
                    <a:pt x="4777" y="552"/>
                  </a:lnTo>
                  <a:lnTo>
                    <a:pt x="4478" y="690"/>
                  </a:lnTo>
                  <a:lnTo>
                    <a:pt x="4162" y="827"/>
                  </a:lnTo>
                  <a:lnTo>
                    <a:pt x="3827" y="959"/>
                  </a:lnTo>
                  <a:lnTo>
                    <a:pt x="3468" y="1091"/>
                  </a:lnTo>
                  <a:lnTo>
                    <a:pt x="3091" y="1223"/>
                  </a:lnTo>
                  <a:lnTo>
                    <a:pt x="2697" y="1355"/>
                  </a:lnTo>
                  <a:lnTo>
                    <a:pt x="2284" y="1481"/>
                  </a:lnTo>
                  <a:lnTo>
                    <a:pt x="1860" y="1601"/>
                  </a:lnTo>
                  <a:lnTo>
                    <a:pt x="1417" y="1721"/>
                  </a:lnTo>
                  <a:lnTo>
                    <a:pt x="957" y="1834"/>
                  </a:lnTo>
                  <a:lnTo>
                    <a:pt x="484" y="1948"/>
                  </a:lnTo>
                  <a:lnTo>
                    <a:pt x="0" y="2056"/>
                  </a:lnTo>
                  <a:lnTo>
                    <a:pt x="0" y="2098"/>
                  </a:lnTo>
                  <a:lnTo>
                    <a:pt x="478" y="1990"/>
                  </a:lnTo>
                  <a:lnTo>
                    <a:pt x="951" y="1882"/>
                  </a:lnTo>
                  <a:lnTo>
                    <a:pt x="1405" y="1763"/>
                  </a:lnTo>
                  <a:lnTo>
                    <a:pt x="1842" y="1649"/>
                  </a:lnTo>
                  <a:lnTo>
                    <a:pt x="2266" y="1523"/>
                  </a:lnTo>
                  <a:lnTo>
                    <a:pt x="2679" y="1397"/>
                  </a:lnTo>
                  <a:lnTo>
                    <a:pt x="3067" y="1271"/>
                  </a:lnTo>
                  <a:lnTo>
                    <a:pt x="3444" y="1139"/>
                  </a:lnTo>
                  <a:lnTo>
                    <a:pt x="3803" y="1007"/>
                  </a:lnTo>
                  <a:lnTo>
                    <a:pt x="4138" y="875"/>
                  </a:lnTo>
                  <a:lnTo>
                    <a:pt x="4460" y="737"/>
                  </a:lnTo>
                  <a:lnTo>
                    <a:pt x="4759" y="600"/>
                  </a:lnTo>
                  <a:lnTo>
                    <a:pt x="5040" y="462"/>
                  </a:lnTo>
                  <a:lnTo>
                    <a:pt x="5292" y="324"/>
                  </a:lnTo>
                  <a:lnTo>
                    <a:pt x="5531" y="186"/>
                  </a:lnTo>
                  <a:lnTo>
                    <a:pt x="5740" y="48"/>
                  </a:lnTo>
                  <a:lnTo>
                    <a:pt x="574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37" name="Freeform 8"/>
            <p:cNvSpPr>
              <a:spLocks/>
            </p:cNvSpPr>
            <p:nvPr/>
          </p:nvSpPr>
          <p:spPr bwMode="hidden">
            <a:xfrm>
              <a:off x="0" y="102"/>
              <a:ext cx="1961" cy="1265"/>
            </a:xfrm>
            <a:custGeom>
              <a:avLst/>
              <a:gdLst>
                <a:gd name="T0" fmla="*/ 2158 w 1955"/>
                <a:gd name="T1" fmla="*/ 485 h 1265"/>
                <a:gd name="T2" fmla="*/ 2099 w 1955"/>
                <a:gd name="T3" fmla="*/ 390 h 1265"/>
                <a:gd name="T4" fmla="*/ 1963 w 1955"/>
                <a:gd name="T5" fmla="*/ 306 h 1265"/>
                <a:gd name="T6" fmla="*/ 1744 w 1955"/>
                <a:gd name="T7" fmla="*/ 228 h 1265"/>
                <a:gd name="T8" fmla="*/ 1459 w 1955"/>
                <a:gd name="T9" fmla="*/ 162 h 1265"/>
                <a:gd name="T10" fmla="*/ 1109 w 1955"/>
                <a:gd name="T11" fmla="*/ 102 h 1265"/>
                <a:gd name="T12" fmla="*/ 712 w 1955"/>
                <a:gd name="T13" fmla="*/ 54 h 1265"/>
                <a:gd name="T14" fmla="*/ 260 w 1955"/>
                <a:gd name="T15" fmla="*/ 18 h 1265"/>
                <a:gd name="T16" fmla="*/ 0 w 1955"/>
                <a:gd name="T17" fmla="*/ 12 h 1265"/>
                <a:gd name="T18" fmla="*/ 464 w 1955"/>
                <a:gd name="T19" fmla="*/ 48 h 1265"/>
                <a:gd name="T20" fmla="*/ 911 w 1955"/>
                <a:gd name="T21" fmla="*/ 90 h 1265"/>
                <a:gd name="T22" fmla="*/ 1280 w 1955"/>
                <a:gd name="T23" fmla="*/ 144 h 1265"/>
                <a:gd name="T24" fmla="*/ 1577 w 1955"/>
                <a:gd name="T25" fmla="*/ 204 h 1265"/>
                <a:gd name="T26" fmla="*/ 1805 w 1955"/>
                <a:gd name="T27" fmla="*/ 276 h 1265"/>
                <a:gd name="T28" fmla="*/ 1992 w 1955"/>
                <a:gd name="T29" fmla="*/ 360 h 1265"/>
                <a:gd name="T30" fmla="*/ 2081 w 1955"/>
                <a:gd name="T31" fmla="*/ 443 h 1265"/>
                <a:gd name="T32" fmla="*/ 2099 w 1955"/>
                <a:gd name="T33" fmla="*/ 539 h 1265"/>
                <a:gd name="T34" fmla="*/ 2052 w 1955"/>
                <a:gd name="T35" fmla="*/ 629 h 1265"/>
                <a:gd name="T36" fmla="*/ 1934 w 1955"/>
                <a:gd name="T37" fmla="*/ 719 h 1265"/>
                <a:gd name="T38" fmla="*/ 1744 w 1955"/>
                <a:gd name="T39" fmla="*/ 809 h 1265"/>
                <a:gd name="T40" fmla="*/ 1494 w 1955"/>
                <a:gd name="T41" fmla="*/ 899 h 1265"/>
                <a:gd name="T42" fmla="*/ 1202 w 1955"/>
                <a:gd name="T43" fmla="*/ 989 h 1265"/>
                <a:gd name="T44" fmla="*/ 839 w 1955"/>
                <a:gd name="T45" fmla="*/ 1073 h 1265"/>
                <a:gd name="T46" fmla="*/ 440 w 1955"/>
                <a:gd name="T47" fmla="*/ 1157 h 1265"/>
                <a:gd name="T48" fmla="*/ 0 w 1955"/>
                <a:gd name="T49" fmla="*/ 1241 h 1265"/>
                <a:gd name="T50" fmla="*/ 248 w 1955"/>
                <a:gd name="T51" fmla="*/ 1223 h 1265"/>
                <a:gd name="T52" fmla="*/ 676 w 1955"/>
                <a:gd name="T53" fmla="*/ 1139 h 1265"/>
                <a:gd name="T54" fmla="*/ 1056 w 1955"/>
                <a:gd name="T55" fmla="*/ 1049 h 1265"/>
                <a:gd name="T56" fmla="*/ 1394 w 1955"/>
                <a:gd name="T57" fmla="*/ 959 h 1265"/>
                <a:gd name="T58" fmla="*/ 1678 w 1955"/>
                <a:gd name="T59" fmla="*/ 863 h 1265"/>
                <a:gd name="T60" fmla="*/ 1898 w 1955"/>
                <a:gd name="T61" fmla="*/ 767 h 1265"/>
                <a:gd name="T62" fmla="*/ 2058 w 1955"/>
                <a:gd name="T63" fmla="*/ 677 h 1265"/>
                <a:gd name="T64" fmla="*/ 2137 w 1955"/>
                <a:gd name="T65" fmla="*/ 581 h 1265"/>
                <a:gd name="T66" fmla="*/ 2158 w 1955"/>
                <a:gd name="T67" fmla="*/ 533 h 126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955" h="1265">
                  <a:moveTo>
                    <a:pt x="1955" y="533"/>
                  </a:moveTo>
                  <a:lnTo>
                    <a:pt x="1955" y="485"/>
                  </a:lnTo>
                  <a:lnTo>
                    <a:pt x="1937" y="438"/>
                  </a:lnTo>
                  <a:lnTo>
                    <a:pt x="1901" y="390"/>
                  </a:lnTo>
                  <a:lnTo>
                    <a:pt x="1842" y="348"/>
                  </a:lnTo>
                  <a:lnTo>
                    <a:pt x="1770" y="306"/>
                  </a:lnTo>
                  <a:lnTo>
                    <a:pt x="1686" y="270"/>
                  </a:lnTo>
                  <a:lnTo>
                    <a:pt x="1579" y="228"/>
                  </a:lnTo>
                  <a:lnTo>
                    <a:pt x="1459" y="198"/>
                  </a:lnTo>
                  <a:lnTo>
                    <a:pt x="1327" y="162"/>
                  </a:lnTo>
                  <a:lnTo>
                    <a:pt x="1178" y="132"/>
                  </a:lnTo>
                  <a:lnTo>
                    <a:pt x="1010" y="102"/>
                  </a:lnTo>
                  <a:lnTo>
                    <a:pt x="837" y="78"/>
                  </a:lnTo>
                  <a:lnTo>
                    <a:pt x="646" y="54"/>
                  </a:lnTo>
                  <a:lnTo>
                    <a:pt x="442" y="36"/>
                  </a:lnTo>
                  <a:lnTo>
                    <a:pt x="227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1" y="30"/>
                  </a:lnTo>
                  <a:lnTo>
                    <a:pt x="431" y="48"/>
                  </a:lnTo>
                  <a:lnTo>
                    <a:pt x="628" y="66"/>
                  </a:lnTo>
                  <a:lnTo>
                    <a:pt x="813" y="90"/>
                  </a:lnTo>
                  <a:lnTo>
                    <a:pt x="987" y="114"/>
                  </a:lnTo>
                  <a:lnTo>
                    <a:pt x="1148" y="144"/>
                  </a:lnTo>
                  <a:lnTo>
                    <a:pt x="1292" y="174"/>
                  </a:lnTo>
                  <a:lnTo>
                    <a:pt x="1423" y="204"/>
                  </a:lnTo>
                  <a:lnTo>
                    <a:pt x="1537" y="240"/>
                  </a:lnTo>
                  <a:lnTo>
                    <a:pt x="1638" y="276"/>
                  </a:lnTo>
                  <a:lnTo>
                    <a:pt x="1728" y="318"/>
                  </a:lnTo>
                  <a:lnTo>
                    <a:pt x="1794" y="360"/>
                  </a:lnTo>
                  <a:lnTo>
                    <a:pt x="1848" y="402"/>
                  </a:lnTo>
                  <a:lnTo>
                    <a:pt x="1883" y="443"/>
                  </a:lnTo>
                  <a:lnTo>
                    <a:pt x="1901" y="491"/>
                  </a:lnTo>
                  <a:lnTo>
                    <a:pt x="1901" y="539"/>
                  </a:lnTo>
                  <a:lnTo>
                    <a:pt x="1883" y="587"/>
                  </a:lnTo>
                  <a:lnTo>
                    <a:pt x="1854" y="629"/>
                  </a:lnTo>
                  <a:lnTo>
                    <a:pt x="1806" y="677"/>
                  </a:lnTo>
                  <a:lnTo>
                    <a:pt x="1746" y="719"/>
                  </a:lnTo>
                  <a:lnTo>
                    <a:pt x="1668" y="767"/>
                  </a:lnTo>
                  <a:lnTo>
                    <a:pt x="1579" y="809"/>
                  </a:lnTo>
                  <a:lnTo>
                    <a:pt x="1471" y="857"/>
                  </a:lnTo>
                  <a:lnTo>
                    <a:pt x="1357" y="899"/>
                  </a:lnTo>
                  <a:lnTo>
                    <a:pt x="1226" y="941"/>
                  </a:lnTo>
                  <a:lnTo>
                    <a:pt x="1088" y="989"/>
                  </a:lnTo>
                  <a:lnTo>
                    <a:pt x="933" y="1031"/>
                  </a:lnTo>
                  <a:lnTo>
                    <a:pt x="765" y="1073"/>
                  </a:lnTo>
                  <a:lnTo>
                    <a:pt x="592" y="1115"/>
                  </a:lnTo>
                  <a:lnTo>
                    <a:pt x="407" y="1157"/>
                  </a:lnTo>
                  <a:lnTo>
                    <a:pt x="209" y="1199"/>
                  </a:lnTo>
                  <a:lnTo>
                    <a:pt x="0" y="1241"/>
                  </a:lnTo>
                  <a:lnTo>
                    <a:pt x="0" y="1265"/>
                  </a:lnTo>
                  <a:lnTo>
                    <a:pt x="215" y="1223"/>
                  </a:lnTo>
                  <a:lnTo>
                    <a:pt x="413" y="1181"/>
                  </a:lnTo>
                  <a:lnTo>
                    <a:pt x="610" y="1139"/>
                  </a:lnTo>
                  <a:lnTo>
                    <a:pt x="789" y="1091"/>
                  </a:lnTo>
                  <a:lnTo>
                    <a:pt x="957" y="1049"/>
                  </a:lnTo>
                  <a:lnTo>
                    <a:pt x="1118" y="1001"/>
                  </a:lnTo>
                  <a:lnTo>
                    <a:pt x="1262" y="959"/>
                  </a:lnTo>
                  <a:lnTo>
                    <a:pt x="1393" y="911"/>
                  </a:lnTo>
                  <a:lnTo>
                    <a:pt x="1513" y="863"/>
                  </a:lnTo>
                  <a:lnTo>
                    <a:pt x="1620" y="815"/>
                  </a:lnTo>
                  <a:lnTo>
                    <a:pt x="1716" y="767"/>
                  </a:lnTo>
                  <a:lnTo>
                    <a:pt x="1794" y="725"/>
                  </a:lnTo>
                  <a:lnTo>
                    <a:pt x="1860" y="677"/>
                  </a:lnTo>
                  <a:lnTo>
                    <a:pt x="1907" y="629"/>
                  </a:lnTo>
                  <a:lnTo>
                    <a:pt x="1937" y="581"/>
                  </a:lnTo>
                  <a:lnTo>
                    <a:pt x="1955" y="53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38" name="Freeform 9"/>
            <p:cNvSpPr>
              <a:spLocks/>
            </p:cNvSpPr>
            <p:nvPr/>
          </p:nvSpPr>
          <p:spPr bwMode="hidden">
            <a:xfrm>
              <a:off x="0" y="0"/>
              <a:ext cx="4709" cy="2901"/>
            </a:xfrm>
            <a:custGeom>
              <a:avLst/>
              <a:gdLst>
                <a:gd name="T0" fmla="*/ 5213 w 4694"/>
                <a:gd name="T1" fmla="*/ 797 h 2901"/>
                <a:gd name="T2" fmla="*/ 5179 w 4694"/>
                <a:gd name="T3" fmla="*/ 665 h 2901"/>
                <a:gd name="T4" fmla="*/ 5096 w 4694"/>
                <a:gd name="T5" fmla="*/ 540 h 2901"/>
                <a:gd name="T6" fmla="*/ 4961 w 4694"/>
                <a:gd name="T7" fmla="*/ 426 h 2901"/>
                <a:gd name="T8" fmla="*/ 4776 w 4694"/>
                <a:gd name="T9" fmla="*/ 312 h 2901"/>
                <a:gd name="T10" fmla="*/ 4535 w 4694"/>
                <a:gd name="T11" fmla="*/ 216 h 2901"/>
                <a:gd name="T12" fmla="*/ 4257 w 4694"/>
                <a:gd name="T13" fmla="*/ 120 h 2901"/>
                <a:gd name="T14" fmla="*/ 3931 w 4694"/>
                <a:gd name="T15" fmla="*/ 36 h 2901"/>
                <a:gd name="T16" fmla="*/ 3559 w 4694"/>
                <a:gd name="T17" fmla="*/ 0 h 2901"/>
                <a:gd name="T18" fmla="*/ 3931 w 4694"/>
                <a:gd name="T19" fmla="*/ 78 h 2901"/>
                <a:gd name="T20" fmla="*/ 4257 w 4694"/>
                <a:gd name="T21" fmla="*/ 162 h 2901"/>
                <a:gd name="T22" fmla="*/ 4535 w 4694"/>
                <a:gd name="T23" fmla="*/ 258 h 2901"/>
                <a:gd name="T24" fmla="*/ 4764 w 4694"/>
                <a:gd name="T25" fmla="*/ 366 h 2901"/>
                <a:gd name="T26" fmla="*/ 4936 w 4694"/>
                <a:gd name="T27" fmla="*/ 480 h 2901"/>
                <a:gd name="T28" fmla="*/ 5057 w 4694"/>
                <a:gd name="T29" fmla="*/ 605 h 2901"/>
                <a:gd name="T30" fmla="*/ 5121 w 4694"/>
                <a:gd name="T31" fmla="*/ 737 h 2901"/>
                <a:gd name="T32" fmla="*/ 5121 w 4694"/>
                <a:gd name="T33" fmla="*/ 875 h 2901"/>
                <a:gd name="T34" fmla="*/ 5077 w 4694"/>
                <a:gd name="T35" fmla="*/ 1001 h 2901"/>
                <a:gd name="T36" fmla="*/ 4989 w 4694"/>
                <a:gd name="T37" fmla="*/ 1127 h 2901"/>
                <a:gd name="T38" fmla="*/ 4854 w 4694"/>
                <a:gd name="T39" fmla="*/ 1259 h 2901"/>
                <a:gd name="T40" fmla="*/ 4685 w 4694"/>
                <a:gd name="T41" fmla="*/ 1385 h 2901"/>
                <a:gd name="T42" fmla="*/ 4470 w 4694"/>
                <a:gd name="T43" fmla="*/ 1517 h 2901"/>
                <a:gd name="T44" fmla="*/ 4222 w 4694"/>
                <a:gd name="T45" fmla="*/ 1648 h 2901"/>
                <a:gd name="T46" fmla="*/ 3939 w 4694"/>
                <a:gd name="T47" fmla="*/ 1774 h 2901"/>
                <a:gd name="T48" fmla="*/ 3620 w 4694"/>
                <a:gd name="T49" fmla="*/ 1906 h 2901"/>
                <a:gd name="T50" fmla="*/ 3268 w 4694"/>
                <a:gd name="T51" fmla="*/ 2032 h 2901"/>
                <a:gd name="T52" fmla="*/ 2883 w 4694"/>
                <a:gd name="T53" fmla="*/ 2164 h 2901"/>
                <a:gd name="T54" fmla="*/ 2470 w 4694"/>
                <a:gd name="T55" fmla="*/ 2284 h 2901"/>
                <a:gd name="T56" fmla="*/ 2022 w 4694"/>
                <a:gd name="T57" fmla="*/ 2410 h 2901"/>
                <a:gd name="T58" fmla="*/ 1561 w 4694"/>
                <a:gd name="T59" fmla="*/ 2530 h 2901"/>
                <a:gd name="T60" fmla="*/ 550 w 4694"/>
                <a:gd name="T61" fmla="*/ 2757 h 2901"/>
                <a:gd name="T62" fmla="*/ 0 w 4694"/>
                <a:gd name="T63" fmla="*/ 2901 h 2901"/>
                <a:gd name="T64" fmla="*/ 1068 w 4694"/>
                <a:gd name="T65" fmla="*/ 2674 h 2901"/>
                <a:gd name="T66" fmla="*/ 1819 w 4694"/>
                <a:gd name="T67" fmla="*/ 2494 h 2901"/>
                <a:gd name="T68" fmla="*/ 2288 w 4694"/>
                <a:gd name="T69" fmla="*/ 2374 h 2901"/>
                <a:gd name="T70" fmla="*/ 2721 w 4694"/>
                <a:gd name="T71" fmla="*/ 2248 h 2901"/>
                <a:gd name="T72" fmla="*/ 3128 w 4694"/>
                <a:gd name="T73" fmla="*/ 2116 h 2901"/>
                <a:gd name="T74" fmla="*/ 3500 w 4694"/>
                <a:gd name="T75" fmla="*/ 1984 h 2901"/>
                <a:gd name="T76" fmla="*/ 3845 w 4694"/>
                <a:gd name="T77" fmla="*/ 1858 h 2901"/>
                <a:gd name="T78" fmla="*/ 4151 w 4694"/>
                <a:gd name="T79" fmla="*/ 1720 h 2901"/>
                <a:gd name="T80" fmla="*/ 4425 w 4694"/>
                <a:gd name="T81" fmla="*/ 1589 h 2901"/>
                <a:gd name="T82" fmla="*/ 4658 w 4694"/>
                <a:gd name="T83" fmla="*/ 1457 h 2901"/>
                <a:gd name="T84" fmla="*/ 4854 w 4694"/>
                <a:gd name="T85" fmla="*/ 1325 h 2901"/>
                <a:gd name="T86" fmla="*/ 5009 w 4694"/>
                <a:gd name="T87" fmla="*/ 1193 h 2901"/>
                <a:gd name="T88" fmla="*/ 5121 w 4694"/>
                <a:gd name="T89" fmla="*/ 1061 h 2901"/>
                <a:gd name="T90" fmla="*/ 5186 w 4694"/>
                <a:gd name="T91" fmla="*/ 935 h 2901"/>
                <a:gd name="T92" fmla="*/ 5207 w 4694"/>
                <a:gd name="T93" fmla="*/ 869 h 290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4694" h="2901">
                  <a:moveTo>
                    <a:pt x="4688" y="869"/>
                  </a:moveTo>
                  <a:lnTo>
                    <a:pt x="4694" y="797"/>
                  </a:lnTo>
                  <a:lnTo>
                    <a:pt x="4688" y="731"/>
                  </a:lnTo>
                  <a:lnTo>
                    <a:pt x="4664" y="665"/>
                  </a:lnTo>
                  <a:lnTo>
                    <a:pt x="4634" y="599"/>
                  </a:lnTo>
                  <a:lnTo>
                    <a:pt x="4586" y="540"/>
                  </a:lnTo>
                  <a:lnTo>
                    <a:pt x="4532" y="480"/>
                  </a:lnTo>
                  <a:lnTo>
                    <a:pt x="4466" y="426"/>
                  </a:lnTo>
                  <a:lnTo>
                    <a:pt x="4389" y="366"/>
                  </a:lnTo>
                  <a:lnTo>
                    <a:pt x="4299" y="312"/>
                  </a:lnTo>
                  <a:lnTo>
                    <a:pt x="4197" y="264"/>
                  </a:lnTo>
                  <a:lnTo>
                    <a:pt x="4084" y="216"/>
                  </a:lnTo>
                  <a:lnTo>
                    <a:pt x="3964" y="168"/>
                  </a:lnTo>
                  <a:lnTo>
                    <a:pt x="3833" y="120"/>
                  </a:lnTo>
                  <a:lnTo>
                    <a:pt x="3689" y="78"/>
                  </a:lnTo>
                  <a:lnTo>
                    <a:pt x="3540" y="36"/>
                  </a:lnTo>
                  <a:lnTo>
                    <a:pt x="3378" y="0"/>
                  </a:lnTo>
                  <a:lnTo>
                    <a:pt x="3205" y="0"/>
                  </a:lnTo>
                  <a:lnTo>
                    <a:pt x="3378" y="36"/>
                  </a:lnTo>
                  <a:lnTo>
                    <a:pt x="3540" y="78"/>
                  </a:lnTo>
                  <a:lnTo>
                    <a:pt x="3689" y="120"/>
                  </a:lnTo>
                  <a:lnTo>
                    <a:pt x="3833" y="162"/>
                  </a:lnTo>
                  <a:lnTo>
                    <a:pt x="3964" y="210"/>
                  </a:lnTo>
                  <a:lnTo>
                    <a:pt x="4084" y="258"/>
                  </a:lnTo>
                  <a:lnTo>
                    <a:pt x="4191" y="312"/>
                  </a:lnTo>
                  <a:lnTo>
                    <a:pt x="4287" y="366"/>
                  </a:lnTo>
                  <a:lnTo>
                    <a:pt x="4371" y="420"/>
                  </a:lnTo>
                  <a:lnTo>
                    <a:pt x="4443" y="480"/>
                  </a:lnTo>
                  <a:lnTo>
                    <a:pt x="4502" y="540"/>
                  </a:lnTo>
                  <a:lnTo>
                    <a:pt x="4550" y="605"/>
                  </a:lnTo>
                  <a:lnTo>
                    <a:pt x="4586" y="671"/>
                  </a:lnTo>
                  <a:lnTo>
                    <a:pt x="4610" y="737"/>
                  </a:lnTo>
                  <a:lnTo>
                    <a:pt x="4616" y="803"/>
                  </a:lnTo>
                  <a:lnTo>
                    <a:pt x="4610" y="875"/>
                  </a:lnTo>
                  <a:lnTo>
                    <a:pt x="4592" y="935"/>
                  </a:lnTo>
                  <a:lnTo>
                    <a:pt x="4568" y="1001"/>
                  </a:lnTo>
                  <a:lnTo>
                    <a:pt x="4532" y="1067"/>
                  </a:lnTo>
                  <a:lnTo>
                    <a:pt x="4490" y="1127"/>
                  </a:lnTo>
                  <a:lnTo>
                    <a:pt x="4437" y="1193"/>
                  </a:lnTo>
                  <a:lnTo>
                    <a:pt x="4371" y="1259"/>
                  </a:lnTo>
                  <a:lnTo>
                    <a:pt x="4299" y="1325"/>
                  </a:lnTo>
                  <a:lnTo>
                    <a:pt x="4215" y="1385"/>
                  </a:lnTo>
                  <a:lnTo>
                    <a:pt x="4126" y="1451"/>
                  </a:lnTo>
                  <a:lnTo>
                    <a:pt x="4024" y="1517"/>
                  </a:lnTo>
                  <a:lnTo>
                    <a:pt x="3916" y="1583"/>
                  </a:lnTo>
                  <a:lnTo>
                    <a:pt x="3803" y="1648"/>
                  </a:lnTo>
                  <a:lnTo>
                    <a:pt x="3677" y="1714"/>
                  </a:lnTo>
                  <a:lnTo>
                    <a:pt x="3546" y="1774"/>
                  </a:lnTo>
                  <a:lnTo>
                    <a:pt x="3408" y="1840"/>
                  </a:lnTo>
                  <a:lnTo>
                    <a:pt x="3259" y="1906"/>
                  </a:lnTo>
                  <a:lnTo>
                    <a:pt x="3103" y="1972"/>
                  </a:lnTo>
                  <a:lnTo>
                    <a:pt x="2942" y="2032"/>
                  </a:lnTo>
                  <a:lnTo>
                    <a:pt x="2768" y="2098"/>
                  </a:lnTo>
                  <a:lnTo>
                    <a:pt x="2595" y="2164"/>
                  </a:lnTo>
                  <a:lnTo>
                    <a:pt x="2410" y="2224"/>
                  </a:lnTo>
                  <a:lnTo>
                    <a:pt x="2224" y="2284"/>
                  </a:lnTo>
                  <a:lnTo>
                    <a:pt x="2027" y="2350"/>
                  </a:lnTo>
                  <a:lnTo>
                    <a:pt x="1824" y="2410"/>
                  </a:lnTo>
                  <a:lnTo>
                    <a:pt x="1614" y="2470"/>
                  </a:lnTo>
                  <a:lnTo>
                    <a:pt x="1399" y="2530"/>
                  </a:lnTo>
                  <a:lnTo>
                    <a:pt x="957" y="2644"/>
                  </a:lnTo>
                  <a:lnTo>
                    <a:pt x="484" y="2757"/>
                  </a:lnTo>
                  <a:lnTo>
                    <a:pt x="0" y="2865"/>
                  </a:lnTo>
                  <a:lnTo>
                    <a:pt x="0" y="2901"/>
                  </a:lnTo>
                  <a:lnTo>
                    <a:pt x="496" y="2787"/>
                  </a:lnTo>
                  <a:lnTo>
                    <a:pt x="969" y="2674"/>
                  </a:lnTo>
                  <a:lnTo>
                    <a:pt x="1423" y="2554"/>
                  </a:lnTo>
                  <a:lnTo>
                    <a:pt x="1638" y="2494"/>
                  </a:lnTo>
                  <a:lnTo>
                    <a:pt x="1854" y="2434"/>
                  </a:lnTo>
                  <a:lnTo>
                    <a:pt x="2057" y="2374"/>
                  </a:lnTo>
                  <a:lnTo>
                    <a:pt x="2254" y="2308"/>
                  </a:lnTo>
                  <a:lnTo>
                    <a:pt x="2451" y="2248"/>
                  </a:lnTo>
                  <a:lnTo>
                    <a:pt x="2637" y="2182"/>
                  </a:lnTo>
                  <a:lnTo>
                    <a:pt x="2816" y="2116"/>
                  </a:lnTo>
                  <a:lnTo>
                    <a:pt x="2990" y="2050"/>
                  </a:lnTo>
                  <a:lnTo>
                    <a:pt x="3151" y="1984"/>
                  </a:lnTo>
                  <a:lnTo>
                    <a:pt x="3312" y="1924"/>
                  </a:lnTo>
                  <a:lnTo>
                    <a:pt x="3462" y="1858"/>
                  </a:lnTo>
                  <a:lnTo>
                    <a:pt x="3605" y="1792"/>
                  </a:lnTo>
                  <a:lnTo>
                    <a:pt x="3737" y="1720"/>
                  </a:lnTo>
                  <a:lnTo>
                    <a:pt x="3863" y="1654"/>
                  </a:lnTo>
                  <a:lnTo>
                    <a:pt x="3982" y="1589"/>
                  </a:lnTo>
                  <a:lnTo>
                    <a:pt x="4090" y="1523"/>
                  </a:lnTo>
                  <a:lnTo>
                    <a:pt x="4191" y="1457"/>
                  </a:lnTo>
                  <a:lnTo>
                    <a:pt x="4287" y="1391"/>
                  </a:lnTo>
                  <a:lnTo>
                    <a:pt x="4371" y="1325"/>
                  </a:lnTo>
                  <a:lnTo>
                    <a:pt x="4443" y="1259"/>
                  </a:lnTo>
                  <a:lnTo>
                    <a:pt x="4508" y="1193"/>
                  </a:lnTo>
                  <a:lnTo>
                    <a:pt x="4562" y="1127"/>
                  </a:lnTo>
                  <a:lnTo>
                    <a:pt x="4610" y="1061"/>
                  </a:lnTo>
                  <a:lnTo>
                    <a:pt x="4646" y="995"/>
                  </a:lnTo>
                  <a:lnTo>
                    <a:pt x="4670" y="935"/>
                  </a:lnTo>
                  <a:lnTo>
                    <a:pt x="4688" y="86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39" name="Freeform 10"/>
            <p:cNvSpPr>
              <a:spLocks/>
            </p:cNvSpPr>
            <p:nvPr/>
          </p:nvSpPr>
          <p:spPr bwMode="hidden">
            <a:xfrm>
              <a:off x="0" y="0"/>
              <a:ext cx="3773" cy="2356"/>
            </a:xfrm>
            <a:custGeom>
              <a:avLst/>
              <a:gdLst>
                <a:gd name="T0" fmla="*/ 4176 w 3761"/>
                <a:gd name="T1" fmla="*/ 719 h 2356"/>
                <a:gd name="T2" fmla="*/ 4144 w 3761"/>
                <a:gd name="T3" fmla="*/ 599 h 2356"/>
                <a:gd name="T4" fmla="*/ 4059 w 3761"/>
                <a:gd name="T5" fmla="*/ 486 h 2356"/>
                <a:gd name="T6" fmla="*/ 3910 w 3761"/>
                <a:gd name="T7" fmla="*/ 378 h 2356"/>
                <a:gd name="T8" fmla="*/ 3720 w 3761"/>
                <a:gd name="T9" fmla="*/ 282 h 2356"/>
                <a:gd name="T10" fmla="*/ 3473 w 3761"/>
                <a:gd name="T11" fmla="*/ 192 h 2356"/>
                <a:gd name="T12" fmla="*/ 3181 w 3761"/>
                <a:gd name="T13" fmla="*/ 108 h 2356"/>
                <a:gd name="T14" fmla="*/ 2842 w 3761"/>
                <a:gd name="T15" fmla="*/ 36 h 2356"/>
                <a:gd name="T16" fmla="*/ 2476 w 3761"/>
                <a:gd name="T17" fmla="*/ 0 h 2356"/>
                <a:gd name="T18" fmla="*/ 2863 w 3761"/>
                <a:gd name="T19" fmla="*/ 72 h 2356"/>
                <a:gd name="T20" fmla="*/ 3194 w 3761"/>
                <a:gd name="T21" fmla="*/ 150 h 2356"/>
                <a:gd name="T22" fmla="*/ 3486 w 3761"/>
                <a:gd name="T23" fmla="*/ 234 h 2356"/>
                <a:gd name="T24" fmla="*/ 3720 w 3761"/>
                <a:gd name="T25" fmla="*/ 330 h 2356"/>
                <a:gd name="T26" fmla="*/ 3903 w 3761"/>
                <a:gd name="T27" fmla="*/ 432 h 2356"/>
                <a:gd name="T28" fmla="*/ 4027 w 3761"/>
                <a:gd name="T29" fmla="*/ 545 h 2356"/>
                <a:gd name="T30" fmla="*/ 4092 w 3761"/>
                <a:gd name="T31" fmla="*/ 665 h 2356"/>
                <a:gd name="T32" fmla="*/ 4098 w 3761"/>
                <a:gd name="T33" fmla="*/ 791 h 2356"/>
                <a:gd name="T34" fmla="*/ 4059 w 3761"/>
                <a:gd name="T35" fmla="*/ 887 h 2356"/>
                <a:gd name="T36" fmla="*/ 3992 w 3761"/>
                <a:gd name="T37" fmla="*/ 989 h 2356"/>
                <a:gd name="T38" fmla="*/ 3884 w 3761"/>
                <a:gd name="T39" fmla="*/ 1091 h 2356"/>
                <a:gd name="T40" fmla="*/ 3746 w 3761"/>
                <a:gd name="T41" fmla="*/ 1187 h 2356"/>
                <a:gd name="T42" fmla="*/ 3579 w 3761"/>
                <a:gd name="T43" fmla="*/ 1289 h 2356"/>
                <a:gd name="T44" fmla="*/ 3381 w 3761"/>
                <a:gd name="T45" fmla="*/ 1391 h 2356"/>
                <a:gd name="T46" fmla="*/ 3148 w 3761"/>
                <a:gd name="T47" fmla="*/ 1493 h 2356"/>
                <a:gd name="T48" fmla="*/ 2896 w 3761"/>
                <a:gd name="T49" fmla="*/ 1589 h 2356"/>
                <a:gd name="T50" fmla="*/ 2306 w 3761"/>
                <a:gd name="T51" fmla="*/ 1786 h 2356"/>
                <a:gd name="T52" fmla="*/ 1624 w 3761"/>
                <a:gd name="T53" fmla="*/ 1972 h 2356"/>
                <a:gd name="T54" fmla="*/ 854 w 3761"/>
                <a:gd name="T55" fmla="*/ 2158 h 2356"/>
                <a:gd name="T56" fmla="*/ 0 w 3761"/>
                <a:gd name="T57" fmla="*/ 2326 h 2356"/>
                <a:gd name="T58" fmla="*/ 434 w 3761"/>
                <a:gd name="T59" fmla="*/ 2272 h 2356"/>
                <a:gd name="T60" fmla="*/ 1274 w 3761"/>
                <a:gd name="T61" fmla="*/ 2092 h 2356"/>
                <a:gd name="T62" fmla="*/ 2010 w 3761"/>
                <a:gd name="T63" fmla="*/ 1900 h 2356"/>
                <a:gd name="T64" fmla="*/ 2656 w 3761"/>
                <a:gd name="T65" fmla="*/ 1702 h 2356"/>
                <a:gd name="T66" fmla="*/ 2944 w 3761"/>
                <a:gd name="T67" fmla="*/ 1607 h 2356"/>
                <a:gd name="T68" fmla="*/ 3201 w 3761"/>
                <a:gd name="T69" fmla="*/ 1505 h 2356"/>
                <a:gd name="T70" fmla="*/ 3434 w 3761"/>
                <a:gd name="T71" fmla="*/ 1403 h 2356"/>
                <a:gd name="T72" fmla="*/ 3641 w 3761"/>
                <a:gd name="T73" fmla="*/ 1301 h 2356"/>
                <a:gd name="T74" fmla="*/ 3812 w 3761"/>
                <a:gd name="T75" fmla="*/ 1193 h 2356"/>
                <a:gd name="T76" fmla="*/ 3951 w 3761"/>
                <a:gd name="T77" fmla="*/ 1091 h 2356"/>
                <a:gd name="T78" fmla="*/ 4059 w 3761"/>
                <a:gd name="T79" fmla="*/ 989 h 2356"/>
                <a:gd name="T80" fmla="*/ 4131 w 3761"/>
                <a:gd name="T81" fmla="*/ 887 h 2356"/>
                <a:gd name="T82" fmla="*/ 4170 w 3761"/>
                <a:gd name="T83" fmla="*/ 785 h 235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3761" h="2356">
                  <a:moveTo>
                    <a:pt x="3755" y="785"/>
                  </a:moveTo>
                  <a:lnTo>
                    <a:pt x="3761" y="719"/>
                  </a:lnTo>
                  <a:lnTo>
                    <a:pt x="3755" y="659"/>
                  </a:lnTo>
                  <a:lnTo>
                    <a:pt x="3731" y="599"/>
                  </a:lnTo>
                  <a:lnTo>
                    <a:pt x="3701" y="545"/>
                  </a:lnTo>
                  <a:lnTo>
                    <a:pt x="3653" y="486"/>
                  </a:lnTo>
                  <a:lnTo>
                    <a:pt x="3593" y="432"/>
                  </a:lnTo>
                  <a:lnTo>
                    <a:pt x="3522" y="378"/>
                  </a:lnTo>
                  <a:lnTo>
                    <a:pt x="3444" y="330"/>
                  </a:lnTo>
                  <a:lnTo>
                    <a:pt x="3348" y="282"/>
                  </a:lnTo>
                  <a:lnTo>
                    <a:pt x="3241" y="234"/>
                  </a:lnTo>
                  <a:lnTo>
                    <a:pt x="3127" y="192"/>
                  </a:lnTo>
                  <a:lnTo>
                    <a:pt x="3002" y="150"/>
                  </a:lnTo>
                  <a:lnTo>
                    <a:pt x="2864" y="108"/>
                  </a:lnTo>
                  <a:lnTo>
                    <a:pt x="2715" y="72"/>
                  </a:lnTo>
                  <a:lnTo>
                    <a:pt x="2559" y="36"/>
                  </a:lnTo>
                  <a:lnTo>
                    <a:pt x="2392" y="0"/>
                  </a:lnTo>
                  <a:lnTo>
                    <a:pt x="2230" y="0"/>
                  </a:lnTo>
                  <a:lnTo>
                    <a:pt x="2410" y="36"/>
                  </a:lnTo>
                  <a:lnTo>
                    <a:pt x="2577" y="72"/>
                  </a:lnTo>
                  <a:lnTo>
                    <a:pt x="2732" y="108"/>
                  </a:lnTo>
                  <a:lnTo>
                    <a:pt x="2876" y="150"/>
                  </a:lnTo>
                  <a:lnTo>
                    <a:pt x="3014" y="192"/>
                  </a:lnTo>
                  <a:lnTo>
                    <a:pt x="3139" y="234"/>
                  </a:lnTo>
                  <a:lnTo>
                    <a:pt x="3253" y="282"/>
                  </a:lnTo>
                  <a:lnTo>
                    <a:pt x="3348" y="330"/>
                  </a:lnTo>
                  <a:lnTo>
                    <a:pt x="3438" y="384"/>
                  </a:lnTo>
                  <a:lnTo>
                    <a:pt x="3516" y="432"/>
                  </a:lnTo>
                  <a:lnTo>
                    <a:pt x="3576" y="492"/>
                  </a:lnTo>
                  <a:lnTo>
                    <a:pt x="3623" y="545"/>
                  </a:lnTo>
                  <a:lnTo>
                    <a:pt x="3665" y="605"/>
                  </a:lnTo>
                  <a:lnTo>
                    <a:pt x="3683" y="665"/>
                  </a:lnTo>
                  <a:lnTo>
                    <a:pt x="3695" y="725"/>
                  </a:lnTo>
                  <a:lnTo>
                    <a:pt x="3689" y="791"/>
                  </a:lnTo>
                  <a:lnTo>
                    <a:pt x="3677" y="839"/>
                  </a:lnTo>
                  <a:lnTo>
                    <a:pt x="3653" y="887"/>
                  </a:lnTo>
                  <a:lnTo>
                    <a:pt x="3629" y="941"/>
                  </a:lnTo>
                  <a:lnTo>
                    <a:pt x="3593" y="989"/>
                  </a:lnTo>
                  <a:lnTo>
                    <a:pt x="3546" y="1037"/>
                  </a:lnTo>
                  <a:lnTo>
                    <a:pt x="3498" y="1091"/>
                  </a:lnTo>
                  <a:lnTo>
                    <a:pt x="3438" y="1139"/>
                  </a:lnTo>
                  <a:lnTo>
                    <a:pt x="3372" y="1187"/>
                  </a:lnTo>
                  <a:lnTo>
                    <a:pt x="3301" y="1241"/>
                  </a:lnTo>
                  <a:lnTo>
                    <a:pt x="3223" y="1289"/>
                  </a:lnTo>
                  <a:lnTo>
                    <a:pt x="3133" y="1343"/>
                  </a:lnTo>
                  <a:lnTo>
                    <a:pt x="3043" y="1391"/>
                  </a:lnTo>
                  <a:lnTo>
                    <a:pt x="2942" y="1439"/>
                  </a:lnTo>
                  <a:lnTo>
                    <a:pt x="2834" y="1493"/>
                  </a:lnTo>
                  <a:lnTo>
                    <a:pt x="2727" y="1541"/>
                  </a:lnTo>
                  <a:lnTo>
                    <a:pt x="2607" y="1589"/>
                  </a:lnTo>
                  <a:lnTo>
                    <a:pt x="2356" y="1690"/>
                  </a:lnTo>
                  <a:lnTo>
                    <a:pt x="2075" y="1786"/>
                  </a:lnTo>
                  <a:lnTo>
                    <a:pt x="1782" y="1882"/>
                  </a:lnTo>
                  <a:lnTo>
                    <a:pt x="1459" y="1972"/>
                  </a:lnTo>
                  <a:lnTo>
                    <a:pt x="1124" y="2068"/>
                  </a:lnTo>
                  <a:lnTo>
                    <a:pt x="765" y="2158"/>
                  </a:lnTo>
                  <a:lnTo>
                    <a:pt x="389" y="2242"/>
                  </a:lnTo>
                  <a:lnTo>
                    <a:pt x="0" y="2326"/>
                  </a:lnTo>
                  <a:lnTo>
                    <a:pt x="0" y="2356"/>
                  </a:lnTo>
                  <a:lnTo>
                    <a:pt x="401" y="2272"/>
                  </a:lnTo>
                  <a:lnTo>
                    <a:pt x="777" y="2182"/>
                  </a:lnTo>
                  <a:lnTo>
                    <a:pt x="1142" y="2092"/>
                  </a:lnTo>
                  <a:lnTo>
                    <a:pt x="1483" y="1996"/>
                  </a:lnTo>
                  <a:lnTo>
                    <a:pt x="1812" y="1900"/>
                  </a:lnTo>
                  <a:lnTo>
                    <a:pt x="2111" y="1804"/>
                  </a:lnTo>
                  <a:lnTo>
                    <a:pt x="2392" y="1702"/>
                  </a:lnTo>
                  <a:lnTo>
                    <a:pt x="2523" y="1654"/>
                  </a:lnTo>
                  <a:lnTo>
                    <a:pt x="2649" y="1607"/>
                  </a:lnTo>
                  <a:lnTo>
                    <a:pt x="2768" y="1553"/>
                  </a:lnTo>
                  <a:lnTo>
                    <a:pt x="2882" y="1505"/>
                  </a:lnTo>
                  <a:lnTo>
                    <a:pt x="2990" y="1451"/>
                  </a:lnTo>
                  <a:lnTo>
                    <a:pt x="3091" y="1403"/>
                  </a:lnTo>
                  <a:lnTo>
                    <a:pt x="3187" y="1349"/>
                  </a:lnTo>
                  <a:lnTo>
                    <a:pt x="3277" y="1301"/>
                  </a:lnTo>
                  <a:lnTo>
                    <a:pt x="3354" y="1247"/>
                  </a:lnTo>
                  <a:lnTo>
                    <a:pt x="3432" y="1193"/>
                  </a:lnTo>
                  <a:lnTo>
                    <a:pt x="3498" y="1145"/>
                  </a:lnTo>
                  <a:lnTo>
                    <a:pt x="3558" y="1091"/>
                  </a:lnTo>
                  <a:lnTo>
                    <a:pt x="3611" y="1043"/>
                  </a:lnTo>
                  <a:lnTo>
                    <a:pt x="3653" y="989"/>
                  </a:lnTo>
                  <a:lnTo>
                    <a:pt x="3689" y="941"/>
                  </a:lnTo>
                  <a:lnTo>
                    <a:pt x="3719" y="887"/>
                  </a:lnTo>
                  <a:lnTo>
                    <a:pt x="3743" y="833"/>
                  </a:lnTo>
                  <a:lnTo>
                    <a:pt x="3755" y="78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40" name="Freeform 11"/>
            <p:cNvSpPr>
              <a:spLocks/>
            </p:cNvSpPr>
            <p:nvPr/>
          </p:nvSpPr>
          <p:spPr bwMode="hidden">
            <a:xfrm>
              <a:off x="0" y="0"/>
              <a:ext cx="2933" cy="1846"/>
            </a:xfrm>
            <a:custGeom>
              <a:avLst/>
              <a:gdLst>
                <a:gd name="T0" fmla="*/ 3235 w 2924"/>
                <a:gd name="T1" fmla="*/ 647 h 1846"/>
                <a:gd name="T2" fmla="*/ 3182 w 2924"/>
                <a:gd name="T3" fmla="*/ 528 h 1846"/>
                <a:gd name="T4" fmla="*/ 3045 w 2924"/>
                <a:gd name="T5" fmla="*/ 414 h 1846"/>
                <a:gd name="T6" fmla="*/ 2830 w 2924"/>
                <a:gd name="T7" fmla="*/ 318 h 1846"/>
                <a:gd name="T8" fmla="*/ 2546 w 2924"/>
                <a:gd name="T9" fmla="*/ 228 h 1846"/>
                <a:gd name="T10" fmla="*/ 2194 w 2924"/>
                <a:gd name="T11" fmla="*/ 150 h 1846"/>
                <a:gd name="T12" fmla="*/ 1773 w 2924"/>
                <a:gd name="T13" fmla="*/ 78 h 1846"/>
                <a:gd name="T14" fmla="*/ 1310 w 2924"/>
                <a:gd name="T15" fmla="*/ 24 h 1846"/>
                <a:gd name="T16" fmla="*/ 760 w 2924"/>
                <a:gd name="T17" fmla="*/ 0 h 1846"/>
                <a:gd name="T18" fmla="*/ 1322 w 2924"/>
                <a:gd name="T19" fmla="*/ 48 h 1846"/>
                <a:gd name="T20" fmla="*/ 1791 w 2924"/>
                <a:gd name="T21" fmla="*/ 108 h 1846"/>
                <a:gd name="T22" fmla="*/ 2222 w 2924"/>
                <a:gd name="T23" fmla="*/ 180 h 1846"/>
                <a:gd name="T24" fmla="*/ 2574 w 2924"/>
                <a:gd name="T25" fmla="*/ 264 h 1846"/>
                <a:gd name="T26" fmla="*/ 2844 w 2924"/>
                <a:gd name="T27" fmla="*/ 360 h 1846"/>
                <a:gd name="T28" fmla="*/ 3045 w 2924"/>
                <a:gd name="T29" fmla="*/ 468 h 1846"/>
                <a:gd name="T30" fmla="*/ 3149 w 2924"/>
                <a:gd name="T31" fmla="*/ 587 h 1846"/>
                <a:gd name="T32" fmla="*/ 3169 w 2924"/>
                <a:gd name="T33" fmla="*/ 713 h 1846"/>
                <a:gd name="T34" fmla="*/ 3142 w 2924"/>
                <a:gd name="T35" fmla="*/ 785 h 1846"/>
                <a:gd name="T36" fmla="*/ 3089 w 2924"/>
                <a:gd name="T37" fmla="*/ 857 h 1846"/>
                <a:gd name="T38" fmla="*/ 2904 w 2924"/>
                <a:gd name="T39" fmla="*/ 1001 h 1846"/>
                <a:gd name="T40" fmla="*/ 2622 w 2924"/>
                <a:gd name="T41" fmla="*/ 1145 h 1846"/>
                <a:gd name="T42" fmla="*/ 2250 w 2924"/>
                <a:gd name="T43" fmla="*/ 1289 h 1846"/>
                <a:gd name="T44" fmla="*/ 1791 w 2924"/>
                <a:gd name="T45" fmla="*/ 1433 h 1846"/>
                <a:gd name="T46" fmla="*/ 1274 w 2924"/>
                <a:gd name="T47" fmla="*/ 1571 h 1846"/>
                <a:gd name="T48" fmla="*/ 670 w 2924"/>
                <a:gd name="T49" fmla="*/ 1702 h 1846"/>
                <a:gd name="T50" fmla="*/ 0 w 2924"/>
                <a:gd name="T51" fmla="*/ 1828 h 1846"/>
                <a:gd name="T52" fmla="*/ 344 w 2924"/>
                <a:gd name="T53" fmla="*/ 1780 h 1846"/>
                <a:gd name="T54" fmla="*/ 996 w 2924"/>
                <a:gd name="T55" fmla="*/ 1648 h 1846"/>
                <a:gd name="T56" fmla="*/ 1570 w 2924"/>
                <a:gd name="T57" fmla="*/ 1511 h 1846"/>
                <a:gd name="T58" fmla="*/ 2069 w 2924"/>
                <a:gd name="T59" fmla="*/ 1367 h 1846"/>
                <a:gd name="T60" fmla="*/ 2491 w 2924"/>
                <a:gd name="T61" fmla="*/ 1223 h 1846"/>
                <a:gd name="T62" fmla="*/ 2830 w 2924"/>
                <a:gd name="T63" fmla="*/ 1079 h 1846"/>
                <a:gd name="T64" fmla="*/ 3071 w 2924"/>
                <a:gd name="T65" fmla="*/ 929 h 1846"/>
                <a:gd name="T66" fmla="*/ 3182 w 2924"/>
                <a:gd name="T67" fmla="*/ 815 h 1846"/>
                <a:gd name="T68" fmla="*/ 3222 w 2924"/>
                <a:gd name="T69" fmla="*/ 743 h 1846"/>
                <a:gd name="T70" fmla="*/ 3235 w 2924"/>
                <a:gd name="T71" fmla="*/ 707 h 184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2924" h="1846">
                  <a:moveTo>
                    <a:pt x="2924" y="707"/>
                  </a:moveTo>
                  <a:lnTo>
                    <a:pt x="2924" y="647"/>
                  </a:lnTo>
                  <a:lnTo>
                    <a:pt x="2912" y="581"/>
                  </a:lnTo>
                  <a:lnTo>
                    <a:pt x="2876" y="528"/>
                  </a:lnTo>
                  <a:lnTo>
                    <a:pt x="2822" y="468"/>
                  </a:lnTo>
                  <a:lnTo>
                    <a:pt x="2750" y="414"/>
                  </a:lnTo>
                  <a:lnTo>
                    <a:pt x="2667" y="366"/>
                  </a:lnTo>
                  <a:lnTo>
                    <a:pt x="2559" y="318"/>
                  </a:lnTo>
                  <a:lnTo>
                    <a:pt x="2440" y="270"/>
                  </a:lnTo>
                  <a:lnTo>
                    <a:pt x="2302" y="228"/>
                  </a:lnTo>
                  <a:lnTo>
                    <a:pt x="2153" y="186"/>
                  </a:lnTo>
                  <a:lnTo>
                    <a:pt x="1985" y="150"/>
                  </a:lnTo>
                  <a:lnTo>
                    <a:pt x="1806" y="114"/>
                  </a:lnTo>
                  <a:lnTo>
                    <a:pt x="1608" y="78"/>
                  </a:lnTo>
                  <a:lnTo>
                    <a:pt x="1399" y="54"/>
                  </a:lnTo>
                  <a:lnTo>
                    <a:pt x="1178" y="24"/>
                  </a:lnTo>
                  <a:lnTo>
                    <a:pt x="945" y="0"/>
                  </a:lnTo>
                  <a:lnTo>
                    <a:pt x="694" y="0"/>
                  </a:lnTo>
                  <a:lnTo>
                    <a:pt x="945" y="24"/>
                  </a:lnTo>
                  <a:lnTo>
                    <a:pt x="1190" y="48"/>
                  </a:lnTo>
                  <a:lnTo>
                    <a:pt x="1417" y="78"/>
                  </a:lnTo>
                  <a:lnTo>
                    <a:pt x="1626" y="108"/>
                  </a:lnTo>
                  <a:lnTo>
                    <a:pt x="1824" y="144"/>
                  </a:lnTo>
                  <a:lnTo>
                    <a:pt x="2009" y="180"/>
                  </a:lnTo>
                  <a:lnTo>
                    <a:pt x="2176" y="222"/>
                  </a:lnTo>
                  <a:lnTo>
                    <a:pt x="2326" y="264"/>
                  </a:lnTo>
                  <a:lnTo>
                    <a:pt x="2457" y="312"/>
                  </a:lnTo>
                  <a:lnTo>
                    <a:pt x="2571" y="360"/>
                  </a:lnTo>
                  <a:lnTo>
                    <a:pt x="2667" y="414"/>
                  </a:lnTo>
                  <a:lnTo>
                    <a:pt x="2750" y="468"/>
                  </a:lnTo>
                  <a:lnTo>
                    <a:pt x="2804" y="528"/>
                  </a:lnTo>
                  <a:lnTo>
                    <a:pt x="2846" y="587"/>
                  </a:lnTo>
                  <a:lnTo>
                    <a:pt x="2864" y="647"/>
                  </a:lnTo>
                  <a:lnTo>
                    <a:pt x="2864" y="713"/>
                  </a:lnTo>
                  <a:lnTo>
                    <a:pt x="2852" y="749"/>
                  </a:lnTo>
                  <a:lnTo>
                    <a:pt x="2840" y="785"/>
                  </a:lnTo>
                  <a:lnTo>
                    <a:pt x="2816" y="821"/>
                  </a:lnTo>
                  <a:lnTo>
                    <a:pt x="2792" y="857"/>
                  </a:lnTo>
                  <a:lnTo>
                    <a:pt x="2721" y="929"/>
                  </a:lnTo>
                  <a:lnTo>
                    <a:pt x="2625" y="1001"/>
                  </a:lnTo>
                  <a:lnTo>
                    <a:pt x="2505" y="1073"/>
                  </a:lnTo>
                  <a:lnTo>
                    <a:pt x="2368" y="1145"/>
                  </a:lnTo>
                  <a:lnTo>
                    <a:pt x="2212" y="1217"/>
                  </a:lnTo>
                  <a:lnTo>
                    <a:pt x="2033" y="1289"/>
                  </a:lnTo>
                  <a:lnTo>
                    <a:pt x="1842" y="1361"/>
                  </a:lnTo>
                  <a:lnTo>
                    <a:pt x="1626" y="1433"/>
                  </a:lnTo>
                  <a:lnTo>
                    <a:pt x="1393" y="1499"/>
                  </a:lnTo>
                  <a:lnTo>
                    <a:pt x="1142" y="1571"/>
                  </a:lnTo>
                  <a:lnTo>
                    <a:pt x="879" y="1636"/>
                  </a:lnTo>
                  <a:lnTo>
                    <a:pt x="604" y="1702"/>
                  </a:lnTo>
                  <a:lnTo>
                    <a:pt x="305" y="1768"/>
                  </a:lnTo>
                  <a:lnTo>
                    <a:pt x="0" y="1828"/>
                  </a:lnTo>
                  <a:lnTo>
                    <a:pt x="0" y="1846"/>
                  </a:lnTo>
                  <a:lnTo>
                    <a:pt x="311" y="1780"/>
                  </a:lnTo>
                  <a:lnTo>
                    <a:pt x="610" y="1714"/>
                  </a:lnTo>
                  <a:lnTo>
                    <a:pt x="897" y="1648"/>
                  </a:lnTo>
                  <a:lnTo>
                    <a:pt x="1166" y="1583"/>
                  </a:lnTo>
                  <a:lnTo>
                    <a:pt x="1417" y="1511"/>
                  </a:lnTo>
                  <a:lnTo>
                    <a:pt x="1656" y="1439"/>
                  </a:lnTo>
                  <a:lnTo>
                    <a:pt x="1871" y="1367"/>
                  </a:lnTo>
                  <a:lnTo>
                    <a:pt x="2075" y="1295"/>
                  </a:lnTo>
                  <a:lnTo>
                    <a:pt x="2254" y="1223"/>
                  </a:lnTo>
                  <a:lnTo>
                    <a:pt x="2416" y="1151"/>
                  </a:lnTo>
                  <a:lnTo>
                    <a:pt x="2559" y="1079"/>
                  </a:lnTo>
                  <a:lnTo>
                    <a:pt x="2679" y="1001"/>
                  </a:lnTo>
                  <a:lnTo>
                    <a:pt x="2774" y="929"/>
                  </a:lnTo>
                  <a:lnTo>
                    <a:pt x="2846" y="857"/>
                  </a:lnTo>
                  <a:lnTo>
                    <a:pt x="2876" y="815"/>
                  </a:lnTo>
                  <a:lnTo>
                    <a:pt x="2900" y="779"/>
                  </a:lnTo>
                  <a:lnTo>
                    <a:pt x="2912" y="743"/>
                  </a:lnTo>
                  <a:lnTo>
                    <a:pt x="2924" y="70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41" name="Freeform 12"/>
            <p:cNvSpPr>
              <a:spLocks/>
            </p:cNvSpPr>
            <p:nvPr/>
          </p:nvSpPr>
          <p:spPr bwMode="hidden">
            <a:xfrm>
              <a:off x="114" y="2847"/>
              <a:ext cx="1493" cy="204"/>
            </a:xfrm>
            <a:custGeom>
              <a:avLst/>
              <a:gdLst>
                <a:gd name="T0" fmla="*/ 1564 w 1488"/>
                <a:gd name="T1" fmla="*/ 204 h 204"/>
                <a:gd name="T2" fmla="*/ 0 w 1488"/>
                <a:gd name="T3" fmla="*/ 18 h 204"/>
                <a:gd name="T4" fmla="*/ 77 w 1488"/>
                <a:gd name="T5" fmla="*/ 0 h 204"/>
                <a:gd name="T6" fmla="*/ 1656 w 1488"/>
                <a:gd name="T7" fmla="*/ 186 h 204"/>
                <a:gd name="T8" fmla="*/ 1564 w 1488"/>
                <a:gd name="T9" fmla="*/ 204 h 204"/>
                <a:gd name="T10" fmla="*/ 1564 w 1488"/>
                <a:gd name="T11" fmla="*/ 204 h 20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88" h="204">
                  <a:moveTo>
                    <a:pt x="1399" y="204"/>
                  </a:moveTo>
                  <a:lnTo>
                    <a:pt x="0" y="18"/>
                  </a:lnTo>
                  <a:lnTo>
                    <a:pt x="77" y="0"/>
                  </a:lnTo>
                  <a:lnTo>
                    <a:pt x="1488" y="186"/>
                  </a:lnTo>
                  <a:lnTo>
                    <a:pt x="1399" y="20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42" name="Rectangle 13"/>
            <p:cNvSpPr>
              <a:spLocks noChangeArrowheads="1"/>
            </p:cNvSpPr>
            <p:nvPr/>
          </p:nvSpPr>
          <p:spPr bwMode="hidden">
            <a:xfrm>
              <a:off x="473" y="3105"/>
              <a:ext cx="1" cy="1"/>
            </a:xfrm>
            <a:prstGeom prst="rect">
              <a:avLst/>
            </a:prstGeom>
            <a:solidFill>
              <a:srgbClr val="1414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b="1">
                  <a:solidFill>
                    <a:srgbClr val="CC3300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rgbClr val="CC3300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rgbClr val="CC3300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rgbClr val="CC3300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rgbClr val="CC3300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b="1">
                  <a:solidFill>
                    <a:srgbClr val="CC3300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b="1">
                  <a:solidFill>
                    <a:srgbClr val="CC3300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b="1">
                  <a:solidFill>
                    <a:srgbClr val="CC3300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b="1">
                  <a:solidFill>
                    <a:srgbClr val="CC3300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12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043" name="Rectangle 14"/>
            <p:cNvSpPr>
              <a:spLocks noChangeArrowheads="1"/>
            </p:cNvSpPr>
            <p:nvPr/>
          </p:nvSpPr>
          <p:spPr bwMode="hidden">
            <a:xfrm>
              <a:off x="473" y="3105"/>
              <a:ext cx="1" cy="1"/>
            </a:xfrm>
            <a:prstGeom prst="rect">
              <a:avLst/>
            </a:prstGeom>
            <a:solidFill>
              <a:srgbClr val="1414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b="1">
                  <a:solidFill>
                    <a:srgbClr val="CC3300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rgbClr val="CC3300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rgbClr val="CC3300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rgbClr val="CC3300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rgbClr val="CC3300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b="1">
                  <a:solidFill>
                    <a:srgbClr val="CC3300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b="1">
                  <a:solidFill>
                    <a:srgbClr val="CC3300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b="1">
                  <a:solidFill>
                    <a:srgbClr val="CC3300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b="1">
                  <a:solidFill>
                    <a:srgbClr val="CC3300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12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grpSp>
          <p:nvGrpSpPr>
            <p:cNvPr id="1044" name="Group 15"/>
            <p:cNvGrpSpPr>
              <a:grpSpLocks/>
            </p:cNvGrpSpPr>
            <p:nvPr/>
          </p:nvGrpSpPr>
          <p:grpSpPr bwMode="auto">
            <a:xfrm>
              <a:off x="192" y="2284"/>
              <a:ext cx="1254" cy="923"/>
              <a:chOff x="192" y="2284"/>
              <a:chExt cx="1254" cy="923"/>
            </a:xfrm>
          </p:grpSpPr>
          <p:sp>
            <p:nvSpPr>
              <p:cNvPr id="1045" name="Freeform 16"/>
              <p:cNvSpPr>
                <a:spLocks/>
              </p:cNvSpPr>
              <p:nvPr/>
            </p:nvSpPr>
            <p:spPr bwMode="hidden">
              <a:xfrm>
                <a:off x="408" y="3009"/>
                <a:ext cx="47" cy="6"/>
              </a:xfrm>
              <a:custGeom>
                <a:avLst/>
                <a:gdLst>
                  <a:gd name="T0" fmla="*/ 47 w 47"/>
                  <a:gd name="T1" fmla="*/ 6 h 6"/>
                  <a:gd name="T2" fmla="*/ 0 w 47"/>
                  <a:gd name="T3" fmla="*/ 0 h 6"/>
                  <a:gd name="T4" fmla="*/ 0 w 47"/>
                  <a:gd name="T5" fmla="*/ 0 h 6"/>
                  <a:gd name="T6" fmla="*/ 47 w 47"/>
                  <a:gd name="T7" fmla="*/ 6 h 6"/>
                  <a:gd name="T8" fmla="*/ 47 w 47"/>
                  <a:gd name="T9" fmla="*/ 6 h 6"/>
                  <a:gd name="T10" fmla="*/ 47 w 47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" h="6">
                    <a:moveTo>
                      <a:pt x="47" y="6"/>
                    </a:moveTo>
                    <a:lnTo>
                      <a:pt x="0" y="0"/>
                    </a:lnTo>
                    <a:lnTo>
                      <a:pt x="47" y="6"/>
                    </a:lnTo>
                    <a:close/>
                  </a:path>
                </a:pathLst>
              </a:custGeom>
              <a:solidFill>
                <a:srgbClr val="1414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46" name="Freeform 17"/>
              <p:cNvSpPr>
                <a:spLocks/>
              </p:cNvSpPr>
              <p:nvPr/>
            </p:nvSpPr>
            <p:spPr bwMode="hidden">
              <a:xfrm>
                <a:off x="912" y="2284"/>
                <a:ext cx="324" cy="162"/>
              </a:xfrm>
              <a:custGeom>
                <a:avLst/>
                <a:gdLst>
                  <a:gd name="T0" fmla="*/ 0 w 323"/>
                  <a:gd name="T1" fmla="*/ 24 h 162"/>
                  <a:gd name="T2" fmla="*/ 6 w 323"/>
                  <a:gd name="T3" fmla="*/ 24 h 162"/>
                  <a:gd name="T4" fmla="*/ 12 w 323"/>
                  <a:gd name="T5" fmla="*/ 18 h 162"/>
                  <a:gd name="T6" fmla="*/ 48 w 323"/>
                  <a:gd name="T7" fmla="*/ 6 h 162"/>
                  <a:gd name="T8" fmla="*/ 101 w 323"/>
                  <a:gd name="T9" fmla="*/ 0 h 162"/>
                  <a:gd name="T10" fmla="*/ 137 w 323"/>
                  <a:gd name="T11" fmla="*/ 6 h 162"/>
                  <a:gd name="T12" fmla="*/ 206 w 323"/>
                  <a:gd name="T13" fmla="*/ 18 h 162"/>
                  <a:gd name="T14" fmla="*/ 272 w 323"/>
                  <a:gd name="T15" fmla="*/ 54 h 162"/>
                  <a:gd name="T16" fmla="*/ 320 w 323"/>
                  <a:gd name="T17" fmla="*/ 90 h 162"/>
                  <a:gd name="T18" fmla="*/ 350 w 323"/>
                  <a:gd name="T19" fmla="*/ 114 h 162"/>
                  <a:gd name="T20" fmla="*/ 356 w 323"/>
                  <a:gd name="T21" fmla="*/ 126 h 162"/>
                  <a:gd name="T22" fmla="*/ 356 w 323"/>
                  <a:gd name="T23" fmla="*/ 126 h 162"/>
                  <a:gd name="T24" fmla="*/ 254 w 323"/>
                  <a:gd name="T25" fmla="*/ 162 h 162"/>
                  <a:gd name="T26" fmla="*/ 0 w 323"/>
                  <a:gd name="T27" fmla="*/ 24 h 162"/>
                  <a:gd name="T28" fmla="*/ 0 w 323"/>
                  <a:gd name="T29" fmla="*/ 24 h 16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323" h="162">
                    <a:moveTo>
                      <a:pt x="0" y="24"/>
                    </a:moveTo>
                    <a:lnTo>
                      <a:pt x="6" y="24"/>
                    </a:lnTo>
                    <a:lnTo>
                      <a:pt x="12" y="18"/>
                    </a:lnTo>
                    <a:lnTo>
                      <a:pt x="48" y="6"/>
                    </a:lnTo>
                    <a:lnTo>
                      <a:pt x="101" y="0"/>
                    </a:lnTo>
                    <a:lnTo>
                      <a:pt x="137" y="6"/>
                    </a:lnTo>
                    <a:lnTo>
                      <a:pt x="173" y="18"/>
                    </a:lnTo>
                    <a:lnTo>
                      <a:pt x="239" y="54"/>
                    </a:lnTo>
                    <a:lnTo>
                      <a:pt x="287" y="90"/>
                    </a:lnTo>
                    <a:lnTo>
                      <a:pt x="317" y="114"/>
                    </a:lnTo>
                    <a:lnTo>
                      <a:pt x="323" y="126"/>
                    </a:lnTo>
                    <a:lnTo>
                      <a:pt x="221" y="162"/>
                    </a:lnTo>
                    <a:lnTo>
                      <a:pt x="0" y="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47" name="Freeform 18"/>
              <p:cNvSpPr>
                <a:spLocks noEditPoints="1"/>
              </p:cNvSpPr>
              <p:nvPr/>
            </p:nvSpPr>
            <p:spPr bwMode="hidden">
              <a:xfrm>
                <a:off x="192" y="2284"/>
                <a:ext cx="1254" cy="923"/>
              </a:xfrm>
              <a:custGeom>
                <a:avLst/>
                <a:gdLst>
                  <a:gd name="T0" fmla="*/ 1298 w 1250"/>
                  <a:gd name="T1" fmla="*/ 641 h 923"/>
                  <a:gd name="T2" fmla="*/ 1298 w 1250"/>
                  <a:gd name="T3" fmla="*/ 473 h 923"/>
                  <a:gd name="T4" fmla="*/ 1268 w 1250"/>
                  <a:gd name="T5" fmla="*/ 384 h 923"/>
                  <a:gd name="T6" fmla="*/ 1244 w 1250"/>
                  <a:gd name="T7" fmla="*/ 288 h 923"/>
                  <a:gd name="T8" fmla="*/ 1171 w 1250"/>
                  <a:gd name="T9" fmla="*/ 174 h 923"/>
                  <a:gd name="T10" fmla="*/ 1080 w 1250"/>
                  <a:gd name="T11" fmla="*/ 96 h 923"/>
                  <a:gd name="T12" fmla="*/ 1062 w 1250"/>
                  <a:gd name="T13" fmla="*/ 72 h 923"/>
                  <a:gd name="T14" fmla="*/ 990 w 1250"/>
                  <a:gd name="T15" fmla="*/ 18 h 923"/>
                  <a:gd name="T16" fmla="*/ 918 w 1250"/>
                  <a:gd name="T17" fmla="*/ 6 h 923"/>
                  <a:gd name="T18" fmla="*/ 778 w 1250"/>
                  <a:gd name="T19" fmla="*/ 24 h 923"/>
                  <a:gd name="T20" fmla="*/ 730 w 1250"/>
                  <a:gd name="T21" fmla="*/ 42 h 923"/>
                  <a:gd name="T22" fmla="*/ 634 w 1250"/>
                  <a:gd name="T23" fmla="*/ 120 h 923"/>
                  <a:gd name="T24" fmla="*/ 598 w 1250"/>
                  <a:gd name="T25" fmla="*/ 228 h 923"/>
                  <a:gd name="T26" fmla="*/ 575 w 1250"/>
                  <a:gd name="T27" fmla="*/ 348 h 923"/>
                  <a:gd name="T28" fmla="*/ 464 w 1250"/>
                  <a:gd name="T29" fmla="*/ 479 h 923"/>
                  <a:gd name="T30" fmla="*/ 446 w 1250"/>
                  <a:gd name="T31" fmla="*/ 539 h 923"/>
                  <a:gd name="T32" fmla="*/ 386 w 1250"/>
                  <a:gd name="T33" fmla="*/ 599 h 923"/>
                  <a:gd name="T34" fmla="*/ 338 w 1250"/>
                  <a:gd name="T35" fmla="*/ 629 h 923"/>
                  <a:gd name="T36" fmla="*/ 326 w 1250"/>
                  <a:gd name="T37" fmla="*/ 635 h 923"/>
                  <a:gd name="T38" fmla="*/ 290 w 1250"/>
                  <a:gd name="T39" fmla="*/ 677 h 923"/>
                  <a:gd name="T40" fmla="*/ 150 w 1250"/>
                  <a:gd name="T41" fmla="*/ 797 h 923"/>
                  <a:gd name="T42" fmla="*/ 54 w 1250"/>
                  <a:gd name="T43" fmla="*/ 839 h 923"/>
                  <a:gd name="T44" fmla="*/ 156 w 1250"/>
                  <a:gd name="T45" fmla="*/ 905 h 923"/>
                  <a:gd name="T46" fmla="*/ 273 w 1250"/>
                  <a:gd name="T47" fmla="*/ 869 h 923"/>
                  <a:gd name="T48" fmla="*/ 706 w 1250"/>
                  <a:gd name="T49" fmla="*/ 827 h 923"/>
                  <a:gd name="T50" fmla="*/ 766 w 1250"/>
                  <a:gd name="T51" fmla="*/ 725 h 923"/>
                  <a:gd name="T52" fmla="*/ 760 w 1250"/>
                  <a:gd name="T53" fmla="*/ 611 h 923"/>
                  <a:gd name="T54" fmla="*/ 875 w 1250"/>
                  <a:gd name="T55" fmla="*/ 551 h 923"/>
                  <a:gd name="T56" fmla="*/ 978 w 1250"/>
                  <a:gd name="T57" fmla="*/ 449 h 923"/>
                  <a:gd name="T58" fmla="*/ 1008 w 1250"/>
                  <a:gd name="T59" fmla="*/ 414 h 923"/>
                  <a:gd name="T60" fmla="*/ 1074 w 1250"/>
                  <a:gd name="T61" fmla="*/ 318 h 923"/>
                  <a:gd name="T62" fmla="*/ 1131 w 1250"/>
                  <a:gd name="T63" fmla="*/ 336 h 923"/>
                  <a:gd name="T64" fmla="*/ 1250 w 1250"/>
                  <a:gd name="T65" fmla="*/ 617 h 923"/>
                  <a:gd name="T66" fmla="*/ 1244 w 1250"/>
                  <a:gd name="T67" fmla="*/ 689 h 923"/>
                  <a:gd name="T68" fmla="*/ 1280 w 1250"/>
                  <a:gd name="T69" fmla="*/ 749 h 923"/>
                  <a:gd name="T70" fmla="*/ 1334 w 1250"/>
                  <a:gd name="T71" fmla="*/ 713 h 923"/>
                  <a:gd name="T72" fmla="*/ 1370 w 1250"/>
                  <a:gd name="T73" fmla="*/ 749 h 923"/>
                  <a:gd name="T74" fmla="*/ 1382 w 1250"/>
                  <a:gd name="T75" fmla="*/ 743 h 923"/>
                  <a:gd name="T76" fmla="*/ 760 w 1250"/>
                  <a:gd name="T77" fmla="*/ 264 h 923"/>
                  <a:gd name="T78" fmla="*/ 883 w 1250"/>
                  <a:gd name="T79" fmla="*/ 372 h 923"/>
                  <a:gd name="T80" fmla="*/ 857 w 1250"/>
                  <a:gd name="T81" fmla="*/ 443 h 923"/>
                  <a:gd name="T82" fmla="*/ 772 w 1250"/>
                  <a:gd name="T83" fmla="*/ 515 h 923"/>
                  <a:gd name="T84" fmla="*/ 724 w 1250"/>
                  <a:gd name="T85" fmla="*/ 569 h 923"/>
                  <a:gd name="T86" fmla="*/ 682 w 1250"/>
                  <a:gd name="T87" fmla="*/ 593 h 923"/>
                  <a:gd name="T88" fmla="*/ 640 w 1250"/>
                  <a:gd name="T89" fmla="*/ 617 h 923"/>
                  <a:gd name="T90" fmla="*/ 628 w 1250"/>
                  <a:gd name="T91" fmla="*/ 707 h 923"/>
                  <a:gd name="T92" fmla="*/ 386 w 1250"/>
                  <a:gd name="T93" fmla="*/ 755 h 923"/>
                  <a:gd name="T94" fmla="*/ 422 w 1250"/>
                  <a:gd name="T95" fmla="*/ 641 h 923"/>
                  <a:gd name="T96" fmla="*/ 458 w 1250"/>
                  <a:gd name="T97" fmla="*/ 647 h 923"/>
                  <a:gd name="T98" fmla="*/ 483 w 1250"/>
                  <a:gd name="T99" fmla="*/ 617 h 923"/>
                  <a:gd name="T100" fmla="*/ 634 w 1250"/>
                  <a:gd name="T101" fmla="*/ 515 h 923"/>
                  <a:gd name="T102" fmla="*/ 682 w 1250"/>
                  <a:gd name="T103" fmla="*/ 473 h 923"/>
                  <a:gd name="T104" fmla="*/ 706 w 1250"/>
                  <a:gd name="T105" fmla="*/ 396 h 923"/>
                  <a:gd name="T106" fmla="*/ 706 w 1250"/>
                  <a:gd name="T107" fmla="*/ 378 h 923"/>
                  <a:gd name="T108" fmla="*/ 730 w 1250"/>
                  <a:gd name="T109" fmla="*/ 270 h 923"/>
                  <a:gd name="T110" fmla="*/ 748 w 1250"/>
                  <a:gd name="T111" fmla="*/ 192 h 923"/>
                  <a:gd name="T112" fmla="*/ 760 w 1250"/>
                  <a:gd name="T113" fmla="*/ 264 h 923"/>
                  <a:gd name="T114" fmla="*/ 598 w 1250"/>
                  <a:gd name="T115" fmla="*/ 455 h 923"/>
                  <a:gd name="T116" fmla="*/ 700 w 1250"/>
                  <a:gd name="T117" fmla="*/ 803 h 923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1250" h="923">
                    <a:moveTo>
                      <a:pt x="1244" y="713"/>
                    </a:moveTo>
                    <a:lnTo>
                      <a:pt x="1214" y="683"/>
                    </a:lnTo>
                    <a:lnTo>
                      <a:pt x="1166" y="653"/>
                    </a:lnTo>
                    <a:lnTo>
                      <a:pt x="1166" y="641"/>
                    </a:lnTo>
                    <a:lnTo>
                      <a:pt x="1172" y="617"/>
                    </a:lnTo>
                    <a:lnTo>
                      <a:pt x="1172" y="581"/>
                    </a:lnTo>
                    <a:lnTo>
                      <a:pt x="1172" y="545"/>
                    </a:lnTo>
                    <a:lnTo>
                      <a:pt x="1172" y="509"/>
                    </a:lnTo>
                    <a:lnTo>
                      <a:pt x="1166" y="473"/>
                    </a:lnTo>
                    <a:lnTo>
                      <a:pt x="1154" y="443"/>
                    </a:lnTo>
                    <a:lnTo>
                      <a:pt x="1148" y="431"/>
                    </a:lnTo>
                    <a:lnTo>
                      <a:pt x="1142" y="425"/>
                    </a:lnTo>
                    <a:lnTo>
                      <a:pt x="1142" y="408"/>
                    </a:lnTo>
                    <a:lnTo>
                      <a:pt x="1136" y="384"/>
                    </a:lnTo>
                    <a:lnTo>
                      <a:pt x="1130" y="354"/>
                    </a:lnTo>
                    <a:lnTo>
                      <a:pt x="1118" y="324"/>
                    </a:lnTo>
                    <a:lnTo>
                      <a:pt x="1106" y="300"/>
                    </a:lnTo>
                    <a:lnTo>
                      <a:pt x="1112" y="294"/>
                    </a:lnTo>
                    <a:lnTo>
                      <a:pt x="1112" y="288"/>
                    </a:lnTo>
                    <a:lnTo>
                      <a:pt x="1112" y="270"/>
                    </a:lnTo>
                    <a:lnTo>
                      <a:pt x="1106" y="252"/>
                    </a:lnTo>
                    <a:lnTo>
                      <a:pt x="1083" y="210"/>
                    </a:lnTo>
                    <a:lnTo>
                      <a:pt x="1059" y="180"/>
                    </a:lnTo>
                    <a:lnTo>
                      <a:pt x="1053" y="174"/>
                    </a:lnTo>
                    <a:lnTo>
                      <a:pt x="1047" y="168"/>
                    </a:lnTo>
                    <a:lnTo>
                      <a:pt x="1041" y="126"/>
                    </a:lnTo>
                    <a:lnTo>
                      <a:pt x="1017" y="114"/>
                    </a:lnTo>
                    <a:lnTo>
                      <a:pt x="987" y="90"/>
                    </a:lnTo>
                    <a:lnTo>
                      <a:pt x="981" y="96"/>
                    </a:lnTo>
                    <a:lnTo>
                      <a:pt x="981" y="102"/>
                    </a:lnTo>
                    <a:lnTo>
                      <a:pt x="975" y="120"/>
                    </a:lnTo>
                    <a:lnTo>
                      <a:pt x="975" y="108"/>
                    </a:lnTo>
                    <a:lnTo>
                      <a:pt x="969" y="90"/>
                    </a:lnTo>
                    <a:lnTo>
                      <a:pt x="963" y="72"/>
                    </a:lnTo>
                    <a:lnTo>
                      <a:pt x="963" y="66"/>
                    </a:lnTo>
                    <a:lnTo>
                      <a:pt x="933" y="42"/>
                    </a:lnTo>
                    <a:lnTo>
                      <a:pt x="921" y="36"/>
                    </a:lnTo>
                    <a:lnTo>
                      <a:pt x="915" y="30"/>
                    </a:lnTo>
                    <a:lnTo>
                      <a:pt x="891" y="18"/>
                    </a:lnTo>
                    <a:lnTo>
                      <a:pt x="885" y="18"/>
                    </a:lnTo>
                    <a:lnTo>
                      <a:pt x="867" y="18"/>
                    </a:lnTo>
                    <a:lnTo>
                      <a:pt x="855" y="18"/>
                    </a:lnTo>
                    <a:lnTo>
                      <a:pt x="849" y="18"/>
                    </a:lnTo>
                    <a:lnTo>
                      <a:pt x="819" y="6"/>
                    </a:lnTo>
                    <a:lnTo>
                      <a:pt x="796" y="0"/>
                    </a:lnTo>
                    <a:lnTo>
                      <a:pt x="772" y="6"/>
                    </a:lnTo>
                    <a:lnTo>
                      <a:pt x="754" y="18"/>
                    </a:lnTo>
                    <a:lnTo>
                      <a:pt x="730" y="18"/>
                    </a:lnTo>
                    <a:lnTo>
                      <a:pt x="712" y="24"/>
                    </a:lnTo>
                    <a:lnTo>
                      <a:pt x="700" y="30"/>
                    </a:lnTo>
                    <a:lnTo>
                      <a:pt x="694" y="30"/>
                    </a:lnTo>
                    <a:lnTo>
                      <a:pt x="688" y="30"/>
                    </a:lnTo>
                    <a:lnTo>
                      <a:pt x="664" y="42"/>
                    </a:lnTo>
                    <a:lnTo>
                      <a:pt x="628" y="60"/>
                    </a:lnTo>
                    <a:lnTo>
                      <a:pt x="586" y="90"/>
                    </a:lnTo>
                    <a:lnTo>
                      <a:pt x="574" y="108"/>
                    </a:lnTo>
                    <a:lnTo>
                      <a:pt x="562" y="120"/>
                    </a:lnTo>
                    <a:lnTo>
                      <a:pt x="568" y="120"/>
                    </a:lnTo>
                    <a:lnTo>
                      <a:pt x="568" y="114"/>
                    </a:lnTo>
                    <a:lnTo>
                      <a:pt x="550" y="150"/>
                    </a:lnTo>
                    <a:lnTo>
                      <a:pt x="538" y="192"/>
                    </a:lnTo>
                    <a:lnTo>
                      <a:pt x="532" y="216"/>
                    </a:lnTo>
                    <a:lnTo>
                      <a:pt x="532" y="228"/>
                    </a:lnTo>
                    <a:lnTo>
                      <a:pt x="527" y="246"/>
                    </a:lnTo>
                    <a:lnTo>
                      <a:pt x="521" y="276"/>
                    </a:lnTo>
                    <a:lnTo>
                      <a:pt x="515" y="312"/>
                    </a:lnTo>
                    <a:lnTo>
                      <a:pt x="509" y="348"/>
                    </a:lnTo>
                    <a:lnTo>
                      <a:pt x="473" y="390"/>
                    </a:lnTo>
                    <a:lnTo>
                      <a:pt x="473" y="396"/>
                    </a:lnTo>
                    <a:lnTo>
                      <a:pt x="467" y="402"/>
                    </a:lnTo>
                    <a:lnTo>
                      <a:pt x="449" y="437"/>
                    </a:lnTo>
                    <a:lnTo>
                      <a:pt x="431" y="479"/>
                    </a:lnTo>
                    <a:lnTo>
                      <a:pt x="419" y="521"/>
                    </a:lnTo>
                    <a:lnTo>
                      <a:pt x="413" y="527"/>
                    </a:lnTo>
                    <a:lnTo>
                      <a:pt x="413" y="533"/>
                    </a:lnTo>
                    <a:lnTo>
                      <a:pt x="413" y="539"/>
                    </a:lnTo>
                    <a:lnTo>
                      <a:pt x="353" y="599"/>
                    </a:lnTo>
                    <a:lnTo>
                      <a:pt x="347" y="599"/>
                    </a:lnTo>
                    <a:lnTo>
                      <a:pt x="341" y="599"/>
                    </a:lnTo>
                    <a:lnTo>
                      <a:pt x="335" y="611"/>
                    </a:lnTo>
                    <a:lnTo>
                      <a:pt x="311" y="629"/>
                    </a:lnTo>
                    <a:lnTo>
                      <a:pt x="305" y="629"/>
                    </a:lnTo>
                    <a:lnTo>
                      <a:pt x="299" y="629"/>
                    </a:lnTo>
                    <a:lnTo>
                      <a:pt x="299" y="635"/>
                    </a:lnTo>
                    <a:lnTo>
                      <a:pt x="293" y="635"/>
                    </a:lnTo>
                    <a:lnTo>
                      <a:pt x="257" y="659"/>
                    </a:lnTo>
                    <a:lnTo>
                      <a:pt x="257" y="665"/>
                    </a:lnTo>
                    <a:lnTo>
                      <a:pt x="257" y="677"/>
                    </a:lnTo>
                    <a:lnTo>
                      <a:pt x="257" y="701"/>
                    </a:lnTo>
                    <a:lnTo>
                      <a:pt x="257" y="719"/>
                    </a:lnTo>
                    <a:lnTo>
                      <a:pt x="257" y="731"/>
                    </a:lnTo>
                    <a:lnTo>
                      <a:pt x="216" y="725"/>
                    </a:lnTo>
                    <a:lnTo>
                      <a:pt x="150" y="797"/>
                    </a:lnTo>
                    <a:lnTo>
                      <a:pt x="150" y="827"/>
                    </a:lnTo>
                    <a:lnTo>
                      <a:pt x="174" y="827"/>
                    </a:lnTo>
                    <a:lnTo>
                      <a:pt x="114" y="845"/>
                    </a:lnTo>
                    <a:lnTo>
                      <a:pt x="108" y="851"/>
                    </a:lnTo>
                    <a:lnTo>
                      <a:pt x="54" y="839"/>
                    </a:lnTo>
                    <a:lnTo>
                      <a:pt x="0" y="857"/>
                    </a:lnTo>
                    <a:lnTo>
                      <a:pt x="0" y="875"/>
                    </a:lnTo>
                    <a:lnTo>
                      <a:pt x="102" y="893"/>
                    </a:lnTo>
                    <a:lnTo>
                      <a:pt x="96" y="893"/>
                    </a:lnTo>
                    <a:lnTo>
                      <a:pt x="156" y="905"/>
                    </a:lnTo>
                    <a:lnTo>
                      <a:pt x="168" y="899"/>
                    </a:lnTo>
                    <a:lnTo>
                      <a:pt x="311" y="923"/>
                    </a:lnTo>
                    <a:lnTo>
                      <a:pt x="365" y="911"/>
                    </a:lnTo>
                    <a:lnTo>
                      <a:pt x="371" y="887"/>
                    </a:lnTo>
                    <a:lnTo>
                      <a:pt x="240" y="869"/>
                    </a:lnTo>
                    <a:lnTo>
                      <a:pt x="240" y="863"/>
                    </a:lnTo>
                    <a:lnTo>
                      <a:pt x="497" y="791"/>
                    </a:lnTo>
                    <a:lnTo>
                      <a:pt x="503" y="809"/>
                    </a:lnTo>
                    <a:lnTo>
                      <a:pt x="640" y="827"/>
                    </a:lnTo>
                    <a:lnTo>
                      <a:pt x="700" y="725"/>
                    </a:lnTo>
                    <a:lnTo>
                      <a:pt x="658" y="719"/>
                    </a:lnTo>
                    <a:lnTo>
                      <a:pt x="664" y="653"/>
                    </a:lnTo>
                    <a:lnTo>
                      <a:pt x="670" y="623"/>
                    </a:lnTo>
                    <a:lnTo>
                      <a:pt x="694" y="611"/>
                    </a:lnTo>
                    <a:lnTo>
                      <a:pt x="694" y="605"/>
                    </a:lnTo>
                    <a:lnTo>
                      <a:pt x="718" y="587"/>
                    </a:lnTo>
                    <a:lnTo>
                      <a:pt x="748" y="569"/>
                    </a:lnTo>
                    <a:lnTo>
                      <a:pt x="778" y="551"/>
                    </a:lnTo>
                    <a:lnTo>
                      <a:pt x="796" y="533"/>
                    </a:lnTo>
                    <a:lnTo>
                      <a:pt x="819" y="515"/>
                    </a:lnTo>
                    <a:lnTo>
                      <a:pt x="843" y="497"/>
                    </a:lnTo>
                    <a:lnTo>
                      <a:pt x="867" y="467"/>
                    </a:lnTo>
                    <a:lnTo>
                      <a:pt x="879" y="449"/>
                    </a:lnTo>
                    <a:lnTo>
                      <a:pt x="879" y="443"/>
                    </a:lnTo>
                    <a:lnTo>
                      <a:pt x="885" y="443"/>
                    </a:lnTo>
                    <a:lnTo>
                      <a:pt x="891" y="431"/>
                    </a:lnTo>
                    <a:lnTo>
                      <a:pt x="903" y="425"/>
                    </a:lnTo>
                    <a:lnTo>
                      <a:pt x="909" y="414"/>
                    </a:lnTo>
                    <a:lnTo>
                      <a:pt x="909" y="390"/>
                    </a:lnTo>
                    <a:lnTo>
                      <a:pt x="903" y="360"/>
                    </a:lnTo>
                    <a:lnTo>
                      <a:pt x="927" y="348"/>
                    </a:lnTo>
                    <a:lnTo>
                      <a:pt x="951" y="330"/>
                    </a:lnTo>
                    <a:lnTo>
                      <a:pt x="975" y="318"/>
                    </a:lnTo>
                    <a:lnTo>
                      <a:pt x="993" y="300"/>
                    </a:lnTo>
                    <a:lnTo>
                      <a:pt x="999" y="306"/>
                    </a:lnTo>
                    <a:lnTo>
                      <a:pt x="1011" y="306"/>
                    </a:lnTo>
                    <a:lnTo>
                      <a:pt x="1023" y="336"/>
                    </a:lnTo>
                    <a:lnTo>
                      <a:pt x="1071" y="449"/>
                    </a:lnTo>
                    <a:lnTo>
                      <a:pt x="1071" y="467"/>
                    </a:lnTo>
                    <a:lnTo>
                      <a:pt x="1077" y="497"/>
                    </a:lnTo>
                    <a:lnTo>
                      <a:pt x="1101" y="563"/>
                    </a:lnTo>
                    <a:lnTo>
                      <a:pt x="1118" y="617"/>
                    </a:lnTo>
                    <a:lnTo>
                      <a:pt x="1124" y="641"/>
                    </a:lnTo>
                    <a:lnTo>
                      <a:pt x="1124" y="653"/>
                    </a:lnTo>
                    <a:lnTo>
                      <a:pt x="1118" y="659"/>
                    </a:lnTo>
                    <a:lnTo>
                      <a:pt x="1112" y="671"/>
                    </a:lnTo>
                    <a:lnTo>
                      <a:pt x="1112" y="689"/>
                    </a:lnTo>
                    <a:lnTo>
                      <a:pt x="1118" y="701"/>
                    </a:lnTo>
                    <a:lnTo>
                      <a:pt x="1124" y="719"/>
                    </a:lnTo>
                    <a:lnTo>
                      <a:pt x="1130" y="737"/>
                    </a:lnTo>
                    <a:lnTo>
                      <a:pt x="1136" y="749"/>
                    </a:lnTo>
                    <a:lnTo>
                      <a:pt x="1148" y="749"/>
                    </a:lnTo>
                    <a:lnTo>
                      <a:pt x="1154" y="743"/>
                    </a:lnTo>
                    <a:lnTo>
                      <a:pt x="1154" y="725"/>
                    </a:lnTo>
                    <a:lnTo>
                      <a:pt x="1148" y="707"/>
                    </a:lnTo>
                    <a:lnTo>
                      <a:pt x="1148" y="701"/>
                    </a:lnTo>
                    <a:lnTo>
                      <a:pt x="1202" y="713"/>
                    </a:lnTo>
                    <a:lnTo>
                      <a:pt x="1208" y="719"/>
                    </a:lnTo>
                    <a:lnTo>
                      <a:pt x="1214" y="737"/>
                    </a:lnTo>
                    <a:lnTo>
                      <a:pt x="1220" y="749"/>
                    </a:lnTo>
                    <a:lnTo>
                      <a:pt x="1232" y="755"/>
                    </a:lnTo>
                    <a:lnTo>
                      <a:pt x="1238" y="749"/>
                    </a:lnTo>
                    <a:lnTo>
                      <a:pt x="1232" y="737"/>
                    </a:lnTo>
                    <a:lnTo>
                      <a:pt x="1238" y="749"/>
                    </a:lnTo>
                    <a:lnTo>
                      <a:pt x="1244" y="755"/>
                    </a:lnTo>
                    <a:lnTo>
                      <a:pt x="1250" y="749"/>
                    </a:lnTo>
                    <a:lnTo>
                      <a:pt x="1250" y="743"/>
                    </a:lnTo>
                    <a:lnTo>
                      <a:pt x="1250" y="731"/>
                    </a:lnTo>
                    <a:lnTo>
                      <a:pt x="1244" y="719"/>
                    </a:lnTo>
                    <a:lnTo>
                      <a:pt x="1244" y="713"/>
                    </a:lnTo>
                    <a:close/>
                    <a:moveTo>
                      <a:pt x="694" y="264"/>
                    </a:moveTo>
                    <a:lnTo>
                      <a:pt x="700" y="276"/>
                    </a:lnTo>
                    <a:lnTo>
                      <a:pt x="712" y="288"/>
                    </a:lnTo>
                    <a:lnTo>
                      <a:pt x="742" y="330"/>
                    </a:lnTo>
                    <a:lnTo>
                      <a:pt x="778" y="360"/>
                    </a:lnTo>
                    <a:lnTo>
                      <a:pt x="784" y="372"/>
                    </a:lnTo>
                    <a:lnTo>
                      <a:pt x="790" y="378"/>
                    </a:lnTo>
                    <a:lnTo>
                      <a:pt x="796" y="384"/>
                    </a:lnTo>
                    <a:lnTo>
                      <a:pt x="790" y="431"/>
                    </a:lnTo>
                    <a:lnTo>
                      <a:pt x="766" y="443"/>
                    </a:lnTo>
                    <a:lnTo>
                      <a:pt x="748" y="461"/>
                    </a:lnTo>
                    <a:lnTo>
                      <a:pt x="724" y="485"/>
                    </a:lnTo>
                    <a:lnTo>
                      <a:pt x="712" y="503"/>
                    </a:lnTo>
                    <a:lnTo>
                      <a:pt x="712" y="509"/>
                    </a:lnTo>
                    <a:lnTo>
                      <a:pt x="706" y="515"/>
                    </a:lnTo>
                    <a:lnTo>
                      <a:pt x="688" y="533"/>
                    </a:lnTo>
                    <a:lnTo>
                      <a:pt x="670" y="551"/>
                    </a:lnTo>
                    <a:lnTo>
                      <a:pt x="658" y="563"/>
                    </a:lnTo>
                    <a:lnTo>
                      <a:pt x="658" y="569"/>
                    </a:lnTo>
                    <a:lnTo>
                      <a:pt x="652" y="569"/>
                    </a:lnTo>
                    <a:lnTo>
                      <a:pt x="652" y="575"/>
                    </a:lnTo>
                    <a:lnTo>
                      <a:pt x="640" y="581"/>
                    </a:lnTo>
                    <a:lnTo>
                      <a:pt x="616" y="593"/>
                    </a:lnTo>
                    <a:lnTo>
                      <a:pt x="604" y="599"/>
                    </a:lnTo>
                    <a:lnTo>
                      <a:pt x="592" y="605"/>
                    </a:lnTo>
                    <a:lnTo>
                      <a:pt x="586" y="611"/>
                    </a:lnTo>
                    <a:lnTo>
                      <a:pt x="574" y="617"/>
                    </a:lnTo>
                    <a:lnTo>
                      <a:pt x="562" y="629"/>
                    </a:lnTo>
                    <a:lnTo>
                      <a:pt x="550" y="635"/>
                    </a:lnTo>
                    <a:lnTo>
                      <a:pt x="550" y="653"/>
                    </a:lnTo>
                    <a:lnTo>
                      <a:pt x="556" y="677"/>
                    </a:lnTo>
                    <a:lnTo>
                      <a:pt x="562" y="707"/>
                    </a:lnTo>
                    <a:lnTo>
                      <a:pt x="538" y="737"/>
                    </a:lnTo>
                    <a:lnTo>
                      <a:pt x="377" y="785"/>
                    </a:lnTo>
                    <a:lnTo>
                      <a:pt x="365" y="761"/>
                    </a:lnTo>
                    <a:lnTo>
                      <a:pt x="359" y="755"/>
                    </a:lnTo>
                    <a:lnTo>
                      <a:pt x="353" y="755"/>
                    </a:lnTo>
                    <a:lnTo>
                      <a:pt x="359" y="683"/>
                    </a:lnTo>
                    <a:lnTo>
                      <a:pt x="365" y="671"/>
                    </a:lnTo>
                    <a:lnTo>
                      <a:pt x="371" y="665"/>
                    </a:lnTo>
                    <a:lnTo>
                      <a:pt x="389" y="641"/>
                    </a:lnTo>
                    <a:lnTo>
                      <a:pt x="413" y="629"/>
                    </a:lnTo>
                    <a:lnTo>
                      <a:pt x="431" y="611"/>
                    </a:lnTo>
                    <a:lnTo>
                      <a:pt x="419" y="623"/>
                    </a:lnTo>
                    <a:lnTo>
                      <a:pt x="419" y="629"/>
                    </a:lnTo>
                    <a:lnTo>
                      <a:pt x="425" y="647"/>
                    </a:lnTo>
                    <a:lnTo>
                      <a:pt x="425" y="659"/>
                    </a:lnTo>
                    <a:lnTo>
                      <a:pt x="431" y="665"/>
                    </a:lnTo>
                    <a:lnTo>
                      <a:pt x="437" y="659"/>
                    </a:lnTo>
                    <a:lnTo>
                      <a:pt x="443" y="635"/>
                    </a:lnTo>
                    <a:lnTo>
                      <a:pt x="443" y="617"/>
                    </a:lnTo>
                    <a:lnTo>
                      <a:pt x="443" y="605"/>
                    </a:lnTo>
                    <a:lnTo>
                      <a:pt x="491" y="575"/>
                    </a:lnTo>
                    <a:lnTo>
                      <a:pt x="527" y="545"/>
                    </a:lnTo>
                    <a:lnTo>
                      <a:pt x="550" y="527"/>
                    </a:lnTo>
                    <a:lnTo>
                      <a:pt x="568" y="515"/>
                    </a:lnTo>
                    <a:lnTo>
                      <a:pt x="586" y="503"/>
                    </a:lnTo>
                    <a:lnTo>
                      <a:pt x="598" y="497"/>
                    </a:lnTo>
                    <a:lnTo>
                      <a:pt x="610" y="485"/>
                    </a:lnTo>
                    <a:lnTo>
                      <a:pt x="616" y="479"/>
                    </a:lnTo>
                    <a:lnTo>
                      <a:pt x="616" y="473"/>
                    </a:lnTo>
                    <a:lnTo>
                      <a:pt x="628" y="455"/>
                    </a:lnTo>
                    <a:lnTo>
                      <a:pt x="634" y="431"/>
                    </a:lnTo>
                    <a:lnTo>
                      <a:pt x="640" y="408"/>
                    </a:lnTo>
                    <a:lnTo>
                      <a:pt x="640" y="402"/>
                    </a:lnTo>
                    <a:lnTo>
                      <a:pt x="640" y="396"/>
                    </a:lnTo>
                    <a:lnTo>
                      <a:pt x="628" y="396"/>
                    </a:lnTo>
                    <a:lnTo>
                      <a:pt x="634" y="396"/>
                    </a:lnTo>
                    <a:lnTo>
                      <a:pt x="634" y="390"/>
                    </a:lnTo>
                    <a:lnTo>
                      <a:pt x="640" y="378"/>
                    </a:lnTo>
                    <a:lnTo>
                      <a:pt x="652" y="336"/>
                    </a:lnTo>
                    <a:lnTo>
                      <a:pt x="664" y="300"/>
                    </a:lnTo>
                    <a:lnTo>
                      <a:pt x="664" y="282"/>
                    </a:lnTo>
                    <a:lnTo>
                      <a:pt x="670" y="276"/>
                    </a:lnTo>
                    <a:lnTo>
                      <a:pt x="664" y="270"/>
                    </a:lnTo>
                    <a:lnTo>
                      <a:pt x="658" y="258"/>
                    </a:lnTo>
                    <a:lnTo>
                      <a:pt x="646" y="246"/>
                    </a:lnTo>
                    <a:lnTo>
                      <a:pt x="640" y="240"/>
                    </a:lnTo>
                    <a:lnTo>
                      <a:pt x="676" y="258"/>
                    </a:lnTo>
                    <a:lnTo>
                      <a:pt x="682" y="192"/>
                    </a:lnTo>
                    <a:lnTo>
                      <a:pt x="682" y="198"/>
                    </a:lnTo>
                    <a:lnTo>
                      <a:pt x="682" y="222"/>
                    </a:lnTo>
                    <a:lnTo>
                      <a:pt x="688" y="246"/>
                    </a:lnTo>
                    <a:lnTo>
                      <a:pt x="694" y="264"/>
                    </a:lnTo>
                    <a:close/>
                    <a:moveTo>
                      <a:pt x="532" y="455"/>
                    </a:moveTo>
                    <a:lnTo>
                      <a:pt x="527" y="461"/>
                    </a:lnTo>
                    <a:lnTo>
                      <a:pt x="532" y="449"/>
                    </a:lnTo>
                    <a:lnTo>
                      <a:pt x="532" y="455"/>
                    </a:lnTo>
                    <a:close/>
                    <a:moveTo>
                      <a:pt x="634" y="803"/>
                    </a:moveTo>
                    <a:lnTo>
                      <a:pt x="634" y="803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48" name="Freeform 19"/>
              <p:cNvSpPr>
                <a:spLocks/>
              </p:cNvSpPr>
              <p:nvPr/>
            </p:nvSpPr>
            <p:spPr bwMode="hidden">
              <a:xfrm>
                <a:off x="684" y="2709"/>
                <a:ext cx="47" cy="78"/>
              </a:xfrm>
              <a:custGeom>
                <a:avLst/>
                <a:gdLst>
                  <a:gd name="T0" fmla="*/ 12 w 47"/>
                  <a:gd name="T1" fmla="*/ 72 h 78"/>
                  <a:gd name="T2" fmla="*/ 18 w 47"/>
                  <a:gd name="T3" fmla="*/ 60 h 78"/>
                  <a:gd name="T4" fmla="*/ 24 w 47"/>
                  <a:gd name="T5" fmla="*/ 54 h 78"/>
                  <a:gd name="T6" fmla="*/ 47 w 47"/>
                  <a:gd name="T7" fmla="*/ 0 h 78"/>
                  <a:gd name="T8" fmla="*/ 0 w 47"/>
                  <a:gd name="T9" fmla="*/ 78 h 78"/>
                  <a:gd name="T10" fmla="*/ 12 w 47"/>
                  <a:gd name="T11" fmla="*/ 72 h 78"/>
                  <a:gd name="T12" fmla="*/ 12 w 47"/>
                  <a:gd name="T13" fmla="*/ 72 h 7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7" h="78">
                    <a:moveTo>
                      <a:pt x="12" y="72"/>
                    </a:moveTo>
                    <a:lnTo>
                      <a:pt x="18" y="60"/>
                    </a:lnTo>
                    <a:lnTo>
                      <a:pt x="24" y="54"/>
                    </a:lnTo>
                    <a:lnTo>
                      <a:pt x="47" y="0"/>
                    </a:lnTo>
                    <a:lnTo>
                      <a:pt x="0" y="78"/>
                    </a:lnTo>
                    <a:lnTo>
                      <a:pt x="12" y="7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49" name="Freeform 20"/>
              <p:cNvSpPr>
                <a:spLocks/>
              </p:cNvSpPr>
              <p:nvPr/>
            </p:nvSpPr>
            <p:spPr bwMode="hidden">
              <a:xfrm>
                <a:off x="1284" y="2572"/>
                <a:ext cx="149" cy="419"/>
              </a:xfrm>
              <a:custGeom>
                <a:avLst/>
                <a:gdLst>
                  <a:gd name="T0" fmla="*/ 29 w 149"/>
                  <a:gd name="T1" fmla="*/ 96 h 419"/>
                  <a:gd name="T2" fmla="*/ 41 w 149"/>
                  <a:gd name="T3" fmla="*/ 126 h 419"/>
                  <a:gd name="T4" fmla="*/ 29 w 149"/>
                  <a:gd name="T5" fmla="*/ 161 h 419"/>
                  <a:gd name="T6" fmla="*/ 47 w 149"/>
                  <a:gd name="T7" fmla="*/ 149 h 419"/>
                  <a:gd name="T8" fmla="*/ 53 w 149"/>
                  <a:gd name="T9" fmla="*/ 347 h 419"/>
                  <a:gd name="T10" fmla="*/ 65 w 149"/>
                  <a:gd name="T11" fmla="*/ 371 h 419"/>
                  <a:gd name="T12" fmla="*/ 65 w 149"/>
                  <a:gd name="T13" fmla="*/ 377 h 419"/>
                  <a:gd name="T14" fmla="*/ 65 w 149"/>
                  <a:gd name="T15" fmla="*/ 389 h 419"/>
                  <a:gd name="T16" fmla="*/ 77 w 149"/>
                  <a:gd name="T17" fmla="*/ 395 h 419"/>
                  <a:gd name="T18" fmla="*/ 101 w 149"/>
                  <a:gd name="T19" fmla="*/ 407 h 419"/>
                  <a:gd name="T20" fmla="*/ 125 w 149"/>
                  <a:gd name="T21" fmla="*/ 413 h 419"/>
                  <a:gd name="T22" fmla="*/ 149 w 149"/>
                  <a:gd name="T23" fmla="*/ 419 h 419"/>
                  <a:gd name="T24" fmla="*/ 125 w 149"/>
                  <a:gd name="T25" fmla="*/ 395 h 419"/>
                  <a:gd name="T26" fmla="*/ 77 w 149"/>
                  <a:gd name="T27" fmla="*/ 365 h 419"/>
                  <a:gd name="T28" fmla="*/ 77 w 149"/>
                  <a:gd name="T29" fmla="*/ 365 h 419"/>
                  <a:gd name="T30" fmla="*/ 77 w 149"/>
                  <a:gd name="T31" fmla="*/ 353 h 419"/>
                  <a:gd name="T32" fmla="*/ 83 w 149"/>
                  <a:gd name="T33" fmla="*/ 329 h 419"/>
                  <a:gd name="T34" fmla="*/ 83 w 149"/>
                  <a:gd name="T35" fmla="*/ 293 h 419"/>
                  <a:gd name="T36" fmla="*/ 83 w 149"/>
                  <a:gd name="T37" fmla="*/ 257 h 419"/>
                  <a:gd name="T38" fmla="*/ 83 w 149"/>
                  <a:gd name="T39" fmla="*/ 221 h 419"/>
                  <a:gd name="T40" fmla="*/ 77 w 149"/>
                  <a:gd name="T41" fmla="*/ 185 h 419"/>
                  <a:gd name="T42" fmla="*/ 65 w 149"/>
                  <a:gd name="T43" fmla="*/ 155 h 419"/>
                  <a:gd name="T44" fmla="*/ 59 w 149"/>
                  <a:gd name="T45" fmla="*/ 143 h 419"/>
                  <a:gd name="T46" fmla="*/ 53 w 149"/>
                  <a:gd name="T47" fmla="*/ 137 h 419"/>
                  <a:gd name="T48" fmla="*/ 53 w 149"/>
                  <a:gd name="T49" fmla="*/ 120 h 419"/>
                  <a:gd name="T50" fmla="*/ 53 w 149"/>
                  <a:gd name="T51" fmla="*/ 108 h 419"/>
                  <a:gd name="T52" fmla="*/ 47 w 149"/>
                  <a:gd name="T53" fmla="*/ 90 h 419"/>
                  <a:gd name="T54" fmla="*/ 35 w 149"/>
                  <a:gd name="T55" fmla="*/ 54 h 419"/>
                  <a:gd name="T56" fmla="*/ 23 w 149"/>
                  <a:gd name="T57" fmla="*/ 18 h 419"/>
                  <a:gd name="T58" fmla="*/ 17 w 149"/>
                  <a:gd name="T59" fmla="*/ 6 h 419"/>
                  <a:gd name="T60" fmla="*/ 17 w 149"/>
                  <a:gd name="T61" fmla="*/ 0 h 419"/>
                  <a:gd name="T62" fmla="*/ 0 w 149"/>
                  <a:gd name="T63" fmla="*/ 6 h 419"/>
                  <a:gd name="T64" fmla="*/ 6 w 149"/>
                  <a:gd name="T65" fmla="*/ 114 h 419"/>
                  <a:gd name="T66" fmla="*/ 29 w 149"/>
                  <a:gd name="T67" fmla="*/ 96 h 419"/>
                  <a:gd name="T68" fmla="*/ 29 w 149"/>
                  <a:gd name="T69" fmla="*/ 96 h 419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49" h="419">
                    <a:moveTo>
                      <a:pt x="29" y="96"/>
                    </a:moveTo>
                    <a:lnTo>
                      <a:pt x="41" y="126"/>
                    </a:lnTo>
                    <a:lnTo>
                      <a:pt x="29" y="161"/>
                    </a:lnTo>
                    <a:lnTo>
                      <a:pt x="47" y="149"/>
                    </a:lnTo>
                    <a:lnTo>
                      <a:pt x="53" y="347"/>
                    </a:lnTo>
                    <a:lnTo>
                      <a:pt x="65" y="371"/>
                    </a:lnTo>
                    <a:lnTo>
                      <a:pt x="65" y="377"/>
                    </a:lnTo>
                    <a:lnTo>
                      <a:pt x="65" y="389"/>
                    </a:lnTo>
                    <a:lnTo>
                      <a:pt x="77" y="395"/>
                    </a:lnTo>
                    <a:lnTo>
                      <a:pt x="101" y="407"/>
                    </a:lnTo>
                    <a:lnTo>
                      <a:pt x="125" y="413"/>
                    </a:lnTo>
                    <a:lnTo>
                      <a:pt x="149" y="419"/>
                    </a:lnTo>
                    <a:lnTo>
                      <a:pt x="125" y="395"/>
                    </a:lnTo>
                    <a:lnTo>
                      <a:pt x="77" y="365"/>
                    </a:lnTo>
                    <a:lnTo>
                      <a:pt x="77" y="353"/>
                    </a:lnTo>
                    <a:lnTo>
                      <a:pt x="83" y="329"/>
                    </a:lnTo>
                    <a:lnTo>
                      <a:pt x="83" y="293"/>
                    </a:lnTo>
                    <a:lnTo>
                      <a:pt x="83" y="257"/>
                    </a:lnTo>
                    <a:lnTo>
                      <a:pt x="83" y="221"/>
                    </a:lnTo>
                    <a:lnTo>
                      <a:pt x="77" y="185"/>
                    </a:lnTo>
                    <a:lnTo>
                      <a:pt x="65" y="155"/>
                    </a:lnTo>
                    <a:lnTo>
                      <a:pt x="59" y="143"/>
                    </a:lnTo>
                    <a:lnTo>
                      <a:pt x="53" y="137"/>
                    </a:lnTo>
                    <a:lnTo>
                      <a:pt x="53" y="120"/>
                    </a:lnTo>
                    <a:lnTo>
                      <a:pt x="53" y="108"/>
                    </a:lnTo>
                    <a:lnTo>
                      <a:pt x="47" y="90"/>
                    </a:lnTo>
                    <a:lnTo>
                      <a:pt x="35" y="54"/>
                    </a:lnTo>
                    <a:lnTo>
                      <a:pt x="23" y="18"/>
                    </a:lnTo>
                    <a:lnTo>
                      <a:pt x="17" y="6"/>
                    </a:lnTo>
                    <a:lnTo>
                      <a:pt x="17" y="0"/>
                    </a:lnTo>
                    <a:lnTo>
                      <a:pt x="0" y="6"/>
                    </a:lnTo>
                    <a:lnTo>
                      <a:pt x="6" y="114"/>
                    </a:lnTo>
                    <a:lnTo>
                      <a:pt x="2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50" name="Freeform 21"/>
              <p:cNvSpPr>
                <a:spLocks/>
              </p:cNvSpPr>
              <p:nvPr/>
            </p:nvSpPr>
            <p:spPr bwMode="hidden">
              <a:xfrm>
                <a:off x="1140" y="2434"/>
                <a:ext cx="167" cy="138"/>
              </a:xfrm>
              <a:custGeom>
                <a:avLst/>
                <a:gdLst>
                  <a:gd name="T0" fmla="*/ 102 w 167"/>
                  <a:gd name="T1" fmla="*/ 18 h 138"/>
                  <a:gd name="T2" fmla="*/ 96 w 167"/>
                  <a:gd name="T3" fmla="*/ 12 h 138"/>
                  <a:gd name="T4" fmla="*/ 90 w 167"/>
                  <a:gd name="T5" fmla="*/ 0 h 138"/>
                  <a:gd name="T6" fmla="*/ 78 w 167"/>
                  <a:gd name="T7" fmla="*/ 0 h 138"/>
                  <a:gd name="T8" fmla="*/ 66 w 167"/>
                  <a:gd name="T9" fmla="*/ 0 h 138"/>
                  <a:gd name="T10" fmla="*/ 60 w 167"/>
                  <a:gd name="T11" fmla="*/ 0 h 138"/>
                  <a:gd name="T12" fmla="*/ 48 w 167"/>
                  <a:gd name="T13" fmla="*/ 6 h 138"/>
                  <a:gd name="T14" fmla="*/ 36 w 167"/>
                  <a:gd name="T15" fmla="*/ 12 h 138"/>
                  <a:gd name="T16" fmla="*/ 30 w 167"/>
                  <a:gd name="T17" fmla="*/ 12 h 138"/>
                  <a:gd name="T18" fmla="*/ 24 w 167"/>
                  <a:gd name="T19" fmla="*/ 24 h 138"/>
                  <a:gd name="T20" fmla="*/ 18 w 167"/>
                  <a:gd name="T21" fmla="*/ 42 h 138"/>
                  <a:gd name="T22" fmla="*/ 6 w 167"/>
                  <a:gd name="T23" fmla="*/ 66 h 138"/>
                  <a:gd name="T24" fmla="*/ 0 w 167"/>
                  <a:gd name="T25" fmla="*/ 72 h 138"/>
                  <a:gd name="T26" fmla="*/ 42 w 167"/>
                  <a:gd name="T27" fmla="*/ 30 h 138"/>
                  <a:gd name="T28" fmla="*/ 30 w 167"/>
                  <a:gd name="T29" fmla="*/ 66 h 138"/>
                  <a:gd name="T30" fmla="*/ 96 w 167"/>
                  <a:gd name="T31" fmla="*/ 36 h 138"/>
                  <a:gd name="T32" fmla="*/ 120 w 167"/>
                  <a:gd name="T33" fmla="*/ 78 h 138"/>
                  <a:gd name="T34" fmla="*/ 120 w 167"/>
                  <a:gd name="T35" fmla="*/ 54 h 138"/>
                  <a:gd name="T36" fmla="*/ 167 w 167"/>
                  <a:gd name="T37" fmla="*/ 138 h 138"/>
                  <a:gd name="T38" fmla="*/ 167 w 167"/>
                  <a:gd name="T39" fmla="*/ 120 h 138"/>
                  <a:gd name="T40" fmla="*/ 161 w 167"/>
                  <a:gd name="T41" fmla="*/ 102 h 138"/>
                  <a:gd name="T42" fmla="*/ 138 w 167"/>
                  <a:gd name="T43" fmla="*/ 60 h 138"/>
                  <a:gd name="T44" fmla="*/ 114 w 167"/>
                  <a:gd name="T45" fmla="*/ 30 h 138"/>
                  <a:gd name="T46" fmla="*/ 108 w 167"/>
                  <a:gd name="T47" fmla="*/ 24 h 138"/>
                  <a:gd name="T48" fmla="*/ 102 w 167"/>
                  <a:gd name="T49" fmla="*/ 18 h 138"/>
                  <a:gd name="T50" fmla="*/ 102 w 167"/>
                  <a:gd name="T51" fmla="*/ 18 h 13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67" h="138">
                    <a:moveTo>
                      <a:pt x="102" y="18"/>
                    </a:moveTo>
                    <a:lnTo>
                      <a:pt x="96" y="12"/>
                    </a:lnTo>
                    <a:lnTo>
                      <a:pt x="90" y="0"/>
                    </a:lnTo>
                    <a:lnTo>
                      <a:pt x="78" y="0"/>
                    </a:lnTo>
                    <a:lnTo>
                      <a:pt x="66" y="0"/>
                    </a:lnTo>
                    <a:lnTo>
                      <a:pt x="60" y="0"/>
                    </a:lnTo>
                    <a:lnTo>
                      <a:pt x="48" y="6"/>
                    </a:lnTo>
                    <a:lnTo>
                      <a:pt x="36" y="12"/>
                    </a:lnTo>
                    <a:lnTo>
                      <a:pt x="30" y="12"/>
                    </a:lnTo>
                    <a:lnTo>
                      <a:pt x="24" y="24"/>
                    </a:lnTo>
                    <a:lnTo>
                      <a:pt x="18" y="42"/>
                    </a:lnTo>
                    <a:lnTo>
                      <a:pt x="6" y="66"/>
                    </a:lnTo>
                    <a:lnTo>
                      <a:pt x="0" y="72"/>
                    </a:lnTo>
                    <a:lnTo>
                      <a:pt x="42" y="30"/>
                    </a:lnTo>
                    <a:lnTo>
                      <a:pt x="30" y="66"/>
                    </a:lnTo>
                    <a:lnTo>
                      <a:pt x="96" y="36"/>
                    </a:lnTo>
                    <a:lnTo>
                      <a:pt x="120" y="78"/>
                    </a:lnTo>
                    <a:lnTo>
                      <a:pt x="120" y="54"/>
                    </a:lnTo>
                    <a:lnTo>
                      <a:pt x="167" y="138"/>
                    </a:lnTo>
                    <a:lnTo>
                      <a:pt x="167" y="120"/>
                    </a:lnTo>
                    <a:lnTo>
                      <a:pt x="161" y="102"/>
                    </a:lnTo>
                    <a:lnTo>
                      <a:pt x="138" y="60"/>
                    </a:lnTo>
                    <a:lnTo>
                      <a:pt x="114" y="30"/>
                    </a:lnTo>
                    <a:lnTo>
                      <a:pt x="108" y="24"/>
                    </a:lnTo>
                    <a:lnTo>
                      <a:pt x="102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51" name="Freeform 22"/>
              <p:cNvSpPr>
                <a:spLocks/>
              </p:cNvSpPr>
              <p:nvPr/>
            </p:nvSpPr>
            <p:spPr bwMode="hidden">
              <a:xfrm>
                <a:off x="948" y="2314"/>
                <a:ext cx="113" cy="114"/>
              </a:xfrm>
              <a:custGeom>
                <a:avLst/>
                <a:gdLst>
                  <a:gd name="T0" fmla="*/ 0 w 113"/>
                  <a:gd name="T1" fmla="*/ 0 h 114"/>
                  <a:gd name="T2" fmla="*/ 6 w 113"/>
                  <a:gd name="T3" fmla="*/ 0 h 114"/>
                  <a:gd name="T4" fmla="*/ 24 w 113"/>
                  <a:gd name="T5" fmla="*/ 6 h 114"/>
                  <a:gd name="T6" fmla="*/ 48 w 113"/>
                  <a:gd name="T7" fmla="*/ 18 h 114"/>
                  <a:gd name="T8" fmla="*/ 71 w 113"/>
                  <a:gd name="T9" fmla="*/ 36 h 114"/>
                  <a:gd name="T10" fmla="*/ 83 w 113"/>
                  <a:gd name="T11" fmla="*/ 48 h 114"/>
                  <a:gd name="T12" fmla="*/ 95 w 113"/>
                  <a:gd name="T13" fmla="*/ 66 h 114"/>
                  <a:gd name="T14" fmla="*/ 107 w 113"/>
                  <a:gd name="T15" fmla="*/ 90 h 114"/>
                  <a:gd name="T16" fmla="*/ 113 w 113"/>
                  <a:gd name="T17" fmla="*/ 114 h 114"/>
                  <a:gd name="T18" fmla="*/ 83 w 113"/>
                  <a:gd name="T19" fmla="*/ 66 h 114"/>
                  <a:gd name="T20" fmla="*/ 60 w 113"/>
                  <a:gd name="T21" fmla="*/ 78 h 114"/>
                  <a:gd name="T22" fmla="*/ 71 w 113"/>
                  <a:gd name="T23" fmla="*/ 54 h 114"/>
                  <a:gd name="T24" fmla="*/ 12 w 113"/>
                  <a:gd name="T25" fmla="*/ 78 h 114"/>
                  <a:gd name="T26" fmla="*/ 60 w 113"/>
                  <a:gd name="T27" fmla="*/ 48 h 114"/>
                  <a:gd name="T28" fmla="*/ 60 w 113"/>
                  <a:gd name="T29" fmla="*/ 42 h 114"/>
                  <a:gd name="T30" fmla="*/ 54 w 113"/>
                  <a:gd name="T31" fmla="*/ 30 h 114"/>
                  <a:gd name="T32" fmla="*/ 36 w 113"/>
                  <a:gd name="T33" fmla="*/ 18 h 114"/>
                  <a:gd name="T34" fmla="*/ 0 w 113"/>
                  <a:gd name="T35" fmla="*/ 0 h 114"/>
                  <a:gd name="T36" fmla="*/ 0 w 113"/>
                  <a:gd name="T37" fmla="*/ 0 h 11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13" h="114">
                    <a:moveTo>
                      <a:pt x="0" y="0"/>
                    </a:moveTo>
                    <a:lnTo>
                      <a:pt x="6" y="0"/>
                    </a:lnTo>
                    <a:lnTo>
                      <a:pt x="24" y="6"/>
                    </a:lnTo>
                    <a:lnTo>
                      <a:pt x="48" y="18"/>
                    </a:lnTo>
                    <a:lnTo>
                      <a:pt x="71" y="36"/>
                    </a:lnTo>
                    <a:lnTo>
                      <a:pt x="83" y="48"/>
                    </a:lnTo>
                    <a:lnTo>
                      <a:pt x="95" y="66"/>
                    </a:lnTo>
                    <a:lnTo>
                      <a:pt x="107" y="90"/>
                    </a:lnTo>
                    <a:lnTo>
                      <a:pt x="113" y="114"/>
                    </a:lnTo>
                    <a:lnTo>
                      <a:pt x="83" y="66"/>
                    </a:lnTo>
                    <a:lnTo>
                      <a:pt x="60" y="78"/>
                    </a:lnTo>
                    <a:lnTo>
                      <a:pt x="71" y="54"/>
                    </a:lnTo>
                    <a:lnTo>
                      <a:pt x="12" y="78"/>
                    </a:lnTo>
                    <a:lnTo>
                      <a:pt x="60" y="48"/>
                    </a:lnTo>
                    <a:lnTo>
                      <a:pt x="60" y="42"/>
                    </a:lnTo>
                    <a:lnTo>
                      <a:pt x="54" y="30"/>
                    </a:lnTo>
                    <a:lnTo>
                      <a:pt x="36" y="1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52" name="Freeform 23"/>
              <p:cNvSpPr>
                <a:spLocks/>
              </p:cNvSpPr>
              <p:nvPr/>
            </p:nvSpPr>
            <p:spPr bwMode="hidden">
              <a:xfrm>
                <a:off x="1122" y="2578"/>
                <a:ext cx="66" cy="60"/>
              </a:xfrm>
              <a:custGeom>
                <a:avLst/>
                <a:gdLst>
                  <a:gd name="T0" fmla="*/ 54 w 66"/>
                  <a:gd name="T1" fmla="*/ 0 h 60"/>
                  <a:gd name="T2" fmla="*/ 42 w 66"/>
                  <a:gd name="T3" fmla="*/ 18 h 60"/>
                  <a:gd name="T4" fmla="*/ 36 w 66"/>
                  <a:gd name="T5" fmla="*/ 6 h 60"/>
                  <a:gd name="T6" fmla="*/ 24 w 66"/>
                  <a:gd name="T7" fmla="*/ 30 h 60"/>
                  <a:gd name="T8" fmla="*/ 18 w 66"/>
                  <a:gd name="T9" fmla="*/ 36 h 60"/>
                  <a:gd name="T10" fmla="*/ 6 w 66"/>
                  <a:gd name="T11" fmla="*/ 48 h 60"/>
                  <a:gd name="T12" fmla="*/ 0 w 66"/>
                  <a:gd name="T13" fmla="*/ 60 h 60"/>
                  <a:gd name="T14" fmla="*/ 12 w 66"/>
                  <a:gd name="T15" fmla="*/ 54 h 60"/>
                  <a:gd name="T16" fmla="*/ 30 w 66"/>
                  <a:gd name="T17" fmla="*/ 36 h 60"/>
                  <a:gd name="T18" fmla="*/ 54 w 66"/>
                  <a:gd name="T19" fmla="*/ 18 h 60"/>
                  <a:gd name="T20" fmla="*/ 66 w 66"/>
                  <a:gd name="T21" fmla="*/ 6 h 60"/>
                  <a:gd name="T22" fmla="*/ 54 w 66"/>
                  <a:gd name="T23" fmla="*/ 0 h 60"/>
                  <a:gd name="T24" fmla="*/ 54 w 66"/>
                  <a:gd name="T25" fmla="*/ 0 h 6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66" h="60">
                    <a:moveTo>
                      <a:pt x="54" y="0"/>
                    </a:moveTo>
                    <a:lnTo>
                      <a:pt x="42" y="18"/>
                    </a:lnTo>
                    <a:lnTo>
                      <a:pt x="36" y="6"/>
                    </a:lnTo>
                    <a:lnTo>
                      <a:pt x="24" y="30"/>
                    </a:lnTo>
                    <a:lnTo>
                      <a:pt x="18" y="36"/>
                    </a:lnTo>
                    <a:lnTo>
                      <a:pt x="6" y="48"/>
                    </a:lnTo>
                    <a:lnTo>
                      <a:pt x="0" y="60"/>
                    </a:lnTo>
                    <a:lnTo>
                      <a:pt x="12" y="54"/>
                    </a:lnTo>
                    <a:lnTo>
                      <a:pt x="30" y="36"/>
                    </a:lnTo>
                    <a:lnTo>
                      <a:pt x="54" y="18"/>
                    </a:lnTo>
                    <a:lnTo>
                      <a:pt x="66" y="6"/>
                    </a:lnTo>
                    <a:lnTo>
                      <a:pt x="5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53" name="Freeform 24"/>
              <p:cNvSpPr>
                <a:spLocks/>
              </p:cNvSpPr>
              <p:nvPr/>
            </p:nvSpPr>
            <p:spPr bwMode="hidden">
              <a:xfrm>
                <a:off x="942" y="2674"/>
                <a:ext cx="161" cy="179"/>
              </a:xfrm>
              <a:custGeom>
                <a:avLst/>
                <a:gdLst>
                  <a:gd name="T0" fmla="*/ 131 w 161"/>
                  <a:gd name="T1" fmla="*/ 53 h 179"/>
                  <a:gd name="T2" fmla="*/ 137 w 161"/>
                  <a:gd name="T3" fmla="*/ 53 h 179"/>
                  <a:gd name="T4" fmla="*/ 143 w 161"/>
                  <a:gd name="T5" fmla="*/ 41 h 179"/>
                  <a:gd name="T6" fmla="*/ 155 w 161"/>
                  <a:gd name="T7" fmla="*/ 35 h 179"/>
                  <a:gd name="T8" fmla="*/ 161 w 161"/>
                  <a:gd name="T9" fmla="*/ 24 h 179"/>
                  <a:gd name="T10" fmla="*/ 161 w 161"/>
                  <a:gd name="T11" fmla="*/ 12 h 179"/>
                  <a:gd name="T12" fmla="*/ 161 w 161"/>
                  <a:gd name="T13" fmla="*/ 0 h 179"/>
                  <a:gd name="T14" fmla="*/ 149 w 161"/>
                  <a:gd name="T15" fmla="*/ 24 h 179"/>
                  <a:gd name="T16" fmla="*/ 143 w 161"/>
                  <a:gd name="T17" fmla="*/ 35 h 179"/>
                  <a:gd name="T18" fmla="*/ 131 w 161"/>
                  <a:gd name="T19" fmla="*/ 35 h 179"/>
                  <a:gd name="T20" fmla="*/ 119 w 161"/>
                  <a:gd name="T21" fmla="*/ 41 h 179"/>
                  <a:gd name="T22" fmla="*/ 125 w 161"/>
                  <a:gd name="T23" fmla="*/ 53 h 179"/>
                  <a:gd name="T24" fmla="*/ 95 w 161"/>
                  <a:gd name="T25" fmla="*/ 95 h 179"/>
                  <a:gd name="T26" fmla="*/ 0 w 161"/>
                  <a:gd name="T27" fmla="*/ 137 h 179"/>
                  <a:gd name="T28" fmla="*/ 60 w 161"/>
                  <a:gd name="T29" fmla="*/ 119 h 179"/>
                  <a:gd name="T30" fmla="*/ 54 w 161"/>
                  <a:gd name="T31" fmla="*/ 125 h 179"/>
                  <a:gd name="T32" fmla="*/ 48 w 161"/>
                  <a:gd name="T33" fmla="*/ 131 h 179"/>
                  <a:gd name="T34" fmla="*/ 24 w 161"/>
                  <a:gd name="T35" fmla="*/ 155 h 179"/>
                  <a:gd name="T36" fmla="*/ 12 w 161"/>
                  <a:gd name="T37" fmla="*/ 167 h 179"/>
                  <a:gd name="T38" fmla="*/ 0 w 161"/>
                  <a:gd name="T39" fmla="*/ 173 h 179"/>
                  <a:gd name="T40" fmla="*/ 0 w 161"/>
                  <a:gd name="T41" fmla="*/ 179 h 179"/>
                  <a:gd name="T42" fmla="*/ 6 w 161"/>
                  <a:gd name="T43" fmla="*/ 173 h 179"/>
                  <a:gd name="T44" fmla="*/ 30 w 161"/>
                  <a:gd name="T45" fmla="*/ 155 h 179"/>
                  <a:gd name="T46" fmla="*/ 48 w 161"/>
                  <a:gd name="T47" fmla="*/ 143 h 179"/>
                  <a:gd name="T48" fmla="*/ 71 w 161"/>
                  <a:gd name="T49" fmla="*/ 125 h 179"/>
                  <a:gd name="T50" fmla="*/ 95 w 161"/>
                  <a:gd name="T51" fmla="*/ 107 h 179"/>
                  <a:gd name="T52" fmla="*/ 119 w 161"/>
                  <a:gd name="T53" fmla="*/ 77 h 179"/>
                  <a:gd name="T54" fmla="*/ 131 w 161"/>
                  <a:gd name="T55" fmla="*/ 59 h 179"/>
                  <a:gd name="T56" fmla="*/ 131 w 161"/>
                  <a:gd name="T57" fmla="*/ 53 h 179"/>
                  <a:gd name="T58" fmla="*/ 131 w 161"/>
                  <a:gd name="T59" fmla="*/ 53 h 179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161" h="179">
                    <a:moveTo>
                      <a:pt x="131" y="53"/>
                    </a:moveTo>
                    <a:lnTo>
                      <a:pt x="137" y="53"/>
                    </a:lnTo>
                    <a:lnTo>
                      <a:pt x="143" y="41"/>
                    </a:lnTo>
                    <a:lnTo>
                      <a:pt x="155" y="35"/>
                    </a:lnTo>
                    <a:lnTo>
                      <a:pt x="161" y="24"/>
                    </a:lnTo>
                    <a:lnTo>
                      <a:pt x="161" y="12"/>
                    </a:lnTo>
                    <a:lnTo>
                      <a:pt x="161" y="0"/>
                    </a:lnTo>
                    <a:lnTo>
                      <a:pt x="149" y="24"/>
                    </a:lnTo>
                    <a:lnTo>
                      <a:pt x="143" y="35"/>
                    </a:lnTo>
                    <a:lnTo>
                      <a:pt x="131" y="35"/>
                    </a:lnTo>
                    <a:lnTo>
                      <a:pt x="119" y="41"/>
                    </a:lnTo>
                    <a:lnTo>
                      <a:pt x="125" y="53"/>
                    </a:lnTo>
                    <a:lnTo>
                      <a:pt x="95" y="95"/>
                    </a:lnTo>
                    <a:lnTo>
                      <a:pt x="0" y="137"/>
                    </a:lnTo>
                    <a:lnTo>
                      <a:pt x="60" y="119"/>
                    </a:lnTo>
                    <a:lnTo>
                      <a:pt x="54" y="125"/>
                    </a:lnTo>
                    <a:lnTo>
                      <a:pt x="48" y="131"/>
                    </a:lnTo>
                    <a:lnTo>
                      <a:pt x="24" y="155"/>
                    </a:lnTo>
                    <a:lnTo>
                      <a:pt x="12" y="167"/>
                    </a:lnTo>
                    <a:lnTo>
                      <a:pt x="0" y="173"/>
                    </a:lnTo>
                    <a:lnTo>
                      <a:pt x="0" y="179"/>
                    </a:lnTo>
                    <a:lnTo>
                      <a:pt x="6" y="173"/>
                    </a:lnTo>
                    <a:lnTo>
                      <a:pt x="30" y="155"/>
                    </a:lnTo>
                    <a:lnTo>
                      <a:pt x="48" y="143"/>
                    </a:lnTo>
                    <a:lnTo>
                      <a:pt x="71" y="125"/>
                    </a:lnTo>
                    <a:lnTo>
                      <a:pt x="95" y="107"/>
                    </a:lnTo>
                    <a:lnTo>
                      <a:pt x="119" y="77"/>
                    </a:lnTo>
                    <a:lnTo>
                      <a:pt x="131" y="59"/>
                    </a:lnTo>
                    <a:lnTo>
                      <a:pt x="131" y="5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54" name="Freeform 25"/>
              <p:cNvSpPr>
                <a:spLocks/>
              </p:cNvSpPr>
              <p:nvPr/>
            </p:nvSpPr>
            <p:spPr bwMode="hidden">
              <a:xfrm>
                <a:off x="737" y="2763"/>
                <a:ext cx="73" cy="54"/>
              </a:xfrm>
              <a:custGeom>
                <a:avLst/>
                <a:gdLst>
                  <a:gd name="T0" fmla="*/ 24 w 72"/>
                  <a:gd name="T1" fmla="*/ 36 h 54"/>
                  <a:gd name="T2" fmla="*/ 81 w 72"/>
                  <a:gd name="T3" fmla="*/ 24 h 54"/>
                  <a:gd name="T4" fmla="*/ 93 w 72"/>
                  <a:gd name="T5" fmla="*/ 12 h 54"/>
                  <a:gd name="T6" fmla="*/ 99 w 72"/>
                  <a:gd name="T7" fmla="*/ 6 h 54"/>
                  <a:gd name="T8" fmla="*/ 105 w 72"/>
                  <a:gd name="T9" fmla="*/ 0 h 54"/>
                  <a:gd name="T10" fmla="*/ 75 w 72"/>
                  <a:gd name="T11" fmla="*/ 18 h 54"/>
                  <a:gd name="T12" fmla="*/ 30 w 72"/>
                  <a:gd name="T13" fmla="*/ 24 h 54"/>
                  <a:gd name="T14" fmla="*/ 24 w 72"/>
                  <a:gd name="T15" fmla="*/ 24 h 54"/>
                  <a:gd name="T16" fmla="*/ 18 w 72"/>
                  <a:gd name="T17" fmla="*/ 18 h 54"/>
                  <a:gd name="T18" fmla="*/ 12 w 72"/>
                  <a:gd name="T19" fmla="*/ 12 h 54"/>
                  <a:gd name="T20" fmla="*/ 0 w 72"/>
                  <a:gd name="T21" fmla="*/ 54 h 54"/>
                  <a:gd name="T22" fmla="*/ 12 w 72"/>
                  <a:gd name="T23" fmla="*/ 42 h 54"/>
                  <a:gd name="T24" fmla="*/ 24 w 72"/>
                  <a:gd name="T25" fmla="*/ 36 h 54"/>
                  <a:gd name="T26" fmla="*/ 24 w 72"/>
                  <a:gd name="T27" fmla="*/ 36 h 5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72" h="54">
                    <a:moveTo>
                      <a:pt x="24" y="36"/>
                    </a:moveTo>
                    <a:lnTo>
                      <a:pt x="48" y="24"/>
                    </a:lnTo>
                    <a:lnTo>
                      <a:pt x="60" y="12"/>
                    </a:lnTo>
                    <a:lnTo>
                      <a:pt x="66" y="6"/>
                    </a:lnTo>
                    <a:lnTo>
                      <a:pt x="72" y="0"/>
                    </a:lnTo>
                    <a:lnTo>
                      <a:pt x="42" y="18"/>
                    </a:lnTo>
                    <a:lnTo>
                      <a:pt x="30" y="24"/>
                    </a:lnTo>
                    <a:lnTo>
                      <a:pt x="24" y="24"/>
                    </a:lnTo>
                    <a:lnTo>
                      <a:pt x="18" y="18"/>
                    </a:lnTo>
                    <a:lnTo>
                      <a:pt x="12" y="12"/>
                    </a:lnTo>
                    <a:lnTo>
                      <a:pt x="0" y="54"/>
                    </a:lnTo>
                    <a:lnTo>
                      <a:pt x="12" y="42"/>
                    </a:lnTo>
                    <a:lnTo>
                      <a:pt x="24" y="3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55" name="Freeform 26"/>
              <p:cNvSpPr>
                <a:spLocks/>
              </p:cNvSpPr>
              <p:nvPr/>
            </p:nvSpPr>
            <p:spPr bwMode="hidden">
              <a:xfrm>
                <a:off x="624" y="2889"/>
                <a:ext cx="12" cy="54"/>
              </a:xfrm>
              <a:custGeom>
                <a:avLst/>
                <a:gdLst>
                  <a:gd name="T0" fmla="*/ 12 w 12"/>
                  <a:gd name="T1" fmla="*/ 0 h 54"/>
                  <a:gd name="T2" fmla="*/ 0 w 12"/>
                  <a:gd name="T3" fmla="*/ 12 h 54"/>
                  <a:gd name="T4" fmla="*/ 0 w 12"/>
                  <a:gd name="T5" fmla="*/ 18 h 54"/>
                  <a:gd name="T6" fmla="*/ 6 w 12"/>
                  <a:gd name="T7" fmla="*/ 54 h 54"/>
                  <a:gd name="T8" fmla="*/ 12 w 12"/>
                  <a:gd name="T9" fmla="*/ 36 h 54"/>
                  <a:gd name="T10" fmla="*/ 12 w 12"/>
                  <a:gd name="T11" fmla="*/ 18 h 54"/>
                  <a:gd name="T12" fmla="*/ 12 w 12"/>
                  <a:gd name="T13" fmla="*/ 6 h 54"/>
                  <a:gd name="T14" fmla="*/ 12 w 12"/>
                  <a:gd name="T15" fmla="*/ 0 h 54"/>
                  <a:gd name="T16" fmla="*/ 12 w 12"/>
                  <a:gd name="T17" fmla="*/ 0 h 5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2" h="54">
                    <a:moveTo>
                      <a:pt x="12" y="0"/>
                    </a:moveTo>
                    <a:lnTo>
                      <a:pt x="0" y="12"/>
                    </a:lnTo>
                    <a:lnTo>
                      <a:pt x="0" y="18"/>
                    </a:lnTo>
                    <a:lnTo>
                      <a:pt x="6" y="54"/>
                    </a:lnTo>
                    <a:lnTo>
                      <a:pt x="12" y="36"/>
                    </a:lnTo>
                    <a:lnTo>
                      <a:pt x="12" y="18"/>
                    </a:lnTo>
                    <a:lnTo>
                      <a:pt x="12" y="6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56" name="Freeform 27"/>
              <p:cNvSpPr>
                <a:spLocks/>
              </p:cNvSpPr>
              <p:nvPr/>
            </p:nvSpPr>
            <p:spPr bwMode="hidden">
              <a:xfrm>
                <a:off x="492" y="3021"/>
                <a:ext cx="48" cy="72"/>
              </a:xfrm>
              <a:custGeom>
                <a:avLst/>
                <a:gdLst>
                  <a:gd name="T0" fmla="*/ 48 w 48"/>
                  <a:gd name="T1" fmla="*/ 6 h 72"/>
                  <a:gd name="T2" fmla="*/ 48 w 48"/>
                  <a:gd name="T3" fmla="*/ 6 h 72"/>
                  <a:gd name="T4" fmla="*/ 48 w 48"/>
                  <a:gd name="T5" fmla="*/ 6 h 72"/>
                  <a:gd name="T6" fmla="*/ 48 w 48"/>
                  <a:gd name="T7" fmla="*/ 6 h 72"/>
                  <a:gd name="T8" fmla="*/ 6 w 48"/>
                  <a:gd name="T9" fmla="*/ 0 h 72"/>
                  <a:gd name="T10" fmla="*/ 42 w 48"/>
                  <a:gd name="T11" fmla="*/ 12 h 72"/>
                  <a:gd name="T12" fmla="*/ 42 w 48"/>
                  <a:gd name="T13" fmla="*/ 12 h 72"/>
                  <a:gd name="T14" fmla="*/ 0 w 48"/>
                  <a:gd name="T15" fmla="*/ 72 h 72"/>
                  <a:gd name="T16" fmla="*/ 18 w 48"/>
                  <a:gd name="T17" fmla="*/ 54 h 72"/>
                  <a:gd name="T18" fmla="*/ 18 w 48"/>
                  <a:gd name="T19" fmla="*/ 66 h 72"/>
                  <a:gd name="T20" fmla="*/ 48 w 48"/>
                  <a:gd name="T21" fmla="*/ 6 h 72"/>
                  <a:gd name="T22" fmla="*/ 48 w 48"/>
                  <a:gd name="T23" fmla="*/ 6 h 72"/>
                  <a:gd name="T24" fmla="*/ 48 w 48"/>
                  <a:gd name="T25" fmla="*/ 6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8" h="72">
                    <a:moveTo>
                      <a:pt x="48" y="6"/>
                    </a:moveTo>
                    <a:lnTo>
                      <a:pt x="48" y="6"/>
                    </a:lnTo>
                    <a:lnTo>
                      <a:pt x="6" y="0"/>
                    </a:lnTo>
                    <a:lnTo>
                      <a:pt x="42" y="12"/>
                    </a:lnTo>
                    <a:lnTo>
                      <a:pt x="0" y="72"/>
                    </a:lnTo>
                    <a:lnTo>
                      <a:pt x="18" y="54"/>
                    </a:lnTo>
                    <a:lnTo>
                      <a:pt x="18" y="66"/>
                    </a:lnTo>
                    <a:lnTo>
                      <a:pt x="48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57" name="Freeform 28"/>
              <p:cNvSpPr>
                <a:spLocks/>
              </p:cNvSpPr>
              <p:nvPr/>
            </p:nvSpPr>
            <p:spPr bwMode="hidden">
              <a:xfrm>
                <a:off x="437" y="3027"/>
                <a:ext cx="288" cy="84"/>
              </a:xfrm>
              <a:custGeom>
                <a:avLst/>
                <a:gdLst>
                  <a:gd name="T0" fmla="*/ 320 w 287"/>
                  <a:gd name="T1" fmla="*/ 0 h 84"/>
                  <a:gd name="T2" fmla="*/ 0 w 287"/>
                  <a:gd name="T3" fmla="*/ 84 h 84"/>
                  <a:gd name="T4" fmla="*/ 201 w 287"/>
                  <a:gd name="T5" fmla="*/ 36 h 84"/>
                  <a:gd name="T6" fmla="*/ 114 w 287"/>
                  <a:gd name="T7" fmla="*/ 60 h 84"/>
                  <a:gd name="T8" fmla="*/ 309 w 287"/>
                  <a:gd name="T9" fmla="*/ 18 h 84"/>
                  <a:gd name="T10" fmla="*/ 320 w 287"/>
                  <a:gd name="T11" fmla="*/ 0 h 84"/>
                  <a:gd name="T12" fmla="*/ 320 w 287"/>
                  <a:gd name="T13" fmla="*/ 0 h 8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87" h="84">
                    <a:moveTo>
                      <a:pt x="287" y="0"/>
                    </a:moveTo>
                    <a:lnTo>
                      <a:pt x="0" y="84"/>
                    </a:lnTo>
                    <a:lnTo>
                      <a:pt x="168" y="36"/>
                    </a:lnTo>
                    <a:lnTo>
                      <a:pt x="114" y="60"/>
                    </a:lnTo>
                    <a:lnTo>
                      <a:pt x="276" y="18"/>
                    </a:lnTo>
                    <a:lnTo>
                      <a:pt x="287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58" name="Freeform 29"/>
              <p:cNvSpPr>
                <a:spLocks/>
              </p:cNvSpPr>
              <p:nvPr/>
            </p:nvSpPr>
            <p:spPr bwMode="hidden">
              <a:xfrm>
                <a:off x="828" y="3003"/>
                <a:ext cx="66" cy="108"/>
              </a:xfrm>
              <a:custGeom>
                <a:avLst/>
                <a:gdLst>
                  <a:gd name="T0" fmla="*/ 6 w 66"/>
                  <a:gd name="T1" fmla="*/ 0 h 108"/>
                  <a:gd name="T2" fmla="*/ 66 w 66"/>
                  <a:gd name="T3" fmla="*/ 6 h 108"/>
                  <a:gd name="T4" fmla="*/ 0 w 66"/>
                  <a:gd name="T5" fmla="*/ 84 h 108"/>
                  <a:gd name="T6" fmla="*/ 54 w 66"/>
                  <a:gd name="T7" fmla="*/ 24 h 108"/>
                  <a:gd name="T8" fmla="*/ 6 w 66"/>
                  <a:gd name="T9" fmla="*/ 108 h 108"/>
                  <a:gd name="T10" fmla="*/ 66 w 66"/>
                  <a:gd name="T11" fmla="*/ 6 h 108"/>
                  <a:gd name="T12" fmla="*/ 6 w 66"/>
                  <a:gd name="T13" fmla="*/ 0 h 108"/>
                  <a:gd name="T14" fmla="*/ 6 w 66"/>
                  <a:gd name="T15" fmla="*/ 0 h 10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66" h="108">
                    <a:moveTo>
                      <a:pt x="6" y="0"/>
                    </a:moveTo>
                    <a:lnTo>
                      <a:pt x="66" y="6"/>
                    </a:lnTo>
                    <a:lnTo>
                      <a:pt x="0" y="84"/>
                    </a:lnTo>
                    <a:lnTo>
                      <a:pt x="54" y="24"/>
                    </a:lnTo>
                    <a:lnTo>
                      <a:pt x="6" y="108"/>
                    </a:lnTo>
                    <a:lnTo>
                      <a:pt x="66" y="6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59" name="Freeform 30"/>
              <p:cNvSpPr>
                <a:spLocks/>
              </p:cNvSpPr>
              <p:nvPr/>
            </p:nvSpPr>
            <p:spPr bwMode="hidden">
              <a:xfrm>
                <a:off x="366" y="3111"/>
                <a:ext cx="77" cy="42"/>
              </a:xfrm>
              <a:custGeom>
                <a:avLst/>
                <a:gdLst>
                  <a:gd name="T0" fmla="*/ 36 w 77"/>
                  <a:gd name="T1" fmla="*/ 0 h 42"/>
                  <a:gd name="T2" fmla="*/ 42 w 77"/>
                  <a:gd name="T3" fmla="*/ 0 h 42"/>
                  <a:gd name="T4" fmla="*/ 60 w 77"/>
                  <a:gd name="T5" fmla="*/ 6 h 42"/>
                  <a:gd name="T6" fmla="*/ 48 w 77"/>
                  <a:gd name="T7" fmla="*/ 6 h 42"/>
                  <a:gd name="T8" fmla="*/ 42 w 77"/>
                  <a:gd name="T9" fmla="*/ 6 h 42"/>
                  <a:gd name="T10" fmla="*/ 60 w 77"/>
                  <a:gd name="T11" fmla="*/ 6 h 42"/>
                  <a:gd name="T12" fmla="*/ 0 w 77"/>
                  <a:gd name="T13" fmla="*/ 24 h 42"/>
                  <a:gd name="T14" fmla="*/ 71 w 77"/>
                  <a:gd name="T15" fmla="*/ 6 h 42"/>
                  <a:gd name="T16" fmla="*/ 66 w 77"/>
                  <a:gd name="T17" fmla="*/ 42 h 42"/>
                  <a:gd name="T18" fmla="*/ 77 w 77"/>
                  <a:gd name="T19" fmla="*/ 6 h 42"/>
                  <a:gd name="T20" fmla="*/ 36 w 77"/>
                  <a:gd name="T21" fmla="*/ 0 h 42"/>
                  <a:gd name="T22" fmla="*/ 36 w 77"/>
                  <a:gd name="T23" fmla="*/ 0 h 4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77" h="42">
                    <a:moveTo>
                      <a:pt x="36" y="0"/>
                    </a:moveTo>
                    <a:lnTo>
                      <a:pt x="42" y="0"/>
                    </a:lnTo>
                    <a:lnTo>
                      <a:pt x="60" y="6"/>
                    </a:lnTo>
                    <a:lnTo>
                      <a:pt x="48" y="6"/>
                    </a:lnTo>
                    <a:lnTo>
                      <a:pt x="42" y="6"/>
                    </a:lnTo>
                    <a:lnTo>
                      <a:pt x="60" y="6"/>
                    </a:lnTo>
                    <a:lnTo>
                      <a:pt x="0" y="24"/>
                    </a:lnTo>
                    <a:lnTo>
                      <a:pt x="71" y="6"/>
                    </a:lnTo>
                    <a:lnTo>
                      <a:pt x="66" y="42"/>
                    </a:lnTo>
                    <a:lnTo>
                      <a:pt x="77" y="6"/>
                    </a:lnTo>
                    <a:lnTo>
                      <a:pt x="3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60" name="Freeform 31"/>
              <p:cNvSpPr>
                <a:spLocks/>
              </p:cNvSpPr>
              <p:nvPr/>
            </p:nvSpPr>
            <p:spPr bwMode="hidden">
              <a:xfrm>
                <a:off x="498" y="3165"/>
                <a:ext cx="66" cy="30"/>
              </a:xfrm>
              <a:custGeom>
                <a:avLst/>
                <a:gdLst>
                  <a:gd name="T0" fmla="*/ 66 w 66"/>
                  <a:gd name="T1" fmla="*/ 6 h 30"/>
                  <a:gd name="T2" fmla="*/ 0 w 66"/>
                  <a:gd name="T3" fmla="*/ 0 h 30"/>
                  <a:gd name="T4" fmla="*/ 54 w 66"/>
                  <a:gd name="T5" fmla="*/ 6 h 30"/>
                  <a:gd name="T6" fmla="*/ 18 w 66"/>
                  <a:gd name="T7" fmla="*/ 18 h 30"/>
                  <a:gd name="T8" fmla="*/ 60 w 66"/>
                  <a:gd name="T9" fmla="*/ 12 h 30"/>
                  <a:gd name="T10" fmla="*/ 60 w 66"/>
                  <a:gd name="T11" fmla="*/ 30 h 30"/>
                  <a:gd name="T12" fmla="*/ 60 w 66"/>
                  <a:gd name="T13" fmla="*/ 30 h 30"/>
                  <a:gd name="T14" fmla="*/ 66 w 66"/>
                  <a:gd name="T15" fmla="*/ 6 h 30"/>
                  <a:gd name="T16" fmla="*/ 66 w 66"/>
                  <a:gd name="T17" fmla="*/ 6 h 3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6" h="30">
                    <a:moveTo>
                      <a:pt x="66" y="6"/>
                    </a:moveTo>
                    <a:lnTo>
                      <a:pt x="0" y="0"/>
                    </a:lnTo>
                    <a:lnTo>
                      <a:pt x="54" y="6"/>
                    </a:lnTo>
                    <a:lnTo>
                      <a:pt x="18" y="18"/>
                    </a:lnTo>
                    <a:lnTo>
                      <a:pt x="60" y="12"/>
                    </a:lnTo>
                    <a:lnTo>
                      <a:pt x="60" y="30"/>
                    </a:lnTo>
                    <a:lnTo>
                      <a:pt x="6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61" name="Freeform 32"/>
              <p:cNvSpPr>
                <a:spLocks/>
              </p:cNvSpPr>
              <p:nvPr/>
            </p:nvSpPr>
            <p:spPr bwMode="hidden">
              <a:xfrm>
                <a:off x="840" y="2919"/>
                <a:ext cx="18" cy="60"/>
              </a:xfrm>
              <a:custGeom>
                <a:avLst/>
                <a:gdLst>
                  <a:gd name="T0" fmla="*/ 0 w 18"/>
                  <a:gd name="T1" fmla="*/ 24 h 60"/>
                  <a:gd name="T2" fmla="*/ 12 w 18"/>
                  <a:gd name="T3" fmla="*/ 24 h 60"/>
                  <a:gd name="T4" fmla="*/ 12 w 18"/>
                  <a:gd name="T5" fmla="*/ 60 h 60"/>
                  <a:gd name="T6" fmla="*/ 18 w 18"/>
                  <a:gd name="T7" fmla="*/ 18 h 60"/>
                  <a:gd name="T8" fmla="*/ 18 w 18"/>
                  <a:gd name="T9" fmla="*/ 18 h 60"/>
                  <a:gd name="T10" fmla="*/ 18 w 18"/>
                  <a:gd name="T11" fmla="*/ 0 h 60"/>
                  <a:gd name="T12" fmla="*/ 12 w 18"/>
                  <a:gd name="T13" fmla="*/ 18 h 60"/>
                  <a:gd name="T14" fmla="*/ 0 w 18"/>
                  <a:gd name="T15" fmla="*/ 24 h 60"/>
                  <a:gd name="T16" fmla="*/ 0 w 18"/>
                  <a:gd name="T17" fmla="*/ 24 h 6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8" h="60">
                    <a:moveTo>
                      <a:pt x="0" y="24"/>
                    </a:moveTo>
                    <a:lnTo>
                      <a:pt x="12" y="24"/>
                    </a:lnTo>
                    <a:lnTo>
                      <a:pt x="12" y="60"/>
                    </a:lnTo>
                    <a:lnTo>
                      <a:pt x="18" y="18"/>
                    </a:lnTo>
                    <a:lnTo>
                      <a:pt x="18" y="0"/>
                    </a:lnTo>
                    <a:lnTo>
                      <a:pt x="12" y="18"/>
                    </a:lnTo>
                    <a:lnTo>
                      <a:pt x="0" y="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62" name="Freeform 33"/>
              <p:cNvSpPr>
                <a:spLocks/>
              </p:cNvSpPr>
              <p:nvPr/>
            </p:nvSpPr>
            <p:spPr bwMode="hidden">
              <a:xfrm>
                <a:off x="546" y="3021"/>
                <a:ext cx="6" cy="18"/>
              </a:xfrm>
              <a:custGeom>
                <a:avLst/>
                <a:gdLst>
                  <a:gd name="T0" fmla="*/ 6 w 6"/>
                  <a:gd name="T1" fmla="*/ 0 h 18"/>
                  <a:gd name="T2" fmla="*/ 0 w 6"/>
                  <a:gd name="T3" fmla="*/ 18 h 18"/>
                  <a:gd name="T4" fmla="*/ 6 w 6"/>
                  <a:gd name="T5" fmla="*/ 12 h 18"/>
                  <a:gd name="T6" fmla="*/ 6 w 6"/>
                  <a:gd name="T7" fmla="*/ 0 h 18"/>
                  <a:gd name="T8" fmla="*/ 6 w 6"/>
                  <a:gd name="T9" fmla="*/ 0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18">
                    <a:moveTo>
                      <a:pt x="6" y="0"/>
                    </a:moveTo>
                    <a:lnTo>
                      <a:pt x="0" y="18"/>
                    </a:lnTo>
                    <a:lnTo>
                      <a:pt x="6" y="12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63" name="Freeform 34"/>
              <p:cNvSpPr>
                <a:spLocks/>
              </p:cNvSpPr>
              <p:nvPr/>
            </p:nvSpPr>
            <p:spPr bwMode="hidden">
              <a:xfrm>
                <a:off x="534" y="2943"/>
                <a:ext cx="30" cy="78"/>
              </a:xfrm>
              <a:custGeom>
                <a:avLst/>
                <a:gdLst>
                  <a:gd name="T0" fmla="*/ 24 w 30"/>
                  <a:gd name="T1" fmla="*/ 6 h 78"/>
                  <a:gd name="T2" fmla="*/ 18 w 30"/>
                  <a:gd name="T3" fmla="*/ 24 h 78"/>
                  <a:gd name="T4" fmla="*/ 0 w 30"/>
                  <a:gd name="T5" fmla="*/ 18 h 78"/>
                  <a:gd name="T6" fmla="*/ 12 w 30"/>
                  <a:gd name="T7" fmla="*/ 30 h 78"/>
                  <a:gd name="T8" fmla="*/ 6 w 30"/>
                  <a:gd name="T9" fmla="*/ 42 h 78"/>
                  <a:gd name="T10" fmla="*/ 18 w 30"/>
                  <a:gd name="T11" fmla="*/ 78 h 78"/>
                  <a:gd name="T12" fmla="*/ 18 w 30"/>
                  <a:gd name="T13" fmla="*/ 24 h 78"/>
                  <a:gd name="T14" fmla="*/ 24 w 30"/>
                  <a:gd name="T15" fmla="*/ 12 h 78"/>
                  <a:gd name="T16" fmla="*/ 30 w 30"/>
                  <a:gd name="T17" fmla="*/ 6 h 78"/>
                  <a:gd name="T18" fmla="*/ 30 w 30"/>
                  <a:gd name="T19" fmla="*/ 6 h 78"/>
                  <a:gd name="T20" fmla="*/ 12 w 30"/>
                  <a:gd name="T21" fmla="*/ 0 h 78"/>
                  <a:gd name="T22" fmla="*/ 24 w 30"/>
                  <a:gd name="T23" fmla="*/ 6 h 78"/>
                  <a:gd name="T24" fmla="*/ 24 w 30"/>
                  <a:gd name="T25" fmla="*/ 6 h 7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0" h="78">
                    <a:moveTo>
                      <a:pt x="24" y="6"/>
                    </a:moveTo>
                    <a:lnTo>
                      <a:pt x="18" y="24"/>
                    </a:lnTo>
                    <a:lnTo>
                      <a:pt x="0" y="18"/>
                    </a:lnTo>
                    <a:lnTo>
                      <a:pt x="12" y="30"/>
                    </a:lnTo>
                    <a:lnTo>
                      <a:pt x="6" y="42"/>
                    </a:lnTo>
                    <a:lnTo>
                      <a:pt x="18" y="78"/>
                    </a:lnTo>
                    <a:lnTo>
                      <a:pt x="18" y="24"/>
                    </a:lnTo>
                    <a:lnTo>
                      <a:pt x="24" y="12"/>
                    </a:lnTo>
                    <a:lnTo>
                      <a:pt x="30" y="6"/>
                    </a:lnTo>
                    <a:lnTo>
                      <a:pt x="12" y="0"/>
                    </a:lnTo>
                    <a:lnTo>
                      <a:pt x="24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64" name="Freeform 35"/>
              <p:cNvSpPr>
                <a:spLocks/>
              </p:cNvSpPr>
              <p:nvPr/>
            </p:nvSpPr>
            <p:spPr bwMode="hidden">
              <a:xfrm>
                <a:off x="540" y="3039"/>
                <a:ext cx="24" cy="24"/>
              </a:xfrm>
              <a:custGeom>
                <a:avLst/>
                <a:gdLst>
                  <a:gd name="T0" fmla="*/ 6 w 24"/>
                  <a:gd name="T1" fmla="*/ 0 h 24"/>
                  <a:gd name="T2" fmla="*/ 0 w 24"/>
                  <a:gd name="T3" fmla="*/ 0 h 24"/>
                  <a:gd name="T4" fmla="*/ 6 w 24"/>
                  <a:gd name="T5" fmla="*/ 0 h 24"/>
                  <a:gd name="T6" fmla="*/ 12 w 24"/>
                  <a:gd name="T7" fmla="*/ 6 h 24"/>
                  <a:gd name="T8" fmla="*/ 24 w 24"/>
                  <a:gd name="T9" fmla="*/ 24 h 24"/>
                  <a:gd name="T10" fmla="*/ 24 w 24"/>
                  <a:gd name="T11" fmla="*/ 18 h 24"/>
                  <a:gd name="T12" fmla="*/ 18 w 24"/>
                  <a:gd name="T13" fmla="*/ 6 h 24"/>
                  <a:gd name="T14" fmla="*/ 12 w 24"/>
                  <a:gd name="T15" fmla="*/ 0 h 24"/>
                  <a:gd name="T16" fmla="*/ 6 w 24"/>
                  <a:gd name="T17" fmla="*/ 0 h 24"/>
                  <a:gd name="T18" fmla="*/ 6 w 24"/>
                  <a:gd name="T19" fmla="*/ 0 h 24"/>
                  <a:gd name="T20" fmla="*/ 6 w 24"/>
                  <a:gd name="T21" fmla="*/ 0 h 2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4" h="24">
                    <a:moveTo>
                      <a:pt x="6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12" y="6"/>
                    </a:lnTo>
                    <a:lnTo>
                      <a:pt x="24" y="24"/>
                    </a:lnTo>
                    <a:lnTo>
                      <a:pt x="24" y="18"/>
                    </a:lnTo>
                    <a:lnTo>
                      <a:pt x="18" y="6"/>
                    </a:lnTo>
                    <a:lnTo>
                      <a:pt x="12" y="0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65" name="Freeform 36"/>
              <p:cNvSpPr>
                <a:spLocks/>
              </p:cNvSpPr>
              <p:nvPr/>
            </p:nvSpPr>
            <p:spPr bwMode="hidden">
              <a:xfrm>
                <a:off x="801" y="2681"/>
                <a:ext cx="215" cy="216"/>
              </a:xfrm>
              <a:custGeom>
                <a:avLst/>
                <a:gdLst>
                  <a:gd name="T0" fmla="*/ 215 w 215"/>
                  <a:gd name="T1" fmla="*/ 0 h 216"/>
                  <a:gd name="T2" fmla="*/ 147 w 215"/>
                  <a:gd name="T3" fmla="*/ 36 h 216"/>
                  <a:gd name="T4" fmla="*/ 132 w 215"/>
                  <a:gd name="T5" fmla="*/ 49 h 216"/>
                  <a:gd name="T6" fmla="*/ 104 w 215"/>
                  <a:gd name="T7" fmla="*/ 79 h 216"/>
                  <a:gd name="T8" fmla="*/ 87 w 215"/>
                  <a:gd name="T9" fmla="*/ 114 h 216"/>
                  <a:gd name="T10" fmla="*/ 48 w 215"/>
                  <a:gd name="T11" fmla="*/ 156 h 216"/>
                  <a:gd name="T12" fmla="*/ 42 w 215"/>
                  <a:gd name="T13" fmla="*/ 166 h 216"/>
                  <a:gd name="T14" fmla="*/ 29 w 215"/>
                  <a:gd name="T15" fmla="*/ 177 h 216"/>
                  <a:gd name="T16" fmla="*/ 0 w 215"/>
                  <a:gd name="T17" fmla="*/ 208 h 216"/>
                  <a:gd name="T18" fmla="*/ 48 w 215"/>
                  <a:gd name="T19" fmla="*/ 216 h 216"/>
                  <a:gd name="T20" fmla="*/ 215 w 215"/>
                  <a:gd name="T21" fmla="*/ 0 h 21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15" h="216">
                    <a:moveTo>
                      <a:pt x="215" y="0"/>
                    </a:moveTo>
                    <a:lnTo>
                      <a:pt x="147" y="36"/>
                    </a:lnTo>
                    <a:lnTo>
                      <a:pt x="132" y="49"/>
                    </a:lnTo>
                    <a:lnTo>
                      <a:pt x="104" y="79"/>
                    </a:lnTo>
                    <a:lnTo>
                      <a:pt x="87" y="114"/>
                    </a:lnTo>
                    <a:lnTo>
                      <a:pt x="48" y="156"/>
                    </a:lnTo>
                    <a:lnTo>
                      <a:pt x="42" y="166"/>
                    </a:lnTo>
                    <a:lnTo>
                      <a:pt x="29" y="177"/>
                    </a:lnTo>
                    <a:lnTo>
                      <a:pt x="0" y="208"/>
                    </a:lnTo>
                    <a:lnTo>
                      <a:pt x="48" y="216"/>
                    </a:lnTo>
                    <a:lnTo>
                      <a:pt x="215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66" name="Freeform 37"/>
              <p:cNvSpPr>
                <a:spLocks/>
              </p:cNvSpPr>
              <p:nvPr/>
            </p:nvSpPr>
            <p:spPr bwMode="hidden">
              <a:xfrm>
                <a:off x="536" y="2710"/>
                <a:ext cx="212" cy="179"/>
              </a:xfrm>
              <a:custGeom>
                <a:avLst/>
                <a:gdLst>
                  <a:gd name="T0" fmla="*/ 212 w 212"/>
                  <a:gd name="T1" fmla="*/ 0 h 179"/>
                  <a:gd name="T2" fmla="*/ 144 w 212"/>
                  <a:gd name="T3" fmla="*/ 36 h 179"/>
                  <a:gd name="T4" fmla="*/ 0 w 212"/>
                  <a:gd name="T5" fmla="*/ 179 h 179"/>
                  <a:gd name="T6" fmla="*/ 177 w 212"/>
                  <a:gd name="T7" fmla="*/ 85 h 179"/>
                  <a:gd name="T8" fmla="*/ 212 w 212"/>
                  <a:gd name="T9" fmla="*/ 0 h 17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2" h="179">
                    <a:moveTo>
                      <a:pt x="212" y="0"/>
                    </a:moveTo>
                    <a:lnTo>
                      <a:pt x="144" y="36"/>
                    </a:lnTo>
                    <a:lnTo>
                      <a:pt x="0" y="179"/>
                    </a:lnTo>
                    <a:lnTo>
                      <a:pt x="177" y="85"/>
                    </a:lnTo>
                    <a:lnTo>
                      <a:pt x="212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67" name="Freeform 38"/>
              <p:cNvSpPr>
                <a:spLocks/>
              </p:cNvSpPr>
              <p:nvPr/>
            </p:nvSpPr>
            <p:spPr bwMode="hidden">
              <a:xfrm>
                <a:off x="1037" y="2609"/>
                <a:ext cx="64" cy="79"/>
              </a:xfrm>
              <a:custGeom>
                <a:avLst/>
                <a:gdLst>
                  <a:gd name="T0" fmla="*/ 0 w 64"/>
                  <a:gd name="T1" fmla="*/ 22 h 79"/>
                  <a:gd name="T2" fmla="*/ 64 w 64"/>
                  <a:gd name="T3" fmla="*/ 79 h 79"/>
                  <a:gd name="T4" fmla="*/ 60 w 64"/>
                  <a:gd name="T5" fmla="*/ 0 h 79"/>
                  <a:gd name="T6" fmla="*/ 0 w 64"/>
                  <a:gd name="T7" fmla="*/ 22 h 7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4" h="79">
                    <a:moveTo>
                      <a:pt x="0" y="22"/>
                    </a:moveTo>
                    <a:lnTo>
                      <a:pt x="64" y="79"/>
                    </a:lnTo>
                    <a:lnTo>
                      <a:pt x="60" y="0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68" name="Freeform 39"/>
              <p:cNvSpPr>
                <a:spLocks/>
              </p:cNvSpPr>
              <p:nvPr userDrawn="1"/>
            </p:nvSpPr>
            <p:spPr bwMode="hidden">
              <a:xfrm>
                <a:off x="867" y="2471"/>
                <a:ext cx="137" cy="207"/>
              </a:xfrm>
              <a:custGeom>
                <a:avLst/>
                <a:gdLst>
                  <a:gd name="T0" fmla="*/ 0 w 137"/>
                  <a:gd name="T1" fmla="*/ 0 h 207"/>
                  <a:gd name="T2" fmla="*/ 17 w 137"/>
                  <a:gd name="T3" fmla="*/ 87 h 207"/>
                  <a:gd name="T4" fmla="*/ 69 w 137"/>
                  <a:gd name="T5" fmla="*/ 154 h 207"/>
                  <a:gd name="T6" fmla="*/ 137 w 137"/>
                  <a:gd name="T7" fmla="*/ 207 h 207"/>
                  <a:gd name="T8" fmla="*/ 0 w 137"/>
                  <a:gd name="T9" fmla="*/ 0 h 20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7" h="207">
                    <a:moveTo>
                      <a:pt x="0" y="0"/>
                    </a:moveTo>
                    <a:lnTo>
                      <a:pt x="17" y="87"/>
                    </a:lnTo>
                    <a:lnTo>
                      <a:pt x="69" y="154"/>
                    </a:lnTo>
                    <a:lnTo>
                      <a:pt x="137" y="2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69" name="Freeform 40"/>
              <p:cNvSpPr>
                <a:spLocks/>
              </p:cNvSpPr>
              <p:nvPr userDrawn="1"/>
            </p:nvSpPr>
            <p:spPr bwMode="hidden">
              <a:xfrm>
                <a:off x="817" y="2507"/>
                <a:ext cx="65" cy="222"/>
              </a:xfrm>
              <a:custGeom>
                <a:avLst/>
                <a:gdLst>
                  <a:gd name="T0" fmla="*/ 0 w 65"/>
                  <a:gd name="T1" fmla="*/ 222 h 222"/>
                  <a:gd name="T2" fmla="*/ 40 w 65"/>
                  <a:gd name="T3" fmla="*/ 142 h 222"/>
                  <a:gd name="T4" fmla="*/ 65 w 65"/>
                  <a:gd name="T5" fmla="*/ 72 h 222"/>
                  <a:gd name="T6" fmla="*/ 7 w 65"/>
                  <a:gd name="T7" fmla="*/ 0 h 222"/>
                  <a:gd name="T8" fmla="*/ 0 w 65"/>
                  <a:gd name="T9" fmla="*/ 222 h 2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5" h="222">
                    <a:moveTo>
                      <a:pt x="0" y="222"/>
                    </a:moveTo>
                    <a:lnTo>
                      <a:pt x="40" y="142"/>
                    </a:lnTo>
                    <a:lnTo>
                      <a:pt x="65" y="72"/>
                    </a:lnTo>
                    <a:lnTo>
                      <a:pt x="7" y="0"/>
                    </a:lnTo>
                    <a:lnTo>
                      <a:pt x="0" y="222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</p:grpSp>
      <p:sp>
        <p:nvSpPr>
          <p:cNvPr id="176169" name="Rectangle 4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8750"/>
            <a:ext cx="8229600" cy="1258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cs-CZ" smtClean="0"/>
              <a:t>Klepnutím lze upravit styl předlohy nadpisů.</a:t>
            </a:r>
          </a:p>
        </p:txBody>
      </p:sp>
      <p:sp>
        <p:nvSpPr>
          <p:cNvPr id="176170" name="Rectangle 4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cs-CZ" smtClean="0"/>
              <a:t>Klepnutím lze upravit styly předlohy textu.</a:t>
            </a:r>
          </a:p>
          <a:p>
            <a:pPr lvl="1"/>
            <a:r>
              <a:rPr lang="en-GB" altLang="cs-CZ" smtClean="0"/>
              <a:t>Druhá úroveň</a:t>
            </a:r>
          </a:p>
          <a:p>
            <a:pPr lvl="2"/>
            <a:r>
              <a:rPr lang="en-GB" altLang="cs-CZ" smtClean="0"/>
              <a:t>Třetí úroveň</a:t>
            </a:r>
          </a:p>
          <a:p>
            <a:pPr lvl="3"/>
            <a:r>
              <a:rPr lang="en-GB" altLang="cs-CZ" smtClean="0"/>
              <a:t>Čtvrtá úroveň</a:t>
            </a:r>
          </a:p>
          <a:p>
            <a:pPr lvl="4"/>
            <a:r>
              <a:rPr lang="en-GB" altLang="cs-CZ" smtClean="0"/>
              <a:t>Pátá úroveň</a:t>
            </a:r>
          </a:p>
        </p:txBody>
      </p:sp>
      <p:sp>
        <p:nvSpPr>
          <p:cNvPr id="176171" name="Rectangle 4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000" b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cs-CZ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76172" name="Rectangle 4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defRPr sz="1000" b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cs-CZ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76173" name="Rectangle 4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b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5ADFC56-DFFA-46E9-BB67-B56147CB0682}" type="slidenum">
              <a:rPr kumimoji="0" lang="en-GB" altLang="cs-CZ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altLang="cs-CZ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759309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Blip>
          <a:blip r:embed="rId13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Blip>
          <a:blip r:embed="rId13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0825" cy="6851650"/>
            <a:chOff x="0" y="0"/>
            <a:chExt cx="5758" cy="4316"/>
          </a:xfrm>
        </p:grpSpPr>
        <p:sp>
          <p:nvSpPr>
            <p:cNvPr id="1032" name="Freeform 3"/>
            <p:cNvSpPr>
              <a:spLocks/>
            </p:cNvSpPr>
            <p:nvPr/>
          </p:nvSpPr>
          <p:spPr bwMode="hidden">
            <a:xfrm>
              <a:off x="1812" y="2811"/>
              <a:ext cx="3946" cy="1505"/>
            </a:xfrm>
            <a:custGeom>
              <a:avLst/>
              <a:gdLst>
                <a:gd name="T0" fmla="*/ 149 w 3934"/>
                <a:gd name="T1" fmla="*/ 1505 h 1505"/>
                <a:gd name="T2" fmla="*/ 753 w 3934"/>
                <a:gd name="T3" fmla="*/ 1331 h 1505"/>
                <a:gd name="T4" fmla="*/ 1345 w 3934"/>
                <a:gd name="T5" fmla="*/ 1157 h 1505"/>
                <a:gd name="T6" fmla="*/ 1910 w 3934"/>
                <a:gd name="T7" fmla="*/ 977 h 1505"/>
                <a:gd name="T8" fmla="*/ 2449 w 3934"/>
                <a:gd name="T9" fmla="*/ 792 h 1505"/>
                <a:gd name="T10" fmla="*/ 2720 w 3934"/>
                <a:gd name="T11" fmla="*/ 696 h 1505"/>
                <a:gd name="T12" fmla="*/ 2974 w 3934"/>
                <a:gd name="T13" fmla="*/ 606 h 1505"/>
                <a:gd name="T14" fmla="*/ 3226 w 3934"/>
                <a:gd name="T15" fmla="*/ 510 h 1505"/>
                <a:gd name="T16" fmla="*/ 3471 w 3934"/>
                <a:gd name="T17" fmla="*/ 420 h 1505"/>
                <a:gd name="T18" fmla="*/ 3701 w 3934"/>
                <a:gd name="T19" fmla="*/ 324 h 1505"/>
                <a:gd name="T20" fmla="*/ 3927 w 3934"/>
                <a:gd name="T21" fmla="*/ 234 h 1505"/>
                <a:gd name="T22" fmla="*/ 4146 w 3934"/>
                <a:gd name="T23" fmla="*/ 138 h 1505"/>
                <a:gd name="T24" fmla="*/ 4349 w 3934"/>
                <a:gd name="T25" fmla="*/ 48 h 1505"/>
                <a:gd name="T26" fmla="*/ 4349 w 3934"/>
                <a:gd name="T27" fmla="*/ 0 h 1505"/>
                <a:gd name="T28" fmla="*/ 4139 w 3934"/>
                <a:gd name="T29" fmla="*/ 96 h 1505"/>
                <a:gd name="T30" fmla="*/ 3913 w 3934"/>
                <a:gd name="T31" fmla="*/ 192 h 1505"/>
                <a:gd name="T32" fmla="*/ 3681 w 3934"/>
                <a:gd name="T33" fmla="*/ 288 h 1505"/>
                <a:gd name="T34" fmla="*/ 3445 w 3934"/>
                <a:gd name="T35" fmla="*/ 384 h 1505"/>
                <a:gd name="T36" fmla="*/ 3192 w 3934"/>
                <a:gd name="T37" fmla="*/ 480 h 1505"/>
                <a:gd name="T38" fmla="*/ 2934 w 3934"/>
                <a:gd name="T39" fmla="*/ 576 h 1505"/>
                <a:gd name="T40" fmla="*/ 2665 w 3934"/>
                <a:gd name="T41" fmla="*/ 672 h 1505"/>
                <a:gd name="T42" fmla="*/ 2395 w 3934"/>
                <a:gd name="T43" fmla="*/ 768 h 1505"/>
                <a:gd name="T44" fmla="*/ 2105 w 3934"/>
                <a:gd name="T45" fmla="*/ 864 h 1505"/>
                <a:gd name="T46" fmla="*/ 1817 w 3934"/>
                <a:gd name="T47" fmla="*/ 960 h 1505"/>
                <a:gd name="T48" fmla="*/ 1232 w 3934"/>
                <a:gd name="T49" fmla="*/ 1145 h 1505"/>
                <a:gd name="T50" fmla="*/ 628 w 3934"/>
                <a:gd name="T51" fmla="*/ 1331 h 1505"/>
                <a:gd name="T52" fmla="*/ 0 w 3934"/>
                <a:gd name="T53" fmla="*/ 1505 h 1505"/>
                <a:gd name="T54" fmla="*/ 149 w 3934"/>
                <a:gd name="T55" fmla="*/ 1505 h 1505"/>
                <a:gd name="T56" fmla="*/ 149 w 3934"/>
                <a:gd name="T57" fmla="*/ 1505 h 150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934" h="1505">
                  <a:moveTo>
                    <a:pt x="149" y="1505"/>
                  </a:moveTo>
                  <a:lnTo>
                    <a:pt x="687" y="1331"/>
                  </a:lnTo>
                  <a:lnTo>
                    <a:pt x="1213" y="1157"/>
                  </a:lnTo>
                  <a:lnTo>
                    <a:pt x="1728" y="977"/>
                  </a:lnTo>
                  <a:lnTo>
                    <a:pt x="2218" y="792"/>
                  </a:lnTo>
                  <a:lnTo>
                    <a:pt x="2457" y="696"/>
                  </a:lnTo>
                  <a:lnTo>
                    <a:pt x="2690" y="606"/>
                  </a:lnTo>
                  <a:lnTo>
                    <a:pt x="2918" y="510"/>
                  </a:lnTo>
                  <a:lnTo>
                    <a:pt x="3139" y="420"/>
                  </a:lnTo>
                  <a:lnTo>
                    <a:pt x="3348" y="324"/>
                  </a:lnTo>
                  <a:lnTo>
                    <a:pt x="3551" y="234"/>
                  </a:lnTo>
                  <a:lnTo>
                    <a:pt x="3749" y="138"/>
                  </a:lnTo>
                  <a:lnTo>
                    <a:pt x="3934" y="48"/>
                  </a:lnTo>
                  <a:lnTo>
                    <a:pt x="3934" y="0"/>
                  </a:lnTo>
                  <a:lnTo>
                    <a:pt x="3743" y="96"/>
                  </a:lnTo>
                  <a:lnTo>
                    <a:pt x="3539" y="192"/>
                  </a:lnTo>
                  <a:lnTo>
                    <a:pt x="3330" y="288"/>
                  </a:lnTo>
                  <a:lnTo>
                    <a:pt x="3115" y="384"/>
                  </a:lnTo>
                  <a:lnTo>
                    <a:pt x="2888" y="480"/>
                  </a:lnTo>
                  <a:lnTo>
                    <a:pt x="2654" y="576"/>
                  </a:lnTo>
                  <a:lnTo>
                    <a:pt x="2409" y="672"/>
                  </a:lnTo>
                  <a:lnTo>
                    <a:pt x="2164" y="768"/>
                  </a:lnTo>
                  <a:lnTo>
                    <a:pt x="1907" y="864"/>
                  </a:lnTo>
                  <a:lnTo>
                    <a:pt x="1650" y="960"/>
                  </a:lnTo>
                  <a:lnTo>
                    <a:pt x="1112" y="1145"/>
                  </a:lnTo>
                  <a:lnTo>
                    <a:pt x="562" y="1331"/>
                  </a:lnTo>
                  <a:lnTo>
                    <a:pt x="0" y="1505"/>
                  </a:lnTo>
                  <a:lnTo>
                    <a:pt x="149" y="150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33" name="Freeform 4"/>
            <p:cNvSpPr>
              <a:spLocks/>
            </p:cNvSpPr>
            <p:nvPr/>
          </p:nvSpPr>
          <p:spPr bwMode="hidden">
            <a:xfrm>
              <a:off x="4025" y="3627"/>
              <a:ext cx="1733" cy="689"/>
            </a:xfrm>
            <a:custGeom>
              <a:avLst/>
              <a:gdLst>
                <a:gd name="T0" fmla="*/ 132 w 1728"/>
                <a:gd name="T1" fmla="*/ 689 h 689"/>
                <a:gd name="T2" fmla="*/ 616 w 1728"/>
                <a:gd name="T3" fmla="*/ 527 h 689"/>
                <a:gd name="T4" fmla="*/ 1062 w 1728"/>
                <a:gd name="T5" fmla="*/ 365 h 689"/>
                <a:gd name="T6" fmla="*/ 1275 w 1728"/>
                <a:gd name="T7" fmla="*/ 287 h 689"/>
                <a:gd name="T8" fmla="*/ 1489 w 1728"/>
                <a:gd name="T9" fmla="*/ 203 h 689"/>
                <a:gd name="T10" fmla="*/ 1712 w 1728"/>
                <a:gd name="T11" fmla="*/ 126 h 689"/>
                <a:gd name="T12" fmla="*/ 1893 w 1728"/>
                <a:gd name="T13" fmla="*/ 48 h 689"/>
                <a:gd name="T14" fmla="*/ 1893 w 1728"/>
                <a:gd name="T15" fmla="*/ 0 h 689"/>
                <a:gd name="T16" fmla="*/ 1689 w 1728"/>
                <a:gd name="T17" fmla="*/ 84 h 689"/>
                <a:gd name="T18" fmla="*/ 1459 w 1728"/>
                <a:gd name="T19" fmla="*/ 167 h 689"/>
                <a:gd name="T20" fmla="*/ 1219 w 1728"/>
                <a:gd name="T21" fmla="*/ 257 h 689"/>
                <a:gd name="T22" fmla="*/ 1002 w 1728"/>
                <a:gd name="T23" fmla="*/ 341 h 689"/>
                <a:gd name="T24" fmla="*/ 487 w 1728"/>
                <a:gd name="T25" fmla="*/ 515 h 689"/>
                <a:gd name="T26" fmla="*/ 0 w 1728"/>
                <a:gd name="T27" fmla="*/ 689 h 689"/>
                <a:gd name="T28" fmla="*/ 132 w 1728"/>
                <a:gd name="T29" fmla="*/ 689 h 689"/>
                <a:gd name="T30" fmla="*/ 132 w 1728"/>
                <a:gd name="T31" fmla="*/ 689 h 68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728" h="689">
                  <a:moveTo>
                    <a:pt x="132" y="689"/>
                  </a:moveTo>
                  <a:lnTo>
                    <a:pt x="550" y="527"/>
                  </a:lnTo>
                  <a:lnTo>
                    <a:pt x="963" y="365"/>
                  </a:lnTo>
                  <a:lnTo>
                    <a:pt x="1160" y="287"/>
                  </a:lnTo>
                  <a:lnTo>
                    <a:pt x="1357" y="203"/>
                  </a:lnTo>
                  <a:lnTo>
                    <a:pt x="1549" y="126"/>
                  </a:lnTo>
                  <a:lnTo>
                    <a:pt x="1728" y="48"/>
                  </a:lnTo>
                  <a:lnTo>
                    <a:pt x="1728" y="0"/>
                  </a:lnTo>
                  <a:lnTo>
                    <a:pt x="1531" y="84"/>
                  </a:lnTo>
                  <a:lnTo>
                    <a:pt x="1327" y="167"/>
                  </a:lnTo>
                  <a:lnTo>
                    <a:pt x="1118" y="257"/>
                  </a:lnTo>
                  <a:lnTo>
                    <a:pt x="903" y="341"/>
                  </a:lnTo>
                  <a:lnTo>
                    <a:pt x="454" y="515"/>
                  </a:lnTo>
                  <a:lnTo>
                    <a:pt x="0" y="689"/>
                  </a:lnTo>
                  <a:lnTo>
                    <a:pt x="132" y="68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34" name="Freeform 5"/>
            <p:cNvSpPr>
              <a:spLocks/>
            </p:cNvSpPr>
            <p:nvPr/>
          </p:nvSpPr>
          <p:spPr bwMode="hidden">
            <a:xfrm>
              <a:off x="0" y="0"/>
              <a:ext cx="5578" cy="3447"/>
            </a:xfrm>
            <a:custGeom>
              <a:avLst/>
              <a:gdLst>
                <a:gd name="T0" fmla="*/ 6150 w 5561"/>
                <a:gd name="T1" fmla="*/ 929 h 3447"/>
                <a:gd name="T2" fmla="*/ 6122 w 5561"/>
                <a:gd name="T3" fmla="*/ 773 h 3447"/>
                <a:gd name="T4" fmla="*/ 6031 w 5561"/>
                <a:gd name="T5" fmla="*/ 629 h 3447"/>
                <a:gd name="T6" fmla="*/ 5892 w 5561"/>
                <a:gd name="T7" fmla="*/ 492 h 3447"/>
                <a:gd name="T8" fmla="*/ 5693 w 5561"/>
                <a:gd name="T9" fmla="*/ 366 h 3447"/>
                <a:gd name="T10" fmla="*/ 5441 w 5561"/>
                <a:gd name="T11" fmla="*/ 252 h 3447"/>
                <a:gd name="T12" fmla="*/ 5144 w 5561"/>
                <a:gd name="T13" fmla="*/ 144 h 3447"/>
                <a:gd name="T14" fmla="*/ 4800 w 5561"/>
                <a:gd name="T15" fmla="*/ 48 h 3447"/>
                <a:gd name="T16" fmla="*/ 4421 w 5561"/>
                <a:gd name="T17" fmla="*/ 0 h 3447"/>
                <a:gd name="T18" fmla="*/ 4821 w 5561"/>
                <a:gd name="T19" fmla="*/ 90 h 3447"/>
                <a:gd name="T20" fmla="*/ 5164 w 5561"/>
                <a:gd name="T21" fmla="*/ 192 h 3447"/>
                <a:gd name="T22" fmla="*/ 5454 w 5561"/>
                <a:gd name="T23" fmla="*/ 306 h 3447"/>
                <a:gd name="T24" fmla="*/ 5693 w 5561"/>
                <a:gd name="T25" fmla="*/ 426 h 3447"/>
                <a:gd name="T26" fmla="*/ 5878 w 5561"/>
                <a:gd name="T27" fmla="*/ 557 h 3447"/>
                <a:gd name="T28" fmla="*/ 6005 w 5561"/>
                <a:gd name="T29" fmla="*/ 701 h 3447"/>
                <a:gd name="T30" fmla="*/ 6069 w 5561"/>
                <a:gd name="T31" fmla="*/ 851 h 3447"/>
                <a:gd name="T32" fmla="*/ 6069 w 5561"/>
                <a:gd name="T33" fmla="*/ 1013 h 3447"/>
                <a:gd name="T34" fmla="*/ 6018 w 5561"/>
                <a:gd name="T35" fmla="*/ 1163 h 3447"/>
                <a:gd name="T36" fmla="*/ 5912 w 5561"/>
                <a:gd name="T37" fmla="*/ 1319 h 3447"/>
                <a:gd name="T38" fmla="*/ 5751 w 5561"/>
                <a:gd name="T39" fmla="*/ 1475 h 3447"/>
                <a:gd name="T40" fmla="*/ 5549 w 5561"/>
                <a:gd name="T41" fmla="*/ 1630 h 3447"/>
                <a:gd name="T42" fmla="*/ 5298 w 5561"/>
                <a:gd name="T43" fmla="*/ 1786 h 3447"/>
                <a:gd name="T44" fmla="*/ 5005 w 5561"/>
                <a:gd name="T45" fmla="*/ 1948 h 3447"/>
                <a:gd name="T46" fmla="*/ 4661 w 5561"/>
                <a:gd name="T47" fmla="*/ 2104 h 3447"/>
                <a:gd name="T48" fmla="*/ 4286 w 5561"/>
                <a:gd name="T49" fmla="*/ 2260 h 3447"/>
                <a:gd name="T50" fmla="*/ 3870 w 5561"/>
                <a:gd name="T51" fmla="*/ 2416 h 3447"/>
                <a:gd name="T52" fmla="*/ 3412 w 5561"/>
                <a:gd name="T53" fmla="*/ 2566 h 3447"/>
                <a:gd name="T54" fmla="*/ 2922 w 5561"/>
                <a:gd name="T55" fmla="*/ 2715 h 3447"/>
                <a:gd name="T56" fmla="*/ 2395 w 5561"/>
                <a:gd name="T57" fmla="*/ 2865 h 3447"/>
                <a:gd name="T58" fmla="*/ 1832 w 5561"/>
                <a:gd name="T59" fmla="*/ 3009 h 3447"/>
                <a:gd name="T60" fmla="*/ 1265 w 5561"/>
                <a:gd name="T61" fmla="*/ 3147 h 3447"/>
                <a:gd name="T62" fmla="*/ 646 w 5561"/>
                <a:gd name="T63" fmla="*/ 3279 h 3447"/>
                <a:gd name="T64" fmla="*/ 0 w 5561"/>
                <a:gd name="T65" fmla="*/ 3447 h 3447"/>
                <a:gd name="T66" fmla="*/ 966 w 5561"/>
                <a:gd name="T67" fmla="*/ 3249 h 3447"/>
                <a:gd name="T68" fmla="*/ 1568 w 5561"/>
                <a:gd name="T69" fmla="*/ 3105 h 3447"/>
                <a:gd name="T70" fmla="*/ 2136 w 5561"/>
                <a:gd name="T71" fmla="*/ 2961 h 3447"/>
                <a:gd name="T72" fmla="*/ 2695 w 5561"/>
                <a:gd name="T73" fmla="*/ 2817 h 3447"/>
                <a:gd name="T74" fmla="*/ 3206 w 5561"/>
                <a:gd name="T75" fmla="*/ 2668 h 3447"/>
                <a:gd name="T76" fmla="*/ 3682 w 5561"/>
                <a:gd name="T77" fmla="*/ 2512 h 3447"/>
                <a:gd name="T78" fmla="*/ 4126 w 5561"/>
                <a:gd name="T79" fmla="*/ 2356 h 3447"/>
                <a:gd name="T80" fmla="*/ 4533 w 5561"/>
                <a:gd name="T81" fmla="*/ 2200 h 3447"/>
                <a:gd name="T82" fmla="*/ 4897 w 5561"/>
                <a:gd name="T83" fmla="*/ 2038 h 3447"/>
                <a:gd name="T84" fmla="*/ 5220 w 5561"/>
                <a:gd name="T85" fmla="*/ 1876 h 3447"/>
                <a:gd name="T86" fmla="*/ 5495 w 5561"/>
                <a:gd name="T87" fmla="*/ 1720 h 3447"/>
                <a:gd name="T88" fmla="*/ 5725 w 5561"/>
                <a:gd name="T89" fmla="*/ 1559 h 3447"/>
                <a:gd name="T90" fmla="*/ 5906 w 5561"/>
                <a:gd name="T91" fmla="*/ 1397 h 3447"/>
                <a:gd name="T92" fmla="*/ 6037 w 5561"/>
                <a:gd name="T93" fmla="*/ 1241 h 3447"/>
                <a:gd name="T94" fmla="*/ 6122 w 5561"/>
                <a:gd name="T95" fmla="*/ 1085 h 3447"/>
                <a:gd name="T96" fmla="*/ 6143 w 5561"/>
                <a:gd name="T97" fmla="*/ 1007 h 344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5561" h="3447">
                  <a:moveTo>
                    <a:pt x="5555" y="1007"/>
                  </a:moveTo>
                  <a:lnTo>
                    <a:pt x="5561" y="929"/>
                  </a:lnTo>
                  <a:lnTo>
                    <a:pt x="5555" y="851"/>
                  </a:lnTo>
                  <a:lnTo>
                    <a:pt x="5537" y="773"/>
                  </a:lnTo>
                  <a:lnTo>
                    <a:pt x="5501" y="701"/>
                  </a:lnTo>
                  <a:lnTo>
                    <a:pt x="5453" y="629"/>
                  </a:lnTo>
                  <a:lnTo>
                    <a:pt x="5399" y="563"/>
                  </a:lnTo>
                  <a:lnTo>
                    <a:pt x="5327" y="492"/>
                  </a:lnTo>
                  <a:lnTo>
                    <a:pt x="5244" y="432"/>
                  </a:lnTo>
                  <a:lnTo>
                    <a:pt x="5148" y="366"/>
                  </a:lnTo>
                  <a:lnTo>
                    <a:pt x="5040" y="306"/>
                  </a:lnTo>
                  <a:lnTo>
                    <a:pt x="4921" y="252"/>
                  </a:lnTo>
                  <a:lnTo>
                    <a:pt x="4795" y="198"/>
                  </a:lnTo>
                  <a:lnTo>
                    <a:pt x="4652" y="144"/>
                  </a:lnTo>
                  <a:lnTo>
                    <a:pt x="4502" y="90"/>
                  </a:lnTo>
                  <a:lnTo>
                    <a:pt x="4341" y="48"/>
                  </a:lnTo>
                  <a:lnTo>
                    <a:pt x="4167" y="0"/>
                  </a:lnTo>
                  <a:lnTo>
                    <a:pt x="4000" y="0"/>
                  </a:lnTo>
                  <a:lnTo>
                    <a:pt x="4185" y="42"/>
                  </a:lnTo>
                  <a:lnTo>
                    <a:pt x="4359" y="90"/>
                  </a:lnTo>
                  <a:lnTo>
                    <a:pt x="4520" y="138"/>
                  </a:lnTo>
                  <a:lnTo>
                    <a:pt x="4670" y="192"/>
                  </a:lnTo>
                  <a:lnTo>
                    <a:pt x="4807" y="246"/>
                  </a:lnTo>
                  <a:lnTo>
                    <a:pt x="4933" y="306"/>
                  </a:lnTo>
                  <a:lnTo>
                    <a:pt x="5046" y="366"/>
                  </a:lnTo>
                  <a:lnTo>
                    <a:pt x="5148" y="426"/>
                  </a:lnTo>
                  <a:lnTo>
                    <a:pt x="5238" y="492"/>
                  </a:lnTo>
                  <a:lnTo>
                    <a:pt x="5315" y="557"/>
                  </a:lnTo>
                  <a:lnTo>
                    <a:pt x="5381" y="629"/>
                  </a:lnTo>
                  <a:lnTo>
                    <a:pt x="5429" y="701"/>
                  </a:lnTo>
                  <a:lnTo>
                    <a:pt x="5465" y="779"/>
                  </a:lnTo>
                  <a:lnTo>
                    <a:pt x="5489" y="851"/>
                  </a:lnTo>
                  <a:lnTo>
                    <a:pt x="5495" y="935"/>
                  </a:lnTo>
                  <a:lnTo>
                    <a:pt x="5489" y="1013"/>
                  </a:lnTo>
                  <a:lnTo>
                    <a:pt x="5471" y="1091"/>
                  </a:lnTo>
                  <a:lnTo>
                    <a:pt x="5441" y="1163"/>
                  </a:lnTo>
                  <a:lnTo>
                    <a:pt x="5399" y="1241"/>
                  </a:lnTo>
                  <a:lnTo>
                    <a:pt x="5345" y="1319"/>
                  </a:lnTo>
                  <a:lnTo>
                    <a:pt x="5280" y="1397"/>
                  </a:lnTo>
                  <a:lnTo>
                    <a:pt x="5202" y="1475"/>
                  </a:lnTo>
                  <a:lnTo>
                    <a:pt x="5118" y="1553"/>
                  </a:lnTo>
                  <a:lnTo>
                    <a:pt x="5017" y="1630"/>
                  </a:lnTo>
                  <a:lnTo>
                    <a:pt x="4909" y="1708"/>
                  </a:lnTo>
                  <a:lnTo>
                    <a:pt x="4789" y="1786"/>
                  </a:lnTo>
                  <a:lnTo>
                    <a:pt x="4664" y="1870"/>
                  </a:lnTo>
                  <a:lnTo>
                    <a:pt x="4526" y="1948"/>
                  </a:lnTo>
                  <a:lnTo>
                    <a:pt x="4377" y="2026"/>
                  </a:lnTo>
                  <a:lnTo>
                    <a:pt x="4215" y="2104"/>
                  </a:lnTo>
                  <a:lnTo>
                    <a:pt x="4048" y="2182"/>
                  </a:lnTo>
                  <a:lnTo>
                    <a:pt x="3875" y="2260"/>
                  </a:lnTo>
                  <a:lnTo>
                    <a:pt x="3689" y="2338"/>
                  </a:lnTo>
                  <a:lnTo>
                    <a:pt x="3498" y="2416"/>
                  </a:lnTo>
                  <a:lnTo>
                    <a:pt x="3295" y="2488"/>
                  </a:lnTo>
                  <a:lnTo>
                    <a:pt x="3085" y="2566"/>
                  </a:lnTo>
                  <a:lnTo>
                    <a:pt x="2864" y="2644"/>
                  </a:lnTo>
                  <a:lnTo>
                    <a:pt x="2643" y="2715"/>
                  </a:lnTo>
                  <a:lnTo>
                    <a:pt x="2410" y="2793"/>
                  </a:lnTo>
                  <a:lnTo>
                    <a:pt x="2164" y="2865"/>
                  </a:lnTo>
                  <a:lnTo>
                    <a:pt x="1919" y="2937"/>
                  </a:lnTo>
                  <a:lnTo>
                    <a:pt x="1662" y="3009"/>
                  </a:lnTo>
                  <a:lnTo>
                    <a:pt x="1399" y="3075"/>
                  </a:lnTo>
                  <a:lnTo>
                    <a:pt x="1136" y="3147"/>
                  </a:lnTo>
                  <a:lnTo>
                    <a:pt x="861" y="3213"/>
                  </a:lnTo>
                  <a:lnTo>
                    <a:pt x="580" y="3279"/>
                  </a:lnTo>
                  <a:lnTo>
                    <a:pt x="0" y="3411"/>
                  </a:lnTo>
                  <a:lnTo>
                    <a:pt x="0" y="3447"/>
                  </a:lnTo>
                  <a:lnTo>
                    <a:pt x="586" y="3315"/>
                  </a:lnTo>
                  <a:lnTo>
                    <a:pt x="867" y="3249"/>
                  </a:lnTo>
                  <a:lnTo>
                    <a:pt x="1148" y="3177"/>
                  </a:lnTo>
                  <a:lnTo>
                    <a:pt x="1417" y="3105"/>
                  </a:lnTo>
                  <a:lnTo>
                    <a:pt x="1680" y="3039"/>
                  </a:lnTo>
                  <a:lnTo>
                    <a:pt x="1937" y="2961"/>
                  </a:lnTo>
                  <a:lnTo>
                    <a:pt x="2188" y="2889"/>
                  </a:lnTo>
                  <a:lnTo>
                    <a:pt x="2434" y="2817"/>
                  </a:lnTo>
                  <a:lnTo>
                    <a:pt x="2673" y="2739"/>
                  </a:lnTo>
                  <a:lnTo>
                    <a:pt x="2900" y="2668"/>
                  </a:lnTo>
                  <a:lnTo>
                    <a:pt x="3121" y="2590"/>
                  </a:lnTo>
                  <a:lnTo>
                    <a:pt x="3330" y="2512"/>
                  </a:lnTo>
                  <a:lnTo>
                    <a:pt x="3534" y="2434"/>
                  </a:lnTo>
                  <a:lnTo>
                    <a:pt x="3731" y="2356"/>
                  </a:lnTo>
                  <a:lnTo>
                    <a:pt x="3916" y="2278"/>
                  </a:lnTo>
                  <a:lnTo>
                    <a:pt x="4096" y="2200"/>
                  </a:lnTo>
                  <a:lnTo>
                    <a:pt x="4263" y="2116"/>
                  </a:lnTo>
                  <a:lnTo>
                    <a:pt x="4425" y="2038"/>
                  </a:lnTo>
                  <a:lnTo>
                    <a:pt x="4574" y="1960"/>
                  </a:lnTo>
                  <a:lnTo>
                    <a:pt x="4718" y="1876"/>
                  </a:lnTo>
                  <a:lnTo>
                    <a:pt x="4849" y="1798"/>
                  </a:lnTo>
                  <a:lnTo>
                    <a:pt x="4969" y="1720"/>
                  </a:lnTo>
                  <a:lnTo>
                    <a:pt x="5076" y="1636"/>
                  </a:lnTo>
                  <a:lnTo>
                    <a:pt x="5178" y="1559"/>
                  </a:lnTo>
                  <a:lnTo>
                    <a:pt x="5262" y="1481"/>
                  </a:lnTo>
                  <a:lnTo>
                    <a:pt x="5339" y="1397"/>
                  </a:lnTo>
                  <a:lnTo>
                    <a:pt x="5405" y="1319"/>
                  </a:lnTo>
                  <a:lnTo>
                    <a:pt x="5459" y="1241"/>
                  </a:lnTo>
                  <a:lnTo>
                    <a:pt x="5507" y="1163"/>
                  </a:lnTo>
                  <a:lnTo>
                    <a:pt x="5537" y="1085"/>
                  </a:lnTo>
                  <a:lnTo>
                    <a:pt x="5555" y="100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76134" name="Freeform 6"/>
            <p:cNvSpPr>
              <a:spLocks/>
            </p:cNvSpPr>
            <p:nvPr/>
          </p:nvSpPr>
          <p:spPr bwMode="hidden">
            <a:xfrm>
              <a:off x="4942" y="0"/>
              <a:ext cx="816" cy="276"/>
            </a:xfrm>
            <a:custGeom>
              <a:avLst/>
              <a:gdLst>
                <a:gd name="T0" fmla="*/ 813 w 813"/>
                <a:gd name="T1" fmla="*/ 222 h 276"/>
                <a:gd name="T2" fmla="*/ 670 w 813"/>
                <a:gd name="T3" fmla="*/ 162 h 276"/>
                <a:gd name="T4" fmla="*/ 514 w 813"/>
                <a:gd name="T5" fmla="*/ 108 h 276"/>
                <a:gd name="T6" fmla="*/ 347 w 813"/>
                <a:gd name="T7" fmla="*/ 54 h 276"/>
                <a:gd name="T8" fmla="*/ 167 w 813"/>
                <a:gd name="T9" fmla="*/ 0 h 276"/>
                <a:gd name="T10" fmla="*/ 0 w 813"/>
                <a:gd name="T11" fmla="*/ 0 h 276"/>
                <a:gd name="T12" fmla="*/ 227 w 813"/>
                <a:gd name="T13" fmla="*/ 60 h 276"/>
                <a:gd name="T14" fmla="*/ 442 w 813"/>
                <a:gd name="T15" fmla="*/ 132 h 276"/>
                <a:gd name="T16" fmla="*/ 634 w 813"/>
                <a:gd name="T17" fmla="*/ 204 h 276"/>
                <a:gd name="T18" fmla="*/ 813 w 813"/>
                <a:gd name="T19" fmla="*/ 276 h 276"/>
                <a:gd name="T20" fmla="*/ 813 w 813"/>
                <a:gd name="T21" fmla="*/ 222 h 276"/>
                <a:gd name="T22" fmla="*/ 813 w 813"/>
                <a:gd name="T23" fmla="*/ 222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13" h="276">
                  <a:moveTo>
                    <a:pt x="813" y="222"/>
                  </a:moveTo>
                  <a:lnTo>
                    <a:pt x="670" y="162"/>
                  </a:lnTo>
                  <a:lnTo>
                    <a:pt x="514" y="108"/>
                  </a:lnTo>
                  <a:lnTo>
                    <a:pt x="347" y="54"/>
                  </a:lnTo>
                  <a:lnTo>
                    <a:pt x="167" y="0"/>
                  </a:lnTo>
                  <a:lnTo>
                    <a:pt x="0" y="0"/>
                  </a:lnTo>
                  <a:lnTo>
                    <a:pt x="227" y="60"/>
                  </a:lnTo>
                  <a:lnTo>
                    <a:pt x="442" y="132"/>
                  </a:lnTo>
                  <a:lnTo>
                    <a:pt x="634" y="204"/>
                  </a:lnTo>
                  <a:lnTo>
                    <a:pt x="813" y="276"/>
                  </a:lnTo>
                  <a:lnTo>
                    <a:pt x="813" y="222"/>
                  </a:lnTo>
                  <a:lnTo>
                    <a:pt x="813" y="222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5000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 cmpd="sng">
                  <a:solidFill>
                    <a:srgbClr val="003399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12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036" name="Freeform 7"/>
            <p:cNvSpPr>
              <a:spLocks/>
            </p:cNvSpPr>
            <p:nvPr/>
          </p:nvSpPr>
          <p:spPr bwMode="hidden">
            <a:xfrm>
              <a:off x="0" y="1984"/>
              <a:ext cx="5758" cy="2098"/>
            </a:xfrm>
            <a:custGeom>
              <a:avLst/>
              <a:gdLst>
                <a:gd name="T0" fmla="*/ 6365 w 5740"/>
                <a:gd name="T1" fmla="*/ 0 h 2098"/>
                <a:gd name="T2" fmla="*/ 6251 w 5740"/>
                <a:gd name="T3" fmla="*/ 72 h 2098"/>
                <a:gd name="T4" fmla="*/ 6140 w 5740"/>
                <a:gd name="T5" fmla="*/ 138 h 2098"/>
                <a:gd name="T6" fmla="*/ 6012 w 5740"/>
                <a:gd name="T7" fmla="*/ 210 h 2098"/>
                <a:gd name="T8" fmla="*/ 5881 w 5740"/>
                <a:gd name="T9" fmla="*/ 276 h 2098"/>
                <a:gd name="T10" fmla="*/ 5600 w 5740"/>
                <a:gd name="T11" fmla="*/ 414 h 2098"/>
                <a:gd name="T12" fmla="*/ 5294 w 5740"/>
                <a:gd name="T13" fmla="*/ 552 h 2098"/>
                <a:gd name="T14" fmla="*/ 4963 w 5740"/>
                <a:gd name="T15" fmla="*/ 690 h 2098"/>
                <a:gd name="T16" fmla="*/ 4613 w 5740"/>
                <a:gd name="T17" fmla="*/ 827 h 2098"/>
                <a:gd name="T18" fmla="*/ 4242 w 5740"/>
                <a:gd name="T19" fmla="*/ 959 h 2098"/>
                <a:gd name="T20" fmla="*/ 3845 w 5740"/>
                <a:gd name="T21" fmla="*/ 1091 h 2098"/>
                <a:gd name="T22" fmla="*/ 3428 w 5740"/>
                <a:gd name="T23" fmla="*/ 1223 h 2098"/>
                <a:gd name="T24" fmla="*/ 2992 w 5740"/>
                <a:gd name="T25" fmla="*/ 1355 h 2098"/>
                <a:gd name="T26" fmla="*/ 2532 w 5740"/>
                <a:gd name="T27" fmla="*/ 1481 h 2098"/>
                <a:gd name="T28" fmla="*/ 2058 w 5740"/>
                <a:gd name="T29" fmla="*/ 1601 h 2098"/>
                <a:gd name="T30" fmla="*/ 1577 w 5740"/>
                <a:gd name="T31" fmla="*/ 1721 h 2098"/>
                <a:gd name="T32" fmla="*/ 1056 w 5740"/>
                <a:gd name="T33" fmla="*/ 1834 h 2098"/>
                <a:gd name="T34" fmla="*/ 550 w 5740"/>
                <a:gd name="T35" fmla="*/ 1948 h 2098"/>
                <a:gd name="T36" fmla="*/ 0 w 5740"/>
                <a:gd name="T37" fmla="*/ 2056 h 2098"/>
                <a:gd name="T38" fmla="*/ 0 w 5740"/>
                <a:gd name="T39" fmla="*/ 2098 h 2098"/>
                <a:gd name="T40" fmla="*/ 543 w 5740"/>
                <a:gd name="T41" fmla="*/ 1990 h 2098"/>
                <a:gd name="T42" fmla="*/ 1050 w 5740"/>
                <a:gd name="T43" fmla="*/ 1882 h 2098"/>
                <a:gd name="T44" fmla="*/ 1562 w 5740"/>
                <a:gd name="T45" fmla="*/ 1763 h 2098"/>
                <a:gd name="T46" fmla="*/ 2040 w 5740"/>
                <a:gd name="T47" fmla="*/ 1649 h 2098"/>
                <a:gd name="T48" fmla="*/ 2512 w 5740"/>
                <a:gd name="T49" fmla="*/ 1523 h 2098"/>
                <a:gd name="T50" fmla="*/ 2972 w 5740"/>
                <a:gd name="T51" fmla="*/ 1397 h 2098"/>
                <a:gd name="T52" fmla="*/ 3401 w 5740"/>
                <a:gd name="T53" fmla="*/ 1271 h 2098"/>
                <a:gd name="T54" fmla="*/ 3819 w 5740"/>
                <a:gd name="T55" fmla="*/ 1139 h 2098"/>
                <a:gd name="T56" fmla="*/ 4216 w 5740"/>
                <a:gd name="T57" fmla="*/ 1007 h 2098"/>
                <a:gd name="T58" fmla="*/ 4587 w 5740"/>
                <a:gd name="T59" fmla="*/ 875 h 2098"/>
                <a:gd name="T60" fmla="*/ 4943 w 5740"/>
                <a:gd name="T61" fmla="*/ 737 h 2098"/>
                <a:gd name="T62" fmla="*/ 5274 w 5740"/>
                <a:gd name="T63" fmla="*/ 600 h 2098"/>
                <a:gd name="T64" fmla="*/ 5587 w 5740"/>
                <a:gd name="T65" fmla="*/ 462 h 2098"/>
                <a:gd name="T66" fmla="*/ 5869 w 5740"/>
                <a:gd name="T67" fmla="*/ 324 h 2098"/>
                <a:gd name="T68" fmla="*/ 6134 w 5740"/>
                <a:gd name="T69" fmla="*/ 186 h 2098"/>
                <a:gd name="T70" fmla="*/ 6365 w 5740"/>
                <a:gd name="T71" fmla="*/ 48 h 2098"/>
                <a:gd name="T72" fmla="*/ 6365 w 5740"/>
                <a:gd name="T73" fmla="*/ 0 h 2098"/>
                <a:gd name="T74" fmla="*/ 6365 w 5740"/>
                <a:gd name="T75" fmla="*/ 0 h 209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5740" h="2098">
                  <a:moveTo>
                    <a:pt x="5740" y="0"/>
                  </a:moveTo>
                  <a:lnTo>
                    <a:pt x="5638" y="72"/>
                  </a:lnTo>
                  <a:lnTo>
                    <a:pt x="5537" y="138"/>
                  </a:lnTo>
                  <a:lnTo>
                    <a:pt x="5423" y="210"/>
                  </a:lnTo>
                  <a:lnTo>
                    <a:pt x="5304" y="276"/>
                  </a:lnTo>
                  <a:lnTo>
                    <a:pt x="5052" y="414"/>
                  </a:lnTo>
                  <a:lnTo>
                    <a:pt x="4777" y="552"/>
                  </a:lnTo>
                  <a:lnTo>
                    <a:pt x="4478" y="690"/>
                  </a:lnTo>
                  <a:lnTo>
                    <a:pt x="4162" y="827"/>
                  </a:lnTo>
                  <a:lnTo>
                    <a:pt x="3827" y="959"/>
                  </a:lnTo>
                  <a:lnTo>
                    <a:pt x="3468" y="1091"/>
                  </a:lnTo>
                  <a:lnTo>
                    <a:pt x="3091" y="1223"/>
                  </a:lnTo>
                  <a:lnTo>
                    <a:pt x="2697" y="1355"/>
                  </a:lnTo>
                  <a:lnTo>
                    <a:pt x="2284" y="1481"/>
                  </a:lnTo>
                  <a:lnTo>
                    <a:pt x="1860" y="1601"/>
                  </a:lnTo>
                  <a:lnTo>
                    <a:pt x="1417" y="1721"/>
                  </a:lnTo>
                  <a:lnTo>
                    <a:pt x="957" y="1834"/>
                  </a:lnTo>
                  <a:lnTo>
                    <a:pt x="484" y="1948"/>
                  </a:lnTo>
                  <a:lnTo>
                    <a:pt x="0" y="2056"/>
                  </a:lnTo>
                  <a:lnTo>
                    <a:pt x="0" y="2098"/>
                  </a:lnTo>
                  <a:lnTo>
                    <a:pt x="478" y="1990"/>
                  </a:lnTo>
                  <a:lnTo>
                    <a:pt x="951" y="1882"/>
                  </a:lnTo>
                  <a:lnTo>
                    <a:pt x="1405" y="1763"/>
                  </a:lnTo>
                  <a:lnTo>
                    <a:pt x="1842" y="1649"/>
                  </a:lnTo>
                  <a:lnTo>
                    <a:pt x="2266" y="1523"/>
                  </a:lnTo>
                  <a:lnTo>
                    <a:pt x="2679" y="1397"/>
                  </a:lnTo>
                  <a:lnTo>
                    <a:pt x="3067" y="1271"/>
                  </a:lnTo>
                  <a:lnTo>
                    <a:pt x="3444" y="1139"/>
                  </a:lnTo>
                  <a:lnTo>
                    <a:pt x="3803" y="1007"/>
                  </a:lnTo>
                  <a:lnTo>
                    <a:pt x="4138" y="875"/>
                  </a:lnTo>
                  <a:lnTo>
                    <a:pt x="4460" y="737"/>
                  </a:lnTo>
                  <a:lnTo>
                    <a:pt x="4759" y="600"/>
                  </a:lnTo>
                  <a:lnTo>
                    <a:pt x="5040" y="462"/>
                  </a:lnTo>
                  <a:lnTo>
                    <a:pt x="5292" y="324"/>
                  </a:lnTo>
                  <a:lnTo>
                    <a:pt x="5531" y="186"/>
                  </a:lnTo>
                  <a:lnTo>
                    <a:pt x="5740" y="48"/>
                  </a:lnTo>
                  <a:lnTo>
                    <a:pt x="574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37" name="Freeform 8"/>
            <p:cNvSpPr>
              <a:spLocks/>
            </p:cNvSpPr>
            <p:nvPr/>
          </p:nvSpPr>
          <p:spPr bwMode="hidden">
            <a:xfrm>
              <a:off x="0" y="102"/>
              <a:ext cx="1961" cy="1265"/>
            </a:xfrm>
            <a:custGeom>
              <a:avLst/>
              <a:gdLst>
                <a:gd name="T0" fmla="*/ 2158 w 1955"/>
                <a:gd name="T1" fmla="*/ 485 h 1265"/>
                <a:gd name="T2" fmla="*/ 2099 w 1955"/>
                <a:gd name="T3" fmla="*/ 390 h 1265"/>
                <a:gd name="T4" fmla="*/ 1963 w 1955"/>
                <a:gd name="T5" fmla="*/ 306 h 1265"/>
                <a:gd name="T6" fmla="*/ 1744 w 1955"/>
                <a:gd name="T7" fmla="*/ 228 h 1265"/>
                <a:gd name="T8" fmla="*/ 1459 w 1955"/>
                <a:gd name="T9" fmla="*/ 162 h 1265"/>
                <a:gd name="T10" fmla="*/ 1109 w 1955"/>
                <a:gd name="T11" fmla="*/ 102 h 1265"/>
                <a:gd name="T12" fmla="*/ 712 w 1955"/>
                <a:gd name="T13" fmla="*/ 54 h 1265"/>
                <a:gd name="T14" fmla="*/ 260 w 1955"/>
                <a:gd name="T15" fmla="*/ 18 h 1265"/>
                <a:gd name="T16" fmla="*/ 0 w 1955"/>
                <a:gd name="T17" fmla="*/ 12 h 1265"/>
                <a:gd name="T18" fmla="*/ 464 w 1955"/>
                <a:gd name="T19" fmla="*/ 48 h 1265"/>
                <a:gd name="T20" fmla="*/ 911 w 1955"/>
                <a:gd name="T21" fmla="*/ 90 h 1265"/>
                <a:gd name="T22" fmla="*/ 1280 w 1955"/>
                <a:gd name="T23" fmla="*/ 144 h 1265"/>
                <a:gd name="T24" fmla="*/ 1577 w 1955"/>
                <a:gd name="T25" fmla="*/ 204 h 1265"/>
                <a:gd name="T26" fmla="*/ 1805 w 1955"/>
                <a:gd name="T27" fmla="*/ 276 h 1265"/>
                <a:gd name="T28" fmla="*/ 1992 w 1955"/>
                <a:gd name="T29" fmla="*/ 360 h 1265"/>
                <a:gd name="T30" fmla="*/ 2081 w 1955"/>
                <a:gd name="T31" fmla="*/ 443 h 1265"/>
                <a:gd name="T32" fmla="*/ 2099 w 1955"/>
                <a:gd name="T33" fmla="*/ 539 h 1265"/>
                <a:gd name="T34" fmla="*/ 2052 w 1955"/>
                <a:gd name="T35" fmla="*/ 629 h 1265"/>
                <a:gd name="T36" fmla="*/ 1934 w 1955"/>
                <a:gd name="T37" fmla="*/ 719 h 1265"/>
                <a:gd name="T38" fmla="*/ 1744 w 1955"/>
                <a:gd name="T39" fmla="*/ 809 h 1265"/>
                <a:gd name="T40" fmla="*/ 1494 w 1955"/>
                <a:gd name="T41" fmla="*/ 899 h 1265"/>
                <a:gd name="T42" fmla="*/ 1202 w 1955"/>
                <a:gd name="T43" fmla="*/ 989 h 1265"/>
                <a:gd name="T44" fmla="*/ 839 w 1955"/>
                <a:gd name="T45" fmla="*/ 1073 h 1265"/>
                <a:gd name="T46" fmla="*/ 440 w 1955"/>
                <a:gd name="T47" fmla="*/ 1157 h 1265"/>
                <a:gd name="T48" fmla="*/ 0 w 1955"/>
                <a:gd name="T49" fmla="*/ 1241 h 1265"/>
                <a:gd name="T50" fmla="*/ 248 w 1955"/>
                <a:gd name="T51" fmla="*/ 1223 h 1265"/>
                <a:gd name="T52" fmla="*/ 676 w 1955"/>
                <a:gd name="T53" fmla="*/ 1139 h 1265"/>
                <a:gd name="T54" fmla="*/ 1056 w 1955"/>
                <a:gd name="T55" fmla="*/ 1049 h 1265"/>
                <a:gd name="T56" fmla="*/ 1394 w 1955"/>
                <a:gd name="T57" fmla="*/ 959 h 1265"/>
                <a:gd name="T58" fmla="*/ 1678 w 1955"/>
                <a:gd name="T59" fmla="*/ 863 h 1265"/>
                <a:gd name="T60" fmla="*/ 1898 w 1955"/>
                <a:gd name="T61" fmla="*/ 767 h 1265"/>
                <a:gd name="T62" fmla="*/ 2058 w 1955"/>
                <a:gd name="T63" fmla="*/ 677 h 1265"/>
                <a:gd name="T64" fmla="*/ 2137 w 1955"/>
                <a:gd name="T65" fmla="*/ 581 h 1265"/>
                <a:gd name="T66" fmla="*/ 2158 w 1955"/>
                <a:gd name="T67" fmla="*/ 533 h 126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955" h="1265">
                  <a:moveTo>
                    <a:pt x="1955" y="533"/>
                  </a:moveTo>
                  <a:lnTo>
                    <a:pt x="1955" y="485"/>
                  </a:lnTo>
                  <a:lnTo>
                    <a:pt x="1937" y="438"/>
                  </a:lnTo>
                  <a:lnTo>
                    <a:pt x="1901" y="390"/>
                  </a:lnTo>
                  <a:lnTo>
                    <a:pt x="1842" y="348"/>
                  </a:lnTo>
                  <a:lnTo>
                    <a:pt x="1770" y="306"/>
                  </a:lnTo>
                  <a:lnTo>
                    <a:pt x="1686" y="270"/>
                  </a:lnTo>
                  <a:lnTo>
                    <a:pt x="1579" y="228"/>
                  </a:lnTo>
                  <a:lnTo>
                    <a:pt x="1459" y="198"/>
                  </a:lnTo>
                  <a:lnTo>
                    <a:pt x="1327" y="162"/>
                  </a:lnTo>
                  <a:lnTo>
                    <a:pt x="1178" y="132"/>
                  </a:lnTo>
                  <a:lnTo>
                    <a:pt x="1010" y="102"/>
                  </a:lnTo>
                  <a:lnTo>
                    <a:pt x="837" y="78"/>
                  </a:lnTo>
                  <a:lnTo>
                    <a:pt x="646" y="54"/>
                  </a:lnTo>
                  <a:lnTo>
                    <a:pt x="442" y="36"/>
                  </a:lnTo>
                  <a:lnTo>
                    <a:pt x="227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1" y="30"/>
                  </a:lnTo>
                  <a:lnTo>
                    <a:pt x="431" y="48"/>
                  </a:lnTo>
                  <a:lnTo>
                    <a:pt x="628" y="66"/>
                  </a:lnTo>
                  <a:lnTo>
                    <a:pt x="813" y="90"/>
                  </a:lnTo>
                  <a:lnTo>
                    <a:pt x="987" y="114"/>
                  </a:lnTo>
                  <a:lnTo>
                    <a:pt x="1148" y="144"/>
                  </a:lnTo>
                  <a:lnTo>
                    <a:pt x="1292" y="174"/>
                  </a:lnTo>
                  <a:lnTo>
                    <a:pt x="1423" y="204"/>
                  </a:lnTo>
                  <a:lnTo>
                    <a:pt x="1537" y="240"/>
                  </a:lnTo>
                  <a:lnTo>
                    <a:pt x="1638" y="276"/>
                  </a:lnTo>
                  <a:lnTo>
                    <a:pt x="1728" y="318"/>
                  </a:lnTo>
                  <a:lnTo>
                    <a:pt x="1794" y="360"/>
                  </a:lnTo>
                  <a:lnTo>
                    <a:pt x="1848" y="402"/>
                  </a:lnTo>
                  <a:lnTo>
                    <a:pt x="1883" y="443"/>
                  </a:lnTo>
                  <a:lnTo>
                    <a:pt x="1901" y="491"/>
                  </a:lnTo>
                  <a:lnTo>
                    <a:pt x="1901" y="539"/>
                  </a:lnTo>
                  <a:lnTo>
                    <a:pt x="1883" y="587"/>
                  </a:lnTo>
                  <a:lnTo>
                    <a:pt x="1854" y="629"/>
                  </a:lnTo>
                  <a:lnTo>
                    <a:pt x="1806" y="677"/>
                  </a:lnTo>
                  <a:lnTo>
                    <a:pt x="1746" y="719"/>
                  </a:lnTo>
                  <a:lnTo>
                    <a:pt x="1668" y="767"/>
                  </a:lnTo>
                  <a:lnTo>
                    <a:pt x="1579" y="809"/>
                  </a:lnTo>
                  <a:lnTo>
                    <a:pt x="1471" y="857"/>
                  </a:lnTo>
                  <a:lnTo>
                    <a:pt x="1357" y="899"/>
                  </a:lnTo>
                  <a:lnTo>
                    <a:pt x="1226" y="941"/>
                  </a:lnTo>
                  <a:lnTo>
                    <a:pt x="1088" y="989"/>
                  </a:lnTo>
                  <a:lnTo>
                    <a:pt x="933" y="1031"/>
                  </a:lnTo>
                  <a:lnTo>
                    <a:pt x="765" y="1073"/>
                  </a:lnTo>
                  <a:lnTo>
                    <a:pt x="592" y="1115"/>
                  </a:lnTo>
                  <a:lnTo>
                    <a:pt x="407" y="1157"/>
                  </a:lnTo>
                  <a:lnTo>
                    <a:pt x="209" y="1199"/>
                  </a:lnTo>
                  <a:lnTo>
                    <a:pt x="0" y="1241"/>
                  </a:lnTo>
                  <a:lnTo>
                    <a:pt x="0" y="1265"/>
                  </a:lnTo>
                  <a:lnTo>
                    <a:pt x="215" y="1223"/>
                  </a:lnTo>
                  <a:lnTo>
                    <a:pt x="413" y="1181"/>
                  </a:lnTo>
                  <a:lnTo>
                    <a:pt x="610" y="1139"/>
                  </a:lnTo>
                  <a:lnTo>
                    <a:pt x="789" y="1091"/>
                  </a:lnTo>
                  <a:lnTo>
                    <a:pt x="957" y="1049"/>
                  </a:lnTo>
                  <a:lnTo>
                    <a:pt x="1118" y="1001"/>
                  </a:lnTo>
                  <a:lnTo>
                    <a:pt x="1262" y="959"/>
                  </a:lnTo>
                  <a:lnTo>
                    <a:pt x="1393" y="911"/>
                  </a:lnTo>
                  <a:lnTo>
                    <a:pt x="1513" y="863"/>
                  </a:lnTo>
                  <a:lnTo>
                    <a:pt x="1620" y="815"/>
                  </a:lnTo>
                  <a:lnTo>
                    <a:pt x="1716" y="767"/>
                  </a:lnTo>
                  <a:lnTo>
                    <a:pt x="1794" y="725"/>
                  </a:lnTo>
                  <a:lnTo>
                    <a:pt x="1860" y="677"/>
                  </a:lnTo>
                  <a:lnTo>
                    <a:pt x="1907" y="629"/>
                  </a:lnTo>
                  <a:lnTo>
                    <a:pt x="1937" y="581"/>
                  </a:lnTo>
                  <a:lnTo>
                    <a:pt x="1955" y="53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38" name="Freeform 9"/>
            <p:cNvSpPr>
              <a:spLocks/>
            </p:cNvSpPr>
            <p:nvPr/>
          </p:nvSpPr>
          <p:spPr bwMode="hidden">
            <a:xfrm>
              <a:off x="0" y="0"/>
              <a:ext cx="4709" cy="2901"/>
            </a:xfrm>
            <a:custGeom>
              <a:avLst/>
              <a:gdLst>
                <a:gd name="T0" fmla="*/ 5213 w 4694"/>
                <a:gd name="T1" fmla="*/ 797 h 2901"/>
                <a:gd name="T2" fmla="*/ 5179 w 4694"/>
                <a:gd name="T3" fmla="*/ 665 h 2901"/>
                <a:gd name="T4" fmla="*/ 5096 w 4694"/>
                <a:gd name="T5" fmla="*/ 540 h 2901"/>
                <a:gd name="T6" fmla="*/ 4961 w 4694"/>
                <a:gd name="T7" fmla="*/ 426 h 2901"/>
                <a:gd name="T8" fmla="*/ 4776 w 4694"/>
                <a:gd name="T9" fmla="*/ 312 h 2901"/>
                <a:gd name="T10" fmla="*/ 4535 w 4694"/>
                <a:gd name="T11" fmla="*/ 216 h 2901"/>
                <a:gd name="T12" fmla="*/ 4257 w 4694"/>
                <a:gd name="T13" fmla="*/ 120 h 2901"/>
                <a:gd name="T14" fmla="*/ 3931 w 4694"/>
                <a:gd name="T15" fmla="*/ 36 h 2901"/>
                <a:gd name="T16" fmla="*/ 3559 w 4694"/>
                <a:gd name="T17" fmla="*/ 0 h 2901"/>
                <a:gd name="T18" fmla="*/ 3931 w 4694"/>
                <a:gd name="T19" fmla="*/ 78 h 2901"/>
                <a:gd name="T20" fmla="*/ 4257 w 4694"/>
                <a:gd name="T21" fmla="*/ 162 h 2901"/>
                <a:gd name="T22" fmla="*/ 4535 w 4694"/>
                <a:gd name="T23" fmla="*/ 258 h 2901"/>
                <a:gd name="T24" fmla="*/ 4764 w 4694"/>
                <a:gd name="T25" fmla="*/ 366 h 2901"/>
                <a:gd name="T26" fmla="*/ 4936 w 4694"/>
                <a:gd name="T27" fmla="*/ 480 h 2901"/>
                <a:gd name="T28" fmla="*/ 5057 w 4694"/>
                <a:gd name="T29" fmla="*/ 605 h 2901"/>
                <a:gd name="T30" fmla="*/ 5121 w 4694"/>
                <a:gd name="T31" fmla="*/ 737 h 2901"/>
                <a:gd name="T32" fmla="*/ 5121 w 4694"/>
                <a:gd name="T33" fmla="*/ 875 h 2901"/>
                <a:gd name="T34" fmla="*/ 5077 w 4694"/>
                <a:gd name="T35" fmla="*/ 1001 h 2901"/>
                <a:gd name="T36" fmla="*/ 4989 w 4694"/>
                <a:gd name="T37" fmla="*/ 1127 h 2901"/>
                <a:gd name="T38" fmla="*/ 4854 w 4694"/>
                <a:gd name="T39" fmla="*/ 1259 h 2901"/>
                <a:gd name="T40" fmla="*/ 4685 w 4694"/>
                <a:gd name="T41" fmla="*/ 1385 h 2901"/>
                <a:gd name="T42" fmla="*/ 4470 w 4694"/>
                <a:gd name="T43" fmla="*/ 1517 h 2901"/>
                <a:gd name="T44" fmla="*/ 4222 w 4694"/>
                <a:gd name="T45" fmla="*/ 1648 h 2901"/>
                <a:gd name="T46" fmla="*/ 3939 w 4694"/>
                <a:gd name="T47" fmla="*/ 1774 h 2901"/>
                <a:gd name="T48" fmla="*/ 3620 w 4694"/>
                <a:gd name="T49" fmla="*/ 1906 h 2901"/>
                <a:gd name="T50" fmla="*/ 3268 w 4694"/>
                <a:gd name="T51" fmla="*/ 2032 h 2901"/>
                <a:gd name="T52" fmla="*/ 2883 w 4694"/>
                <a:gd name="T53" fmla="*/ 2164 h 2901"/>
                <a:gd name="T54" fmla="*/ 2470 w 4694"/>
                <a:gd name="T55" fmla="*/ 2284 h 2901"/>
                <a:gd name="T56" fmla="*/ 2022 w 4694"/>
                <a:gd name="T57" fmla="*/ 2410 h 2901"/>
                <a:gd name="T58" fmla="*/ 1561 w 4694"/>
                <a:gd name="T59" fmla="*/ 2530 h 2901"/>
                <a:gd name="T60" fmla="*/ 550 w 4694"/>
                <a:gd name="T61" fmla="*/ 2757 h 2901"/>
                <a:gd name="T62" fmla="*/ 0 w 4694"/>
                <a:gd name="T63" fmla="*/ 2901 h 2901"/>
                <a:gd name="T64" fmla="*/ 1068 w 4694"/>
                <a:gd name="T65" fmla="*/ 2674 h 2901"/>
                <a:gd name="T66" fmla="*/ 1819 w 4694"/>
                <a:gd name="T67" fmla="*/ 2494 h 2901"/>
                <a:gd name="T68" fmla="*/ 2288 w 4694"/>
                <a:gd name="T69" fmla="*/ 2374 h 2901"/>
                <a:gd name="T70" fmla="*/ 2721 w 4694"/>
                <a:gd name="T71" fmla="*/ 2248 h 2901"/>
                <a:gd name="T72" fmla="*/ 3128 w 4694"/>
                <a:gd name="T73" fmla="*/ 2116 h 2901"/>
                <a:gd name="T74" fmla="*/ 3500 w 4694"/>
                <a:gd name="T75" fmla="*/ 1984 h 2901"/>
                <a:gd name="T76" fmla="*/ 3845 w 4694"/>
                <a:gd name="T77" fmla="*/ 1858 h 2901"/>
                <a:gd name="T78" fmla="*/ 4151 w 4694"/>
                <a:gd name="T79" fmla="*/ 1720 h 2901"/>
                <a:gd name="T80" fmla="*/ 4425 w 4694"/>
                <a:gd name="T81" fmla="*/ 1589 h 2901"/>
                <a:gd name="T82" fmla="*/ 4658 w 4694"/>
                <a:gd name="T83" fmla="*/ 1457 h 2901"/>
                <a:gd name="T84" fmla="*/ 4854 w 4694"/>
                <a:gd name="T85" fmla="*/ 1325 h 2901"/>
                <a:gd name="T86" fmla="*/ 5009 w 4694"/>
                <a:gd name="T87" fmla="*/ 1193 h 2901"/>
                <a:gd name="T88" fmla="*/ 5121 w 4694"/>
                <a:gd name="T89" fmla="*/ 1061 h 2901"/>
                <a:gd name="T90" fmla="*/ 5186 w 4694"/>
                <a:gd name="T91" fmla="*/ 935 h 2901"/>
                <a:gd name="T92" fmla="*/ 5207 w 4694"/>
                <a:gd name="T93" fmla="*/ 869 h 290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4694" h="2901">
                  <a:moveTo>
                    <a:pt x="4688" y="869"/>
                  </a:moveTo>
                  <a:lnTo>
                    <a:pt x="4694" y="797"/>
                  </a:lnTo>
                  <a:lnTo>
                    <a:pt x="4688" y="731"/>
                  </a:lnTo>
                  <a:lnTo>
                    <a:pt x="4664" y="665"/>
                  </a:lnTo>
                  <a:lnTo>
                    <a:pt x="4634" y="599"/>
                  </a:lnTo>
                  <a:lnTo>
                    <a:pt x="4586" y="540"/>
                  </a:lnTo>
                  <a:lnTo>
                    <a:pt x="4532" y="480"/>
                  </a:lnTo>
                  <a:lnTo>
                    <a:pt x="4466" y="426"/>
                  </a:lnTo>
                  <a:lnTo>
                    <a:pt x="4389" y="366"/>
                  </a:lnTo>
                  <a:lnTo>
                    <a:pt x="4299" y="312"/>
                  </a:lnTo>
                  <a:lnTo>
                    <a:pt x="4197" y="264"/>
                  </a:lnTo>
                  <a:lnTo>
                    <a:pt x="4084" y="216"/>
                  </a:lnTo>
                  <a:lnTo>
                    <a:pt x="3964" y="168"/>
                  </a:lnTo>
                  <a:lnTo>
                    <a:pt x="3833" y="120"/>
                  </a:lnTo>
                  <a:lnTo>
                    <a:pt x="3689" y="78"/>
                  </a:lnTo>
                  <a:lnTo>
                    <a:pt x="3540" y="36"/>
                  </a:lnTo>
                  <a:lnTo>
                    <a:pt x="3378" y="0"/>
                  </a:lnTo>
                  <a:lnTo>
                    <a:pt x="3205" y="0"/>
                  </a:lnTo>
                  <a:lnTo>
                    <a:pt x="3378" y="36"/>
                  </a:lnTo>
                  <a:lnTo>
                    <a:pt x="3540" y="78"/>
                  </a:lnTo>
                  <a:lnTo>
                    <a:pt x="3689" y="120"/>
                  </a:lnTo>
                  <a:lnTo>
                    <a:pt x="3833" y="162"/>
                  </a:lnTo>
                  <a:lnTo>
                    <a:pt x="3964" y="210"/>
                  </a:lnTo>
                  <a:lnTo>
                    <a:pt x="4084" y="258"/>
                  </a:lnTo>
                  <a:lnTo>
                    <a:pt x="4191" y="312"/>
                  </a:lnTo>
                  <a:lnTo>
                    <a:pt x="4287" y="366"/>
                  </a:lnTo>
                  <a:lnTo>
                    <a:pt x="4371" y="420"/>
                  </a:lnTo>
                  <a:lnTo>
                    <a:pt x="4443" y="480"/>
                  </a:lnTo>
                  <a:lnTo>
                    <a:pt x="4502" y="540"/>
                  </a:lnTo>
                  <a:lnTo>
                    <a:pt x="4550" y="605"/>
                  </a:lnTo>
                  <a:lnTo>
                    <a:pt x="4586" y="671"/>
                  </a:lnTo>
                  <a:lnTo>
                    <a:pt x="4610" y="737"/>
                  </a:lnTo>
                  <a:lnTo>
                    <a:pt x="4616" y="803"/>
                  </a:lnTo>
                  <a:lnTo>
                    <a:pt x="4610" y="875"/>
                  </a:lnTo>
                  <a:lnTo>
                    <a:pt x="4592" y="935"/>
                  </a:lnTo>
                  <a:lnTo>
                    <a:pt x="4568" y="1001"/>
                  </a:lnTo>
                  <a:lnTo>
                    <a:pt x="4532" y="1067"/>
                  </a:lnTo>
                  <a:lnTo>
                    <a:pt x="4490" y="1127"/>
                  </a:lnTo>
                  <a:lnTo>
                    <a:pt x="4437" y="1193"/>
                  </a:lnTo>
                  <a:lnTo>
                    <a:pt x="4371" y="1259"/>
                  </a:lnTo>
                  <a:lnTo>
                    <a:pt x="4299" y="1325"/>
                  </a:lnTo>
                  <a:lnTo>
                    <a:pt x="4215" y="1385"/>
                  </a:lnTo>
                  <a:lnTo>
                    <a:pt x="4126" y="1451"/>
                  </a:lnTo>
                  <a:lnTo>
                    <a:pt x="4024" y="1517"/>
                  </a:lnTo>
                  <a:lnTo>
                    <a:pt x="3916" y="1583"/>
                  </a:lnTo>
                  <a:lnTo>
                    <a:pt x="3803" y="1648"/>
                  </a:lnTo>
                  <a:lnTo>
                    <a:pt x="3677" y="1714"/>
                  </a:lnTo>
                  <a:lnTo>
                    <a:pt x="3546" y="1774"/>
                  </a:lnTo>
                  <a:lnTo>
                    <a:pt x="3408" y="1840"/>
                  </a:lnTo>
                  <a:lnTo>
                    <a:pt x="3259" y="1906"/>
                  </a:lnTo>
                  <a:lnTo>
                    <a:pt x="3103" y="1972"/>
                  </a:lnTo>
                  <a:lnTo>
                    <a:pt x="2942" y="2032"/>
                  </a:lnTo>
                  <a:lnTo>
                    <a:pt x="2768" y="2098"/>
                  </a:lnTo>
                  <a:lnTo>
                    <a:pt x="2595" y="2164"/>
                  </a:lnTo>
                  <a:lnTo>
                    <a:pt x="2410" y="2224"/>
                  </a:lnTo>
                  <a:lnTo>
                    <a:pt x="2224" y="2284"/>
                  </a:lnTo>
                  <a:lnTo>
                    <a:pt x="2027" y="2350"/>
                  </a:lnTo>
                  <a:lnTo>
                    <a:pt x="1824" y="2410"/>
                  </a:lnTo>
                  <a:lnTo>
                    <a:pt x="1614" y="2470"/>
                  </a:lnTo>
                  <a:lnTo>
                    <a:pt x="1399" y="2530"/>
                  </a:lnTo>
                  <a:lnTo>
                    <a:pt x="957" y="2644"/>
                  </a:lnTo>
                  <a:lnTo>
                    <a:pt x="484" y="2757"/>
                  </a:lnTo>
                  <a:lnTo>
                    <a:pt x="0" y="2865"/>
                  </a:lnTo>
                  <a:lnTo>
                    <a:pt x="0" y="2901"/>
                  </a:lnTo>
                  <a:lnTo>
                    <a:pt x="496" y="2787"/>
                  </a:lnTo>
                  <a:lnTo>
                    <a:pt x="969" y="2674"/>
                  </a:lnTo>
                  <a:lnTo>
                    <a:pt x="1423" y="2554"/>
                  </a:lnTo>
                  <a:lnTo>
                    <a:pt x="1638" y="2494"/>
                  </a:lnTo>
                  <a:lnTo>
                    <a:pt x="1854" y="2434"/>
                  </a:lnTo>
                  <a:lnTo>
                    <a:pt x="2057" y="2374"/>
                  </a:lnTo>
                  <a:lnTo>
                    <a:pt x="2254" y="2308"/>
                  </a:lnTo>
                  <a:lnTo>
                    <a:pt x="2451" y="2248"/>
                  </a:lnTo>
                  <a:lnTo>
                    <a:pt x="2637" y="2182"/>
                  </a:lnTo>
                  <a:lnTo>
                    <a:pt x="2816" y="2116"/>
                  </a:lnTo>
                  <a:lnTo>
                    <a:pt x="2990" y="2050"/>
                  </a:lnTo>
                  <a:lnTo>
                    <a:pt x="3151" y="1984"/>
                  </a:lnTo>
                  <a:lnTo>
                    <a:pt x="3312" y="1924"/>
                  </a:lnTo>
                  <a:lnTo>
                    <a:pt x="3462" y="1858"/>
                  </a:lnTo>
                  <a:lnTo>
                    <a:pt x="3605" y="1792"/>
                  </a:lnTo>
                  <a:lnTo>
                    <a:pt x="3737" y="1720"/>
                  </a:lnTo>
                  <a:lnTo>
                    <a:pt x="3863" y="1654"/>
                  </a:lnTo>
                  <a:lnTo>
                    <a:pt x="3982" y="1589"/>
                  </a:lnTo>
                  <a:lnTo>
                    <a:pt x="4090" y="1523"/>
                  </a:lnTo>
                  <a:lnTo>
                    <a:pt x="4191" y="1457"/>
                  </a:lnTo>
                  <a:lnTo>
                    <a:pt x="4287" y="1391"/>
                  </a:lnTo>
                  <a:lnTo>
                    <a:pt x="4371" y="1325"/>
                  </a:lnTo>
                  <a:lnTo>
                    <a:pt x="4443" y="1259"/>
                  </a:lnTo>
                  <a:lnTo>
                    <a:pt x="4508" y="1193"/>
                  </a:lnTo>
                  <a:lnTo>
                    <a:pt x="4562" y="1127"/>
                  </a:lnTo>
                  <a:lnTo>
                    <a:pt x="4610" y="1061"/>
                  </a:lnTo>
                  <a:lnTo>
                    <a:pt x="4646" y="995"/>
                  </a:lnTo>
                  <a:lnTo>
                    <a:pt x="4670" y="935"/>
                  </a:lnTo>
                  <a:lnTo>
                    <a:pt x="4688" y="86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39" name="Freeform 10"/>
            <p:cNvSpPr>
              <a:spLocks/>
            </p:cNvSpPr>
            <p:nvPr/>
          </p:nvSpPr>
          <p:spPr bwMode="hidden">
            <a:xfrm>
              <a:off x="0" y="0"/>
              <a:ext cx="3773" cy="2356"/>
            </a:xfrm>
            <a:custGeom>
              <a:avLst/>
              <a:gdLst>
                <a:gd name="T0" fmla="*/ 4176 w 3761"/>
                <a:gd name="T1" fmla="*/ 719 h 2356"/>
                <a:gd name="T2" fmla="*/ 4144 w 3761"/>
                <a:gd name="T3" fmla="*/ 599 h 2356"/>
                <a:gd name="T4" fmla="*/ 4059 w 3761"/>
                <a:gd name="T5" fmla="*/ 486 h 2356"/>
                <a:gd name="T6" fmla="*/ 3910 w 3761"/>
                <a:gd name="T7" fmla="*/ 378 h 2356"/>
                <a:gd name="T8" fmla="*/ 3720 w 3761"/>
                <a:gd name="T9" fmla="*/ 282 h 2356"/>
                <a:gd name="T10" fmla="*/ 3473 w 3761"/>
                <a:gd name="T11" fmla="*/ 192 h 2356"/>
                <a:gd name="T12" fmla="*/ 3181 w 3761"/>
                <a:gd name="T13" fmla="*/ 108 h 2356"/>
                <a:gd name="T14" fmla="*/ 2842 w 3761"/>
                <a:gd name="T15" fmla="*/ 36 h 2356"/>
                <a:gd name="T16" fmla="*/ 2476 w 3761"/>
                <a:gd name="T17" fmla="*/ 0 h 2356"/>
                <a:gd name="T18" fmla="*/ 2863 w 3761"/>
                <a:gd name="T19" fmla="*/ 72 h 2356"/>
                <a:gd name="T20" fmla="*/ 3194 w 3761"/>
                <a:gd name="T21" fmla="*/ 150 h 2356"/>
                <a:gd name="T22" fmla="*/ 3486 w 3761"/>
                <a:gd name="T23" fmla="*/ 234 h 2356"/>
                <a:gd name="T24" fmla="*/ 3720 w 3761"/>
                <a:gd name="T25" fmla="*/ 330 h 2356"/>
                <a:gd name="T26" fmla="*/ 3903 w 3761"/>
                <a:gd name="T27" fmla="*/ 432 h 2356"/>
                <a:gd name="T28" fmla="*/ 4027 w 3761"/>
                <a:gd name="T29" fmla="*/ 545 h 2356"/>
                <a:gd name="T30" fmla="*/ 4092 w 3761"/>
                <a:gd name="T31" fmla="*/ 665 h 2356"/>
                <a:gd name="T32" fmla="*/ 4098 w 3761"/>
                <a:gd name="T33" fmla="*/ 791 h 2356"/>
                <a:gd name="T34" fmla="*/ 4059 w 3761"/>
                <a:gd name="T35" fmla="*/ 887 h 2356"/>
                <a:gd name="T36" fmla="*/ 3992 w 3761"/>
                <a:gd name="T37" fmla="*/ 989 h 2356"/>
                <a:gd name="T38" fmla="*/ 3884 w 3761"/>
                <a:gd name="T39" fmla="*/ 1091 h 2356"/>
                <a:gd name="T40" fmla="*/ 3746 w 3761"/>
                <a:gd name="T41" fmla="*/ 1187 h 2356"/>
                <a:gd name="T42" fmla="*/ 3579 w 3761"/>
                <a:gd name="T43" fmla="*/ 1289 h 2356"/>
                <a:gd name="T44" fmla="*/ 3381 w 3761"/>
                <a:gd name="T45" fmla="*/ 1391 h 2356"/>
                <a:gd name="T46" fmla="*/ 3148 w 3761"/>
                <a:gd name="T47" fmla="*/ 1493 h 2356"/>
                <a:gd name="T48" fmla="*/ 2896 w 3761"/>
                <a:gd name="T49" fmla="*/ 1589 h 2356"/>
                <a:gd name="T50" fmla="*/ 2306 w 3761"/>
                <a:gd name="T51" fmla="*/ 1786 h 2356"/>
                <a:gd name="T52" fmla="*/ 1624 w 3761"/>
                <a:gd name="T53" fmla="*/ 1972 h 2356"/>
                <a:gd name="T54" fmla="*/ 854 w 3761"/>
                <a:gd name="T55" fmla="*/ 2158 h 2356"/>
                <a:gd name="T56" fmla="*/ 0 w 3761"/>
                <a:gd name="T57" fmla="*/ 2326 h 2356"/>
                <a:gd name="T58" fmla="*/ 434 w 3761"/>
                <a:gd name="T59" fmla="*/ 2272 h 2356"/>
                <a:gd name="T60" fmla="*/ 1274 w 3761"/>
                <a:gd name="T61" fmla="*/ 2092 h 2356"/>
                <a:gd name="T62" fmla="*/ 2010 w 3761"/>
                <a:gd name="T63" fmla="*/ 1900 h 2356"/>
                <a:gd name="T64" fmla="*/ 2656 w 3761"/>
                <a:gd name="T65" fmla="*/ 1702 h 2356"/>
                <a:gd name="T66" fmla="*/ 2944 w 3761"/>
                <a:gd name="T67" fmla="*/ 1607 h 2356"/>
                <a:gd name="T68" fmla="*/ 3201 w 3761"/>
                <a:gd name="T69" fmla="*/ 1505 h 2356"/>
                <a:gd name="T70" fmla="*/ 3434 w 3761"/>
                <a:gd name="T71" fmla="*/ 1403 h 2356"/>
                <a:gd name="T72" fmla="*/ 3641 w 3761"/>
                <a:gd name="T73" fmla="*/ 1301 h 2356"/>
                <a:gd name="T74" fmla="*/ 3812 w 3761"/>
                <a:gd name="T75" fmla="*/ 1193 h 2356"/>
                <a:gd name="T76" fmla="*/ 3951 w 3761"/>
                <a:gd name="T77" fmla="*/ 1091 h 2356"/>
                <a:gd name="T78" fmla="*/ 4059 w 3761"/>
                <a:gd name="T79" fmla="*/ 989 h 2356"/>
                <a:gd name="T80" fmla="*/ 4131 w 3761"/>
                <a:gd name="T81" fmla="*/ 887 h 2356"/>
                <a:gd name="T82" fmla="*/ 4170 w 3761"/>
                <a:gd name="T83" fmla="*/ 785 h 235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3761" h="2356">
                  <a:moveTo>
                    <a:pt x="3755" y="785"/>
                  </a:moveTo>
                  <a:lnTo>
                    <a:pt x="3761" y="719"/>
                  </a:lnTo>
                  <a:lnTo>
                    <a:pt x="3755" y="659"/>
                  </a:lnTo>
                  <a:lnTo>
                    <a:pt x="3731" y="599"/>
                  </a:lnTo>
                  <a:lnTo>
                    <a:pt x="3701" y="545"/>
                  </a:lnTo>
                  <a:lnTo>
                    <a:pt x="3653" y="486"/>
                  </a:lnTo>
                  <a:lnTo>
                    <a:pt x="3593" y="432"/>
                  </a:lnTo>
                  <a:lnTo>
                    <a:pt x="3522" y="378"/>
                  </a:lnTo>
                  <a:lnTo>
                    <a:pt x="3444" y="330"/>
                  </a:lnTo>
                  <a:lnTo>
                    <a:pt x="3348" y="282"/>
                  </a:lnTo>
                  <a:lnTo>
                    <a:pt x="3241" y="234"/>
                  </a:lnTo>
                  <a:lnTo>
                    <a:pt x="3127" y="192"/>
                  </a:lnTo>
                  <a:lnTo>
                    <a:pt x="3002" y="150"/>
                  </a:lnTo>
                  <a:lnTo>
                    <a:pt x="2864" y="108"/>
                  </a:lnTo>
                  <a:lnTo>
                    <a:pt x="2715" y="72"/>
                  </a:lnTo>
                  <a:lnTo>
                    <a:pt x="2559" y="36"/>
                  </a:lnTo>
                  <a:lnTo>
                    <a:pt x="2392" y="0"/>
                  </a:lnTo>
                  <a:lnTo>
                    <a:pt x="2230" y="0"/>
                  </a:lnTo>
                  <a:lnTo>
                    <a:pt x="2410" y="36"/>
                  </a:lnTo>
                  <a:lnTo>
                    <a:pt x="2577" y="72"/>
                  </a:lnTo>
                  <a:lnTo>
                    <a:pt x="2732" y="108"/>
                  </a:lnTo>
                  <a:lnTo>
                    <a:pt x="2876" y="150"/>
                  </a:lnTo>
                  <a:lnTo>
                    <a:pt x="3014" y="192"/>
                  </a:lnTo>
                  <a:lnTo>
                    <a:pt x="3139" y="234"/>
                  </a:lnTo>
                  <a:lnTo>
                    <a:pt x="3253" y="282"/>
                  </a:lnTo>
                  <a:lnTo>
                    <a:pt x="3348" y="330"/>
                  </a:lnTo>
                  <a:lnTo>
                    <a:pt x="3438" y="384"/>
                  </a:lnTo>
                  <a:lnTo>
                    <a:pt x="3516" y="432"/>
                  </a:lnTo>
                  <a:lnTo>
                    <a:pt x="3576" y="492"/>
                  </a:lnTo>
                  <a:lnTo>
                    <a:pt x="3623" y="545"/>
                  </a:lnTo>
                  <a:lnTo>
                    <a:pt x="3665" y="605"/>
                  </a:lnTo>
                  <a:lnTo>
                    <a:pt x="3683" y="665"/>
                  </a:lnTo>
                  <a:lnTo>
                    <a:pt x="3695" y="725"/>
                  </a:lnTo>
                  <a:lnTo>
                    <a:pt x="3689" y="791"/>
                  </a:lnTo>
                  <a:lnTo>
                    <a:pt x="3677" y="839"/>
                  </a:lnTo>
                  <a:lnTo>
                    <a:pt x="3653" y="887"/>
                  </a:lnTo>
                  <a:lnTo>
                    <a:pt x="3629" y="941"/>
                  </a:lnTo>
                  <a:lnTo>
                    <a:pt x="3593" y="989"/>
                  </a:lnTo>
                  <a:lnTo>
                    <a:pt x="3546" y="1037"/>
                  </a:lnTo>
                  <a:lnTo>
                    <a:pt x="3498" y="1091"/>
                  </a:lnTo>
                  <a:lnTo>
                    <a:pt x="3438" y="1139"/>
                  </a:lnTo>
                  <a:lnTo>
                    <a:pt x="3372" y="1187"/>
                  </a:lnTo>
                  <a:lnTo>
                    <a:pt x="3301" y="1241"/>
                  </a:lnTo>
                  <a:lnTo>
                    <a:pt x="3223" y="1289"/>
                  </a:lnTo>
                  <a:lnTo>
                    <a:pt x="3133" y="1343"/>
                  </a:lnTo>
                  <a:lnTo>
                    <a:pt x="3043" y="1391"/>
                  </a:lnTo>
                  <a:lnTo>
                    <a:pt x="2942" y="1439"/>
                  </a:lnTo>
                  <a:lnTo>
                    <a:pt x="2834" y="1493"/>
                  </a:lnTo>
                  <a:lnTo>
                    <a:pt x="2727" y="1541"/>
                  </a:lnTo>
                  <a:lnTo>
                    <a:pt x="2607" y="1589"/>
                  </a:lnTo>
                  <a:lnTo>
                    <a:pt x="2356" y="1690"/>
                  </a:lnTo>
                  <a:lnTo>
                    <a:pt x="2075" y="1786"/>
                  </a:lnTo>
                  <a:lnTo>
                    <a:pt x="1782" y="1882"/>
                  </a:lnTo>
                  <a:lnTo>
                    <a:pt x="1459" y="1972"/>
                  </a:lnTo>
                  <a:lnTo>
                    <a:pt x="1124" y="2068"/>
                  </a:lnTo>
                  <a:lnTo>
                    <a:pt x="765" y="2158"/>
                  </a:lnTo>
                  <a:lnTo>
                    <a:pt x="389" y="2242"/>
                  </a:lnTo>
                  <a:lnTo>
                    <a:pt x="0" y="2326"/>
                  </a:lnTo>
                  <a:lnTo>
                    <a:pt x="0" y="2356"/>
                  </a:lnTo>
                  <a:lnTo>
                    <a:pt x="401" y="2272"/>
                  </a:lnTo>
                  <a:lnTo>
                    <a:pt x="777" y="2182"/>
                  </a:lnTo>
                  <a:lnTo>
                    <a:pt x="1142" y="2092"/>
                  </a:lnTo>
                  <a:lnTo>
                    <a:pt x="1483" y="1996"/>
                  </a:lnTo>
                  <a:lnTo>
                    <a:pt x="1812" y="1900"/>
                  </a:lnTo>
                  <a:lnTo>
                    <a:pt x="2111" y="1804"/>
                  </a:lnTo>
                  <a:lnTo>
                    <a:pt x="2392" y="1702"/>
                  </a:lnTo>
                  <a:lnTo>
                    <a:pt x="2523" y="1654"/>
                  </a:lnTo>
                  <a:lnTo>
                    <a:pt x="2649" y="1607"/>
                  </a:lnTo>
                  <a:lnTo>
                    <a:pt x="2768" y="1553"/>
                  </a:lnTo>
                  <a:lnTo>
                    <a:pt x="2882" y="1505"/>
                  </a:lnTo>
                  <a:lnTo>
                    <a:pt x="2990" y="1451"/>
                  </a:lnTo>
                  <a:lnTo>
                    <a:pt x="3091" y="1403"/>
                  </a:lnTo>
                  <a:lnTo>
                    <a:pt x="3187" y="1349"/>
                  </a:lnTo>
                  <a:lnTo>
                    <a:pt x="3277" y="1301"/>
                  </a:lnTo>
                  <a:lnTo>
                    <a:pt x="3354" y="1247"/>
                  </a:lnTo>
                  <a:lnTo>
                    <a:pt x="3432" y="1193"/>
                  </a:lnTo>
                  <a:lnTo>
                    <a:pt x="3498" y="1145"/>
                  </a:lnTo>
                  <a:lnTo>
                    <a:pt x="3558" y="1091"/>
                  </a:lnTo>
                  <a:lnTo>
                    <a:pt x="3611" y="1043"/>
                  </a:lnTo>
                  <a:lnTo>
                    <a:pt x="3653" y="989"/>
                  </a:lnTo>
                  <a:lnTo>
                    <a:pt x="3689" y="941"/>
                  </a:lnTo>
                  <a:lnTo>
                    <a:pt x="3719" y="887"/>
                  </a:lnTo>
                  <a:lnTo>
                    <a:pt x="3743" y="833"/>
                  </a:lnTo>
                  <a:lnTo>
                    <a:pt x="3755" y="78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40" name="Freeform 11"/>
            <p:cNvSpPr>
              <a:spLocks/>
            </p:cNvSpPr>
            <p:nvPr/>
          </p:nvSpPr>
          <p:spPr bwMode="hidden">
            <a:xfrm>
              <a:off x="0" y="0"/>
              <a:ext cx="2933" cy="1846"/>
            </a:xfrm>
            <a:custGeom>
              <a:avLst/>
              <a:gdLst>
                <a:gd name="T0" fmla="*/ 3235 w 2924"/>
                <a:gd name="T1" fmla="*/ 647 h 1846"/>
                <a:gd name="T2" fmla="*/ 3182 w 2924"/>
                <a:gd name="T3" fmla="*/ 528 h 1846"/>
                <a:gd name="T4" fmla="*/ 3045 w 2924"/>
                <a:gd name="T5" fmla="*/ 414 h 1846"/>
                <a:gd name="T6" fmla="*/ 2830 w 2924"/>
                <a:gd name="T7" fmla="*/ 318 h 1846"/>
                <a:gd name="T8" fmla="*/ 2546 w 2924"/>
                <a:gd name="T9" fmla="*/ 228 h 1846"/>
                <a:gd name="T10" fmla="*/ 2194 w 2924"/>
                <a:gd name="T11" fmla="*/ 150 h 1846"/>
                <a:gd name="T12" fmla="*/ 1773 w 2924"/>
                <a:gd name="T13" fmla="*/ 78 h 1846"/>
                <a:gd name="T14" fmla="*/ 1310 w 2924"/>
                <a:gd name="T15" fmla="*/ 24 h 1846"/>
                <a:gd name="T16" fmla="*/ 760 w 2924"/>
                <a:gd name="T17" fmla="*/ 0 h 1846"/>
                <a:gd name="T18" fmla="*/ 1322 w 2924"/>
                <a:gd name="T19" fmla="*/ 48 h 1846"/>
                <a:gd name="T20" fmla="*/ 1791 w 2924"/>
                <a:gd name="T21" fmla="*/ 108 h 1846"/>
                <a:gd name="T22" fmla="*/ 2222 w 2924"/>
                <a:gd name="T23" fmla="*/ 180 h 1846"/>
                <a:gd name="T24" fmla="*/ 2574 w 2924"/>
                <a:gd name="T25" fmla="*/ 264 h 1846"/>
                <a:gd name="T26" fmla="*/ 2844 w 2924"/>
                <a:gd name="T27" fmla="*/ 360 h 1846"/>
                <a:gd name="T28" fmla="*/ 3045 w 2924"/>
                <a:gd name="T29" fmla="*/ 468 h 1846"/>
                <a:gd name="T30" fmla="*/ 3149 w 2924"/>
                <a:gd name="T31" fmla="*/ 587 h 1846"/>
                <a:gd name="T32" fmla="*/ 3169 w 2924"/>
                <a:gd name="T33" fmla="*/ 713 h 1846"/>
                <a:gd name="T34" fmla="*/ 3142 w 2924"/>
                <a:gd name="T35" fmla="*/ 785 h 1846"/>
                <a:gd name="T36" fmla="*/ 3089 w 2924"/>
                <a:gd name="T37" fmla="*/ 857 h 1846"/>
                <a:gd name="T38" fmla="*/ 2904 w 2924"/>
                <a:gd name="T39" fmla="*/ 1001 h 1846"/>
                <a:gd name="T40" fmla="*/ 2622 w 2924"/>
                <a:gd name="T41" fmla="*/ 1145 h 1846"/>
                <a:gd name="T42" fmla="*/ 2250 w 2924"/>
                <a:gd name="T43" fmla="*/ 1289 h 1846"/>
                <a:gd name="T44" fmla="*/ 1791 w 2924"/>
                <a:gd name="T45" fmla="*/ 1433 h 1846"/>
                <a:gd name="T46" fmla="*/ 1274 w 2924"/>
                <a:gd name="T47" fmla="*/ 1571 h 1846"/>
                <a:gd name="T48" fmla="*/ 670 w 2924"/>
                <a:gd name="T49" fmla="*/ 1702 h 1846"/>
                <a:gd name="T50" fmla="*/ 0 w 2924"/>
                <a:gd name="T51" fmla="*/ 1828 h 1846"/>
                <a:gd name="T52" fmla="*/ 344 w 2924"/>
                <a:gd name="T53" fmla="*/ 1780 h 1846"/>
                <a:gd name="T54" fmla="*/ 996 w 2924"/>
                <a:gd name="T55" fmla="*/ 1648 h 1846"/>
                <a:gd name="T56" fmla="*/ 1570 w 2924"/>
                <a:gd name="T57" fmla="*/ 1511 h 1846"/>
                <a:gd name="T58" fmla="*/ 2069 w 2924"/>
                <a:gd name="T59" fmla="*/ 1367 h 1846"/>
                <a:gd name="T60" fmla="*/ 2491 w 2924"/>
                <a:gd name="T61" fmla="*/ 1223 h 1846"/>
                <a:gd name="T62" fmla="*/ 2830 w 2924"/>
                <a:gd name="T63" fmla="*/ 1079 h 1846"/>
                <a:gd name="T64" fmla="*/ 3071 w 2924"/>
                <a:gd name="T65" fmla="*/ 929 h 1846"/>
                <a:gd name="T66" fmla="*/ 3182 w 2924"/>
                <a:gd name="T67" fmla="*/ 815 h 1846"/>
                <a:gd name="T68" fmla="*/ 3222 w 2924"/>
                <a:gd name="T69" fmla="*/ 743 h 1846"/>
                <a:gd name="T70" fmla="*/ 3235 w 2924"/>
                <a:gd name="T71" fmla="*/ 707 h 184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2924" h="1846">
                  <a:moveTo>
                    <a:pt x="2924" y="707"/>
                  </a:moveTo>
                  <a:lnTo>
                    <a:pt x="2924" y="647"/>
                  </a:lnTo>
                  <a:lnTo>
                    <a:pt x="2912" y="581"/>
                  </a:lnTo>
                  <a:lnTo>
                    <a:pt x="2876" y="528"/>
                  </a:lnTo>
                  <a:lnTo>
                    <a:pt x="2822" y="468"/>
                  </a:lnTo>
                  <a:lnTo>
                    <a:pt x="2750" y="414"/>
                  </a:lnTo>
                  <a:lnTo>
                    <a:pt x="2667" y="366"/>
                  </a:lnTo>
                  <a:lnTo>
                    <a:pt x="2559" y="318"/>
                  </a:lnTo>
                  <a:lnTo>
                    <a:pt x="2440" y="270"/>
                  </a:lnTo>
                  <a:lnTo>
                    <a:pt x="2302" y="228"/>
                  </a:lnTo>
                  <a:lnTo>
                    <a:pt x="2153" y="186"/>
                  </a:lnTo>
                  <a:lnTo>
                    <a:pt x="1985" y="150"/>
                  </a:lnTo>
                  <a:lnTo>
                    <a:pt x="1806" y="114"/>
                  </a:lnTo>
                  <a:lnTo>
                    <a:pt x="1608" y="78"/>
                  </a:lnTo>
                  <a:lnTo>
                    <a:pt x="1399" y="54"/>
                  </a:lnTo>
                  <a:lnTo>
                    <a:pt x="1178" y="24"/>
                  </a:lnTo>
                  <a:lnTo>
                    <a:pt x="945" y="0"/>
                  </a:lnTo>
                  <a:lnTo>
                    <a:pt x="694" y="0"/>
                  </a:lnTo>
                  <a:lnTo>
                    <a:pt x="945" y="24"/>
                  </a:lnTo>
                  <a:lnTo>
                    <a:pt x="1190" y="48"/>
                  </a:lnTo>
                  <a:lnTo>
                    <a:pt x="1417" y="78"/>
                  </a:lnTo>
                  <a:lnTo>
                    <a:pt x="1626" y="108"/>
                  </a:lnTo>
                  <a:lnTo>
                    <a:pt x="1824" y="144"/>
                  </a:lnTo>
                  <a:lnTo>
                    <a:pt x="2009" y="180"/>
                  </a:lnTo>
                  <a:lnTo>
                    <a:pt x="2176" y="222"/>
                  </a:lnTo>
                  <a:lnTo>
                    <a:pt x="2326" y="264"/>
                  </a:lnTo>
                  <a:lnTo>
                    <a:pt x="2457" y="312"/>
                  </a:lnTo>
                  <a:lnTo>
                    <a:pt x="2571" y="360"/>
                  </a:lnTo>
                  <a:lnTo>
                    <a:pt x="2667" y="414"/>
                  </a:lnTo>
                  <a:lnTo>
                    <a:pt x="2750" y="468"/>
                  </a:lnTo>
                  <a:lnTo>
                    <a:pt x="2804" y="528"/>
                  </a:lnTo>
                  <a:lnTo>
                    <a:pt x="2846" y="587"/>
                  </a:lnTo>
                  <a:lnTo>
                    <a:pt x="2864" y="647"/>
                  </a:lnTo>
                  <a:lnTo>
                    <a:pt x="2864" y="713"/>
                  </a:lnTo>
                  <a:lnTo>
                    <a:pt x="2852" y="749"/>
                  </a:lnTo>
                  <a:lnTo>
                    <a:pt x="2840" y="785"/>
                  </a:lnTo>
                  <a:lnTo>
                    <a:pt x="2816" y="821"/>
                  </a:lnTo>
                  <a:lnTo>
                    <a:pt x="2792" y="857"/>
                  </a:lnTo>
                  <a:lnTo>
                    <a:pt x="2721" y="929"/>
                  </a:lnTo>
                  <a:lnTo>
                    <a:pt x="2625" y="1001"/>
                  </a:lnTo>
                  <a:lnTo>
                    <a:pt x="2505" y="1073"/>
                  </a:lnTo>
                  <a:lnTo>
                    <a:pt x="2368" y="1145"/>
                  </a:lnTo>
                  <a:lnTo>
                    <a:pt x="2212" y="1217"/>
                  </a:lnTo>
                  <a:lnTo>
                    <a:pt x="2033" y="1289"/>
                  </a:lnTo>
                  <a:lnTo>
                    <a:pt x="1842" y="1361"/>
                  </a:lnTo>
                  <a:lnTo>
                    <a:pt x="1626" y="1433"/>
                  </a:lnTo>
                  <a:lnTo>
                    <a:pt x="1393" y="1499"/>
                  </a:lnTo>
                  <a:lnTo>
                    <a:pt x="1142" y="1571"/>
                  </a:lnTo>
                  <a:lnTo>
                    <a:pt x="879" y="1636"/>
                  </a:lnTo>
                  <a:lnTo>
                    <a:pt x="604" y="1702"/>
                  </a:lnTo>
                  <a:lnTo>
                    <a:pt x="305" y="1768"/>
                  </a:lnTo>
                  <a:lnTo>
                    <a:pt x="0" y="1828"/>
                  </a:lnTo>
                  <a:lnTo>
                    <a:pt x="0" y="1846"/>
                  </a:lnTo>
                  <a:lnTo>
                    <a:pt x="311" y="1780"/>
                  </a:lnTo>
                  <a:lnTo>
                    <a:pt x="610" y="1714"/>
                  </a:lnTo>
                  <a:lnTo>
                    <a:pt x="897" y="1648"/>
                  </a:lnTo>
                  <a:lnTo>
                    <a:pt x="1166" y="1583"/>
                  </a:lnTo>
                  <a:lnTo>
                    <a:pt x="1417" y="1511"/>
                  </a:lnTo>
                  <a:lnTo>
                    <a:pt x="1656" y="1439"/>
                  </a:lnTo>
                  <a:lnTo>
                    <a:pt x="1871" y="1367"/>
                  </a:lnTo>
                  <a:lnTo>
                    <a:pt x="2075" y="1295"/>
                  </a:lnTo>
                  <a:lnTo>
                    <a:pt x="2254" y="1223"/>
                  </a:lnTo>
                  <a:lnTo>
                    <a:pt x="2416" y="1151"/>
                  </a:lnTo>
                  <a:lnTo>
                    <a:pt x="2559" y="1079"/>
                  </a:lnTo>
                  <a:lnTo>
                    <a:pt x="2679" y="1001"/>
                  </a:lnTo>
                  <a:lnTo>
                    <a:pt x="2774" y="929"/>
                  </a:lnTo>
                  <a:lnTo>
                    <a:pt x="2846" y="857"/>
                  </a:lnTo>
                  <a:lnTo>
                    <a:pt x="2876" y="815"/>
                  </a:lnTo>
                  <a:lnTo>
                    <a:pt x="2900" y="779"/>
                  </a:lnTo>
                  <a:lnTo>
                    <a:pt x="2912" y="743"/>
                  </a:lnTo>
                  <a:lnTo>
                    <a:pt x="2924" y="70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41" name="Freeform 12"/>
            <p:cNvSpPr>
              <a:spLocks/>
            </p:cNvSpPr>
            <p:nvPr/>
          </p:nvSpPr>
          <p:spPr bwMode="hidden">
            <a:xfrm>
              <a:off x="114" y="2847"/>
              <a:ext cx="1493" cy="204"/>
            </a:xfrm>
            <a:custGeom>
              <a:avLst/>
              <a:gdLst>
                <a:gd name="T0" fmla="*/ 1564 w 1488"/>
                <a:gd name="T1" fmla="*/ 204 h 204"/>
                <a:gd name="T2" fmla="*/ 0 w 1488"/>
                <a:gd name="T3" fmla="*/ 18 h 204"/>
                <a:gd name="T4" fmla="*/ 77 w 1488"/>
                <a:gd name="T5" fmla="*/ 0 h 204"/>
                <a:gd name="T6" fmla="*/ 1656 w 1488"/>
                <a:gd name="T7" fmla="*/ 186 h 204"/>
                <a:gd name="T8" fmla="*/ 1564 w 1488"/>
                <a:gd name="T9" fmla="*/ 204 h 204"/>
                <a:gd name="T10" fmla="*/ 1564 w 1488"/>
                <a:gd name="T11" fmla="*/ 204 h 20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88" h="204">
                  <a:moveTo>
                    <a:pt x="1399" y="204"/>
                  </a:moveTo>
                  <a:lnTo>
                    <a:pt x="0" y="18"/>
                  </a:lnTo>
                  <a:lnTo>
                    <a:pt x="77" y="0"/>
                  </a:lnTo>
                  <a:lnTo>
                    <a:pt x="1488" y="186"/>
                  </a:lnTo>
                  <a:lnTo>
                    <a:pt x="1399" y="20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42" name="Rectangle 13"/>
            <p:cNvSpPr>
              <a:spLocks noChangeArrowheads="1"/>
            </p:cNvSpPr>
            <p:nvPr/>
          </p:nvSpPr>
          <p:spPr bwMode="hidden">
            <a:xfrm>
              <a:off x="473" y="3105"/>
              <a:ext cx="1" cy="1"/>
            </a:xfrm>
            <a:prstGeom prst="rect">
              <a:avLst/>
            </a:prstGeom>
            <a:solidFill>
              <a:srgbClr val="1414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b="1">
                  <a:solidFill>
                    <a:srgbClr val="CC3300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rgbClr val="CC3300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rgbClr val="CC3300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rgbClr val="CC3300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rgbClr val="CC3300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b="1">
                  <a:solidFill>
                    <a:srgbClr val="CC3300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b="1">
                  <a:solidFill>
                    <a:srgbClr val="CC3300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b="1">
                  <a:solidFill>
                    <a:srgbClr val="CC3300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b="1">
                  <a:solidFill>
                    <a:srgbClr val="CC3300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12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043" name="Rectangle 14"/>
            <p:cNvSpPr>
              <a:spLocks noChangeArrowheads="1"/>
            </p:cNvSpPr>
            <p:nvPr/>
          </p:nvSpPr>
          <p:spPr bwMode="hidden">
            <a:xfrm>
              <a:off x="473" y="3105"/>
              <a:ext cx="1" cy="1"/>
            </a:xfrm>
            <a:prstGeom prst="rect">
              <a:avLst/>
            </a:prstGeom>
            <a:solidFill>
              <a:srgbClr val="1414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b="1">
                  <a:solidFill>
                    <a:srgbClr val="CC3300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rgbClr val="CC3300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rgbClr val="CC3300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rgbClr val="CC3300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rgbClr val="CC3300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b="1">
                  <a:solidFill>
                    <a:srgbClr val="CC3300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b="1">
                  <a:solidFill>
                    <a:srgbClr val="CC3300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b="1">
                  <a:solidFill>
                    <a:srgbClr val="CC3300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b="1">
                  <a:solidFill>
                    <a:srgbClr val="CC3300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12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grpSp>
          <p:nvGrpSpPr>
            <p:cNvPr id="1044" name="Group 15"/>
            <p:cNvGrpSpPr>
              <a:grpSpLocks/>
            </p:cNvGrpSpPr>
            <p:nvPr/>
          </p:nvGrpSpPr>
          <p:grpSpPr bwMode="auto">
            <a:xfrm>
              <a:off x="192" y="2284"/>
              <a:ext cx="1254" cy="923"/>
              <a:chOff x="192" y="2284"/>
              <a:chExt cx="1254" cy="923"/>
            </a:xfrm>
          </p:grpSpPr>
          <p:sp>
            <p:nvSpPr>
              <p:cNvPr id="1045" name="Freeform 16"/>
              <p:cNvSpPr>
                <a:spLocks/>
              </p:cNvSpPr>
              <p:nvPr/>
            </p:nvSpPr>
            <p:spPr bwMode="hidden">
              <a:xfrm>
                <a:off x="408" y="3009"/>
                <a:ext cx="47" cy="6"/>
              </a:xfrm>
              <a:custGeom>
                <a:avLst/>
                <a:gdLst>
                  <a:gd name="T0" fmla="*/ 47 w 47"/>
                  <a:gd name="T1" fmla="*/ 6 h 6"/>
                  <a:gd name="T2" fmla="*/ 0 w 47"/>
                  <a:gd name="T3" fmla="*/ 0 h 6"/>
                  <a:gd name="T4" fmla="*/ 0 w 47"/>
                  <a:gd name="T5" fmla="*/ 0 h 6"/>
                  <a:gd name="T6" fmla="*/ 47 w 47"/>
                  <a:gd name="T7" fmla="*/ 6 h 6"/>
                  <a:gd name="T8" fmla="*/ 47 w 47"/>
                  <a:gd name="T9" fmla="*/ 6 h 6"/>
                  <a:gd name="T10" fmla="*/ 47 w 47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" h="6">
                    <a:moveTo>
                      <a:pt x="47" y="6"/>
                    </a:moveTo>
                    <a:lnTo>
                      <a:pt x="0" y="0"/>
                    </a:lnTo>
                    <a:lnTo>
                      <a:pt x="47" y="6"/>
                    </a:lnTo>
                    <a:close/>
                  </a:path>
                </a:pathLst>
              </a:custGeom>
              <a:solidFill>
                <a:srgbClr val="1414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46" name="Freeform 17"/>
              <p:cNvSpPr>
                <a:spLocks/>
              </p:cNvSpPr>
              <p:nvPr/>
            </p:nvSpPr>
            <p:spPr bwMode="hidden">
              <a:xfrm>
                <a:off x="912" y="2284"/>
                <a:ext cx="324" cy="162"/>
              </a:xfrm>
              <a:custGeom>
                <a:avLst/>
                <a:gdLst>
                  <a:gd name="T0" fmla="*/ 0 w 323"/>
                  <a:gd name="T1" fmla="*/ 24 h 162"/>
                  <a:gd name="T2" fmla="*/ 6 w 323"/>
                  <a:gd name="T3" fmla="*/ 24 h 162"/>
                  <a:gd name="T4" fmla="*/ 12 w 323"/>
                  <a:gd name="T5" fmla="*/ 18 h 162"/>
                  <a:gd name="T6" fmla="*/ 48 w 323"/>
                  <a:gd name="T7" fmla="*/ 6 h 162"/>
                  <a:gd name="T8" fmla="*/ 101 w 323"/>
                  <a:gd name="T9" fmla="*/ 0 h 162"/>
                  <a:gd name="T10" fmla="*/ 137 w 323"/>
                  <a:gd name="T11" fmla="*/ 6 h 162"/>
                  <a:gd name="T12" fmla="*/ 206 w 323"/>
                  <a:gd name="T13" fmla="*/ 18 h 162"/>
                  <a:gd name="T14" fmla="*/ 272 w 323"/>
                  <a:gd name="T15" fmla="*/ 54 h 162"/>
                  <a:gd name="T16" fmla="*/ 320 w 323"/>
                  <a:gd name="T17" fmla="*/ 90 h 162"/>
                  <a:gd name="T18" fmla="*/ 350 w 323"/>
                  <a:gd name="T19" fmla="*/ 114 h 162"/>
                  <a:gd name="T20" fmla="*/ 356 w 323"/>
                  <a:gd name="T21" fmla="*/ 126 h 162"/>
                  <a:gd name="T22" fmla="*/ 356 w 323"/>
                  <a:gd name="T23" fmla="*/ 126 h 162"/>
                  <a:gd name="T24" fmla="*/ 254 w 323"/>
                  <a:gd name="T25" fmla="*/ 162 h 162"/>
                  <a:gd name="T26" fmla="*/ 0 w 323"/>
                  <a:gd name="T27" fmla="*/ 24 h 162"/>
                  <a:gd name="T28" fmla="*/ 0 w 323"/>
                  <a:gd name="T29" fmla="*/ 24 h 16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323" h="162">
                    <a:moveTo>
                      <a:pt x="0" y="24"/>
                    </a:moveTo>
                    <a:lnTo>
                      <a:pt x="6" y="24"/>
                    </a:lnTo>
                    <a:lnTo>
                      <a:pt x="12" y="18"/>
                    </a:lnTo>
                    <a:lnTo>
                      <a:pt x="48" y="6"/>
                    </a:lnTo>
                    <a:lnTo>
                      <a:pt x="101" y="0"/>
                    </a:lnTo>
                    <a:lnTo>
                      <a:pt x="137" y="6"/>
                    </a:lnTo>
                    <a:lnTo>
                      <a:pt x="173" y="18"/>
                    </a:lnTo>
                    <a:lnTo>
                      <a:pt x="239" y="54"/>
                    </a:lnTo>
                    <a:lnTo>
                      <a:pt x="287" y="90"/>
                    </a:lnTo>
                    <a:lnTo>
                      <a:pt x="317" y="114"/>
                    </a:lnTo>
                    <a:lnTo>
                      <a:pt x="323" y="126"/>
                    </a:lnTo>
                    <a:lnTo>
                      <a:pt x="221" y="162"/>
                    </a:lnTo>
                    <a:lnTo>
                      <a:pt x="0" y="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47" name="Freeform 18"/>
              <p:cNvSpPr>
                <a:spLocks noEditPoints="1"/>
              </p:cNvSpPr>
              <p:nvPr/>
            </p:nvSpPr>
            <p:spPr bwMode="hidden">
              <a:xfrm>
                <a:off x="192" y="2284"/>
                <a:ext cx="1254" cy="923"/>
              </a:xfrm>
              <a:custGeom>
                <a:avLst/>
                <a:gdLst>
                  <a:gd name="T0" fmla="*/ 1298 w 1250"/>
                  <a:gd name="T1" fmla="*/ 641 h 923"/>
                  <a:gd name="T2" fmla="*/ 1298 w 1250"/>
                  <a:gd name="T3" fmla="*/ 473 h 923"/>
                  <a:gd name="T4" fmla="*/ 1268 w 1250"/>
                  <a:gd name="T5" fmla="*/ 384 h 923"/>
                  <a:gd name="T6" fmla="*/ 1244 w 1250"/>
                  <a:gd name="T7" fmla="*/ 288 h 923"/>
                  <a:gd name="T8" fmla="*/ 1171 w 1250"/>
                  <a:gd name="T9" fmla="*/ 174 h 923"/>
                  <a:gd name="T10" fmla="*/ 1080 w 1250"/>
                  <a:gd name="T11" fmla="*/ 96 h 923"/>
                  <a:gd name="T12" fmla="*/ 1062 w 1250"/>
                  <a:gd name="T13" fmla="*/ 72 h 923"/>
                  <a:gd name="T14" fmla="*/ 990 w 1250"/>
                  <a:gd name="T15" fmla="*/ 18 h 923"/>
                  <a:gd name="T16" fmla="*/ 918 w 1250"/>
                  <a:gd name="T17" fmla="*/ 6 h 923"/>
                  <a:gd name="T18" fmla="*/ 778 w 1250"/>
                  <a:gd name="T19" fmla="*/ 24 h 923"/>
                  <a:gd name="T20" fmla="*/ 730 w 1250"/>
                  <a:gd name="T21" fmla="*/ 42 h 923"/>
                  <a:gd name="T22" fmla="*/ 634 w 1250"/>
                  <a:gd name="T23" fmla="*/ 120 h 923"/>
                  <a:gd name="T24" fmla="*/ 598 w 1250"/>
                  <a:gd name="T25" fmla="*/ 228 h 923"/>
                  <a:gd name="T26" fmla="*/ 575 w 1250"/>
                  <a:gd name="T27" fmla="*/ 348 h 923"/>
                  <a:gd name="T28" fmla="*/ 464 w 1250"/>
                  <a:gd name="T29" fmla="*/ 479 h 923"/>
                  <a:gd name="T30" fmla="*/ 446 w 1250"/>
                  <a:gd name="T31" fmla="*/ 539 h 923"/>
                  <a:gd name="T32" fmla="*/ 386 w 1250"/>
                  <a:gd name="T33" fmla="*/ 599 h 923"/>
                  <a:gd name="T34" fmla="*/ 338 w 1250"/>
                  <a:gd name="T35" fmla="*/ 629 h 923"/>
                  <a:gd name="T36" fmla="*/ 326 w 1250"/>
                  <a:gd name="T37" fmla="*/ 635 h 923"/>
                  <a:gd name="T38" fmla="*/ 290 w 1250"/>
                  <a:gd name="T39" fmla="*/ 677 h 923"/>
                  <a:gd name="T40" fmla="*/ 150 w 1250"/>
                  <a:gd name="T41" fmla="*/ 797 h 923"/>
                  <a:gd name="T42" fmla="*/ 54 w 1250"/>
                  <a:gd name="T43" fmla="*/ 839 h 923"/>
                  <a:gd name="T44" fmla="*/ 156 w 1250"/>
                  <a:gd name="T45" fmla="*/ 905 h 923"/>
                  <a:gd name="T46" fmla="*/ 273 w 1250"/>
                  <a:gd name="T47" fmla="*/ 869 h 923"/>
                  <a:gd name="T48" fmla="*/ 706 w 1250"/>
                  <a:gd name="T49" fmla="*/ 827 h 923"/>
                  <a:gd name="T50" fmla="*/ 766 w 1250"/>
                  <a:gd name="T51" fmla="*/ 725 h 923"/>
                  <a:gd name="T52" fmla="*/ 760 w 1250"/>
                  <a:gd name="T53" fmla="*/ 611 h 923"/>
                  <a:gd name="T54" fmla="*/ 875 w 1250"/>
                  <a:gd name="T55" fmla="*/ 551 h 923"/>
                  <a:gd name="T56" fmla="*/ 978 w 1250"/>
                  <a:gd name="T57" fmla="*/ 449 h 923"/>
                  <a:gd name="T58" fmla="*/ 1008 w 1250"/>
                  <a:gd name="T59" fmla="*/ 414 h 923"/>
                  <a:gd name="T60" fmla="*/ 1074 w 1250"/>
                  <a:gd name="T61" fmla="*/ 318 h 923"/>
                  <a:gd name="T62" fmla="*/ 1131 w 1250"/>
                  <a:gd name="T63" fmla="*/ 336 h 923"/>
                  <a:gd name="T64" fmla="*/ 1250 w 1250"/>
                  <a:gd name="T65" fmla="*/ 617 h 923"/>
                  <a:gd name="T66" fmla="*/ 1244 w 1250"/>
                  <a:gd name="T67" fmla="*/ 689 h 923"/>
                  <a:gd name="T68" fmla="*/ 1280 w 1250"/>
                  <a:gd name="T69" fmla="*/ 749 h 923"/>
                  <a:gd name="T70" fmla="*/ 1334 w 1250"/>
                  <a:gd name="T71" fmla="*/ 713 h 923"/>
                  <a:gd name="T72" fmla="*/ 1370 w 1250"/>
                  <a:gd name="T73" fmla="*/ 749 h 923"/>
                  <a:gd name="T74" fmla="*/ 1382 w 1250"/>
                  <a:gd name="T75" fmla="*/ 743 h 923"/>
                  <a:gd name="T76" fmla="*/ 760 w 1250"/>
                  <a:gd name="T77" fmla="*/ 264 h 923"/>
                  <a:gd name="T78" fmla="*/ 883 w 1250"/>
                  <a:gd name="T79" fmla="*/ 372 h 923"/>
                  <a:gd name="T80" fmla="*/ 857 w 1250"/>
                  <a:gd name="T81" fmla="*/ 443 h 923"/>
                  <a:gd name="T82" fmla="*/ 772 w 1250"/>
                  <a:gd name="T83" fmla="*/ 515 h 923"/>
                  <a:gd name="T84" fmla="*/ 724 w 1250"/>
                  <a:gd name="T85" fmla="*/ 569 h 923"/>
                  <a:gd name="T86" fmla="*/ 682 w 1250"/>
                  <a:gd name="T87" fmla="*/ 593 h 923"/>
                  <a:gd name="T88" fmla="*/ 640 w 1250"/>
                  <a:gd name="T89" fmla="*/ 617 h 923"/>
                  <a:gd name="T90" fmla="*/ 628 w 1250"/>
                  <a:gd name="T91" fmla="*/ 707 h 923"/>
                  <a:gd name="T92" fmla="*/ 386 w 1250"/>
                  <a:gd name="T93" fmla="*/ 755 h 923"/>
                  <a:gd name="T94" fmla="*/ 422 w 1250"/>
                  <a:gd name="T95" fmla="*/ 641 h 923"/>
                  <a:gd name="T96" fmla="*/ 458 w 1250"/>
                  <a:gd name="T97" fmla="*/ 647 h 923"/>
                  <a:gd name="T98" fmla="*/ 483 w 1250"/>
                  <a:gd name="T99" fmla="*/ 617 h 923"/>
                  <a:gd name="T100" fmla="*/ 634 w 1250"/>
                  <a:gd name="T101" fmla="*/ 515 h 923"/>
                  <a:gd name="T102" fmla="*/ 682 w 1250"/>
                  <a:gd name="T103" fmla="*/ 473 h 923"/>
                  <a:gd name="T104" fmla="*/ 706 w 1250"/>
                  <a:gd name="T105" fmla="*/ 396 h 923"/>
                  <a:gd name="T106" fmla="*/ 706 w 1250"/>
                  <a:gd name="T107" fmla="*/ 378 h 923"/>
                  <a:gd name="T108" fmla="*/ 730 w 1250"/>
                  <a:gd name="T109" fmla="*/ 270 h 923"/>
                  <a:gd name="T110" fmla="*/ 748 w 1250"/>
                  <a:gd name="T111" fmla="*/ 192 h 923"/>
                  <a:gd name="T112" fmla="*/ 760 w 1250"/>
                  <a:gd name="T113" fmla="*/ 264 h 923"/>
                  <a:gd name="T114" fmla="*/ 598 w 1250"/>
                  <a:gd name="T115" fmla="*/ 455 h 923"/>
                  <a:gd name="T116" fmla="*/ 700 w 1250"/>
                  <a:gd name="T117" fmla="*/ 803 h 923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1250" h="923">
                    <a:moveTo>
                      <a:pt x="1244" y="713"/>
                    </a:moveTo>
                    <a:lnTo>
                      <a:pt x="1214" y="683"/>
                    </a:lnTo>
                    <a:lnTo>
                      <a:pt x="1166" y="653"/>
                    </a:lnTo>
                    <a:lnTo>
                      <a:pt x="1166" y="641"/>
                    </a:lnTo>
                    <a:lnTo>
                      <a:pt x="1172" y="617"/>
                    </a:lnTo>
                    <a:lnTo>
                      <a:pt x="1172" y="581"/>
                    </a:lnTo>
                    <a:lnTo>
                      <a:pt x="1172" y="545"/>
                    </a:lnTo>
                    <a:lnTo>
                      <a:pt x="1172" y="509"/>
                    </a:lnTo>
                    <a:lnTo>
                      <a:pt x="1166" y="473"/>
                    </a:lnTo>
                    <a:lnTo>
                      <a:pt x="1154" y="443"/>
                    </a:lnTo>
                    <a:lnTo>
                      <a:pt x="1148" y="431"/>
                    </a:lnTo>
                    <a:lnTo>
                      <a:pt x="1142" y="425"/>
                    </a:lnTo>
                    <a:lnTo>
                      <a:pt x="1142" y="408"/>
                    </a:lnTo>
                    <a:lnTo>
                      <a:pt x="1136" y="384"/>
                    </a:lnTo>
                    <a:lnTo>
                      <a:pt x="1130" y="354"/>
                    </a:lnTo>
                    <a:lnTo>
                      <a:pt x="1118" y="324"/>
                    </a:lnTo>
                    <a:lnTo>
                      <a:pt x="1106" y="300"/>
                    </a:lnTo>
                    <a:lnTo>
                      <a:pt x="1112" y="294"/>
                    </a:lnTo>
                    <a:lnTo>
                      <a:pt x="1112" y="288"/>
                    </a:lnTo>
                    <a:lnTo>
                      <a:pt x="1112" y="270"/>
                    </a:lnTo>
                    <a:lnTo>
                      <a:pt x="1106" y="252"/>
                    </a:lnTo>
                    <a:lnTo>
                      <a:pt x="1083" y="210"/>
                    </a:lnTo>
                    <a:lnTo>
                      <a:pt x="1059" y="180"/>
                    </a:lnTo>
                    <a:lnTo>
                      <a:pt x="1053" y="174"/>
                    </a:lnTo>
                    <a:lnTo>
                      <a:pt x="1047" y="168"/>
                    </a:lnTo>
                    <a:lnTo>
                      <a:pt x="1041" y="126"/>
                    </a:lnTo>
                    <a:lnTo>
                      <a:pt x="1017" y="114"/>
                    </a:lnTo>
                    <a:lnTo>
                      <a:pt x="987" y="90"/>
                    </a:lnTo>
                    <a:lnTo>
                      <a:pt x="981" y="96"/>
                    </a:lnTo>
                    <a:lnTo>
                      <a:pt x="981" y="102"/>
                    </a:lnTo>
                    <a:lnTo>
                      <a:pt x="975" y="120"/>
                    </a:lnTo>
                    <a:lnTo>
                      <a:pt x="975" y="108"/>
                    </a:lnTo>
                    <a:lnTo>
                      <a:pt x="969" y="90"/>
                    </a:lnTo>
                    <a:lnTo>
                      <a:pt x="963" y="72"/>
                    </a:lnTo>
                    <a:lnTo>
                      <a:pt x="963" y="66"/>
                    </a:lnTo>
                    <a:lnTo>
                      <a:pt x="933" y="42"/>
                    </a:lnTo>
                    <a:lnTo>
                      <a:pt x="921" y="36"/>
                    </a:lnTo>
                    <a:lnTo>
                      <a:pt x="915" y="30"/>
                    </a:lnTo>
                    <a:lnTo>
                      <a:pt x="891" y="18"/>
                    </a:lnTo>
                    <a:lnTo>
                      <a:pt x="885" y="18"/>
                    </a:lnTo>
                    <a:lnTo>
                      <a:pt x="867" y="18"/>
                    </a:lnTo>
                    <a:lnTo>
                      <a:pt x="855" y="18"/>
                    </a:lnTo>
                    <a:lnTo>
                      <a:pt x="849" y="18"/>
                    </a:lnTo>
                    <a:lnTo>
                      <a:pt x="819" y="6"/>
                    </a:lnTo>
                    <a:lnTo>
                      <a:pt x="796" y="0"/>
                    </a:lnTo>
                    <a:lnTo>
                      <a:pt x="772" y="6"/>
                    </a:lnTo>
                    <a:lnTo>
                      <a:pt x="754" y="18"/>
                    </a:lnTo>
                    <a:lnTo>
                      <a:pt x="730" y="18"/>
                    </a:lnTo>
                    <a:lnTo>
                      <a:pt x="712" y="24"/>
                    </a:lnTo>
                    <a:lnTo>
                      <a:pt x="700" y="30"/>
                    </a:lnTo>
                    <a:lnTo>
                      <a:pt x="694" y="30"/>
                    </a:lnTo>
                    <a:lnTo>
                      <a:pt x="688" y="30"/>
                    </a:lnTo>
                    <a:lnTo>
                      <a:pt x="664" y="42"/>
                    </a:lnTo>
                    <a:lnTo>
                      <a:pt x="628" y="60"/>
                    </a:lnTo>
                    <a:lnTo>
                      <a:pt x="586" y="90"/>
                    </a:lnTo>
                    <a:lnTo>
                      <a:pt x="574" y="108"/>
                    </a:lnTo>
                    <a:lnTo>
                      <a:pt x="562" y="120"/>
                    </a:lnTo>
                    <a:lnTo>
                      <a:pt x="568" y="120"/>
                    </a:lnTo>
                    <a:lnTo>
                      <a:pt x="568" y="114"/>
                    </a:lnTo>
                    <a:lnTo>
                      <a:pt x="550" y="150"/>
                    </a:lnTo>
                    <a:lnTo>
                      <a:pt x="538" y="192"/>
                    </a:lnTo>
                    <a:lnTo>
                      <a:pt x="532" y="216"/>
                    </a:lnTo>
                    <a:lnTo>
                      <a:pt x="532" y="228"/>
                    </a:lnTo>
                    <a:lnTo>
                      <a:pt x="527" y="246"/>
                    </a:lnTo>
                    <a:lnTo>
                      <a:pt x="521" y="276"/>
                    </a:lnTo>
                    <a:lnTo>
                      <a:pt x="515" y="312"/>
                    </a:lnTo>
                    <a:lnTo>
                      <a:pt x="509" y="348"/>
                    </a:lnTo>
                    <a:lnTo>
                      <a:pt x="473" y="390"/>
                    </a:lnTo>
                    <a:lnTo>
                      <a:pt x="473" y="396"/>
                    </a:lnTo>
                    <a:lnTo>
                      <a:pt x="467" y="402"/>
                    </a:lnTo>
                    <a:lnTo>
                      <a:pt x="449" y="437"/>
                    </a:lnTo>
                    <a:lnTo>
                      <a:pt x="431" y="479"/>
                    </a:lnTo>
                    <a:lnTo>
                      <a:pt x="419" y="521"/>
                    </a:lnTo>
                    <a:lnTo>
                      <a:pt x="413" y="527"/>
                    </a:lnTo>
                    <a:lnTo>
                      <a:pt x="413" y="533"/>
                    </a:lnTo>
                    <a:lnTo>
                      <a:pt x="413" y="539"/>
                    </a:lnTo>
                    <a:lnTo>
                      <a:pt x="353" y="599"/>
                    </a:lnTo>
                    <a:lnTo>
                      <a:pt x="347" y="599"/>
                    </a:lnTo>
                    <a:lnTo>
                      <a:pt x="341" y="599"/>
                    </a:lnTo>
                    <a:lnTo>
                      <a:pt x="335" y="611"/>
                    </a:lnTo>
                    <a:lnTo>
                      <a:pt x="311" y="629"/>
                    </a:lnTo>
                    <a:lnTo>
                      <a:pt x="305" y="629"/>
                    </a:lnTo>
                    <a:lnTo>
                      <a:pt x="299" y="629"/>
                    </a:lnTo>
                    <a:lnTo>
                      <a:pt x="299" y="635"/>
                    </a:lnTo>
                    <a:lnTo>
                      <a:pt x="293" y="635"/>
                    </a:lnTo>
                    <a:lnTo>
                      <a:pt x="257" y="659"/>
                    </a:lnTo>
                    <a:lnTo>
                      <a:pt x="257" y="665"/>
                    </a:lnTo>
                    <a:lnTo>
                      <a:pt x="257" y="677"/>
                    </a:lnTo>
                    <a:lnTo>
                      <a:pt x="257" y="701"/>
                    </a:lnTo>
                    <a:lnTo>
                      <a:pt x="257" y="719"/>
                    </a:lnTo>
                    <a:lnTo>
                      <a:pt x="257" y="731"/>
                    </a:lnTo>
                    <a:lnTo>
                      <a:pt x="216" y="725"/>
                    </a:lnTo>
                    <a:lnTo>
                      <a:pt x="150" y="797"/>
                    </a:lnTo>
                    <a:lnTo>
                      <a:pt x="150" y="827"/>
                    </a:lnTo>
                    <a:lnTo>
                      <a:pt x="174" y="827"/>
                    </a:lnTo>
                    <a:lnTo>
                      <a:pt x="114" y="845"/>
                    </a:lnTo>
                    <a:lnTo>
                      <a:pt x="108" y="851"/>
                    </a:lnTo>
                    <a:lnTo>
                      <a:pt x="54" y="839"/>
                    </a:lnTo>
                    <a:lnTo>
                      <a:pt x="0" y="857"/>
                    </a:lnTo>
                    <a:lnTo>
                      <a:pt x="0" y="875"/>
                    </a:lnTo>
                    <a:lnTo>
                      <a:pt x="102" y="893"/>
                    </a:lnTo>
                    <a:lnTo>
                      <a:pt x="96" y="893"/>
                    </a:lnTo>
                    <a:lnTo>
                      <a:pt x="156" y="905"/>
                    </a:lnTo>
                    <a:lnTo>
                      <a:pt x="168" y="899"/>
                    </a:lnTo>
                    <a:lnTo>
                      <a:pt x="311" y="923"/>
                    </a:lnTo>
                    <a:lnTo>
                      <a:pt x="365" y="911"/>
                    </a:lnTo>
                    <a:lnTo>
                      <a:pt x="371" y="887"/>
                    </a:lnTo>
                    <a:lnTo>
                      <a:pt x="240" y="869"/>
                    </a:lnTo>
                    <a:lnTo>
                      <a:pt x="240" y="863"/>
                    </a:lnTo>
                    <a:lnTo>
                      <a:pt x="497" y="791"/>
                    </a:lnTo>
                    <a:lnTo>
                      <a:pt x="503" y="809"/>
                    </a:lnTo>
                    <a:lnTo>
                      <a:pt x="640" y="827"/>
                    </a:lnTo>
                    <a:lnTo>
                      <a:pt x="700" y="725"/>
                    </a:lnTo>
                    <a:lnTo>
                      <a:pt x="658" y="719"/>
                    </a:lnTo>
                    <a:lnTo>
                      <a:pt x="664" y="653"/>
                    </a:lnTo>
                    <a:lnTo>
                      <a:pt x="670" y="623"/>
                    </a:lnTo>
                    <a:lnTo>
                      <a:pt x="694" y="611"/>
                    </a:lnTo>
                    <a:lnTo>
                      <a:pt x="694" y="605"/>
                    </a:lnTo>
                    <a:lnTo>
                      <a:pt x="718" y="587"/>
                    </a:lnTo>
                    <a:lnTo>
                      <a:pt x="748" y="569"/>
                    </a:lnTo>
                    <a:lnTo>
                      <a:pt x="778" y="551"/>
                    </a:lnTo>
                    <a:lnTo>
                      <a:pt x="796" y="533"/>
                    </a:lnTo>
                    <a:lnTo>
                      <a:pt x="819" y="515"/>
                    </a:lnTo>
                    <a:lnTo>
                      <a:pt x="843" y="497"/>
                    </a:lnTo>
                    <a:lnTo>
                      <a:pt x="867" y="467"/>
                    </a:lnTo>
                    <a:lnTo>
                      <a:pt x="879" y="449"/>
                    </a:lnTo>
                    <a:lnTo>
                      <a:pt x="879" y="443"/>
                    </a:lnTo>
                    <a:lnTo>
                      <a:pt x="885" y="443"/>
                    </a:lnTo>
                    <a:lnTo>
                      <a:pt x="891" y="431"/>
                    </a:lnTo>
                    <a:lnTo>
                      <a:pt x="903" y="425"/>
                    </a:lnTo>
                    <a:lnTo>
                      <a:pt x="909" y="414"/>
                    </a:lnTo>
                    <a:lnTo>
                      <a:pt x="909" y="390"/>
                    </a:lnTo>
                    <a:lnTo>
                      <a:pt x="903" y="360"/>
                    </a:lnTo>
                    <a:lnTo>
                      <a:pt x="927" y="348"/>
                    </a:lnTo>
                    <a:lnTo>
                      <a:pt x="951" y="330"/>
                    </a:lnTo>
                    <a:lnTo>
                      <a:pt x="975" y="318"/>
                    </a:lnTo>
                    <a:lnTo>
                      <a:pt x="993" y="300"/>
                    </a:lnTo>
                    <a:lnTo>
                      <a:pt x="999" y="306"/>
                    </a:lnTo>
                    <a:lnTo>
                      <a:pt x="1011" y="306"/>
                    </a:lnTo>
                    <a:lnTo>
                      <a:pt x="1023" y="336"/>
                    </a:lnTo>
                    <a:lnTo>
                      <a:pt x="1071" y="449"/>
                    </a:lnTo>
                    <a:lnTo>
                      <a:pt x="1071" y="467"/>
                    </a:lnTo>
                    <a:lnTo>
                      <a:pt x="1077" y="497"/>
                    </a:lnTo>
                    <a:lnTo>
                      <a:pt x="1101" y="563"/>
                    </a:lnTo>
                    <a:lnTo>
                      <a:pt x="1118" y="617"/>
                    </a:lnTo>
                    <a:lnTo>
                      <a:pt x="1124" y="641"/>
                    </a:lnTo>
                    <a:lnTo>
                      <a:pt x="1124" y="653"/>
                    </a:lnTo>
                    <a:lnTo>
                      <a:pt x="1118" y="659"/>
                    </a:lnTo>
                    <a:lnTo>
                      <a:pt x="1112" y="671"/>
                    </a:lnTo>
                    <a:lnTo>
                      <a:pt x="1112" y="689"/>
                    </a:lnTo>
                    <a:lnTo>
                      <a:pt x="1118" y="701"/>
                    </a:lnTo>
                    <a:lnTo>
                      <a:pt x="1124" y="719"/>
                    </a:lnTo>
                    <a:lnTo>
                      <a:pt x="1130" y="737"/>
                    </a:lnTo>
                    <a:lnTo>
                      <a:pt x="1136" y="749"/>
                    </a:lnTo>
                    <a:lnTo>
                      <a:pt x="1148" y="749"/>
                    </a:lnTo>
                    <a:lnTo>
                      <a:pt x="1154" y="743"/>
                    </a:lnTo>
                    <a:lnTo>
                      <a:pt x="1154" y="725"/>
                    </a:lnTo>
                    <a:lnTo>
                      <a:pt x="1148" y="707"/>
                    </a:lnTo>
                    <a:lnTo>
                      <a:pt x="1148" y="701"/>
                    </a:lnTo>
                    <a:lnTo>
                      <a:pt x="1202" y="713"/>
                    </a:lnTo>
                    <a:lnTo>
                      <a:pt x="1208" y="719"/>
                    </a:lnTo>
                    <a:lnTo>
                      <a:pt x="1214" y="737"/>
                    </a:lnTo>
                    <a:lnTo>
                      <a:pt x="1220" y="749"/>
                    </a:lnTo>
                    <a:lnTo>
                      <a:pt x="1232" y="755"/>
                    </a:lnTo>
                    <a:lnTo>
                      <a:pt x="1238" y="749"/>
                    </a:lnTo>
                    <a:lnTo>
                      <a:pt x="1232" y="737"/>
                    </a:lnTo>
                    <a:lnTo>
                      <a:pt x="1238" y="749"/>
                    </a:lnTo>
                    <a:lnTo>
                      <a:pt x="1244" y="755"/>
                    </a:lnTo>
                    <a:lnTo>
                      <a:pt x="1250" y="749"/>
                    </a:lnTo>
                    <a:lnTo>
                      <a:pt x="1250" y="743"/>
                    </a:lnTo>
                    <a:lnTo>
                      <a:pt x="1250" y="731"/>
                    </a:lnTo>
                    <a:lnTo>
                      <a:pt x="1244" y="719"/>
                    </a:lnTo>
                    <a:lnTo>
                      <a:pt x="1244" y="713"/>
                    </a:lnTo>
                    <a:close/>
                    <a:moveTo>
                      <a:pt x="694" y="264"/>
                    </a:moveTo>
                    <a:lnTo>
                      <a:pt x="700" y="276"/>
                    </a:lnTo>
                    <a:lnTo>
                      <a:pt x="712" y="288"/>
                    </a:lnTo>
                    <a:lnTo>
                      <a:pt x="742" y="330"/>
                    </a:lnTo>
                    <a:lnTo>
                      <a:pt x="778" y="360"/>
                    </a:lnTo>
                    <a:lnTo>
                      <a:pt x="784" y="372"/>
                    </a:lnTo>
                    <a:lnTo>
                      <a:pt x="790" y="378"/>
                    </a:lnTo>
                    <a:lnTo>
                      <a:pt x="796" y="384"/>
                    </a:lnTo>
                    <a:lnTo>
                      <a:pt x="790" y="431"/>
                    </a:lnTo>
                    <a:lnTo>
                      <a:pt x="766" y="443"/>
                    </a:lnTo>
                    <a:lnTo>
                      <a:pt x="748" y="461"/>
                    </a:lnTo>
                    <a:lnTo>
                      <a:pt x="724" y="485"/>
                    </a:lnTo>
                    <a:lnTo>
                      <a:pt x="712" y="503"/>
                    </a:lnTo>
                    <a:lnTo>
                      <a:pt x="712" y="509"/>
                    </a:lnTo>
                    <a:lnTo>
                      <a:pt x="706" y="515"/>
                    </a:lnTo>
                    <a:lnTo>
                      <a:pt x="688" y="533"/>
                    </a:lnTo>
                    <a:lnTo>
                      <a:pt x="670" y="551"/>
                    </a:lnTo>
                    <a:lnTo>
                      <a:pt x="658" y="563"/>
                    </a:lnTo>
                    <a:lnTo>
                      <a:pt x="658" y="569"/>
                    </a:lnTo>
                    <a:lnTo>
                      <a:pt x="652" y="569"/>
                    </a:lnTo>
                    <a:lnTo>
                      <a:pt x="652" y="575"/>
                    </a:lnTo>
                    <a:lnTo>
                      <a:pt x="640" y="581"/>
                    </a:lnTo>
                    <a:lnTo>
                      <a:pt x="616" y="593"/>
                    </a:lnTo>
                    <a:lnTo>
                      <a:pt x="604" y="599"/>
                    </a:lnTo>
                    <a:lnTo>
                      <a:pt x="592" y="605"/>
                    </a:lnTo>
                    <a:lnTo>
                      <a:pt x="586" y="611"/>
                    </a:lnTo>
                    <a:lnTo>
                      <a:pt x="574" y="617"/>
                    </a:lnTo>
                    <a:lnTo>
                      <a:pt x="562" y="629"/>
                    </a:lnTo>
                    <a:lnTo>
                      <a:pt x="550" y="635"/>
                    </a:lnTo>
                    <a:lnTo>
                      <a:pt x="550" y="653"/>
                    </a:lnTo>
                    <a:lnTo>
                      <a:pt x="556" y="677"/>
                    </a:lnTo>
                    <a:lnTo>
                      <a:pt x="562" y="707"/>
                    </a:lnTo>
                    <a:lnTo>
                      <a:pt x="538" y="737"/>
                    </a:lnTo>
                    <a:lnTo>
                      <a:pt x="377" y="785"/>
                    </a:lnTo>
                    <a:lnTo>
                      <a:pt x="365" y="761"/>
                    </a:lnTo>
                    <a:lnTo>
                      <a:pt x="359" y="755"/>
                    </a:lnTo>
                    <a:lnTo>
                      <a:pt x="353" y="755"/>
                    </a:lnTo>
                    <a:lnTo>
                      <a:pt x="359" y="683"/>
                    </a:lnTo>
                    <a:lnTo>
                      <a:pt x="365" y="671"/>
                    </a:lnTo>
                    <a:lnTo>
                      <a:pt x="371" y="665"/>
                    </a:lnTo>
                    <a:lnTo>
                      <a:pt x="389" y="641"/>
                    </a:lnTo>
                    <a:lnTo>
                      <a:pt x="413" y="629"/>
                    </a:lnTo>
                    <a:lnTo>
                      <a:pt x="431" y="611"/>
                    </a:lnTo>
                    <a:lnTo>
                      <a:pt x="419" y="623"/>
                    </a:lnTo>
                    <a:lnTo>
                      <a:pt x="419" y="629"/>
                    </a:lnTo>
                    <a:lnTo>
                      <a:pt x="425" y="647"/>
                    </a:lnTo>
                    <a:lnTo>
                      <a:pt x="425" y="659"/>
                    </a:lnTo>
                    <a:lnTo>
                      <a:pt x="431" y="665"/>
                    </a:lnTo>
                    <a:lnTo>
                      <a:pt x="437" y="659"/>
                    </a:lnTo>
                    <a:lnTo>
                      <a:pt x="443" y="635"/>
                    </a:lnTo>
                    <a:lnTo>
                      <a:pt x="443" y="617"/>
                    </a:lnTo>
                    <a:lnTo>
                      <a:pt x="443" y="605"/>
                    </a:lnTo>
                    <a:lnTo>
                      <a:pt x="491" y="575"/>
                    </a:lnTo>
                    <a:lnTo>
                      <a:pt x="527" y="545"/>
                    </a:lnTo>
                    <a:lnTo>
                      <a:pt x="550" y="527"/>
                    </a:lnTo>
                    <a:lnTo>
                      <a:pt x="568" y="515"/>
                    </a:lnTo>
                    <a:lnTo>
                      <a:pt x="586" y="503"/>
                    </a:lnTo>
                    <a:lnTo>
                      <a:pt x="598" y="497"/>
                    </a:lnTo>
                    <a:lnTo>
                      <a:pt x="610" y="485"/>
                    </a:lnTo>
                    <a:lnTo>
                      <a:pt x="616" y="479"/>
                    </a:lnTo>
                    <a:lnTo>
                      <a:pt x="616" y="473"/>
                    </a:lnTo>
                    <a:lnTo>
                      <a:pt x="628" y="455"/>
                    </a:lnTo>
                    <a:lnTo>
                      <a:pt x="634" y="431"/>
                    </a:lnTo>
                    <a:lnTo>
                      <a:pt x="640" y="408"/>
                    </a:lnTo>
                    <a:lnTo>
                      <a:pt x="640" y="402"/>
                    </a:lnTo>
                    <a:lnTo>
                      <a:pt x="640" y="396"/>
                    </a:lnTo>
                    <a:lnTo>
                      <a:pt x="628" y="396"/>
                    </a:lnTo>
                    <a:lnTo>
                      <a:pt x="634" y="396"/>
                    </a:lnTo>
                    <a:lnTo>
                      <a:pt x="634" y="390"/>
                    </a:lnTo>
                    <a:lnTo>
                      <a:pt x="640" y="378"/>
                    </a:lnTo>
                    <a:lnTo>
                      <a:pt x="652" y="336"/>
                    </a:lnTo>
                    <a:lnTo>
                      <a:pt x="664" y="300"/>
                    </a:lnTo>
                    <a:lnTo>
                      <a:pt x="664" y="282"/>
                    </a:lnTo>
                    <a:lnTo>
                      <a:pt x="670" y="276"/>
                    </a:lnTo>
                    <a:lnTo>
                      <a:pt x="664" y="270"/>
                    </a:lnTo>
                    <a:lnTo>
                      <a:pt x="658" y="258"/>
                    </a:lnTo>
                    <a:lnTo>
                      <a:pt x="646" y="246"/>
                    </a:lnTo>
                    <a:lnTo>
                      <a:pt x="640" y="240"/>
                    </a:lnTo>
                    <a:lnTo>
                      <a:pt x="676" y="258"/>
                    </a:lnTo>
                    <a:lnTo>
                      <a:pt x="682" y="192"/>
                    </a:lnTo>
                    <a:lnTo>
                      <a:pt x="682" y="198"/>
                    </a:lnTo>
                    <a:lnTo>
                      <a:pt x="682" y="222"/>
                    </a:lnTo>
                    <a:lnTo>
                      <a:pt x="688" y="246"/>
                    </a:lnTo>
                    <a:lnTo>
                      <a:pt x="694" y="264"/>
                    </a:lnTo>
                    <a:close/>
                    <a:moveTo>
                      <a:pt x="532" y="455"/>
                    </a:moveTo>
                    <a:lnTo>
                      <a:pt x="527" y="461"/>
                    </a:lnTo>
                    <a:lnTo>
                      <a:pt x="532" y="449"/>
                    </a:lnTo>
                    <a:lnTo>
                      <a:pt x="532" y="455"/>
                    </a:lnTo>
                    <a:close/>
                    <a:moveTo>
                      <a:pt x="634" y="803"/>
                    </a:moveTo>
                    <a:lnTo>
                      <a:pt x="634" y="803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48" name="Freeform 19"/>
              <p:cNvSpPr>
                <a:spLocks/>
              </p:cNvSpPr>
              <p:nvPr/>
            </p:nvSpPr>
            <p:spPr bwMode="hidden">
              <a:xfrm>
                <a:off x="684" y="2709"/>
                <a:ext cx="47" cy="78"/>
              </a:xfrm>
              <a:custGeom>
                <a:avLst/>
                <a:gdLst>
                  <a:gd name="T0" fmla="*/ 12 w 47"/>
                  <a:gd name="T1" fmla="*/ 72 h 78"/>
                  <a:gd name="T2" fmla="*/ 18 w 47"/>
                  <a:gd name="T3" fmla="*/ 60 h 78"/>
                  <a:gd name="T4" fmla="*/ 24 w 47"/>
                  <a:gd name="T5" fmla="*/ 54 h 78"/>
                  <a:gd name="T6" fmla="*/ 47 w 47"/>
                  <a:gd name="T7" fmla="*/ 0 h 78"/>
                  <a:gd name="T8" fmla="*/ 0 w 47"/>
                  <a:gd name="T9" fmla="*/ 78 h 78"/>
                  <a:gd name="T10" fmla="*/ 12 w 47"/>
                  <a:gd name="T11" fmla="*/ 72 h 78"/>
                  <a:gd name="T12" fmla="*/ 12 w 47"/>
                  <a:gd name="T13" fmla="*/ 72 h 7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7" h="78">
                    <a:moveTo>
                      <a:pt x="12" y="72"/>
                    </a:moveTo>
                    <a:lnTo>
                      <a:pt x="18" y="60"/>
                    </a:lnTo>
                    <a:lnTo>
                      <a:pt x="24" y="54"/>
                    </a:lnTo>
                    <a:lnTo>
                      <a:pt x="47" y="0"/>
                    </a:lnTo>
                    <a:lnTo>
                      <a:pt x="0" y="78"/>
                    </a:lnTo>
                    <a:lnTo>
                      <a:pt x="12" y="7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49" name="Freeform 20"/>
              <p:cNvSpPr>
                <a:spLocks/>
              </p:cNvSpPr>
              <p:nvPr/>
            </p:nvSpPr>
            <p:spPr bwMode="hidden">
              <a:xfrm>
                <a:off x="1284" y="2572"/>
                <a:ext cx="149" cy="419"/>
              </a:xfrm>
              <a:custGeom>
                <a:avLst/>
                <a:gdLst>
                  <a:gd name="T0" fmla="*/ 29 w 149"/>
                  <a:gd name="T1" fmla="*/ 96 h 419"/>
                  <a:gd name="T2" fmla="*/ 41 w 149"/>
                  <a:gd name="T3" fmla="*/ 126 h 419"/>
                  <a:gd name="T4" fmla="*/ 29 w 149"/>
                  <a:gd name="T5" fmla="*/ 161 h 419"/>
                  <a:gd name="T6" fmla="*/ 47 w 149"/>
                  <a:gd name="T7" fmla="*/ 149 h 419"/>
                  <a:gd name="T8" fmla="*/ 53 w 149"/>
                  <a:gd name="T9" fmla="*/ 347 h 419"/>
                  <a:gd name="T10" fmla="*/ 65 w 149"/>
                  <a:gd name="T11" fmla="*/ 371 h 419"/>
                  <a:gd name="T12" fmla="*/ 65 w 149"/>
                  <a:gd name="T13" fmla="*/ 377 h 419"/>
                  <a:gd name="T14" fmla="*/ 65 w 149"/>
                  <a:gd name="T15" fmla="*/ 389 h 419"/>
                  <a:gd name="T16" fmla="*/ 77 w 149"/>
                  <a:gd name="T17" fmla="*/ 395 h 419"/>
                  <a:gd name="T18" fmla="*/ 101 w 149"/>
                  <a:gd name="T19" fmla="*/ 407 h 419"/>
                  <a:gd name="T20" fmla="*/ 125 w 149"/>
                  <a:gd name="T21" fmla="*/ 413 h 419"/>
                  <a:gd name="T22" fmla="*/ 149 w 149"/>
                  <a:gd name="T23" fmla="*/ 419 h 419"/>
                  <a:gd name="T24" fmla="*/ 125 w 149"/>
                  <a:gd name="T25" fmla="*/ 395 h 419"/>
                  <a:gd name="T26" fmla="*/ 77 w 149"/>
                  <a:gd name="T27" fmla="*/ 365 h 419"/>
                  <a:gd name="T28" fmla="*/ 77 w 149"/>
                  <a:gd name="T29" fmla="*/ 365 h 419"/>
                  <a:gd name="T30" fmla="*/ 77 w 149"/>
                  <a:gd name="T31" fmla="*/ 353 h 419"/>
                  <a:gd name="T32" fmla="*/ 83 w 149"/>
                  <a:gd name="T33" fmla="*/ 329 h 419"/>
                  <a:gd name="T34" fmla="*/ 83 w 149"/>
                  <a:gd name="T35" fmla="*/ 293 h 419"/>
                  <a:gd name="T36" fmla="*/ 83 w 149"/>
                  <a:gd name="T37" fmla="*/ 257 h 419"/>
                  <a:gd name="T38" fmla="*/ 83 w 149"/>
                  <a:gd name="T39" fmla="*/ 221 h 419"/>
                  <a:gd name="T40" fmla="*/ 77 w 149"/>
                  <a:gd name="T41" fmla="*/ 185 h 419"/>
                  <a:gd name="T42" fmla="*/ 65 w 149"/>
                  <a:gd name="T43" fmla="*/ 155 h 419"/>
                  <a:gd name="T44" fmla="*/ 59 w 149"/>
                  <a:gd name="T45" fmla="*/ 143 h 419"/>
                  <a:gd name="T46" fmla="*/ 53 w 149"/>
                  <a:gd name="T47" fmla="*/ 137 h 419"/>
                  <a:gd name="T48" fmla="*/ 53 w 149"/>
                  <a:gd name="T49" fmla="*/ 120 h 419"/>
                  <a:gd name="T50" fmla="*/ 53 w 149"/>
                  <a:gd name="T51" fmla="*/ 108 h 419"/>
                  <a:gd name="T52" fmla="*/ 47 w 149"/>
                  <a:gd name="T53" fmla="*/ 90 h 419"/>
                  <a:gd name="T54" fmla="*/ 35 w 149"/>
                  <a:gd name="T55" fmla="*/ 54 h 419"/>
                  <a:gd name="T56" fmla="*/ 23 w 149"/>
                  <a:gd name="T57" fmla="*/ 18 h 419"/>
                  <a:gd name="T58" fmla="*/ 17 w 149"/>
                  <a:gd name="T59" fmla="*/ 6 h 419"/>
                  <a:gd name="T60" fmla="*/ 17 w 149"/>
                  <a:gd name="T61" fmla="*/ 0 h 419"/>
                  <a:gd name="T62" fmla="*/ 0 w 149"/>
                  <a:gd name="T63" fmla="*/ 6 h 419"/>
                  <a:gd name="T64" fmla="*/ 6 w 149"/>
                  <a:gd name="T65" fmla="*/ 114 h 419"/>
                  <a:gd name="T66" fmla="*/ 29 w 149"/>
                  <a:gd name="T67" fmla="*/ 96 h 419"/>
                  <a:gd name="T68" fmla="*/ 29 w 149"/>
                  <a:gd name="T69" fmla="*/ 96 h 419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49" h="419">
                    <a:moveTo>
                      <a:pt x="29" y="96"/>
                    </a:moveTo>
                    <a:lnTo>
                      <a:pt x="41" y="126"/>
                    </a:lnTo>
                    <a:lnTo>
                      <a:pt x="29" y="161"/>
                    </a:lnTo>
                    <a:lnTo>
                      <a:pt x="47" y="149"/>
                    </a:lnTo>
                    <a:lnTo>
                      <a:pt x="53" y="347"/>
                    </a:lnTo>
                    <a:lnTo>
                      <a:pt x="65" y="371"/>
                    </a:lnTo>
                    <a:lnTo>
                      <a:pt x="65" y="377"/>
                    </a:lnTo>
                    <a:lnTo>
                      <a:pt x="65" y="389"/>
                    </a:lnTo>
                    <a:lnTo>
                      <a:pt x="77" y="395"/>
                    </a:lnTo>
                    <a:lnTo>
                      <a:pt x="101" y="407"/>
                    </a:lnTo>
                    <a:lnTo>
                      <a:pt x="125" y="413"/>
                    </a:lnTo>
                    <a:lnTo>
                      <a:pt x="149" y="419"/>
                    </a:lnTo>
                    <a:lnTo>
                      <a:pt x="125" y="395"/>
                    </a:lnTo>
                    <a:lnTo>
                      <a:pt x="77" y="365"/>
                    </a:lnTo>
                    <a:lnTo>
                      <a:pt x="77" y="353"/>
                    </a:lnTo>
                    <a:lnTo>
                      <a:pt x="83" y="329"/>
                    </a:lnTo>
                    <a:lnTo>
                      <a:pt x="83" y="293"/>
                    </a:lnTo>
                    <a:lnTo>
                      <a:pt x="83" y="257"/>
                    </a:lnTo>
                    <a:lnTo>
                      <a:pt x="83" y="221"/>
                    </a:lnTo>
                    <a:lnTo>
                      <a:pt x="77" y="185"/>
                    </a:lnTo>
                    <a:lnTo>
                      <a:pt x="65" y="155"/>
                    </a:lnTo>
                    <a:lnTo>
                      <a:pt x="59" y="143"/>
                    </a:lnTo>
                    <a:lnTo>
                      <a:pt x="53" y="137"/>
                    </a:lnTo>
                    <a:lnTo>
                      <a:pt x="53" y="120"/>
                    </a:lnTo>
                    <a:lnTo>
                      <a:pt x="53" y="108"/>
                    </a:lnTo>
                    <a:lnTo>
                      <a:pt x="47" y="90"/>
                    </a:lnTo>
                    <a:lnTo>
                      <a:pt x="35" y="54"/>
                    </a:lnTo>
                    <a:lnTo>
                      <a:pt x="23" y="18"/>
                    </a:lnTo>
                    <a:lnTo>
                      <a:pt x="17" y="6"/>
                    </a:lnTo>
                    <a:lnTo>
                      <a:pt x="17" y="0"/>
                    </a:lnTo>
                    <a:lnTo>
                      <a:pt x="0" y="6"/>
                    </a:lnTo>
                    <a:lnTo>
                      <a:pt x="6" y="114"/>
                    </a:lnTo>
                    <a:lnTo>
                      <a:pt x="2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50" name="Freeform 21"/>
              <p:cNvSpPr>
                <a:spLocks/>
              </p:cNvSpPr>
              <p:nvPr/>
            </p:nvSpPr>
            <p:spPr bwMode="hidden">
              <a:xfrm>
                <a:off x="1140" y="2434"/>
                <a:ext cx="167" cy="138"/>
              </a:xfrm>
              <a:custGeom>
                <a:avLst/>
                <a:gdLst>
                  <a:gd name="T0" fmla="*/ 102 w 167"/>
                  <a:gd name="T1" fmla="*/ 18 h 138"/>
                  <a:gd name="T2" fmla="*/ 96 w 167"/>
                  <a:gd name="T3" fmla="*/ 12 h 138"/>
                  <a:gd name="T4" fmla="*/ 90 w 167"/>
                  <a:gd name="T5" fmla="*/ 0 h 138"/>
                  <a:gd name="T6" fmla="*/ 78 w 167"/>
                  <a:gd name="T7" fmla="*/ 0 h 138"/>
                  <a:gd name="T8" fmla="*/ 66 w 167"/>
                  <a:gd name="T9" fmla="*/ 0 h 138"/>
                  <a:gd name="T10" fmla="*/ 60 w 167"/>
                  <a:gd name="T11" fmla="*/ 0 h 138"/>
                  <a:gd name="T12" fmla="*/ 48 w 167"/>
                  <a:gd name="T13" fmla="*/ 6 h 138"/>
                  <a:gd name="T14" fmla="*/ 36 w 167"/>
                  <a:gd name="T15" fmla="*/ 12 h 138"/>
                  <a:gd name="T16" fmla="*/ 30 w 167"/>
                  <a:gd name="T17" fmla="*/ 12 h 138"/>
                  <a:gd name="T18" fmla="*/ 24 w 167"/>
                  <a:gd name="T19" fmla="*/ 24 h 138"/>
                  <a:gd name="T20" fmla="*/ 18 w 167"/>
                  <a:gd name="T21" fmla="*/ 42 h 138"/>
                  <a:gd name="T22" fmla="*/ 6 w 167"/>
                  <a:gd name="T23" fmla="*/ 66 h 138"/>
                  <a:gd name="T24" fmla="*/ 0 w 167"/>
                  <a:gd name="T25" fmla="*/ 72 h 138"/>
                  <a:gd name="T26" fmla="*/ 42 w 167"/>
                  <a:gd name="T27" fmla="*/ 30 h 138"/>
                  <a:gd name="T28" fmla="*/ 30 w 167"/>
                  <a:gd name="T29" fmla="*/ 66 h 138"/>
                  <a:gd name="T30" fmla="*/ 96 w 167"/>
                  <a:gd name="T31" fmla="*/ 36 h 138"/>
                  <a:gd name="T32" fmla="*/ 120 w 167"/>
                  <a:gd name="T33" fmla="*/ 78 h 138"/>
                  <a:gd name="T34" fmla="*/ 120 w 167"/>
                  <a:gd name="T35" fmla="*/ 54 h 138"/>
                  <a:gd name="T36" fmla="*/ 167 w 167"/>
                  <a:gd name="T37" fmla="*/ 138 h 138"/>
                  <a:gd name="T38" fmla="*/ 167 w 167"/>
                  <a:gd name="T39" fmla="*/ 120 h 138"/>
                  <a:gd name="T40" fmla="*/ 161 w 167"/>
                  <a:gd name="T41" fmla="*/ 102 h 138"/>
                  <a:gd name="T42" fmla="*/ 138 w 167"/>
                  <a:gd name="T43" fmla="*/ 60 h 138"/>
                  <a:gd name="T44" fmla="*/ 114 w 167"/>
                  <a:gd name="T45" fmla="*/ 30 h 138"/>
                  <a:gd name="T46" fmla="*/ 108 w 167"/>
                  <a:gd name="T47" fmla="*/ 24 h 138"/>
                  <a:gd name="T48" fmla="*/ 102 w 167"/>
                  <a:gd name="T49" fmla="*/ 18 h 138"/>
                  <a:gd name="T50" fmla="*/ 102 w 167"/>
                  <a:gd name="T51" fmla="*/ 18 h 13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67" h="138">
                    <a:moveTo>
                      <a:pt x="102" y="18"/>
                    </a:moveTo>
                    <a:lnTo>
                      <a:pt x="96" y="12"/>
                    </a:lnTo>
                    <a:lnTo>
                      <a:pt x="90" y="0"/>
                    </a:lnTo>
                    <a:lnTo>
                      <a:pt x="78" y="0"/>
                    </a:lnTo>
                    <a:lnTo>
                      <a:pt x="66" y="0"/>
                    </a:lnTo>
                    <a:lnTo>
                      <a:pt x="60" y="0"/>
                    </a:lnTo>
                    <a:lnTo>
                      <a:pt x="48" y="6"/>
                    </a:lnTo>
                    <a:lnTo>
                      <a:pt x="36" y="12"/>
                    </a:lnTo>
                    <a:lnTo>
                      <a:pt x="30" y="12"/>
                    </a:lnTo>
                    <a:lnTo>
                      <a:pt x="24" y="24"/>
                    </a:lnTo>
                    <a:lnTo>
                      <a:pt x="18" y="42"/>
                    </a:lnTo>
                    <a:lnTo>
                      <a:pt x="6" y="66"/>
                    </a:lnTo>
                    <a:lnTo>
                      <a:pt x="0" y="72"/>
                    </a:lnTo>
                    <a:lnTo>
                      <a:pt x="42" y="30"/>
                    </a:lnTo>
                    <a:lnTo>
                      <a:pt x="30" y="66"/>
                    </a:lnTo>
                    <a:lnTo>
                      <a:pt x="96" y="36"/>
                    </a:lnTo>
                    <a:lnTo>
                      <a:pt x="120" y="78"/>
                    </a:lnTo>
                    <a:lnTo>
                      <a:pt x="120" y="54"/>
                    </a:lnTo>
                    <a:lnTo>
                      <a:pt x="167" y="138"/>
                    </a:lnTo>
                    <a:lnTo>
                      <a:pt x="167" y="120"/>
                    </a:lnTo>
                    <a:lnTo>
                      <a:pt x="161" y="102"/>
                    </a:lnTo>
                    <a:lnTo>
                      <a:pt x="138" y="60"/>
                    </a:lnTo>
                    <a:lnTo>
                      <a:pt x="114" y="30"/>
                    </a:lnTo>
                    <a:lnTo>
                      <a:pt x="108" y="24"/>
                    </a:lnTo>
                    <a:lnTo>
                      <a:pt x="102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51" name="Freeform 22"/>
              <p:cNvSpPr>
                <a:spLocks/>
              </p:cNvSpPr>
              <p:nvPr/>
            </p:nvSpPr>
            <p:spPr bwMode="hidden">
              <a:xfrm>
                <a:off x="948" y="2314"/>
                <a:ext cx="113" cy="114"/>
              </a:xfrm>
              <a:custGeom>
                <a:avLst/>
                <a:gdLst>
                  <a:gd name="T0" fmla="*/ 0 w 113"/>
                  <a:gd name="T1" fmla="*/ 0 h 114"/>
                  <a:gd name="T2" fmla="*/ 6 w 113"/>
                  <a:gd name="T3" fmla="*/ 0 h 114"/>
                  <a:gd name="T4" fmla="*/ 24 w 113"/>
                  <a:gd name="T5" fmla="*/ 6 h 114"/>
                  <a:gd name="T6" fmla="*/ 48 w 113"/>
                  <a:gd name="T7" fmla="*/ 18 h 114"/>
                  <a:gd name="T8" fmla="*/ 71 w 113"/>
                  <a:gd name="T9" fmla="*/ 36 h 114"/>
                  <a:gd name="T10" fmla="*/ 83 w 113"/>
                  <a:gd name="T11" fmla="*/ 48 h 114"/>
                  <a:gd name="T12" fmla="*/ 95 w 113"/>
                  <a:gd name="T13" fmla="*/ 66 h 114"/>
                  <a:gd name="T14" fmla="*/ 107 w 113"/>
                  <a:gd name="T15" fmla="*/ 90 h 114"/>
                  <a:gd name="T16" fmla="*/ 113 w 113"/>
                  <a:gd name="T17" fmla="*/ 114 h 114"/>
                  <a:gd name="T18" fmla="*/ 83 w 113"/>
                  <a:gd name="T19" fmla="*/ 66 h 114"/>
                  <a:gd name="T20" fmla="*/ 60 w 113"/>
                  <a:gd name="T21" fmla="*/ 78 h 114"/>
                  <a:gd name="T22" fmla="*/ 71 w 113"/>
                  <a:gd name="T23" fmla="*/ 54 h 114"/>
                  <a:gd name="T24" fmla="*/ 12 w 113"/>
                  <a:gd name="T25" fmla="*/ 78 h 114"/>
                  <a:gd name="T26" fmla="*/ 60 w 113"/>
                  <a:gd name="T27" fmla="*/ 48 h 114"/>
                  <a:gd name="T28" fmla="*/ 60 w 113"/>
                  <a:gd name="T29" fmla="*/ 42 h 114"/>
                  <a:gd name="T30" fmla="*/ 54 w 113"/>
                  <a:gd name="T31" fmla="*/ 30 h 114"/>
                  <a:gd name="T32" fmla="*/ 36 w 113"/>
                  <a:gd name="T33" fmla="*/ 18 h 114"/>
                  <a:gd name="T34" fmla="*/ 0 w 113"/>
                  <a:gd name="T35" fmla="*/ 0 h 114"/>
                  <a:gd name="T36" fmla="*/ 0 w 113"/>
                  <a:gd name="T37" fmla="*/ 0 h 11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13" h="114">
                    <a:moveTo>
                      <a:pt x="0" y="0"/>
                    </a:moveTo>
                    <a:lnTo>
                      <a:pt x="6" y="0"/>
                    </a:lnTo>
                    <a:lnTo>
                      <a:pt x="24" y="6"/>
                    </a:lnTo>
                    <a:lnTo>
                      <a:pt x="48" y="18"/>
                    </a:lnTo>
                    <a:lnTo>
                      <a:pt x="71" y="36"/>
                    </a:lnTo>
                    <a:lnTo>
                      <a:pt x="83" y="48"/>
                    </a:lnTo>
                    <a:lnTo>
                      <a:pt x="95" y="66"/>
                    </a:lnTo>
                    <a:lnTo>
                      <a:pt x="107" y="90"/>
                    </a:lnTo>
                    <a:lnTo>
                      <a:pt x="113" y="114"/>
                    </a:lnTo>
                    <a:lnTo>
                      <a:pt x="83" y="66"/>
                    </a:lnTo>
                    <a:lnTo>
                      <a:pt x="60" y="78"/>
                    </a:lnTo>
                    <a:lnTo>
                      <a:pt x="71" y="54"/>
                    </a:lnTo>
                    <a:lnTo>
                      <a:pt x="12" y="78"/>
                    </a:lnTo>
                    <a:lnTo>
                      <a:pt x="60" y="48"/>
                    </a:lnTo>
                    <a:lnTo>
                      <a:pt x="60" y="42"/>
                    </a:lnTo>
                    <a:lnTo>
                      <a:pt x="54" y="30"/>
                    </a:lnTo>
                    <a:lnTo>
                      <a:pt x="36" y="1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52" name="Freeform 23"/>
              <p:cNvSpPr>
                <a:spLocks/>
              </p:cNvSpPr>
              <p:nvPr/>
            </p:nvSpPr>
            <p:spPr bwMode="hidden">
              <a:xfrm>
                <a:off x="1122" y="2578"/>
                <a:ext cx="66" cy="60"/>
              </a:xfrm>
              <a:custGeom>
                <a:avLst/>
                <a:gdLst>
                  <a:gd name="T0" fmla="*/ 54 w 66"/>
                  <a:gd name="T1" fmla="*/ 0 h 60"/>
                  <a:gd name="T2" fmla="*/ 42 w 66"/>
                  <a:gd name="T3" fmla="*/ 18 h 60"/>
                  <a:gd name="T4" fmla="*/ 36 w 66"/>
                  <a:gd name="T5" fmla="*/ 6 h 60"/>
                  <a:gd name="T6" fmla="*/ 24 w 66"/>
                  <a:gd name="T7" fmla="*/ 30 h 60"/>
                  <a:gd name="T8" fmla="*/ 18 w 66"/>
                  <a:gd name="T9" fmla="*/ 36 h 60"/>
                  <a:gd name="T10" fmla="*/ 6 w 66"/>
                  <a:gd name="T11" fmla="*/ 48 h 60"/>
                  <a:gd name="T12" fmla="*/ 0 w 66"/>
                  <a:gd name="T13" fmla="*/ 60 h 60"/>
                  <a:gd name="T14" fmla="*/ 12 w 66"/>
                  <a:gd name="T15" fmla="*/ 54 h 60"/>
                  <a:gd name="T16" fmla="*/ 30 w 66"/>
                  <a:gd name="T17" fmla="*/ 36 h 60"/>
                  <a:gd name="T18" fmla="*/ 54 w 66"/>
                  <a:gd name="T19" fmla="*/ 18 h 60"/>
                  <a:gd name="T20" fmla="*/ 66 w 66"/>
                  <a:gd name="T21" fmla="*/ 6 h 60"/>
                  <a:gd name="T22" fmla="*/ 54 w 66"/>
                  <a:gd name="T23" fmla="*/ 0 h 60"/>
                  <a:gd name="T24" fmla="*/ 54 w 66"/>
                  <a:gd name="T25" fmla="*/ 0 h 6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66" h="60">
                    <a:moveTo>
                      <a:pt x="54" y="0"/>
                    </a:moveTo>
                    <a:lnTo>
                      <a:pt x="42" y="18"/>
                    </a:lnTo>
                    <a:lnTo>
                      <a:pt x="36" y="6"/>
                    </a:lnTo>
                    <a:lnTo>
                      <a:pt x="24" y="30"/>
                    </a:lnTo>
                    <a:lnTo>
                      <a:pt x="18" y="36"/>
                    </a:lnTo>
                    <a:lnTo>
                      <a:pt x="6" y="48"/>
                    </a:lnTo>
                    <a:lnTo>
                      <a:pt x="0" y="60"/>
                    </a:lnTo>
                    <a:lnTo>
                      <a:pt x="12" y="54"/>
                    </a:lnTo>
                    <a:lnTo>
                      <a:pt x="30" y="36"/>
                    </a:lnTo>
                    <a:lnTo>
                      <a:pt x="54" y="18"/>
                    </a:lnTo>
                    <a:lnTo>
                      <a:pt x="66" y="6"/>
                    </a:lnTo>
                    <a:lnTo>
                      <a:pt x="5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53" name="Freeform 24"/>
              <p:cNvSpPr>
                <a:spLocks/>
              </p:cNvSpPr>
              <p:nvPr/>
            </p:nvSpPr>
            <p:spPr bwMode="hidden">
              <a:xfrm>
                <a:off x="942" y="2674"/>
                <a:ext cx="161" cy="179"/>
              </a:xfrm>
              <a:custGeom>
                <a:avLst/>
                <a:gdLst>
                  <a:gd name="T0" fmla="*/ 131 w 161"/>
                  <a:gd name="T1" fmla="*/ 53 h 179"/>
                  <a:gd name="T2" fmla="*/ 137 w 161"/>
                  <a:gd name="T3" fmla="*/ 53 h 179"/>
                  <a:gd name="T4" fmla="*/ 143 w 161"/>
                  <a:gd name="T5" fmla="*/ 41 h 179"/>
                  <a:gd name="T6" fmla="*/ 155 w 161"/>
                  <a:gd name="T7" fmla="*/ 35 h 179"/>
                  <a:gd name="T8" fmla="*/ 161 w 161"/>
                  <a:gd name="T9" fmla="*/ 24 h 179"/>
                  <a:gd name="T10" fmla="*/ 161 w 161"/>
                  <a:gd name="T11" fmla="*/ 12 h 179"/>
                  <a:gd name="T12" fmla="*/ 161 w 161"/>
                  <a:gd name="T13" fmla="*/ 0 h 179"/>
                  <a:gd name="T14" fmla="*/ 149 w 161"/>
                  <a:gd name="T15" fmla="*/ 24 h 179"/>
                  <a:gd name="T16" fmla="*/ 143 w 161"/>
                  <a:gd name="T17" fmla="*/ 35 h 179"/>
                  <a:gd name="T18" fmla="*/ 131 w 161"/>
                  <a:gd name="T19" fmla="*/ 35 h 179"/>
                  <a:gd name="T20" fmla="*/ 119 w 161"/>
                  <a:gd name="T21" fmla="*/ 41 h 179"/>
                  <a:gd name="T22" fmla="*/ 125 w 161"/>
                  <a:gd name="T23" fmla="*/ 53 h 179"/>
                  <a:gd name="T24" fmla="*/ 95 w 161"/>
                  <a:gd name="T25" fmla="*/ 95 h 179"/>
                  <a:gd name="T26" fmla="*/ 0 w 161"/>
                  <a:gd name="T27" fmla="*/ 137 h 179"/>
                  <a:gd name="T28" fmla="*/ 60 w 161"/>
                  <a:gd name="T29" fmla="*/ 119 h 179"/>
                  <a:gd name="T30" fmla="*/ 54 w 161"/>
                  <a:gd name="T31" fmla="*/ 125 h 179"/>
                  <a:gd name="T32" fmla="*/ 48 w 161"/>
                  <a:gd name="T33" fmla="*/ 131 h 179"/>
                  <a:gd name="T34" fmla="*/ 24 w 161"/>
                  <a:gd name="T35" fmla="*/ 155 h 179"/>
                  <a:gd name="T36" fmla="*/ 12 w 161"/>
                  <a:gd name="T37" fmla="*/ 167 h 179"/>
                  <a:gd name="T38" fmla="*/ 0 w 161"/>
                  <a:gd name="T39" fmla="*/ 173 h 179"/>
                  <a:gd name="T40" fmla="*/ 0 w 161"/>
                  <a:gd name="T41" fmla="*/ 179 h 179"/>
                  <a:gd name="T42" fmla="*/ 6 w 161"/>
                  <a:gd name="T43" fmla="*/ 173 h 179"/>
                  <a:gd name="T44" fmla="*/ 30 w 161"/>
                  <a:gd name="T45" fmla="*/ 155 h 179"/>
                  <a:gd name="T46" fmla="*/ 48 w 161"/>
                  <a:gd name="T47" fmla="*/ 143 h 179"/>
                  <a:gd name="T48" fmla="*/ 71 w 161"/>
                  <a:gd name="T49" fmla="*/ 125 h 179"/>
                  <a:gd name="T50" fmla="*/ 95 w 161"/>
                  <a:gd name="T51" fmla="*/ 107 h 179"/>
                  <a:gd name="T52" fmla="*/ 119 w 161"/>
                  <a:gd name="T53" fmla="*/ 77 h 179"/>
                  <a:gd name="T54" fmla="*/ 131 w 161"/>
                  <a:gd name="T55" fmla="*/ 59 h 179"/>
                  <a:gd name="T56" fmla="*/ 131 w 161"/>
                  <a:gd name="T57" fmla="*/ 53 h 179"/>
                  <a:gd name="T58" fmla="*/ 131 w 161"/>
                  <a:gd name="T59" fmla="*/ 53 h 179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161" h="179">
                    <a:moveTo>
                      <a:pt x="131" y="53"/>
                    </a:moveTo>
                    <a:lnTo>
                      <a:pt x="137" y="53"/>
                    </a:lnTo>
                    <a:lnTo>
                      <a:pt x="143" y="41"/>
                    </a:lnTo>
                    <a:lnTo>
                      <a:pt x="155" y="35"/>
                    </a:lnTo>
                    <a:lnTo>
                      <a:pt x="161" y="24"/>
                    </a:lnTo>
                    <a:lnTo>
                      <a:pt x="161" y="12"/>
                    </a:lnTo>
                    <a:lnTo>
                      <a:pt x="161" y="0"/>
                    </a:lnTo>
                    <a:lnTo>
                      <a:pt x="149" y="24"/>
                    </a:lnTo>
                    <a:lnTo>
                      <a:pt x="143" y="35"/>
                    </a:lnTo>
                    <a:lnTo>
                      <a:pt x="131" y="35"/>
                    </a:lnTo>
                    <a:lnTo>
                      <a:pt x="119" y="41"/>
                    </a:lnTo>
                    <a:lnTo>
                      <a:pt x="125" y="53"/>
                    </a:lnTo>
                    <a:lnTo>
                      <a:pt x="95" y="95"/>
                    </a:lnTo>
                    <a:lnTo>
                      <a:pt x="0" y="137"/>
                    </a:lnTo>
                    <a:lnTo>
                      <a:pt x="60" y="119"/>
                    </a:lnTo>
                    <a:lnTo>
                      <a:pt x="54" y="125"/>
                    </a:lnTo>
                    <a:lnTo>
                      <a:pt x="48" y="131"/>
                    </a:lnTo>
                    <a:lnTo>
                      <a:pt x="24" y="155"/>
                    </a:lnTo>
                    <a:lnTo>
                      <a:pt x="12" y="167"/>
                    </a:lnTo>
                    <a:lnTo>
                      <a:pt x="0" y="173"/>
                    </a:lnTo>
                    <a:lnTo>
                      <a:pt x="0" y="179"/>
                    </a:lnTo>
                    <a:lnTo>
                      <a:pt x="6" y="173"/>
                    </a:lnTo>
                    <a:lnTo>
                      <a:pt x="30" y="155"/>
                    </a:lnTo>
                    <a:lnTo>
                      <a:pt x="48" y="143"/>
                    </a:lnTo>
                    <a:lnTo>
                      <a:pt x="71" y="125"/>
                    </a:lnTo>
                    <a:lnTo>
                      <a:pt x="95" y="107"/>
                    </a:lnTo>
                    <a:lnTo>
                      <a:pt x="119" y="77"/>
                    </a:lnTo>
                    <a:lnTo>
                      <a:pt x="131" y="59"/>
                    </a:lnTo>
                    <a:lnTo>
                      <a:pt x="131" y="5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54" name="Freeform 25"/>
              <p:cNvSpPr>
                <a:spLocks/>
              </p:cNvSpPr>
              <p:nvPr/>
            </p:nvSpPr>
            <p:spPr bwMode="hidden">
              <a:xfrm>
                <a:off x="737" y="2763"/>
                <a:ext cx="73" cy="54"/>
              </a:xfrm>
              <a:custGeom>
                <a:avLst/>
                <a:gdLst>
                  <a:gd name="T0" fmla="*/ 24 w 72"/>
                  <a:gd name="T1" fmla="*/ 36 h 54"/>
                  <a:gd name="T2" fmla="*/ 81 w 72"/>
                  <a:gd name="T3" fmla="*/ 24 h 54"/>
                  <a:gd name="T4" fmla="*/ 93 w 72"/>
                  <a:gd name="T5" fmla="*/ 12 h 54"/>
                  <a:gd name="T6" fmla="*/ 99 w 72"/>
                  <a:gd name="T7" fmla="*/ 6 h 54"/>
                  <a:gd name="T8" fmla="*/ 105 w 72"/>
                  <a:gd name="T9" fmla="*/ 0 h 54"/>
                  <a:gd name="T10" fmla="*/ 75 w 72"/>
                  <a:gd name="T11" fmla="*/ 18 h 54"/>
                  <a:gd name="T12" fmla="*/ 30 w 72"/>
                  <a:gd name="T13" fmla="*/ 24 h 54"/>
                  <a:gd name="T14" fmla="*/ 24 w 72"/>
                  <a:gd name="T15" fmla="*/ 24 h 54"/>
                  <a:gd name="T16" fmla="*/ 18 w 72"/>
                  <a:gd name="T17" fmla="*/ 18 h 54"/>
                  <a:gd name="T18" fmla="*/ 12 w 72"/>
                  <a:gd name="T19" fmla="*/ 12 h 54"/>
                  <a:gd name="T20" fmla="*/ 0 w 72"/>
                  <a:gd name="T21" fmla="*/ 54 h 54"/>
                  <a:gd name="T22" fmla="*/ 12 w 72"/>
                  <a:gd name="T23" fmla="*/ 42 h 54"/>
                  <a:gd name="T24" fmla="*/ 24 w 72"/>
                  <a:gd name="T25" fmla="*/ 36 h 54"/>
                  <a:gd name="T26" fmla="*/ 24 w 72"/>
                  <a:gd name="T27" fmla="*/ 36 h 5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72" h="54">
                    <a:moveTo>
                      <a:pt x="24" y="36"/>
                    </a:moveTo>
                    <a:lnTo>
                      <a:pt x="48" y="24"/>
                    </a:lnTo>
                    <a:lnTo>
                      <a:pt x="60" y="12"/>
                    </a:lnTo>
                    <a:lnTo>
                      <a:pt x="66" y="6"/>
                    </a:lnTo>
                    <a:lnTo>
                      <a:pt x="72" y="0"/>
                    </a:lnTo>
                    <a:lnTo>
                      <a:pt x="42" y="18"/>
                    </a:lnTo>
                    <a:lnTo>
                      <a:pt x="30" y="24"/>
                    </a:lnTo>
                    <a:lnTo>
                      <a:pt x="24" y="24"/>
                    </a:lnTo>
                    <a:lnTo>
                      <a:pt x="18" y="18"/>
                    </a:lnTo>
                    <a:lnTo>
                      <a:pt x="12" y="12"/>
                    </a:lnTo>
                    <a:lnTo>
                      <a:pt x="0" y="54"/>
                    </a:lnTo>
                    <a:lnTo>
                      <a:pt x="12" y="42"/>
                    </a:lnTo>
                    <a:lnTo>
                      <a:pt x="24" y="3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55" name="Freeform 26"/>
              <p:cNvSpPr>
                <a:spLocks/>
              </p:cNvSpPr>
              <p:nvPr/>
            </p:nvSpPr>
            <p:spPr bwMode="hidden">
              <a:xfrm>
                <a:off x="624" y="2889"/>
                <a:ext cx="12" cy="54"/>
              </a:xfrm>
              <a:custGeom>
                <a:avLst/>
                <a:gdLst>
                  <a:gd name="T0" fmla="*/ 12 w 12"/>
                  <a:gd name="T1" fmla="*/ 0 h 54"/>
                  <a:gd name="T2" fmla="*/ 0 w 12"/>
                  <a:gd name="T3" fmla="*/ 12 h 54"/>
                  <a:gd name="T4" fmla="*/ 0 w 12"/>
                  <a:gd name="T5" fmla="*/ 18 h 54"/>
                  <a:gd name="T6" fmla="*/ 6 w 12"/>
                  <a:gd name="T7" fmla="*/ 54 h 54"/>
                  <a:gd name="T8" fmla="*/ 12 w 12"/>
                  <a:gd name="T9" fmla="*/ 36 h 54"/>
                  <a:gd name="T10" fmla="*/ 12 w 12"/>
                  <a:gd name="T11" fmla="*/ 18 h 54"/>
                  <a:gd name="T12" fmla="*/ 12 w 12"/>
                  <a:gd name="T13" fmla="*/ 6 h 54"/>
                  <a:gd name="T14" fmla="*/ 12 w 12"/>
                  <a:gd name="T15" fmla="*/ 0 h 54"/>
                  <a:gd name="T16" fmla="*/ 12 w 12"/>
                  <a:gd name="T17" fmla="*/ 0 h 5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2" h="54">
                    <a:moveTo>
                      <a:pt x="12" y="0"/>
                    </a:moveTo>
                    <a:lnTo>
                      <a:pt x="0" y="12"/>
                    </a:lnTo>
                    <a:lnTo>
                      <a:pt x="0" y="18"/>
                    </a:lnTo>
                    <a:lnTo>
                      <a:pt x="6" y="54"/>
                    </a:lnTo>
                    <a:lnTo>
                      <a:pt x="12" y="36"/>
                    </a:lnTo>
                    <a:lnTo>
                      <a:pt x="12" y="18"/>
                    </a:lnTo>
                    <a:lnTo>
                      <a:pt x="12" y="6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56" name="Freeform 27"/>
              <p:cNvSpPr>
                <a:spLocks/>
              </p:cNvSpPr>
              <p:nvPr/>
            </p:nvSpPr>
            <p:spPr bwMode="hidden">
              <a:xfrm>
                <a:off x="492" y="3021"/>
                <a:ext cx="48" cy="72"/>
              </a:xfrm>
              <a:custGeom>
                <a:avLst/>
                <a:gdLst>
                  <a:gd name="T0" fmla="*/ 48 w 48"/>
                  <a:gd name="T1" fmla="*/ 6 h 72"/>
                  <a:gd name="T2" fmla="*/ 48 w 48"/>
                  <a:gd name="T3" fmla="*/ 6 h 72"/>
                  <a:gd name="T4" fmla="*/ 48 w 48"/>
                  <a:gd name="T5" fmla="*/ 6 h 72"/>
                  <a:gd name="T6" fmla="*/ 48 w 48"/>
                  <a:gd name="T7" fmla="*/ 6 h 72"/>
                  <a:gd name="T8" fmla="*/ 6 w 48"/>
                  <a:gd name="T9" fmla="*/ 0 h 72"/>
                  <a:gd name="T10" fmla="*/ 42 w 48"/>
                  <a:gd name="T11" fmla="*/ 12 h 72"/>
                  <a:gd name="T12" fmla="*/ 42 w 48"/>
                  <a:gd name="T13" fmla="*/ 12 h 72"/>
                  <a:gd name="T14" fmla="*/ 0 w 48"/>
                  <a:gd name="T15" fmla="*/ 72 h 72"/>
                  <a:gd name="T16" fmla="*/ 18 w 48"/>
                  <a:gd name="T17" fmla="*/ 54 h 72"/>
                  <a:gd name="T18" fmla="*/ 18 w 48"/>
                  <a:gd name="T19" fmla="*/ 66 h 72"/>
                  <a:gd name="T20" fmla="*/ 48 w 48"/>
                  <a:gd name="T21" fmla="*/ 6 h 72"/>
                  <a:gd name="T22" fmla="*/ 48 w 48"/>
                  <a:gd name="T23" fmla="*/ 6 h 72"/>
                  <a:gd name="T24" fmla="*/ 48 w 48"/>
                  <a:gd name="T25" fmla="*/ 6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8" h="72">
                    <a:moveTo>
                      <a:pt x="48" y="6"/>
                    </a:moveTo>
                    <a:lnTo>
                      <a:pt x="48" y="6"/>
                    </a:lnTo>
                    <a:lnTo>
                      <a:pt x="6" y="0"/>
                    </a:lnTo>
                    <a:lnTo>
                      <a:pt x="42" y="12"/>
                    </a:lnTo>
                    <a:lnTo>
                      <a:pt x="0" y="72"/>
                    </a:lnTo>
                    <a:lnTo>
                      <a:pt x="18" y="54"/>
                    </a:lnTo>
                    <a:lnTo>
                      <a:pt x="18" y="66"/>
                    </a:lnTo>
                    <a:lnTo>
                      <a:pt x="48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57" name="Freeform 28"/>
              <p:cNvSpPr>
                <a:spLocks/>
              </p:cNvSpPr>
              <p:nvPr/>
            </p:nvSpPr>
            <p:spPr bwMode="hidden">
              <a:xfrm>
                <a:off x="437" y="3027"/>
                <a:ext cx="288" cy="84"/>
              </a:xfrm>
              <a:custGeom>
                <a:avLst/>
                <a:gdLst>
                  <a:gd name="T0" fmla="*/ 320 w 287"/>
                  <a:gd name="T1" fmla="*/ 0 h 84"/>
                  <a:gd name="T2" fmla="*/ 0 w 287"/>
                  <a:gd name="T3" fmla="*/ 84 h 84"/>
                  <a:gd name="T4" fmla="*/ 201 w 287"/>
                  <a:gd name="T5" fmla="*/ 36 h 84"/>
                  <a:gd name="T6" fmla="*/ 114 w 287"/>
                  <a:gd name="T7" fmla="*/ 60 h 84"/>
                  <a:gd name="T8" fmla="*/ 309 w 287"/>
                  <a:gd name="T9" fmla="*/ 18 h 84"/>
                  <a:gd name="T10" fmla="*/ 320 w 287"/>
                  <a:gd name="T11" fmla="*/ 0 h 84"/>
                  <a:gd name="T12" fmla="*/ 320 w 287"/>
                  <a:gd name="T13" fmla="*/ 0 h 8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87" h="84">
                    <a:moveTo>
                      <a:pt x="287" y="0"/>
                    </a:moveTo>
                    <a:lnTo>
                      <a:pt x="0" y="84"/>
                    </a:lnTo>
                    <a:lnTo>
                      <a:pt x="168" y="36"/>
                    </a:lnTo>
                    <a:lnTo>
                      <a:pt x="114" y="60"/>
                    </a:lnTo>
                    <a:lnTo>
                      <a:pt x="276" y="18"/>
                    </a:lnTo>
                    <a:lnTo>
                      <a:pt x="287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58" name="Freeform 29"/>
              <p:cNvSpPr>
                <a:spLocks/>
              </p:cNvSpPr>
              <p:nvPr/>
            </p:nvSpPr>
            <p:spPr bwMode="hidden">
              <a:xfrm>
                <a:off x="828" y="3003"/>
                <a:ext cx="66" cy="108"/>
              </a:xfrm>
              <a:custGeom>
                <a:avLst/>
                <a:gdLst>
                  <a:gd name="T0" fmla="*/ 6 w 66"/>
                  <a:gd name="T1" fmla="*/ 0 h 108"/>
                  <a:gd name="T2" fmla="*/ 66 w 66"/>
                  <a:gd name="T3" fmla="*/ 6 h 108"/>
                  <a:gd name="T4" fmla="*/ 0 w 66"/>
                  <a:gd name="T5" fmla="*/ 84 h 108"/>
                  <a:gd name="T6" fmla="*/ 54 w 66"/>
                  <a:gd name="T7" fmla="*/ 24 h 108"/>
                  <a:gd name="T8" fmla="*/ 6 w 66"/>
                  <a:gd name="T9" fmla="*/ 108 h 108"/>
                  <a:gd name="T10" fmla="*/ 66 w 66"/>
                  <a:gd name="T11" fmla="*/ 6 h 108"/>
                  <a:gd name="T12" fmla="*/ 6 w 66"/>
                  <a:gd name="T13" fmla="*/ 0 h 108"/>
                  <a:gd name="T14" fmla="*/ 6 w 66"/>
                  <a:gd name="T15" fmla="*/ 0 h 10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66" h="108">
                    <a:moveTo>
                      <a:pt x="6" y="0"/>
                    </a:moveTo>
                    <a:lnTo>
                      <a:pt x="66" y="6"/>
                    </a:lnTo>
                    <a:lnTo>
                      <a:pt x="0" y="84"/>
                    </a:lnTo>
                    <a:lnTo>
                      <a:pt x="54" y="24"/>
                    </a:lnTo>
                    <a:lnTo>
                      <a:pt x="6" y="108"/>
                    </a:lnTo>
                    <a:lnTo>
                      <a:pt x="66" y="6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59" name="Freeform 30"/>
              <p:cNvSpPr>
                <a:spLocks/>
              </p:cNvSpPr>
              <p:nvPr/>
            </p:nvSpPr>
            <p:spPr bwMode="hidden">
              <a:xfrm>
                <a:off x="366" y="3111"/>
                <a:ext cx="77" cy="42"/>
              </a:xfrm>
              <a:custGeom>
                <a:avLst/>
                <a:gdLst>
                  <a:gd name="T0" fmla="*/ 36 w 77"/>
                  <a:gd name="T1" fmla="*/ 0 h 42"/>
                  <a:gd name="T2" fmla="*/ 42 w 77"/>
                  <a:gd name="T3" fmla="*/ 0 h 42"/>
                  <a:gd name="T4" fmla="*/ 60 w 77"/>
                  <a:gd name="T5" fmla="*/ 6 h 42"/>
                  <a:gd name="T6" fmla="*/ 48 w 77"/>
                  <a:gd name="T7" fmla="*/ 6 h 42"/>
                  <a:gd name="T8" fmla="*/ 42 w 77"/>
                  <a:gd name="T9" fmla="*/ 6 h 42"/>
                  <a:gd name="T10" fmla="*/ 60 w 77"/>
                  <a:gd name="T11" fmla="*/ 6 h 42"/>
                  <a:gd name="T12" fmla="*/ 0 w 77"/>
                  <a:gd name="T13" fmla="*/ 24 h 42"/>
                  <a:gd name="T14" fmla="*/ 71 w 77"/>
                  <a:gd name="T15" fmla="*/ 6 h 42"/>
                  <a:gd name="T16" fmla="*/ 66 w 77"/>
                  <a:gd name="T17" fmla="*/ 42 h 42"/>
                  <a:gd name="T18" fmla="*/ 77 w 77"/>
                  <a:gd name="T19" fmla="*/ 6 h 42"/>
                  <a:gd name="T20" fmla="*/ 36 w 77"/>
                  <a:gd name="T21" fmla="*/ 0 h 42"/>
                  <a:gd name="T22" fmla="*/ 36 w 77"/>
                  <a:gd name="T23" fmla="*/ 0 h 4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77" h="42">
                    <a:moveTo>
                      <a:pt x="36" y="0"/>
                    </a:moveTo>
                    <a:lnTo>
                      <a:pt x="42" y="0"/>
                    </a:lnTo>
                    <a:lnTo>
                      <a:pt x="60" y="6"/>
                    </a:lnTo>
                    <a:lnTo>
                      <a:pt x="48" y="6"/>
                    </a:lnTo>
                    <a:lnTo>
                      <a:pt x="42" y="6"/>
                    </a:lnTo>
                    <a:lnTo>
                      <a:pt x="60" y="6"/>
                    </a:lnTo>
                    <a:lnTo>
                      <a:pt x="0" y="24"/>
                    </a:lnTo>
                    <a:lnTo>
                      <a:pt x="71" y="6"/>
                    </a:lnTo>
                    <a:lnTo>
                      <a:pt x="66" y="42"/>
                    </a:lnTo>
                    <a:lnTo>
                      <a:pt x="77" y="6"/>
                    </a:lnTo>
                    <a:lnTo>
                      <a:pt x="3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60" name="Freeform 31"/>
              <p:cNvSpPr>
                <a:spLocks/>
              </p:cNvSpPr>
              <p:nvPr/>
            </p:nvSpPr>
            <p:spPr bwMode="hidden">
              <a:xfrm>
                <a:off x="498" y="3165"/>
                <a:ext cx="66" cy="30"/>
              </a:xfrm>
              <a:custGeom>
                <a:avLst/>
                <a:gdLst>
                  <a:gd name="T0" fmla="*/ 66 w 66"/>
                  <a:gd name="T1" fmla="*/ 6 h 30"/>
                  <a:gd name="T2" fmla="*/ 0 w 66"/>
                  <a:gd name="T3" fmla="*/ 0 h 30"/>
                  <a:gd name="T4" fmla="*/ 54 w 66"/>
                  <a:gd name="T5" fmla="*/ 6 h 30"/>
                  <a:gd name="T6" fmla="*/ 18 w 66"/>
                  <a:gd name="T7" fmla="*/ 18 h 30"/>
                  <a:gd name="T8" fmla="*/ 60 w 66"/>
                  <a:gd name="T9" fmla="*/ 12 h 30"/>
                  <a:gd name="T10" fmla="*/ 60 w 66"/>
                  <a:gd name="T11" fmla="*/ 30 h 30"/>
                  <a:gd name="T12" fmla="*/ 60 w 66"/>
                  <a:gd name="T13" fmla="*/ 30 h 30"/>
                  <a:gd name="T14" fmla="*/ 66 w 66"/>
                  <a:gd name="T15" fmla="*/ 6 h 30"/>
                  <a:gd name="T16" fmla="*/ 66 w 66"/>
                  <a:gd name="T17" fmla="*/ 6 h 3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6" h="30">
                    <a:moveTo>
                      <a:pt x="66" y="6"/>
                    </a:moveTo>
                    <a:lnTo>
                      <a:pt x="0" y="0"/>
                    </a:lnTo>
                    <a:lnTo>
                      <a:pt x="54" y="6"/>
                    </a:lnTo>
                    <a:lnTo>
                      <a:pt x="18" y="18"/>
                    </a:lnTo>
                    <a:lnTo>
                      <a:pt x="60" y="12"/>
                    </a:lnTo>
                    <a:lnTo>
                      <a:pt x="60" y="30"/>
                    </a:lnTo>
                    <a:lnTo>
                      <a:pt x="6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61" name="Freeform 32"/>
              <p:cNvSpPr>
                <a:spLocks/>
              </p:cNvSpPr>
              <p:nvPr/>
            </p:nvSpPr>
            <p:spPr bwMode="hidden">
              <a:xfrm>
                <a:off x="840" y="2919"/>
                <a:ext cx="18" cy="60"/>
              </a:xfrm>
              <a:custGeom>
                <a:avLst/>
                <a:gdLst>
                  <a:gd name="T0" fmla="*/ 0 w 18"/>
                  <a:gd name="T1" fmla="*/ 24 h 60"/>
                  <a:gd name="T2" fmla="*/ 12 w 18"/>
                  <a:gd name="T3" fmla="*/ 24 h 60"/>
                  <a:gd name="T4" fmla="*/ 12 w 18"/>
                  <a:gd name="T5" fmla="*/ 60 h 60"/>
                  <a:gd name="T6" fmla="*/ 18 w 18"/>
                  <a:gd name="T7" fmla="*/ 18 h 60"/>
                  <a:gd name="T8" fmla="*/ 18 w 18"/>
                  <a:gd name="T9" fmla="*/ 18 h 60"/>
                  <a:gd name="T10" fmla="*/ 18 w 18"/>
                  <a:gd name="T11" fmla="*/ 0 h 60"/>
                  <a:gd name="T12" fmla="*/ 12 w 18"/>
                  <a:gd name="T13" fmla="*/ 18 h 60"/>
                  <a:gd name="T14" fmla="*/ 0 w 18"/>
                  <a:gd name="T15" fmla="*/ 24 h 60"/>
                  <a:gd name="T16" fmla="*/ 0 w 18"/>
                  <a:gd name="T17" fmla="*/ 24 h 6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8" h="60">
                    <a:moveTo>
                      <a:pt x="0" y="24"/>
                    </a:moveTo>
                    <a:lnTo>
                      <a:pt x="12" y="24"/>
                    </a:lnTo>
                    <a:lnTo>
                      <a:pt x="12" y="60"/>
                    </a:lnTo>
                    <a:lnTo>
                      <a:pt x="18" y="18"/>
                    </a:lnTo>
                    <a:lnTo>
                      <a:pt x="18" y="0"/>
                    </a:lnTo>
                    <a:lnTo>
                      <a:pt x="12" y="18"/>
                    </a:lnTo>
                    <a:lnTo>
                      <a:pt x="0" y="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62" name="Freeform 33"/>
              <p:cNvSpPr>
                <a:spLocks/>
              </p:cNvSpPr>
              <p:nvPr/>
            </p:nvSpPr>
            <p:spPr bwMode="hidden">
              <a:xfrm>
                <a:off x="546" y="3021"/>
                <a:ext cx="6" cy="18"/>
              </a:xfrm>
              <a:custGeom>
                <a:avLst/>
                <a:gdLst>
                  <a:gd name="T0" fmla="*/ 6 w 6"/>
                  <a:gd name="T1" fmla="*/ 0 h 18"/>
                  <a:gd name="T2" fmla="*/ 0 w 6"/>
                  <a:gd name="T3" fmla="*/ 18 h 18"/>
                  <a:gd name="T4" fmla="*/ 6 w 6"/>
                  <a:gd name="T5" fmla="*/ 12 h 18"/>
                  <a:gd name="T6" fmla="*/ 6 w 6"/>
                  <a:gd name="T7" fmla="*/ 0 h 18"/>
                  <a:gd name="T8" fmla="*/ 6 w 6"/>
                  <a:gd name="T9" fmla="*/ 0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18">
                    <a:moveTo>
                      <a:pt x="6" y="0"/>
                    </a:moveTo>
                    <a:lnTo>
                      <a:pt x="0" y="18"/>
                    </a:lnTo>
                    <a:lnTo>
                      <a:pt x="6" y="12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63" name="Freeform 34"/>
              <p:cNvSpPr>
                <a:spLocks/>
              </p:cNvSpPr>
              <p:nvPr/>
            </p:nvSpPr>
            <p:spPr bwMode="hidden">
              <a:xfrm>
                <a:off x="534" y="2943"/>
                <a:ext cx="30" cy="78"/>
              </a:xfrm>
              <a:custGeom>
                <a:avLst/>
                <a:gdLst>
                  <a:gd name="T0" fmla="*/ 24 w 30"/>
                  <a:gd name="T1" fmla="*/ 6 h 78"/>
                  <a:gd name="T2" fmla="*/ 18 w 30"/>
                  <a:gd name="T3" fmla="*/ 24 h 78"/>
                  <a:gd name="T4" fmla="*/ 0 w 30"/>
                  <a:gd name="T5" fmla="*/ 18 h 78"/>
                  <a:gd name="T6" fmla="*/ 12 w 30"/>
                  <a:gd name="T7" fmla="*/ 30 h 78"/>
                  <a:gd name="T8" fmla="*/ 6 w 30"/>
                  <a:gd name="T9" fmla="*/ 42 h 78"/>
                  <a:gd name="T10" fmla="*/ 18 w 30"/>
                  <a:gd name="T11" fmla="*/ 78 h 78"/>
                  <a:gd name="T12" fmla="*/ 18 w 30"/>
                  <a:gd name="T13" fmla="*/ 24 h 78"/>
                  <a:gd name="T14" fmla="*/ 24 w 30"/>
                  <a:gd name="T15" fmla="*/ 12 h 78"/>
                  <a:gd name="T16" fmla="*/ 30 w 30"/>
                  <a:gd name="T17" fmla="*/ 6 h 78"/>
                  <a:gd name="T18" fmla="*/ 30 w 30"/>
                  <a:gd name="T19" fmla="*/ 6 h 78"/>
                  <a:gd name="T20" fmla="*/ 12 w 30"/>
                  <a:gd name="T21" fmla="*/ 0 h 78"/>
                  <a:gd name="T22" fmla="*/ 24 w 30"/>
                  <a:gd name="T23" fmla="*/ 6 h 78"/>
                  <a:gd name="T24" fmla="*/ 24 w 30"/>
                  <a:gd name="T25" fmla="*/ 6 h 7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0" h="78">
                    <a:moveTo>
                      <a:pt x="24" y="6"/>
                    </a:moveTo>
                    <a:lnTo>
                      <a:pt x="18" y="24"/>
                    </a:lnTo>
                    <a:lnTo>
                      <a:pt x="0" y="18"/>
                    </a:lnTo>
                    <a:lnTo>
                      <a:pt x="12" y="30"/>
                    </a:lnTo>
                    <a:lnTo>
                      <a:pt x="6" y="42"/>
                    </a:lnTo>
                    <a:lnTo>
                      <a:pt x="18" y="78"/>
                    </a:lnTo>
                    <a:lnTo>
                      <a:pt x="18" y="24"/>
                    </a:lnTo>
                    <a:lnTo>
                      <a:pt x="24" y="12"/>
                    </a:lnTo>
                    <a:lnTo>
                      <a:pt x="30" y="6"/>
                    </a:lnTo>
                    <a:lnTo>
                      <a:pt x="12" y="0"/>
                    </a:lnTo>
                    <a:lnTo>
                      <a:pt x="24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64" name="Freeform 35"/>
              <p:cNvSpPr>
                <a:spLocks/>
              </p:cNvSpPr>
              <p:nvPr/>
            </p:nvSpPr>
            <p:spPr bwMode="hidden">
              <a:xfrm>
                <a:off x="540" y="3039"/>
                <a:ext cx="24" cy="24"/>
              </a:xfrm>
              <a:custGeom>
                <a:avLst/>
                <a:gdLst>
                  <a:gd name="T0" fmla="*/ 6 w 24"/>
                  <a:gd name="T1" fmla="*/ 0 h 24"/>
                  <a:gd name="T2" fmla="*/ 0 w 24"/>
                  <a:gd name="T3" fmla="*/ 0 h 24"/>
                  <a:gd name="T4" fmla="*/ 6 w 24"/>
                  <a:gd name="T5" fmla="*/ 0 h 24"/>
                  <a:gd name="T6" fmla="*/ 12 w 24"/>
                  <a:gd name="T7" fmla="*/ 6 h 24"/>
                  <a:gd name="T8" fmla="*/ 24 w 24"/>
                  <a:gd name="T9" fmla="*/ 24 h 24"/>
                  <a:gd name="T10" fmla="*/ 24 w 24"/>
                  <a:gd name="T11" fmla="*/ 18 h 24"/>
                  <a:gd name="T12" fmla="*/ 18 w 24"/>
                  <a:gd name="T13" fmla="*/ 6 h 24"/>
                  <a:gd name="T14" fmla="*/ 12 w 24"/>
                  <a:gd name="T15" fmla="*/ 0 h 24"/>
                  <a:gd name="T16" fmla="*/ 6 w 24"/>
                  <a:gd name="T17" fmla="*/ 0 h 24"/>
                  <a:gd name="T18" fmla="*/ 6 w 24"/>
                  <a:gd name="T19" fmla="*/ 0 h 24"/>
                  <a:gd name="T20" fmla="*/ 6 w 24"/>
                  <a:gd name="T21" fmla="*/ 0 h 2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4" h="24">
                    <a:moveTo>
                      <a:pt x="6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12" y="6"/>
                    </a:lnTo>
                    <a:lnTo>
                      <a:pt x="24" y="24"/>
                    </a:lnTo>
                    <a:lnTo>
                      <a:pt x="24" y="18"/>
                    </a:lnTo>
                    <a:lnTo>
                      <a:pt x="18" y="6"/>
                    </a:lnTo>
                    <a:lnTo>
                      <a:pt x="12" y="0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65" name="Freeform 36"/>
              <p:cNvSpPr>
                <a:spLocks/>
              </p:cNvSpPr>
              <p:nvPr/>
            </p:nvSpPr>
            <p:spPr bwMode="hidden">
              <a:xfrm>
                <a:off x="801" y="2681"/>
                <a:ext cx="215" cy="216"/>
              </a:xfrm>
              <a:custGeom>
                <a:avLst/>
                <a:gdLst>
                  <a:gd name="T0" fmla="*/ 215 w 215"/>
                  <a:gd name="T1" fmla="*/ 0 h 216"/>
                  <a:gd name="T2" fmla="*/ 147 w 215"/>
                  <a:gd name="T3" fmla="*/ 36 h 216"/>
                  <a:gd name="T4" fmla="*/ 132 w 215"/>
                  <a:gd name="T5" fmla="*/ 49 h 216"/>
                  <a:gd name="T6" fmla="*/ 104 w 215"/>
                  <a:gd name="T7" fmla="*/ 79 h 216"/>
                  <a:gd name="T8" fmla="*/ 87 w 215"/>
                  <a:gd name="T9" fmla="*/ 114 h 216"/>
                  <a:gd name="T10" fmla="*/ 48 w 215"/>
                  <a:gd name="T11" fmla="*/ 156 h 216"/>
                  <a:gd name="T12" fmla="*/ 42 w 215"/>
                  <a:gd name="T13" fmla="*/ 166 h 216"/>
                  <a:gd name="T14" fmla="*/ 29 w 215"/>
                  <a:gd name="T15" fmla="*/ 177 h 216"/>
                  <a:gd name="T16" fmla="*/ 0 w 215"/>
                  <a:gd name="T17" fmla="*/ 208 h 216"/>
                  <a:gd name="T18" fmla="*/ 48 w 215"/>
                  <a:gd name="T19" fmla="*/ 216 h 216"/>
                  <a:gd name="T20" fmla="*/ 215 w 215"/>
                  <a:gd name="T21" fmla="*/ 0 h 21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15" h="216">
                    <a:moveTo>
                      <a:pt x="215" y="0"/>
                    </a:moveTo>
                    <a:lnTo>
                      <a:pt x="147" y="36"/>
                    </a:lnTo>
                    <a:lnTo>
                      <a:pt x="132" y="49"/>
                    </a:lnTo>
                    <a:lnTo>
                      <a:pt x="104" y="79"/>
                    </a:lnTo>
                    <a:lnTo>
                      <a:pt x="87" y="114"/>
                    </a:lnTo>
                    <a:lnTo>
                      <a:pt x="48" y="156"/>
                    </a:lnTo>
                    <a:lnTo>
                      <a:pt x="42" y="166"/>
                    </a:lnTo>
                    <a:lnTo>
                      <a:pt x="29" y="177"/>
                    </a:lnTo>
                    <a:lnTo>
                      <a:pt x="0" y="208"/>
                    </a:lnTo>
                    <a:lnTo>
                      <a:pt x="48" y="216"/>
                    </a:lnTo>
                    <a:lnTo>
                      <a:pt x="215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66" name="Freeform 37"/>
              <p:cNvSpPr>
                <a:spLocks/>
              </p:cNvSpPr>
              <p:nvPr/>
            </p:nvSpPr>
            <p:spPr bwMode="hidden">
              <a:xfrm>
                <a:off x="536" y="2710"/>
                <a:ext cx="212" cy="179"/>
              </a:xfrm>
              <a:custGeom>
                <a:avLst/>
                <a:gdLst>
                  <a:gd name="T0" fmla="*/ 212 w 212"/>
                  <a:gd name="T1" fmla="*/ 0 h 179"/>
                  <a:gd name="T2" fmla="*/ 144 w 212"/>
                  <a:gd name="T3" fmla="*/ 36 h 179"/>
                  <a:gd name="T4" fmla="*/ 0 w 212"/>
                  <a:gd name="T5" fmla="*/ 179 h 179"/>
                  <a:gd name="T6" fmla="*/ 177 w 212"/>
                  <a:gd name="T7" fmla="*/ 85 h 179"/>
                  <a:gd name="T8" fmla="*/ 212 w 212"/>
                  <a:gd name="T9" fmla="*/ 0 h 17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2" h="179">
                    <a:moveTo>
                      <a:pt x="212" y="0"/>
                    </a:moveTo>
                    <a:lnTo>
                      <a:pt x="144" y="36"/>
                    </a:lnTo>
                    <a:lnTo>
                      <a:pt x="0" y="179"/>
                    </a:lnTo>
                    <a:lnTo>
                      <a:pt x="177" y="85"/>
                    </a:lnTo>
                    <a:lnTo>
                      <a:pt x="212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67" name="Freeform 38"/>
              <p:cNvSpPr>
                <a:spLocks/>
              </p:cNvSpPr>
              <p:nvPr/>
            </p:nvSpPr>
            <p:spPr bwMode="hidden">
              <a:xfrm>
                <a:off x="1037" y="2609"/>
                <a:ext cx="64" cy="79"/>
              </a:xfrm>
              <a:custGeom>
                <a:avLst/>
                <a:gdLst>
                  <a:gd name="T0" fmla="*/ 0 w 64"/>
                  <a:gd name="T1" fmla="*/ 22 h 79"/>
                  <a:gd name="T2" fmla="*/ 64 w 64"/>
                  <a:gd name="T3" fmla="*/ 79 h 79"/>
                  <a:gd name="T4" fmla="*/ 60 w 64"/>
                  <a:gd name="T5" fmla="*/ 0 h 79"/>
                  <a:gd name="T6" fmla="*/ 0 w 64"/>
                  <a:gd name="T7" fmla="*/ 22 h 7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4" h="79">
                    <a:moveTo>
                      <a:pt x="0" y="22"/>
                    </a:moveTo>
                    <a:lnTo>
                      <a:pt x="64" y="79"/>
                    </a:lnTo>
                    <a:lnTo>
                      <a:pt x="60" y="0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68" name="Freeform 39"/>
              <p:cNvSpPr>
                <a:spLocks/>
              </p:cNvSpPr>
              <p:nvPr userDrawn="1"/>
            </p:nvSpPr>
            <p:spPr bwMode="hidden">
              <a:xfrm>
                <a:off x="867" y="2471"/>
                <a:ext cx="137" cy="207"/>
              </a:xfrm>
              <a:custGeom>
                <a:avLst/>
                <a:gdLst>
                  <a:gd name="T0" fmla="*/ 0 w 137"/>
                  <a:gd name="T1" fmla="*/ 0 h 207"/>
                  <a:gd name="T2" fmla="*/ 17 w 137"/>
                  <a:gd name="T3" fmla="*/ 87 h 207"/>
                  <a:gd name="T4" fmla="*/ 69 w 137"/>
                  <a:gd name="T5" fmla="*/ 154 h 207"/>
                  <a:gd name="T6" fmla="*/ 137 w 137"/>
                  <a:gd name="T7" fmla="*/ 207 h 207"/>
                  <a:gd name="T8" fmla="*/ 0 w 137"/>
                  <a:gd name="T9" fmla="*/ 0 h 20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7" h="207">
                    <a:moveTo>
                      <a:pt x="0" y="0"/>
                    </a:moveTo>
                    <a:lnTo>
                      <a:pt x="17" y="87"/>
                    </a:lnTo>
                    <a:lnTo>
                      <a:pt x="69" y="154"/>
                    </a:lnTo>
                    <a:lnTo>
                      <a:pt x="137" y="2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69" name="Freeform 40"/>
              <p:cNvSpPr>
                <a:spLocks/>
              </p:cNvSpPr>
              <p:nvPr userDrawn="1"/>
            </p:nvSpPr>
            <p:spPr bwMode="hidden">
              <a:xfrm>
                <a:off x="817" y="2507"/>
                <a:ext cx="65" cy="222"/>
              </a:xfrm>
              <a:custGeom>
                <a:avLst/>
                <a:gdLst>
                  <a:gd name="T0" fmla="*/ 0 w 65"/>
                  <a:gd name="T1" fmla="*/ 222 h 222"/>
                  <a:gd name="T2" fmla="*/ 40 w 65"/>
                  <a:gd name="T3" fmla="*/ 142 h 222"/>
                  <a:gd name="T4" fmla="*/ 65 w 65"/>
                  <a:gd name="T5" fmla="*/ 72 h 222"/>
                  <a:gd name="T6" fmla="*/ 7 w 65"/>
                  <a:gd name="T7" fmla="*/ 0 h 222"/>
                  <a:gd name="T8" fmla="*/ 0 w 65"/>
                  <a:gd name="T9" fmla="*/ 222 h 2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5" h="222">
                    <a:moveTo>
                      <a:pt x="0" y="222"/>
                    </a:moveTo>
                    <a:lnTo>
                      <a:pt x="40" y="142"/>
                    </a:lnTo>
                    <a:lnTo>
                      <a:pt x="65" y="72"/>
                    </a:lnTo>
                    <a:lnTo>
                      <a:pt x="7" y="0"/>
                    </a:lnTo>
                    <a:lnTo>
                      <a:pt x="0" y="222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</p:grpSp>
      <p:sp>
        <p:nvSpPr>
          <p:cNvPr id="176169" name="Rectangle 4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8750"/>
            <a:ext cx="8229600" cy="1258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cs-CZ" smtClean="0"/>
              <a:t>Klepnutím lze upravit styl předlohy nadpisů.</a:t>
            </a:r>
          </a:p>
        </p:txBody>
      </p:sp>
      <p:sp>
        <p:nvSpPr>
          <p:cNvPr id="176170" name="Rectangle 4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cs-CZ" smtClean="0"/>
              <a:t>Klepnutím lze upravit styly předlohy textu.</a:t>
            </a:r>
          </a:p>
          <a:p>
            <a:pPr lvl="1"/>
            <a:r>
              <a:rPr lang="en-GB" altLang="cs-CZ" smtClean="0"/>
              <a:t>Druhá úroveň</a:t>
            </a:r>
          </a:p>
          <a:p>
            <a:pPr lvl="2"/>
            <a:r>
              <a:rPr lang="en-GB" altLang="cs-CZ" smtClean="0"/>
              <a:t>Třetí úroveň</a:t>
            </a:r>
          </a:p>
          <a:p>
            <a:pPr lvl="3"/>
            <a:r>
              <a:rPr lang="en-GB" altLang="cs-CZ" smtClean="0"/>
              <a:t>Čtvrtá úroveň</a:t>
            </a:r>
          </a:p>
          <a:p>
            <a:pPr lvl="4"/>
            <a:r>
              <a:rPr lang="en-GB" altLang="cs-CZ" smtClean="0"/>
              <a:t>Pátá úroveň</a:t>
            </a:r>
          </a:p>
        </p:txBody>
      </p:sp>
      <p:sp>
        <p:nvSpPr>
          <p:cNvPr id="176171" name="Rectangle 4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000" b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cs-CZ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76172" name="Rectangle 4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defRPr sz="1000" b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cs-CZ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76173" name="Rectangle 4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b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5ADFC56-DFFA-46E9-BB67-B56147CB0682}" type="slidenum">
              <a:rPr kumimoji="0" lang="en-GB" altLang="cs-CZ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altLang="cs-CZ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644286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Blip>
          <a:blip r:embed="rId13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Blip>
          <a:blip r:embed="rId13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0825" cy="6851650"/>
            <a:chOff x="0" y="0"/>
            <a:chExt cx="5758" cy="4316"/>
          </a:xfrm>
        </p:grpSpPr>
        <p:sp>
          <p:nvSpPr>
            <p:cNvPr id="1032" name="Freeform 3"/>
            <p:cNvSpPr>
              <a:spLocks/>
            </p:cNvSpPr>
            <p:nvPr/>
          </p:nvSpPr>
          <p:spPr bwMode="hidden">
            <a:xfrm>
              <a:off x="1812" y="2811"/>
              <a:ext cx="3946" cy="1505"/>
            </a:xfrm>
            <a:custGeom>
              <a:avLst/>
              <a:gdLst>
                <a:gd name="T0" fmla="*/ 149 w 3934"/>
                <a:gd name="T1" fmla="*/ 1505 h 1505"/>
                <a:gd name="T2" fmla="*/ 753 w 3934"/>
                <a:gd name="T3" fmla="*/ 1331 h 1505"/>
                <a:gd name="T4" fmla="*/ 1345 w 3934"/>
                <a:gd name="T5" fmla="*/ 1157 h 1505"/>
                <a:gd name="T6" fmla="*/ 1910 w 3934"/>
                <a:gd name="T7" fmla="*/ 977 h 1505"/>
                <a:gd name="T8" fmla="*/ 2449 w 3934"/>
                <a:gd name="T9" fmla="*/ 792 h 1505"/>
                <a:gd name="T10" fmla="*/ 2720 w 3934"/>
                <a:gd name="T11" fmla="*/ 696 h 1505"/>
                <a:gd name="T12" fmla="*/ 2974 w 3934"/>
                <a:gd name="T13" fmla="*/ 606 h 1505"/>
                <a:gd name="T14" fmla="*/ 3226 w 3934"/>
                <a:gd name="T15" fmla="*/ 510 h 1505"/>
                <a:gd name="T16" fmla="*/ 3471 w 3934"/>
                <a:gd name="T17" fmla="*/ 420 h 1505"/>
                <a:gd name="T18" fmla="*/ 3701 w 3934"/>
                <a:gd name="T19" fmla="*/ 324 h 1505"/>
                <a:gd name="T20" fmla="*/ 3927 w 3934"/>
                <a:gd name="T21" fmla="*/ 234 h 1505"/>
                <a:gd name="T22" fmla="*/ 4146 w 3934"/>
                <a:gd name="T23" fmla="*/ 138 h 1505"/>
                <a:gd name="T24" fmla="*/ 4349 w 3934"/>
                <a:gd name="T25" fmla="*/ 48 h 1505"/>
                <a:gd name="T26" fmla="*/ 4349 w 3934"/>
                <a:gd name="T27" fmla="*/ 0 h 1505"/>
                <a:gd name="T28" fmla="*/ 4139 w 3934"/>
                <a:gd name="T29" fmla="*/ 96 h 1505"/>
                <a:gd name="T30" fmla="*/ 3913 w 3934"/>
                <a:gd name="T31" fmla="*/ 192 h 1505"/>
                <a:gd name="T32" fmla="*/ 3681 w 3934"/>
                <a:gd name="T33" fmla="*/ 288 h 1505"/>
                <a:gd name="T34" fmla="*/ 3445 w 3934"/>
                <a:gd name="T35" fmla="*/ 384 h 1505"/>
                <a:gd name="T36" fmla="*/ 3192 w 3934"/>
                <a:gd name="T37" fmla="*/ 480 h 1505"/>
                <a:gd name="T38" fmla="*/ 2934 w 3934"/>
                <a:gd name="T39" fmla="*/ 576 h 1505"/>
                <a:gd name="T40" fmla="*/ 2665 w 3934"/>
                <a:gd name="T41" fmla="*/ 672 h 1505"/>
                <a:gd name="T42" fmla="*/ 2395 w 3934"/>
                <a:gd name="T43" fmla="*/ 768 h 1505"/>
                <a:gd name="T44" fmla="*/ 2105 w 3934"/>
                <a:gd name="T45" fmla="*/ 864 h 1505"/>
                <a:gd name="T46" fmla="*/ 1817 w 3934"/>
                <a:gd name="T47" fmla="*/ 960 h 1505"/>
                <a:gd name="T48" fmla="*/ 1232 w 3934"/>
                <a:gd name="T49" fmla="*/ 1145 h 1505"/>
                <a:gd name="T50" fmla="*/ 628 w 3934"/>
                <a:gd name="T51" fmla="*/ 1331 h 1505"/>
                <a:gd name="T52" fmla="*/ 0 w 3934"/>
                <a:gd name="T53" fmla="*/ 1505 h 1505"/>
                <a:gd name="T54" fmla="*/ 149 w 3934"/>
                <a:gd name="T55" fmla="*/ 1505 h 1505"/>
                <a:gd name="T56" fmla="*/ 149 w 3934"/>
                <a:gd name="T57" fmla="*/ 1505 h 150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934" h="1505">
                  <a:moveTo>
                    <a:pt x="149" y="1505"/>
                  </a:moveTo>
                  <a:lnTo>
                    <a:pt x="687" y="1331"/>
                  </a:lnTo>
                  <a:lnTo>
                    <a:pt x="1213" y="1157"/>
                  </a:lnTo>
                  <a:lnTo>
                    <a:pt x="1728" y="977"/>
                  </a:lnTo>
                  <a:lnTo>
                    <a:pt x="2218" y="792"/>
                  </a:lnTo>
                  <a:lnTo>
                    <a:pt x="2457" y="696"/>
                  </a:lnTo>
                  <a:lnTo>
                    <a:pt x="2690" y="606"/>
                  </a:lnTo>
                  <a:lnTo>
                    <a:pt x="2918" y="510"/>
                  </a:lnTo>
                  <a:lnTo>
                    <a:pt x="3139" y="420"/>
                  </a:lnTo>
                  <a:lnTo>
                    <a:pt x="3348" y="324"/>
                  </a:lnTo>
                  <a:lnTo>
                    <a:pt x="3551" y="234"/>
                  </a:lnTo>
                  <a:lnTo>
                    <a:pt x="3749" y="138"/>
                  </a:lnTo>
                  <a:lnTo>
                    <a:pt x="3934" y="48"/>
                  </a:lnTo>
                  <a:lnTo>
                    <a:pt x="3934" y="0"/>
                  </a:lnTo>
                  <a:lnTo>
                    <a:pt x="3743" y="96"/>
                  </a:lnTo>
                  <a:lnTo>
                    <a:pt x="3539" y="192"/>
                  </a:lnTo>
                  <a:lnTo>
                    <a:pt x="3330" y="288"/>
                  </a:lnTo>
                  <a:lnTo>
                    <a:pt x="3115" y="384"/>
                  </a:lnTo>
                  <a:lnTo>
                    <a:pt x="2888" y="480"/>
                  </a:lnTo>
                  <a:lnTo>
                    <a:pt x="2654" y="576"/>
                  </a:lnTo>
                  <a:lnTo>
                    <a:pt x="2409" y="672"/>
                  </a:lnTo>
                  <a:lnTo>
                    <a:pt x="2164" y="768"/>
                  </a:lnTo>
                  <a:lnTo>
                    <a:pt x="1907" y="864"/>
                  </a:lnTo>
                  <a:lnTo>
                    <a:pt x="1650" y="960"/>
                  </a:lnTo>
                  <a:lnTo>
                    <a:pt x="1112" y="1145"/>
                  </a:lnTo>
                  <a:lnTo>
                    <a:pt x="562" y="1331"/>
                  </a:lnTo>
                  <a:lnTo>
                    <a:pt x="0" y="1505"/>
                  </a:lnTo>
                  <a:lnTo>
                    <a:pt x="149" y="150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33" name="Freeform 4"/>
            <p:cNvSpPr>
              <a:spLocks/>
            </p:cNvSpPr>
            <p:nvPr/>
          </p:nvSpPr>
          <p:spPr bwMode="hidden">
            <a:xfrm>
              <a:off x="4025" y="3627"/>
              <a:ext cx="1733" cy="689"/>
            </a:xfrm>
            <a:custGeom>
              <a:avLst/>
              <a:gdLst>
                <a:gd name="T0" fmla="*/ 132 w 1728"/>
                <a:gd name="T1" fmla="*/ 689 h 689"/>
                <a:gd name="T2" fmla="*/ 616 w 1728"/>
                <a:gd name="T3" fmla="*/ 527 h 689"/>
                <a:gd name="T4" fmla="*/ 1062 w 1728"/>
                <a:gd name="T5" fmla="*/ 365 h 689"/>
                <a:gd name="T6" fmla="*/ 1275 w 1728"/>
                <a:gd name="T7" fmla="*/ 287 h 689"/>
                <a:gd name="T8" fmla="*/ 1489 w 1728"/>
                <a:gd name="T9" fmla="*/ 203 h 689"/>
                <a:gd name="T10" fmla="*/ 1712 w 1728"/>
                <a:gd name="T11" fmla="*/ 126 h 689"/>
                <a:gd name="T12" fmla="*/ 1893 w 1728"/>
                <a:gd name="T13" fmla="*/ 48 h 689"/>
                <a:gd name="T14" fmla="*/ 1893 w 1728"/>
                <a:gd name="T15" fmla="*/ 0 h 689"/>
                <a:gd name="T16" fmla="*/ 1689 w 1728"/>
                <a:gd name="T17" fmla="*/ 84 h 689"/>
                <a:gd name="T18" fmla="*/ 1459 w 1728"/>
                <a:gd name="T19" fmla="*/ 167 h 689"/>
                <a:gd name="T20" fmla="*/ 1219 w 1728"/>
                <a:gd name="T21" fmla="*/ 257 h 689"/>
                <a:gd name="T22" fmla="*/ 1002 w 1728"/>
                <a:gd name="T23" fmla="*/ 341 h 689"/>
                <a:gd name="T24" fmla="*/ 487 w 1728"/>
                <a:gd name="T25" fmla="*/ 515 h 689"/>
                <a:gd name="T26" fmla="*/ 0 w 1728"/>
                <a:gd name="T27" fmla="*/ 689 h 689"/>
                <a:gd name="T28" fmla="*/ 132 w 1728"/>
                <a:gd name="T29" fmla="*/ 689 h 689"/>
                <a:gd name="T30" fmla="*/ 132 w 1728"/>
                <a:gd name="T31" fmla="*/ 689 h 68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728" h="689">
                  <a:moveTo>
                    <a:pt x="132" y="689"/>
                  </a:moveTo>
                  <a:lnTo>
                    <a:pt x="550" y="527"/>
                  </a:lnTo>
                  <a:lnTo>
                    <a:pt x="963" y="365"/>
                  </a:lnTo>
                  <a:lnTo>
                    <a:pt x="1160" y="287"/>
                  </a:lnTo>
                  <a:lnTo>
                    <a:pt x="1357" y="203"/>
                  </a:lnTo>
                  <a:lnTo>
                    <a:pt x="1549" y="126"/>
                  </a:lnTo>
                  <a:lnTo>
                    <a:pt x="1728" y="48"/>
                  </a:lnTo>
                  <a:lnTo>
                    <a:pt x="1728" y="0"/>
                  </a:lnTo>
                  <a:lnTo>
                    <a:pt x="1531" y="84"/>
                  </a:lnTo>
                  <a:lnTo>
                    <a:pt x="1327" y="167"/>
                  </a:lnTo>
                  <a:lnTo>
                    <a:pt x="1118" y="257"/>
                  </a:lnTo>
                  <a:lnTo>
                    <a:pt x="903" y="341"/>
                  </a:lnTo>
                  <a:lnTo>
                    <a:pt x="454" y="515"/>
                  </a:lnTo>
                  <a:lnTo>
                    <a:pt x="0" y="689"/>
                  </a:lnTo>
                  <a:lnTo>
                    <a:pt x="132" y="68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34" name="Freeform 5"/>
            <p:cNvSpPr>
              <a:spLocks/>
            </p:cNvSpPr>
            <p:nvPr/>
          </p:nvSpPr>
          <p:spPr bwMode="hidden">
            <a:xfrm>
              <a:off x="0" y="0"/>
              <a:ext cx="5578" cy="3447"/>
            </a:xfrm>
            <a:custGeom>
              <a:avLst/>
              <a:gdLst>
                <a:gd name="T0" fmla="*/ 6150 w 5561"/>
                <a:gd name="T1" fmla="*/ 929 h 3447"/>
                <a:gd name="T2" fmla="*/ 6122 w 5561"/>
                <a:gd name="T3" fmla="*/ 773 h 3447"/>
                <a:gd name="T4" fmla="*/ 6031 w 5561"/>
                <a:gd name="T5" fmla="*/ 629 h 3447"/>
                <a:gd name="T6" fmla="*/ 5892 w 5561"/>
                <a:gd name="T7" fmla="*/ 492 h 3447"/>
                <a:gd name="T8" fmla="*/ 5693 w 5561"/>
                <a:gd name="T9" fmla="*/ 366 h 3447"/>
                <a:gd name="T10" fmla="*/ 5441 w 5561"/>
                <a:gd name="T11" fmla="*/ 252 h 3447"/>
                <a:gd name="T12" fmla="*/ 5144 w 5561"/>
                <a:gd name="T13" fmla="*/ 144 h 3447"/>
                <a:gd name="T14" fmla="*/ 4800 w 5561"/>
                <a:gd name="T15" fmla="*/ 48 h 3447"/>
                <a:gd name="T16" fmla="*/ 4421 w 5561"/>
                <a:gd name="T17" fmla="*/ 0 h 3447"/>
                <a:gd name="T18" fmla="*/ 4821 w 5561"/>
                <a:gd name="T19" fmla="*/ 90 h 3447"/>
                <a:gd name="T20" fmla="*/ 5164 w 5561"/>
                <a:gd name="T21" fmla="*/ 192 h 3447"/>
                <a:gd name="T22" fmla="*/ 5454 w 5561"/>
                <a:gd name="T23" fmla="*/ 306 h 3447"/>
                <a:gd name="T24" fmla="*/ 5693 w 5561"/>
                <a:gd name="T25" fmla="*/ 426 h 3447"/>
                <a:gd name="T26" fmla="*/ 5878 w 5561"/>
                <a:gd name="T27" fmla="*/ 557 h 3447"/>
                <a:gd name="T28" fmla="*/ 6005 w 5561"/>
                <a:gd name="T29" fmla="*/ 701 h 3447"/>
                <a:gd name="T30" fmla="*/ 6069 w 5561"/>
                <a:gd name="T31" fmla="*/ 851 h 3447"/>
                <a:gd name="T32" fmla="*/ 6069 w 5561"/>
                <a:gd name="T33" fmla="*/ 1013 h 3447"/>
                <a:gd name="T34" fmla="*/ 6018 w 5561"/>
                <a:gd name="T35" fmla="*/ 1163 h 3447"/>
                <a:gd name="T36" fmla="*/ 5912 w 5561"/>
                <a:gd name="T37" fmla="*/ 1319 h 3447"/>
                <a:gd name="T38" fmla="*/ 5751 w 5561"/>
                <a:gd name="T39" fmla="*/ 1475 h 3447"/>
                <a:gd name="T40" fmla="*/ 5549 w 5561"/>
                <a:gd name="T41" fmla="*/ 1630 h 3447"/>
                <a:gd name="T42" fmla="*/ 5298 w 5561"/>
                <a:gd name="T43" fmla="*/ 1786 h 3447"/>
                <a:gd name="T44" fmla="*/ 5005 w 5561"/>
                <a:gd name="T45" fmla="*/ 1948 h 3447"/>
                <a:gd name="T46" fmla="*/ 4661 w 5561"/>
                <a:gd name="T47" fmla="*/ 2104 h 3447"/>
                <a:gd name="T48" fmla="*/ 4286 w 5561"/>
                <a:gd name="T49" fmla="*/ 2260 h 3447"/>
                <a:gd name="T50" fmla="*/ 3870 w 5561"/>
                <a:gd name="T51" fmla="*/ 2416 h 3447"/>
                <a:gd name="T52" fmla="*/ 3412 w 5561"/>
                <a:gd name="T53" fmla="*/ 2566 h 3447"/>
                <a:gd name="T54" fmla="*/ 2922 w 5561"/>
                <a:gd name="T55" fmla="*/ 2715 h 3447"/>
                <a:gd name="T56" fmla="*/ 2395 w 5561"/>
                <a:gd name="T57" fmla="*/ 2865 h 3447"/>
                <a:gd name="T58" fmla="*/ 1832 w 5561"/>
                <a:gd name="T59" fmla="*/ 3009 h 3447"/>
                <a:gd name="T60" fmla="*/ 1265 w 5561"/>
                <a:gd name="T61" fmla="*/ 3147 h 3447"/>
                <a:gd name="T62" fmla="*/ 646 w 5561"/>
                <a:gd name="T63" fmla="*/ 3279 h 3447"/>
                <a:gd name="T64" fmla="*/ 0 w 5561"/>
                <a:gd name="T65" fmla="*/ 3447 h 3447"/>
                <a:gd name="T66" fmla="*/ 966 w 5561"/>
                <a:gd name="T67" fmla="*/ 3249 h 3447"/>
                <a:gd name="T68" fmla="*/ 1568 w 5561"/>
                <a:gd name="T69" fmla="*/ 3105 h 3447"/>
                <a:gd name="T70" fmla="*/ 2136 w 5561"/>
                <a:gd name="T71" fmla="*/ 2961 h 3447"/>
                <a:gd name="T72" fmla="*/ 2695 w 5561"/>
                <a:gd name="T73" fmla="*/ 2817 h 3447"/>
                <a:gd name="T74" fmla="*/ 3206 w 5561"/>
                <a:gd name="T75" fmla="*/ 2668 h 3447"/>
                <a:gd name="T76" fmla="*/ 3682 w 5561"/>
                <a:gd name="T77" fmla="*/ 2512 h 3447"/>
                <a:gd name="T78" fmla="*/ 4126 w 5561"/>
                <a:gd name="T79" fmla="*/ 2356 h 3447"/>
                <a:gd name="T80" fmla="*/ 4533 w 5561"/>
                <a:gd name="T81" fmla="*/ 2200 h 3447"/>
                <a:gd name="T82" fmla="*/ 4897 w 5561"/>
                <a:gd name="T83" fmla="*/ 2038 h 3447"/>
                <a:gd name="T84" fmla="*/ 5220 w 5561"/>
                <a:gd name="T85" fmla="*/ 1876 h 3447"/>
                <a:gd name="T86" fmla="*/ 5495 w 5561"/>
                <a:gd name="T87" fmla="*/ 1720 h 3447"/>
                <a:gd name="T88" fmla="*/ 5725 w 5561"/>
                <a:gd name="T89" fmla="*/ 1559 h 3447"/>
                <a:gd name="T90" fmla="*/ 5906 w 5561"/>
                <a:gd name="T91" fmla="*/ 1397 h 3447"/>
                <a:gd name="T92" fmla="*/ 6037 w 5561"/>
                <a:gd name="T93" fmla="*/ 1241 h 3447"/>
                <a:gd name="T94" fmla="*/ 6122 w 5561"/>
                <a:gd name="T95" fmla="*/ 1085 h 3447"/>
                <a:gd name="T96" fmla="*/ 6143 w 5561"/>
                <a:gd name="T97" fmla="*/ 1007 h 344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5561" h="3447">
                  <a:moveTo>
                    <a:pt x="5555" y="1007"/>
                  </a:moveTo>
                  <a:lnTo>
                    <a:pt x="5561" y="929"/>
                  </a:lnTo>
                  <a:lnTo>
                    <a:pt x="5555" y="851"/>
                  </a:lnTo>
                  <a:lnTo>
                    <a:pt x="5537" y="773"/>
                  </a:lnTo>
                  <a:lnTo>
                    <a:pt x="5501" y="701"/>
                  </a:lnTo>
                  <a:lnTo>
                    <a:pt x="5453" y="629"/>
                  </a:lnTo>
                  <a:lnTo>
                    <a:pt x="5399" y="563"/>
                  </a:lnTo>
                  <a:lnTo>
                    <a:pt x="5327" y="492"/>
                  </a:lnTo>
                  <a:lnTo>
                    <a:pt x="5244" y="432"/>
                  </a:lnTo>
                  <a:lnTo>
                    <a:pt x="5148" y="366"/>
                  </a:lnTo>
                  <a:lnTo>
                    <a:pt x="5040" y="306"/>
                  </a:lnTo>
                  <a:lnTo>
                    <a:pt x="4921" y="252"/>
                  </a:lnTo>
                  <a:lnTo>
                    <a:pt x="4795" y="198"/>
                  </a:lnTo>
                  <a:lnTo>
                    <a:pt x="4652" y="144"/>
                  </a:lnTo>
                  <a:lnTo>
                    <a:pt x="4502" y="90"/>
                  </a:lnTo>
                  <a:lnTo>
                    <a:pt x="4341" y="48"/>
                  </a:lnTo>
                  <a:lnTo>
                    <a:pt x="4167" y="0"/>
                  </a:lnTo>
                  <a:lnTo>
                    <a:pt x="4000" y="0"/>
                  </a:lnTo>
                  <a:lnTo>
                    <a:pt x="4185" y="42"/>
                  </a:lnTo>
                  <a:lnTo>
                    <a:pt x="4359" y="90"/>
                  </a:lnTo>
                  <a:lnTo>
                    <a:pt x="4520" y="138"/>
                  </a:lnTo>
                  <a:lnTo>
                    <a:pt x="4670" y="192"/>
                  </a:lnTo>
                  <a:lnTo>
                    <a:pt x="4807" y="246"/>
                  </a:lnTo>
                  <a:lnTo>
                    <a:pt x="4933" y="306"/>
                  </a:lnTo>
                  <a:lnTo>
                    <a:pt x="5046" y="366"/>
                  </a:lnTo>
                  <a:lnTo>
                    <a:pt x="5148" y="426"/>
                  </a:lnTo>
                  <a:lnTo>
                    <a:pt x="5238" y="492"/>
                  </a:lnTo>
                  <a:lnTo>
                    <a:pt x="5315" y="557"/>
                  </a:lnTo>
                  <a:lnTo>
                    <a:pt x="5381" y="629"/>
                  </a:lnTo>
                  <a:lnTo>
                    <a:pt x="5429" y="701"/>
                  </a:lnTo>
                  <a:lnTo>
                    <a:pt x="5465" y="779"/>
                  </a:lnTo>
                  <a:lnTo>
                    <a:pt x="5489" y="851"/>
                  </a:lnTo>
                  <a:lnTo>
                    <a:pt x="5495" y="935"/>
                  </a:lnTo>
                  <a:lnTo>
                    <a:pt x="5489" y="1013"/>
                  </a:lnTo>
                  <a:lnTo>
                    <a:pt x="5471" y="1091"/>
                  </a:lnTo>
                  <a:lnTo>
                    <a:pt x="5441" y="1163"/>
                  </a:lnTo>
                  <a:lnTo>
                    <a:pt x="5399" y="1241"/>
                  </a:lnTo>
                  <a:lnTo>
                    <a:pt x="5345" y="1319"/>
                  </a:lnTo>
                  <a:lnTo>
                    <a:pt x="5280" y="1397"/>
                  </a:lnTo>
                  <a:lnTo>
                    <a:pt x="5202" y="1475"/>
                  </a:lnTo>
                  <a:lnTo>
                    <a:pt x="5118" y="1553"/>
                  </a:lnTo>
                  <a:lnTo>
                    <a:pt x="5017" y="1630"/>
                  </a:lnTo>
                  <a:lnTo>
                    <a:pt x="4909" y="1708"/>
                  </a:lnTo>
                  <a:lnTo>
                    <a:pt x="4789" y="1786"/>
                  </a:lnTo>
                  <a:lnTo>
                    <a:pt x="4664" y="1870"/>
                  </a:lnTo>
                  <a:lnTo>
                    <a:pt x="4526" y="1948"/>
                  </a:lnTo>
                  <a:lnTo>
                    <a:pt x="4377" y="2026"/>
                  </a:lnTo>
                  <a:lnTo>
                    <a:pt x="4215" y="2104"/>
                  </a:lnTo>
                  <a:lnTo>
                    <a:pt x="4048" y="2182"/>
                  </a:lnTo>
                  <a:lnTo>
                    <a:pt x="3875" y="2260"/>
                  </a:lnTo>
                  <a:lnTo>
                    <a:pt x="3689" y="2338"/>
                  </a:lnTo>
                  <a:lnTo>
                    <a:pt x="3498" y="2416"/>
                  </a:lnTo>
                  <a:lnTo>
                    <a:pt x="3295" y="2488"/>
                  </a:lnTo>
                  <a:lnTo>
                    <a:pt x="3085" y="2566"/>
                  </a:lnTo>
                  <a:lnTo>
                    <a:pt x="2864" y="2644"/>
                  </a:lnTo>
                  <a:lnTo>
                    <a:pt x="2643" y="2715"/>
                  </a:lnTo>
                  <a:lnTo>
                    <a:pt x="2410" y="2793"/>
                  </a:lnTo>
                  <a:lnTo>
                    <a:pt x="2164" y="2865"/>
                  </a:lnTo>
                  <a:lnTo>
                    <a:pt x="1919" y="2937"/>
                  </a:lnTo>
                  <a:lnTo>
                    <a:pt x="1662" y="3009"/>
                  </a:lnTo>
                  <a:lnTo>
                    <a:pt x="1399" y="3075"/>
                  </a:lnTo>
                  <a:lnTo>
                    <a:pt x="1136" y="3147"/>
                  </a:lnTo>
                  <a:lnTo>
                    <a:pt x="861" y="3213"/>
                  </a:lnTo>
                  <a:lnTo>
                    <a:pt x="580" y="3279"/>
                  </a:lnTo>
                  <a:lnTo>
                    <a:pt x="0" y="3411"/>
                  </a:lnTo>
                  <a:lnTo>
                    <a:pt x="0" y="3447"/>
                  </a:lnTo>
                  <a:lnTo>
                    <a:pt x="586" y="3315"/>
                  </a:lnTo>
                  <a:lnTo>
                    <a:pt x="867" y="3249"/>
                  </a:lnTo>
                  <a:lnTo>
                    <a:pt x="1148" y="3177"/>
                  </a:lnTo>
                  <a:lnTo>
                    <a:pt x="1417" y="3105"/>
                  </a:lnTo>
                  <a:lnTo>
                    <a:pt x="1680" y="3039"/>
                  </a:lnTo>
                  <a:lnTo>
                    <a:pt x="1937" y="2961"/>
                  </a:lnTo>
                  <a:lnTo>
                    <a:pt x="2188" y="2889"/>
                  </a:lnTo>
                  <a:lnTo>
                    <a:pt x="2434" y="2817"/>
                  </a:lnTo>
                  <a:lnTo>
                    <a:pt x="2673" y="2739"/>
                  </a:lnTo>
                  <a:lnTo>
                    <a:pt x="2900" y="2668"/>
                  </a:lnTo>
                  <a:lnTo>
                    <a:pt x="3121" y="2590"/>
                  </a:lnTo>
                  <a:lnTo>
                    <a:pt x="3330" y="2512"/>
                  </a:lnTo>
                  <a:lnTo>
                    <a:pt x="3534" y="2434"/>
                  </a:lnTo>
                  <a:lnTo>
                    <a:pt x="3731" y="2356"/>
                  </a:lnTo>
                  <a:lnTo>
                    <a:pt x="3916" y="2278"/>
                  </a:lnTo>
                  <a:lnTo>
                    <a:pt x="4096" y="2200"/>
                  </a:lnTo>
                  <a:lnTo>
                    <a:pt x="4263" y="2116"/>
                  </a:lnTo>
                  <a:lnTo>
                    <a:pt x="4425" y="2038"/>
                  </a:lnTo>
                  <a:lnTo>
                    <a:pt x="4574" y="1960"/>
                  </a:lnTo>
                  <a:lnTo>
                    <a:pt x="4718" y="1876"/>
                  </a:lnTo>
                  <a:lnTo>
                    <a:pt x="4849" y="1798"/>
                  </a:lnTo>
                  <a:lnTo>
                    <a:pt x="4969" y="1720"/>
                  </a:lnTo>
                  <a:lnTo>
                    <a:pt x="5076" y="1636"/>
                  </a:lnTo>
                  <a:lnTo>
                    <a:pt x="5178" y="1559"/>
                  </a:lnTo>
                  <a:lnTo>
                    <a:pt x="5262" y="1481"/>
                  </a:lnTo>
                  <a:lnTo>
                    <a:pt x="5339" y="1397"/>
                  </a:lnTo>
                  <a:lnTo>
                    <a:pt x="5405" y="1319"/>
                  </a:lnTo>
                  <a:lnTo>
                    <a:pt x="5459" y="1241"/>
                  </a:lnTo>
                  <a:lnTo>
                    <a:pt x="5507" y="1163"/>
                  </a:lnTo>
                  <a:lnTo>
                    <a:pt x="5537" y="1085"/>
                  </a:lnTo>
                  <a:lnTo>
                    <a:pt x="5555" y="100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76134" name="Freeform 6"/>
            <p:cNvSpPr>
              <a:spLocks/>
            </p:cNvSpPr>
            <p:nvPr/>
          </p:nvSpPr>
          <p:spPr bwMode="hidden">
            <a:xfrm>
              <a:off x="4942" y="0"/>
              <a:ext cx="816" cy="276"/>
            </a:xfrm>
            <a:custGeom>
              <a:avLst/>
              <a:gdLst>
                <a:gd name="T0" fmla="*/ 813 w 813"/>
                <a:gd name="T1" fmla="*/ 222 h 276"/>
                <a:gd name="T2" fmla="*/ 670 w 813"/>
                <a:gd name="T3" fmla="*/ 162 h 276"/>
                <a:gd name="T4" fmla="*/ 514 w 813"/>
                <a:gd name="T5" fmla="*/ 108 h 276"/>
                <a:gd name="T6" fmla="*/ 347 w 813"/>
                <a:gd name="T7" fmla="*/ 54 h 276"/>
                <a:gd name="T8" fmla="*/ 167 w 813"/>
                <a:gd name="T9" fmla="*/ 0 h 276"/>
                <a:gd name="T10" fmla="*/ 0 w 813"/>
                <a:gd name="T11" fmla="*/ 0 h 276"/>
                <a:gd name="T12" fmla="*/ 227 w 813"/>
                <a:gd name="T13" fmla="*/ 60 h 276"/>
                <a:gd name="T14" fmla="*/ 442 w 813"/>
                <a:gd name="T15" fmla="*/ 132 h 276"/>
                <a:gd name="T16" fmla="*/ 634 w 813"/>
                <a:gd name="T17" fmla="*/ 204 h 276"/>
                <a:gd name="T18" fmla="*/ 813 w 813"/>
                <a:gd name="T19" fmla="*/ 276 h 276"/>
                <a:gd name="T20" fmla="*/ 813 w 813"/>
                <a:gd name="T21" fmla="*/ 222 h 276"/>
                <a:gd name="T22" fmla="*/ 813 w 813"/>
                <a:gd name="T23" fmla="*/ 222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13" h="276">
                  <a:moveTo>
                    <a:pt x="813" y="222"/>
                  </a:moveTo>
                  <a:lnTo>
                    <a:pt x="670" y="162"/>
                  </a:lnTo>
                  <a:lnTo>
                    <a:pt x="514" y="108"/>
                  </a:lnTo>
                  <a:lnTo>
                    <a:pt x="347" y="54"/>
                  </a:lnTo>
                  <a:lnTo>
                    <a:pt x="167" y="0"/>
                  </a:lnTo>
                  <a:lnTo>
                    <a:pt x="0" y="0"/>
                  </a:lnTo>
                  <a:lnTo>
                    <a:pt x="227" y="60"/>
                  </a:lnTo>
                  <a:lnTo>
                    <a:pt x="442" y="132"/>
                  </a:lnTo>
                  <a:lnTo>
                    <a:pt x="634" y="204"/>
                  </a:lnTo>
                  <a:lnTo>
                    <a:pt x="813" y="276"/>
                  </a:lnTo>
                  <a:lnTo>
                    <a:pt x="813" y="222"/>
                  </a:lnTo>
                  <a:lnTo>
                    <a:pt x="813" y="222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5000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 cmpd="sng">
                  <a:solidFill>
                    <a:srgbClr val="003399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12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036" name="Freeform 7"/>
            <p:cNvSpPr>
              <a:spLocks/>
            </p:cNvSpPr>
            <p:nvPr/>
          </p:nvSpPr>
          <p:spPr bwMode="hidden">
            <a:xfrm>
              <a:off x="0" y="1984"/>
              <a:ext cx="5758" cy="2098"/>
            </a:xfrm>
            <a:custGeom>
              <a:avLst/>
              <a:gdLst>
                <a:gd name="T0" fmla="*/ 6365 w 5740"/>
                <a:gd name="T1" fmla="*/ 0 h 2098"/>
                <a:gd name="T2" fmla="*/ 6251 w 5740"/>
                <a:gd name="T3" fmla="*/ 72 h 2098"/>
                <a:gd name="T4" fmla="*/ 6140 w 5740"/>
                <a:gd name="T5" fmla="*/ 138 h 2098"/>
                <a:gd name="T6" fmla="*/ 6012 w 5740"/>
                <a:gd name="T7" fmla="*/ 210 h 2098"/>
                <a:gd name="T8" fmla="*/ 5881 w 5740"/>
                <a:gd name="T9" fmla="*/ 276 h 2098"/>
                <a:gd name="T10" fmla="*/ 5600 w 5740"/>
                <a:gd name="T11" fmla="*/ 414 h 2098"/>
                <a:gd name="T12" fmla="*/ 5294 w 5740"/>
                <a:gd name="T13" fmla="*/ 552 h 2098"/>
                <a:gd name="T14" fmla="*/ 4963 w 5740"/>
                <a:gd name="T15" fmla="*/ 690 h 2098"/>
                <a:gd name="T16" fmla="*/ 4613 w 5740"/>
                <a:gd name="T17" fmla="*/ 827 h 2098"/>
                <a:gd name="T18" fmla="*/ 4242 w 5740"/>
                <a:gd name="T19" fmla="*/ 959 h 2098"/>
                <a:gd name="T20" fmla="*/ 3845 w 5740"/>
                <a:gd name="T21" fmla="*/ 1091 h 2098"/>
                <a:gd name="T22" fmla="*/ 3428 w 5740"/>
                <a:gd name="T23" fmla="*/ 1223 h 2098"/>
                <a:gd name="T24" fmla="*/ 2992 w 5740"/>
                <a:gd name="T25" fmla="*/ 1355 h 2098"/>
                <a:gd name="T26" fmla="*/ 2532 w 5740"/>
                <a:gd name="T27" fmla="*/ 1481 h 2098"/>
                <a:gd name="T28" fmla="*/ 2058 w 5740"/>
                <a:gd name="T29" fmla="*/ 1601 h 2098"/>
                <a:gd name="T30" fmla="*/ 1577 w 5740"/>
                <a:gd name="T31" fmla="*/ 1721 h 2098"/>
                <a:gd name="T32" fmla="*/ 1056 w 5740"/>
                <a:gd name="T33" fmla="*/ 1834 h 2098"/>
                <a:gd name="T34" fmla="*/ 550 w 5740"/>
                <a:gd name="T35" fmla="*/ 1948 h 2098"/>
                <a:gd name="T36" fmla="*/ 0 w 5740"/>
                <a:gd name="T37" fmla="*/ 2056 h 2098"/>
                <a:gd name="T38" fmla="*/ 0 w 5740"/>
                <a:gd name="T39" fmla="*/ 2098 h 2098"/>
                <a:gd name="T40" fmla="*/ 543 w 5740"/>
                <a:gd name="T41" fmla="*/ 1990 h 2098"/>
                <a:gd name="T42" fmla="*/ 1050 w 5740"/>
                <a:gd name="T43" fmla="*/ 1882 h 2098"/>
                <a:gd name="T44" fmla="*/ 1562 w 5740"/>
                <a:gd name="T45" fmla="*/ 1763 h 2098"/>
                <a:gd name="T46" fmla="*/ 2040 w 5740"/>
                <a:gd name="T47" fmla="*/ 1649 h 2098"/>
                <a:gd name="T48" fmla="*/ 2512 w 5740"/>
                <a:gd name="T49" fmla="*/ 1523 h 2098"/>
                <a:gd name="T50" fmla="*/ 2972 w 5740"/>
                <a:gd name="T51" fmla="*/ 1397 h 2098"/>
                <a:gd name="T52" fmla="*/ 3401 w 5740"/>
                <a:gd name="T53" fmla="*/ 1271 h 2098"/>
                <a:gd name="T54" fmla="*/ 3819 w 5740"/>
                <a:gd name="T55" fmla="*/ 1139 h 2098"/>
                <a:gd name="T56" fmla="*/ 4216 w 5740"/>
                <a:gd name="T57" fmla="*/ 1007 h 2098"/>
                <a:gd name="T58" fmla="*/ 4587 w 5740"/>
                <a:gd name="T59" fmla="*/ 875 h 2098"/>
                <a:gd name="T60" fmla="*/ 4943 w 5740"/>
                <a:gd name="T61" fmla="*/ 737 h 2098"/>
                <a:gd name="T62" fmla="*/ 5274 w 5740"/>
                <a:gd name="T63" fmla="*/ 600 h 2098"/>
                <a:gd name="T64" fmla="*/ 5587 w 5740"/>
                <a:gd name="T65" fmla="*/ 462 h 2098"/>
                <a:gd name="T66" fmla="*/ 5869 w 5740"/>
                <a:gd name="T67" fmla="*/ 324 h 2098"/>
                <a:gd name="T68" fmla="*/ 6134 w 5740"/>
                <a:gd name="T69" fmla="*/ 186 h 2098"/>
                <a:gd name="T70" fmla="*/ 6365 w 5740"/>
                <a:gd name="T71" fmla="*/ 48 h 2098"/>
                <a:gd name="T72" fmla="*/ 6365 w 5740"/>
                <a:gd name="T73" fmla="*/ 0 h 2098"/>
                <a:gd name="T74" fmla="*/ 6365 w 5740"/>
                <a:gd name="T75" fmla="*/ 0 h 209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5740" h="2098">
                  <a:moveTo>
                    <a:pt x="5740" y="0"/>
                  </a:moveTo>
                  <a:lnTo>
                    <a:pt x="5638" y="72"/>
                  </a:lnTo>
                  <a:lnTo>
                    <a:pt x="5537" y="138"/>
                  </a:lnTo>
                  <a:lnTo>
                    <a:pt x="5423" y="210"/>
                  </a:lnTo>
                  <a:lnTo>
                    <a:pt x="5304" y="276"/>
                  </a:lnTo>
                  <a:lnTo>
                    <a:pt x="5052" y="414"/>
                  </a:lnTo>
                  <a:lnTo>
                    <a:pt x="4777" y="552"/>
                  </a:lnTo>
                  <a:lnTo>
                    <a:pt x="4478" y="690"/>
                  </a:lnTo>
                  <a:lnTo>
                    <a:pt x="4162" y="827"/>
                  </a:lnTo>
                  <a:lnTo>
                    <a:pt x="3827" y="959"/>
                  </a:lnTo>
                  <a:lnTo>
                    <a:pt x="3468" y="1091"/>
                  </a:lnTo>
                  <a:lnTo>
                    <a:pt x="3091" y="1223"/>
                  </a:lnTo>
                  <a:lnTo>
                    <a:pt x="2697" y="1355"/>
                  </a:lnTo>
                  <a:lnTo>
                    <a:pt x="2284" y="1481"/>
                  </a:lnTo>
                  <a:lnTo>
                    <a:pt x="1860" y="1601"/>
                  </a:lnTo>
                  <a:lnTo>
                    <a:pt x="1417" y="1721"/>
                  </a:lnTo>
                  <a:lnTo>
                    <a:pt x="957" y="1834"/>
                  </a:lnTo>
                  <a:lnTo>
                    <a:pt x="484" y="1948"/>
                  </a:lnTo>
                  <a:lnTo>
                    <a:pt x="0" y="2056"/>
                  </a:lnTo>
                  <a:lnTo>
                    <a:pt x="0" y="2098"/>
                  </a:lnTo>
                  <a:lnTo>
                    <a:pt x="478" y="1990"/>
                  </a:lnTo>
                  <a:lnTo>
                    <a:pt x="951" y="1882"/>
                  </a:lnTo>
                  <a:lnTo>
                    <a:pt x="1405" y="1763"/>
                  </a:lnTo>
                  <a:lnTo>
                    <a:pt x="1842" y="1649"/>
                  </a:lnTo>
                  <a:lnTo>
                    <a:pt x="2266" y="1523"/>
                  </a:lnTo>
                  <a:lnTo>
                    <a:pt x="2679" y="1397"/>
                  </a:lnTo>
                  <a:lnTo>
                    <a:pt x="3067" y="1271"/>
                  </a:lnTo>
                  <a:lnTo>
                    <a:pt x="3444" y="1139"/>
                  </a:lnTo>
                  <a:lnTo>
                    <a:pt x="3803" y="1007"/>
                  </a:lnTo>
                  <a:lnTo>
                    <a:pt x="4138" y="875"/>
                  </a:lnTo>
                  <a:lnTo>
                    <a:pt x="4460" y="737"/>
                  </a:lnTo>
                  <a:lnTo>
                    <a:pt x="4759" y="600"/>
                  </a:lnTo>
                  <a:lnTo>
                    <a:pt x="5040" y="462"/>
                  </a:lnTo>
                  <a:lnTo>
                    <a:pt x="5292" y="324"/>
                  </a:lnTo>
                  <a:lnTo>
                    <a:pt x="5531" y="186"/>
                  </a:lnTo>
                  <a:lnTo>
                    <a:pt x="5740" y="48"/>
                  </a:lnTo>
                  <a:lnTo>
                    <a:pt x="574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37" name="Freeform 8"/>
            <p:cNvSpPr>
              <a:spLocks/>
            </p:cNvSpPr>
            <p:nvPr/>
          </p:nvSpPr>
          <p:spPr bwMode="hidden">
            <a:xfrm>
              <a:off x="0" y="102"/>
              <a:ext cx="1961" cy="1265"/>
            </a:xfrm>
            <a:custGeom>
              <a:avLst/>
              <a:gdLst>
                <a:gd name="T0" fmla="*/ 2158 w 1955"/>
                <a:gd name="T1" fmla="*/ 485 h 1265"/>
                <a:gd name="T2" fmla="*/ 2099 w 1955"/>
                <a:gd name="T3" fmla="*/ 390 h 1265"/>
                <a:gd name="T4" fmla="*/ 1963 w 1955"/>
                <a:gd name="T5" fmla="*/ 306 h 1265"/>
                <a:gd name="T6" fmla="*/ 1744 w 1955"/>
                <a:gd name="T7" fmla="*/ 228 h 1265"/>
                <a:gd name="T8" fmla="*/ 1459 w 1955"/>
                <a:gd name="T9" fmla="*/ 162 h 1265"/>
                <a:gd name="T10" fmla="*/ 1109 w 1955"/>
                <a:gd name="T11" fmla="*/ 102 h 1265"/>
                <a:gd name="T12" fmla="*/ 712 w 1955"/>
                <a:gd name="T13" fmla="*/ 54 h 1265"/>
                <a:gd name="T14" fmla="*/ 260 w 1955"/>
                <a:gd name="T15" fmla="*/ 18 h 1265"/>
                <a:gd name="T16" fmla="*/ 0 w 1955"/>
                <a:gd name="T17" fmla="*/ 12 h 1265"/>
                <a:gd name="T18" fmla="*/ 464 w 1955"/>
                <a:gd name="T19" fmla="*/ 48 h 1265"/>
                <a:gd name="T20" fmla="*/ 911 w 1955"/>
                <a:gd name="T21" fmla="*/ 90 h 1265"/>
                <a:gd name="T22" fmla="*/ 1280 w 1955"/>
                <a:gd name="T23" fmla="*/ 144 h 1265"/>
                <a:gd name="T24" fmla="*/ 1577 w 1955"/>
                <a:gd name="T25" fmla="*/ 204 h 1265"/>
                <a:gd name="T26" fmla="*/ 1805 w 1955"/>
                <a:gd name="T27" fmla="*/ 276 h 1265"/>
                <a:gd name="T28" fmla="*/ 1992 w 1955"/>
                <a:gd name="T29" fmla="*/ 360 h 1265"/>
                <a:gd name="T30" fmla="*/ 2081 w 1955"/>
                <a:gd name="T31" fmla="*/ 443 h 1265"/>
                <a:gd name="T32" fmla="*/ 2099 w 1955"/>
                <a:gd name="T33" fmla="*/ 539 h 1265"/>
                <a:gd name="T34" fmla="*/ 2052 w 1955"/>
                <a:gd name="T35" fmla="*/ 629 h 1265"/>
                <a:gd name="T36" fmla="*/ 1934 w 1955"/>
                <a:gd name="T37" fmla="*/ 719 h 1265"/>
                <a:gd name="T38" fmla="*/ 1744 w 1955"/>
                <a:gd name="T39" fmla="*/ 809 h 1265"/>
                <a:gd name="T40" fmla="*/ 1494 w 1955"/>
                <a:gd name="T41" fmla="*/ 899 h 1265"/>
                <a:gd name="T42" fmla="*/ 1202 w 1955"/>
                <a:gd name="T43" fmla="*/ 989 h 1265"/>
                <a:gd name="T44" fmla="*/ 839 w 1955"/>
                <a:gd name="T45" fmla="*/ 1073 h 1265"/>
                <a:gd name="T46" fmla="*/ 440 w 1955"/>
                <a:gd name="T47" fmla="*/ 1157 h 1265"/>
                <a:gd name="T48" fmla="*/ 0 w 1955"/>
                <a:gd name="T49" fmla="*/ 1241 h 1265"/>
                <a:gd name="T50" fmla="*/ 248 w 1955"/>
                <a:gd name="T51" fmla="*/ 1223 h 1265"/>
                <a:gd name="T52" fmla="*/ 676 w 1955"/>
                <a:gd name="T53" fmla="*/ 1139 h 1265"/>
                <a:gd name="T54" fmla="*/ 1056 w 1955"/>
                <a:gd name="T55" fmla="*/ 1049 h 1265"/>
                <a:gd name="T56" fmla="*/ 1394 w 1955"/>
                <a:gd name="T57" fmla="*/ 959 h 1265"/>
                <a:gd name="T58" fmla="*/ 1678 w 1955"/>
                <a:gd name="T59" fmla="*/ 863 h 1265"/>
                <a:gd name="T60" fmla="*/ 1898 w 1955"/>
                <a:gd name="T61" fmla="*/ 767 h 1265"/>
                <a:gd name="T62" fmla="*/ 2058 w 1955"/>
                <a:gd name="T63" fmla="*/ 677 h 1265"/>
                <a:gd name="T64" fmla="*/ 2137 w 1955"/>
                <a:gd name="T65" fmla="*/ 581 h 1265"/>
                <a:gd name="T66" fmla="*/ 2158 w 1955"/>
                <a:gd name="T67" fmla="*/ 533 h 126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955" h="1265">
                  <a:moveTo>
                    <a:pt x="1955" y="533"/>
                  </a:moveTo>
                  <a:lnTo>
                    <a:pt x="1955" y="485"/>
                  </a:lnTo>
                  <a:lnTo>
                    <a:pt x="1937" y="438"/>
                  </a:lnTo>
                  <a:lnTo>
                    <a:pt x="1901" y="390"/>
                  </a:lnTo>
                  <a:lnTo>
                    <a:pt x="1842" y="348"/>
                  </a:lnTo>
                  <a:lnTo>
                    <a:pt x="1770" y="306"/>
                  </a:lnTo>
                  <a:lnTo>
                    <a:pt x="1686" y="270"/>
                  </a:lnTo>
                  <a:lnTo>
                    <a:pt x="1579" y="228"/>
                  </a:lnTo>
                  <a:lnTo>
                    <a:pt x="1459" y="198"/>
                  </a:lnTo>
                  <a:lnTo>
                    <a:pt x="1327" y="162"/>
                  </a:lnTo>
                  <a:lnTo>
                    <a:pt x="1178" y="132"/>
                  </a:lnTo>
                  <a:lnTo>
                    <a:pt x="1010" y="102"/>
                  </a:lnTo>
                  <a:lnTo>
                    <a:pt x="837" y="78"/>
                  </a:lnTo>
                  <a:lnTo>
                    <a:pt x="646" y="54"/>
                  </a:lnTo>
                  <a:lnTo>
                    <a:pt x="442" y="36"/>
                  </a:lnTo>
                  <a:lnTo>
                    <a:pt x="227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1" y="30"/>
                  </a:lnTo>
                  <a:lnTo>
                    <a:pt x="431" y="48"/>
                  </a:lnTo>
                  <a:lnTo>
                    <a:pt x="628" y="66"/>
                  </a:lnTo>
                  <a:lnTo>
                    <a:pt x="813" y="90"/>
                  </a:lnTo>
                  <a:lnTo>
                    <a:pt x="987" y="114"/>
                  </a:lnTo>
                  <a:lnTo>
                    <a:pt x="1148" y="144"/>
                  </a:lnTo>
                  <a:lnTo>
                    <a:pt x="1292" y="174"/>
                  </a:lnTo>
                  <a:lnTo>
                    <a:pt x="1423" y="204"/>
                  </a:lnTo>
                  <a:lnTo>
                    <a:pt x="1537" y="240"/>
                  </a:lnTo>
                  <a:lnTo>
                    <a:pt x="1638" y="276"/>
                  </a:lnTo>
                  <a:lnTo>
                    <a:pt x="1728" y="318"/>
                  </a:lnTo>
                  <a:lnTo>
                    <a:pt x="1794" y="360"/>
                  </a:lnTo>
                  <a:lnTo>
                    <a:pt x="1848" y="402"/>
                  </a:lnTo>
                  <a:lnTo>
                    <a:pt x="1883" y="443"/>
                  </a:lnTo>
                  <a:lnTo>
                    <a:pt x="1901" y="491"/>
                  </a:lnTo>
                  <a:lnTo>
                    <a:pt x="1901" y="539"/>
                  </a:lnTo>
                  <a:lnTo>
                    <a:pt x="1883" y="587"/>
                  </a:lnTo>
                  <a:lnTo>
                    <a:pt x="1854" y="629"/>
                  </a:lnTo>
                  <a:lnTo>
                    <a:pt x="1806" y="677"/>
                  </a:lnTo>
                  <a:lnTo>
                    <a:pt x="1746" y="719"/>
                  </a:lnTo>
                  <a:lnTo>
                    <a:pt x="1668" y="767"/>
                  </a:lnTo>
                  <a:lnTo>
                    <a:pt x="1579" y="809"/>
                  </a:lnTo>
                  <a:lnTo>
                    <a:pt x="1471" y="857"/>
                  </a:lnTo>
                  <a:lnTo>
                    <a:pt x="1357" y="899"/>
                  </a:lnTo>
                  <a:lnTo>
                    <a:pt x="1226" y="941"/>
                  </a:lnTo>
                  <a:lnTo>
                    <a:pt x="1088" y="989"/>
                  </a:lnTo>
                  <a:lnTo>
                    <a:pt x="933" y="1031"/>
                  </a:lnTo>
                  <a:lnTo>
                    <a:pt x="765" y="1073"/>
                  </a:lnTo>
                  <a:lnTo>
                    <a:pt x="592" y="1115"/>
                  </a:lnTo>
                  <a:lnTo>
                    <a:pt x="407" y="1157"/>
                  </a:lnTo>
                  <a:lnTo>
                    <a:pt x="209" y="1199"/>
                  </a:lnTo>
                  <a:lnTo>
                    <a:pt x="0" y="1241"/>
                  </a:lnTo>
                  <a:lnTo>
                    <a:pt x="0" y="1265"/>
                  </a:lnTo>
                  <a:lnTo>
                    <a:pt x="215" y="1223"/>
                  </a:lnTo>
                  <a:lnTo>
                    <a:pt x="413" y="1181"/>
                  </a:lnTo>
                  <a:lnTo>
                    <a:pt x="610" y="1139"/>
                  </a:lnTo>
                  <a:lnTo>
                    <a:pt x="789" y="1091"/>
                  </a:lnTo>
                  <a:lnTo>
                    <a:pt x="957" y="1049"/>
                  </a:lnTo>
                  <a:lnTo>
                    <a:pt x="1118" y="1001"/>
                  </a:lnTo>
                  <a:lnTo>
                    <a:pt x="1262" y="959"/>
                  </a:lnTo>
                  <a:lnTo>
                    <a:pt x="1393" y="911"/>
                  </a:lnTo>
                  <a:lnTo>
                    <a:pt x="1513" y="863"/>
                  </a:lnTo>
                  <a:lnTo>
                    <a:pt x="1620" y="815"/>
                  </a:lnTo>
                  <a:lnTo>
                    <a:pt x="1716" y="767"/>
                  </a:lnTo>
                  <a:lnTo>
                    <a:pt x="1794" y="725"/>
                  </a:lnTo>
                  <a:lnTo>
                    <a:pt x="1860" y="677"/>
                  </a:lnTo>
                  <a:lnTo>
                    <a:pt x="1907" y="629"/>
                  </a:lnTo>
                  <a:lnTo>
                    <a:pt x="1937" y="581"/>
                  </a:lnTo>
                  <a:lnTo>
                    <a:pt x="1955" y="53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38" name="Freeform 9"/>
            <p:cNvSpPr>
              <a:spLocks/>
            </p:cNvSpPr>
            <p:nvPr/>
          </p:nvSpPr>
          <p:spPr bwMode="hidden">
            <a:xfrm>
              <a:off x="0" y="0"/>
              <a:ext cx="4709" cy="2901"/>
            </a:xfrm>
            <a:custGeom>
              <a:avLst/>
              <a:gdLst>
                <a:gd name="T0" fmla="*/ 5213 w 4694"/>
                <a:gd name="T1" fmla="*/ 797 h 2901"/>
                <a:gd name="T2" fmla="*/ 5179 w 4694"/>
                <a:gd name="T3" fmla="*/ 665 h 2901"/>
                <a:gd name="T4" fmla="*/ 5096 w 4694"/>
                <a:gd name="T5" fmla="*/ 540 h 2901"/>
                <a:gd name="T6" fmla="*/ 4961 w 4694"/>
                <a:gd name="T7" fmla="*/ 426 h 2901"/>
                <a:gd name="T8" fmla="*/ 4776 w 4694"/>
                <a:gd name="T9" fmla="*/ 312 h 2901"/>
                <a:gd name="T10" fmla="*/ 4535 w 4694"/>
                <a:gd name="T11" fmla="*/ 216 h 2901"/>
                <a:gd name="T12" fmla="*/ 4257 w 4694"/>
                <a:gd name="T13" fmla="*/ 120 h 2901"/>
                <a:gd name="T14" fmla="*/ 3931 w 4694"/>
                <a:gd name="T15" fmla="*/ 36 h 2901"/>
                <a:gd name="T16" fmla="*/ 3559 w 4694"/>
                <a:gd name="T17" fmla="*/ 0 h 2901"/>
                <a:gd name="T18" fmla="*/ 3931 w 4694"/>
                <a:gd name="T19" fmla="*/ 78 h 2901"/>
                <a:gd name="T20" fmla="*/ 4257 w 4694"/>
                <a:gd name="T21" fmla="*/ 162 h 2901"/>
                <a:gd name="T22" fmla="*/ 4535 w 4694"/>
                <a:gd name="T23" fmla="*/ 258 h 2901"/>
                <a:gd name="T24" fmla="*/ 4764 w 4694"/>
                <a:gd name="T25" fmla="*/ 366 h 2901"/>
                <a:gd name="T26" fmla="*/ 4936 w 4694"/>
                <a:gd name="T27" fmla="*/ 480 h 2901"/>
                <a:gd name="T28" fmla="*/ 5057 w 4694"/>
                <a:gd name="T29" fmla="*/ 605 h 2901"/>
                <a:gd name="T30" fmla="*/ 5121 w 4694"/>
                <a:gd name="T31" fmla="*/ 737 h 2901"/>
                <a:gd name="T32" fmla="*/ 5121 w 4694"/>
                <a:gd name="T33" fmla="*/ 875 h 2901"/>
                <a:gd name="T34" fmla="*/ 5077 w 4694"/>
                <a:gd name="T35" fmla="*/ 1001 h 2901"/>
                <a:gd name="T36" fmla="*/ 4989 w 4694"/>
                <a:gd name="T37" fmla="*/ 1127 h 2901"/>
                <a:gd name="T38" fmla="*/ 4854 w 4694"/>
                <a:gd name="T39" fmla="*/ 1259 h 2901"/>
                <a:gd name="T40" fmla="*/ 4685 w 4694"/>
                <a:gd name="T41" fmla="*/ 1385 h 2901"/>
                <a:gd name="T42" fmla="*/ 4470 w 4694"/>
                <a:gd name="T43" fmla="*/ 1517 h 2901"/>
                <a:gd name="T44" fmla="*/ 4222 w 4694"/>
                <a:gd name="T45" fmla="*/ 1648 h 2901"/>
                <a:gd name="T46" fmla="*/ 3939 w 4694"/>
                <a:gd name="T47" fmla="*/ 1774 h 2901"/>
                <a:gd name="T48" fmla="*/ 3620 w 4694"/>
                <a:gd name="T49" fmla="*/ 1906 h 2901"/>
                <a:gd name="T50" fmla="*/ 3268 w 4694"/>
                <a:gd name="T51" fmla="*/ 2032 h 2901"/>
                <a:gd name="T52" fmla="*/ 2883 w 4694"/>
                <a:gd name="T53" fmla="*/ 2164 h 2901"/>
                <a:gd name="T54" fmla="*/ 2470 w 4694"/>
                <a:gd name="T55" fmla="*/ 2284 h 2901"/>
                <a:gd name="T56" fmla="*/ 2022 w 4694"/>
                <a:gd name="T57" fmla="*/ 2410 h 2901"/>
                <a:gd name="T58" fmla="*/ 1561 w 4694"/>
                <a:gd name="T59" fmla="*/ 2530 h 2901"/>
                <a:gd name="T60" fmla="*/ 550 w 4694"/>
                <a:gd name="T61" fmla="*/ 2757 h 2901"/>
                <a:gd name="T62" fmla="*/ 0 w 4694"/>
                <a:gd name="T63" fmla="*/ 2901 h 2901"/>
                <a:gd name="T64" fmla="*/ 1068 w 4694"/>
                <a:gd name="T65" fmla="*/ 2674 h 2901"/>
                <a:gd name="T66" fmla="*/ 1819 w 4694"/>
                <a:gd name="T67" fmla="*/ 2494 h 2901"/>
                <a:gd name="T68" fmla="*/ 2288 w 4694"/>
                <a:gd name="T69" fmla="*/ 2374 h 2901"/>
                <a:gd name="T70" fmla="*/ 2721 w 4694"/>
                <a:gd name="T71" fmla="*/ 2248 h 2901"/>
                <a:gd name="T72" fmla="*/ 3128 w 4694"/>
                <a:gd name="T73" fmla="*/ 2116 h 2901"/>
                <a:gd name="T74" fmla="*/ 3500 w 4694"/>
                <a:gd name="T75" fmla="*/ 1984 h 2901"/>
                <a:gd name="T76" fmla="*/ 3845 w 4694"/>
                <a:gd name="T77" fmla="*/ 1858 h 2901"/>
                <a:gd name="T78" fmla="*/ 4151 w 4694"/>
                <a:gd name="T79" fmla="*/ 1720 h 2901"/>
                <a:gd name="T80" fmla="*/ 4425 w 4694"/>
                <a:gd name="T81" fmla="*/ 1589 h 2901"/>
                <a:gd name="T82" fmla="*/ 4658 w 4694"/>
                <a:gd name="T83" fmla="*/ 1457 h 2901"/>
                <a:gd name="T84" fmla="*/ 4854 w 4694"/>
                <a:gd name="T85" fmla="*/ 1325 h 2901"/>
                <a:gd name="T86" fmla="*/ 5009 w 4694"/>
                <a:gd name="T87" fmla="*/ 1193 h 2901"/>
                <a:gd name="T88" fmla="*/ 5121 w 4694"/>
                <a:gd name="T89" fmla="*/ 1061 h 2901"/>
                <a:gd name="T90" fmla="*/ 5186 w 4694"/>
                <a:gd name="T91" fmla="*/ 935 h 2901"/>
                <a:gd name="T92" fmla="*/ 5207 w 4694"/>
                <a:gd name="T93" fmla="*/ 869 h 290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4694" h="2901">
                  <a:moveTo>
                    <a:pt x="4688" y="869"/>
                  </a:moveTo>
                  <a:lnTo>
                    <a:pt x="4694" y="797"/>
                  </a:lnTo>
                  <a:lnTo>
                    <a:pt x="4688" y="731"/>
                  </a:lnTo>
                  <a:lnTo>
                    <a:pt x="4664" y="665"/>
                  </a:lnTo>
                  <a:lnTo>
                    <a:pt x="4634" y="599"/>
                  </a:lnTo>
                  <a:lnTo>
                    <a:pt x="4586" y="540"/>
                  </a:lnTo>
                  <a:lnTo>
                    <a:pt x="4532" y="480"/>
                  </a:lnTo>
                  <a:lnTo>
                    <a:pt x="4466" y="426"/>
                  </a:lnTo>
                  <a:lnTo>
                    <a:pt x="4389" y="366"/>
                  </a:lnTo>
                  <a:lnTo>
                    <a:pt x="4299" y="312"/>
                  </a:lnTo>
                  <a:lnTo>
                    <a:pt x="4197" y="264"/>
                  </a:lnTo>
                  <a:lnTo>
                    <a:pt x="4084" y="216"/>
                  </a:lnTo>
                  <a:lnTo>
                    <a:pt x="3964" y="168"/>
                  </a:lnTo>
                  <a:lnTo>
                    <a:pt x="3833" y="120"/>
                  </a:lnTo>
                  <a:lnTo>
                    <a:pt x="3689" y="78"/>
                  </a:lnTo>
                  <a:lnTo>
                    <a:pt x="3540" y="36"/>
                  </a:lnTo>
                  <a:lnTo>
                    <a:pt x="3378" y="0"/>
                  </a:lnTo>
                  <a:lnTo>
                    <a:pt x="3205" y="0"/>
                  </a:lnTo>
                  <a:lnTo>
                    <a:pt x="3378" y="36"/>
                  </a:lnTo>
                  <a:lnTo>
                    <a:pt x="3540" y="78"/>
                  </a:lnTo>
                  <a:lnTo>
                    <a:pt x="3689" y="120"/>
                  </a:lnTo>
                  <a:lnTo>
                    <a:pt x="3833" y="162"/>
                  </a:lnTo>
                  <a:lnTo>
                    <a:pt x="3964" y="210"/>
                  </a:lnTo>
                  <a:lnTo>
                    <a:pt x="4084" y="258"/>
                  </a:lnTo>
                  <a:lnTo>
                    <a:pt x="4191" y="312"/>
                  </a:lnTo>
                  <a:lnTo>
                    <a:pt x="4287" y="366"/>
                  </a:lnTo>
                  <a:lnTo>
                    <a:pt x="4371" y="420"/>
                  </a:lnTo>
                  <a:lnTo>
                    <a:pt x="4443" y="480"/>
                  </a:lnTo>
                  <a:lnTo>
                    <a:pt x="4502" y="540"/>
                  </a:lnTo>
                  <a:lnTo>
                    <a:pt x="4550" y="605"/>
                  </a:lnTo>
                  <a:lnTo>
                    <a:pt x="4586" y="671"/>
                  </a:lnTo>
                  <a:lnTo>
                    <a:pt x="4610" y="737"/>
                  </a:lnTo>
                  <a:lnTo>
                    <a:pt x="4616" y="803"/>
                  </a:lnTo>
                  <a:lnTo>
                    <a:pt x="4610" y="875"/>
                  </a:lnTo>
                  <a:lnTo>
                    <a:pt x="4592" y="935"/>
                  </a:lnTo>
                  <a:lnTo>
                    <a:pt x="4568" y="1001"/>
                  </a:lnTo>
                  <a:lnTo>
                    <a:pt x="4532" y="1067"/>
                  </a:lnTo>
                  <a:lnTo>
                    <a:pt x="4490" y="1127"/>
                  </a:lnTo>
                  <a:lnTo>
                    <a:pt x="4437" y="1193"/>
                  </a:lnTo>
                  <a:lnTo>
                    <a:pt x="4371" y="1259"/>
                  </a:lnTo>
                  <a:lnTo>
                    <a:pt x="4299" y="1325"/>
                  </a:lnTo>
                  <a:lnTo>
                    <a:pt x="4215" y="1385"/>
                  </a:lnTo>
                  <a:lnTo>
                    <a:pt x="4126" y="1451"/>
                  </a:lnTo>
                  <a:lnTo>
                    <a:pt x="4024" y="1517"/>
                  </a:lnTo>
                  <a:lnTo>
                    <a:pt x="3916" y="1583"/>
                  </a:lnTo>
                  <a:lnTo>
                    <a:pt x="3803" y="1648"/>
                  </a:lnTo>
                  <a:lnTo>
                    <a:pt x="3677" y="1714"/>
                  </a:lnTo>
                  <a:lnTo>
                    <a:pt x="3546" y="1774"/>
                  </a:lnTo>
                  <a:lnTo>
                    <a:pt x="3408" y="1840"/>
                  </a:lnTo>
                  <a:lnTo>
                    <a:pt x="3259" y="1906"/>
                  </a:lnTo>
                  <a:lnTo>
                    <a:pt x="3103" y="1972"/>
                  </a:lnTo>
                  <a:lnTo>
                    <a:pt x="2942" y="2032"/>
                  </a:lnTo>
                  <a:lnTo>
                    <a:pt x="2768" y="2098"/>
                  </a:lnTo>
                  <a:lnTo>
                    <a:pt x="2595" y="2164"/>
                  </a:lnTo>
                  <a:lnTo>
                    <a:pt x="2410" y="2224"/>
                  </a:lnTo>
                  <a:lnTo>
                    <a:pt x="2224" y="2284"/>
                  </a:lnTo>
                  <a:lnTo>
                    <a:pt x="2027" y="2350"/>
                  </a:lnTo>
                  <a:lnTo>
                    <a:pt x="1824" y="2410"/>
                  </a:lnTo>
                  <a:lnTo>
                    <a:pt x="1614" y="2470"/>
                  </a:lnTo>
                  <a:lnTo>
                    <a:pt x="1399" y="2530"/>
                  </a:lnTo>
                  <a:lnTo>
                    <a:pt x="957" y="2644"/>
                  </a:lnTo>
                  <a:lnTo>
                    <a:pt x="484" y="2757"/>
                  </a:lnTo>
                  <a:lnTo>
                    <a:pt x="0" y="2865"/>
                  </a:lnTo>
                  <a:lnTo>
                    <a:pt x="0" y="2901"/>
                  </a:lnTo>
                  <a:lnTo>
                    <a:pt x="496" y="2787"/>
                  </a:lnTo>
                  <a:lnTo>
                    <a:pt x="969" y="2674"/>
                  </a:lnTo>
                  <a:lnTo>
                    <a:pt x="1423" y="2554"/>
                  </a:lnTo>
                  <a:lnTo>
                    <a:pt x="1638" y="2494"/>
                  </a:lnTo>
                  <a:lnTo>
                    <a:pt x="1854" y="2434"/>
                  </a:lnTo>
                  <a:lnTo>
                    <a:pt x="2057" y="2374"/>
                  </a:lnTo>
                  <a:lnTo>
                    <a:pt x="2254" y="2308"/>
                  </a:lnTo>
                  <a:lnTo>
                    <a:pt x="2451" y="2248"/>
                  </a:lnTo>
                  <a:lnTo>
                    <a:pt x="2637" y="2182"/>
                  </a:lnTo>
                  <a:lnTo>
                    <a:pt x="2816" y="2116"/>
                  </a:lnTo>
                  <a:lnTo>
                    <a:pt x="2990" y="2050"/>
                  </a:lnTo>
                  <a:lnTo>
                    <a:pt x="3151" y="1984"/>
                  </a:lnTo>
                  <a:lnTo>
                    <a:pt x="3312" y="1924"/>
                  </a:lnTo>
                  <a:lnTo>
                    <a:pt x="3462" y="1858"/>
                  </a:lnTo>
                  <a:lnTo>
                    <a:pt x="3605" y="1792"/>
                  </a:lnTo>
                  <a:lnTo>
                    <a:pt x="3737" y="1720"/>
                  </a:lnTo>
                  <a:lnTo>
                    <a:pt x="3863" y="1654"/>
                  </a:lnTo>
                  <a:lnTo>
                    <a:pt x="3982" y="1589"/>
                  </a:lnTo>
                  <a:lnTo>
                    <a:pt x="4090" y="1523"/>
                  </a:lnTo>
                  <a:lnTo>
                    <a:pt x="4191" y="1457"/>
                  </a:lnTo>
                  <a:lnTo>
                    <a:pt x="4287" y="1391"/>
                  </a:lnTo>
                  <a:lnTo>
                    <a:pt x="4371" y="1325"/>
                  </a:lnTo>
                  <a:lnTo>
                    <a:pt x="4443" y="1259"/>
                  </a:lnTo>
                  <a:lnTo>
                    <a:pt x="4508" y="1193"/>
                  </a:lnTo>
                  <a:lnTo>
                    <a:pt x="4562" y="1127"/>
                  </a:lnTo>
                  <a:lnTo>
                    <a:pt x="4610" y="1061"/>
                  </a:lnTo>
                  <a:lnTo>
                    <a:pt x="4646" y="995"/>
                  </a:lnTo>
                  <a:lnTo>
                    <a:pt x="4670" y="935"/>
                  </a:lnTo>
                  <a:lnTo>
                    <a:pt x="4688" y="86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39" name="Freeform 10"/>
            <p:cNvSpPr>
              <a:spLocks/>
            </p:cNvSpPr>
            <p:nvPr/>
          </p:nvSpPr>
          <p:spPr bwMode="hidden">
            <a:xfrm>
              <a:off x="0" y="0"/>
              <a:ext cx="3773" cy="2356"/>
            </a:xfrm>
            <a:custGeom>
              <a:avLst/>
              <a:gdLst>
                <a:gd name="T0" fmla="*/ 4176 w 3761"/>
                <a:gd name="T1" fmla="*/ 719 h 2356"/>
                <a:gd name="T2" fmla="*/ 4144 w 3761"/>
                <a:gd name="T3" fmla="*/ 599 h 2356"/>
                <a:gd name="T4" fmla="*/ 4059 w 3761"/>
                <a:gd name="T5" fmla="*/ 486 h 2356"/>
                <a:gd name="T6" fmla="*/ 3910 w 3761"/>
                <a:gd name="T7" fmla="*/ 378 h 2356"/>
                <a:gd name="T8" fmla="*/ 3720 w 3761"/>
                <a:gd name="T9" fmla="*/ 282 h 2356"/>
                <a:gd name="T10" fmla="*/ 3473 w 3761"/>
                <a:gd name="T11" fmla="*/ 192 h 2356"/>
                <a:gd name="T12" fmla="*/ 3181 w 3761"/>
                <a:gd name="T13" fmla="*/ 108 h 2356"/>
                <a:gd name="T14" fmla="*/ 2842 w 3761"/>
                <a:gd name="T15" fmla="*/ 36 h 2356"/>
                <a:gd name="T16" fmla="*/ 2476 w 3761"/>
                <a:gd name="T17" fmla="*/ 0 h 2356"/>
                <a:gd name="T18" fmla="*/ 2863 w 3761"/>
                <a:gd name="T19" fmla="*/ 72 h 2356"/>
                <a:gd name="T20" fmla="*/ 3194 w 3761"/>
                <a:gd name="T21" fmla="*/ 150 h 2356"/>
                <a:gd name="T22" fmla="*/ 3486 w 3761"/>
                <a:gd name="T23" fmla="*/ 234 h 2356"/>
                <a:gd name="T24" fmla="*/ 3720 w 3761"/>
                <a:gd name="T25" fmla="*/ 330 h 2356"/>
                <a:gd name="T26" fmla="*/ 3903 w 3761"/>
                <a:gd name="T27" fmla="*/ 432 h 2356"/>
                <a:gd name="T28" fmla="*/ 4027 w 3761"/>
                <a:gd name="T29" fmla="*/ 545 h 2356"/>
                <a:gd name="T30" fmla="*/ 4092 w 3761"/>
                <a:gd name="T31" fmla="*/ 665 h 2356"/>
                <a:gd name="T32" fmla="*/ 4098 w 3761"/>
                <a:gd name="T33" fmla="*/ 791 h 2356"/>
                <a:gd name="T34" fmla="*/ 4059 w 3761"/>
                <a:gd name="T35" fmla="*/ 887 h 2356"/>
                <a:gd name="T36" fmla="*/ 3992 w 3761"/>
                <a:gd name="T37" fmla="*/ 989 h 2356"/>
                <a:gd name="T38" fmla="*/ 3884 w 3761"/>
                <a:gd name="T39" fmla="*/ 1091 h 2356"/>
                <a:gd name="T40" fmla="*/ 3746 w 3761"/>
                <a:gd name="T41" fmla="*/ 1187 h 2356"/>
                <a:gd name="T42" fmla="*/ 3579 w 3761"/>
                <a:gd name="T43" fmla="*/ 1289 h 2356"/>
                <a:gd name="T44" fmla="*/ 3381 w 3761"/>
                <a:gd name="T45" fmla="*/ 1391 h 2356"/>
                <a:gd name="T46" fmla="*/ 3148 w 3761"/>
                <a:gd name="T47" fmla="*/ 1493 h 2356"/>
                <a:gd name="T48" fmla="*/ 2896 w 3761"/>
                <a:gd name="T49" fmla="*/ 1589 h 2356"/>
                <a:gd name="T50" fmla="*/ 2306 w 3761"/>
                <a:gd name="T51" fmla="*/ 1786 h 2356"/>
                <a:gd name="T52" fmla="*/ 1624 w 3761"/>
                <a:gd name="T53" fmla="*/ 1972 h 2356"/>
                <a:gd name="T54" fmla="*/ 854 w 3761"/>
                <a:gd name="T55" fmla="*/ 2158 h 2356"/>
                <a:gd name="T56" fmla="*/ 0 w 3761"/>
                <a:gd name="T57" fmla="*/ 2326 h 2356"/>
                <a:gd name="T58" fmla="*/ 434 w 3761"/>
                <a:gd name="T59" fmla="*/ 2272 h 2356"/>
                <a:gd name="T60" fmla="*/ 1274 w 3761"/>
                <a:gd name="T61" fmla="*/ 2092 h 2356"/>
                <a:gd name="T62" fmla="*/ 2010 w 3761"/>
                <a:gd name="T63" fmla="*/ 1900 h 2356"/>
                <a:gd name="T64" fmla="*/ 2656 w 3761"/>
                <a:gd name="T65" fmla="*/ 1702 h 2356"/>
                <a:gd name="T66" fmla="*/ 2944 w 3761"/>
                <a:gd name="T67" fmla="*/ 1607 h 2356"/>
                <a:gd name="T68" fmla="*/ 3201 w 3761"/>
                <a:gd name="T69" fmla="*/ 1505 h 2356"/>
                <a:gd name="T70" fmla="*/ 3434 w 3761"/>
                <a:gd name="T71" fmla="*/ 1403 h 2356"/>
                <a:gd name="T72" fmla="*/ 3641 w 3761"/>
                <a:gd name="T73" fmla="*/ 1301 h 2356"/>
                <a:gd name="T74" fmla="*/ 3812 w 3761"/>
                <a:gd name="T75" fmla="*/ 1193 h 2356"/>
                <a:gd name="T76" fmla="*/ 3951 w 3761"/>
                <a:gd name="T77" fmla="*/ 1091 h 2356"/>
                <a:gd name="T78" fmla="*/ 4059 w 3761"/>
                <a:gd name="T79" fmla="*/ 989 h 2356"/>
                <a:gd name="T80" fmla="*/ 4131 w 3761"/>
                <a:gd name="T81" fmla="*/ 887 h 2356"/>
                <a:gd name="T82" fmla="*/ 4170 w 3761"/>
                <a:gd name="T83" fmla="*/ 785 h 235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3761" h="2356">
                  <a:moveTo>
                    <a:pt x="3755" y="785"/>
                  </a:moveTo>
                  <a:lnTo>
                    <a:pt x="3761" y="719"/>
                  </a:lnTo>
                  <a:lnTo>
                    <a:pt x="3755" y="659"/>
                  </a:lnTo>
                  <a:lnTo>
                    <a:pt x="3731" y="599"/>
                  </a:lnTo>
                  <a:lnTo>
                    <a:pt x="3701" y="545"/>
                  </a:lnTo>
                  <a:lnTo>
                    <a:pt x="3653" y="486"/>
                  </a:lnTo>
                  <a:lnTo>
                    <a:pt x="3593" y="432"/>
                  </a:lnTo>
                  <a:lnTo>
                    <a:pt x="3522" y="378"/>
                  </a:lnTo>
                  <a:lnTo>
                    <a:pt x="3444" y="330"/>
                  </a:lnTo>
                  <a:lnTo>
                    <a:pt x="3348" y="282"/>
                  </a:lnTo>
                  <a:lnTo>
                    <a:pt x="3241" y="234"/>
                  </a:lnTo>
                  <a:lnTo>
                    <a:pt x="3127" y="192"/>
                  </a:lnTo>
                  <a:lnTo>
                    <a:pt x="3002" y="150"/>
                  </a:lnTo>
                  <a:lnTo>
                    <a:pt x="2864" y="108"/>
                  </a:lnTo>
                  <a:lnTo>
                    <a:pt x="2715" y="72"/>
                  </a:lnTo>
                  <a:lnTo>
                    <a:pt x="2559" y="36"/>
                  </a:lnTo>
                  <a:lnTo>
                    <a:pt x="2392" y="0"/>
                  </a:lnTo>
                  <a:lnTo>
                    <a:pt x="2230" y="0"/>
                  </a:lnTo>
                  <a:lnTo>
                    <a:pt x="2410" y="36"/>
                  </a:lnTo>
                  <a:lnTo>
                    <a:pt x="2577" y="72"/>
                  </a:lnTo>
                  <a:lnTo>
                    <a:pt x="2732" y="108"/>
                  </a:lnTo>
                  <a:lnTo>
                    <a:pt x="2876" y="150"/>
                  </a:lnTo>
                  <a:lnTo>
                    <a:pt x="3014" y="192"/>
                  </a:lnTo>
                  <a:lnTo>
                    <a:pt x="3139" y="234"/>
                  </a:lnTo>
                  <a:lnTo>
                    <a:pt x="3253" y="282"/>
                  </a:lnTo>
                  <a:lnTo>
                    <a:pt x="3348" y="330"/>
                  </a:lnTo>
                  <a:lnTo>
                    <a:pt x="3438" y="384"/>
                  </a:lnTo>
                  <a:lnTo>
                    <a:pt x="3516" y="432"/>
                  </a:lnTo>
                  <a:lnTo>
                    <a:pt x="3576" y="492"/>
                  </a:lnTo>
                  <a:lnTo>
                    <a:pt x="3623" y="545"/>
                  </a:lnTo>
                  <a:lnTo>
                    <a:pt x="3665" y="605"/>
                  </a:lnTo>
                  <a:lnTo>
                    <a:pt x="3683" y="665"/>
                  </a:lnTo>
                  <a:lnTo>
                    <a:pt x="3695" y="725"/>
                  </a:lnTo>
                  <a:lnTo>
                    <a:pt x="3689" y="791"/>
                  </a:lnTo>
                  <a:lnTo>
                    <a:pt x="3677" y="839"/>
                  </a:lnTo>
                  <a:lnTo>
                    <a:pt x="3653" y="887"/>
                  </a:lnTo>
                  <a:lnTo>
                    <a:pt x="3629" y="941"/>
                  </a:lnTo>
                  <a:lnTo>
                    <a:pt x="3593" y="989"/>
                  </a:lnTo>
                  <a:lnTo>
                    <a:pt x="3546" y="1037"/>
                  </a:lnTo>
                  <a:lnTo>
                    <a:pt x="3498" y="1091"/>
                  </a:lnTo>
                  <a:lnTo>
                    <a:pt x="3438" y="1139"/>
                  </a:lnTo>
                  <a:lnTo>
                    <a:pt x="3372" y="1187"/>
                  </a:lnTo>
                  <a:lnTo>
                    <a:pt x="3301" y="1241"/>
                  </a:lnTo>
                  <a:lnTo>
                    <a:pt x="3223" y="1289"/>
                  </a:lnTo>
                  <a:lnTo>
                    <a:pt x="3133" y="1343"/>
                  </a:lnTo>
                  <a:lnTo>
                    <a:pt x="3043" y="1391"/>
                  </a:lnTo>
                  <a:lnTo>
                    <a:pt x="2942" y="1439"/>
                  </a:lnTo>
                  <a:lnTo>
                    <a:pt x="2834" y="1493"/>
                  </a:lnTo>
                  <a:lnTo>
                    <a:pt x="2727" y="1541"/>
                  </a:lnTo>
                  <a:lnTo>
                    <a:pt x="2607" y="1589"/>
                  </a:lnTo>
                  <a:lnTo>
                    <a:pt x="2356" y="1690"/>
                  </a:lnTo>
                  <a:lnTo>
                    <a:pt x="2075" y="1786"/>
                  </a:lnTo>
                  <a:lnTo>
                    <a:pt x="1782" y="1882"/>
                  </a:lnTo>
                  <a:lnTo>
                    <a:pt x="1459" y="1972"/>
                  </a:lnTo>
                  <a:lnTo>
                    <a:pt x="1124" y="2068"/>
                  </a:lnTo>
                  <a:lnTo>
                    <a:pt x="765" y="2158"/>
                  </a:lnTo>
                  <a:lnTo>
                    <a:pt x="389" y="2242"/>
                  </a:lnTo>
                  <a:lnTo>
                    <a:pt x="0" y="2326"/>
                  </a:lnTo>
                  <a:lnTo>
                    <a:pt x="0" y="2356"/>
                  </a:lnTo>
                  <a:lnTo>
                    <a:pt x="401" y="2272"/>
                  </a:lnTo>
                  <a:lnTo>
                    <a:pt x="777" y="2182"/>
                  </a:lnTo>
                  <a:lnTo>
                    <a:pt x="1142" y="2092"/>
                  </a:lnTo>
                  <a:lnTo>
                    <a:pt x="1483" y="1996"/>
                  </a:lnTo>
                  <a:lnTo>
                    <a:pt x="1812" y="1900"/>
                  </a:lnTo>
                  <a:lnTo>
                    <a:pt x="2111" y="1804"/>
                  </a:lnTo>
                  <a:lnTo>
                    <a:pt x="2392" y="1702"/>
                  </a:lnTo>
                  <a:lnTo>
                    <a:pt x="2523" y="1654"/>
                  </a:lnTo>
                  <a:lnTo>
                    <a:pt x="2649" y="1607"/>
                  </a:lnTo>
                  <a:lnTo>
                    <a:pt x="2768" y="1553"/>
                  </a:lnTo>
                  <a:lnTo>
                    <a:pt x="2882" y="1505"/>
                  </a:lnTo>
                  <a:lnTo>
                    <a:pt x="2990" y="1451"/>
                  </a:lnTo>
                  <a:lnTo>
                    <a:pt x="3091" y="1403"/>
                  </a:lnTo>
                  <a:lnTo>
                    <a:pt x="3187" y="1349"/>
                  </a:lnTo>
                  <a:lnTo>
                    <a:pt x="3277" y="1301"/>
                  </a:lnTo>
                  <a:lnTo>
                    <a:pt x="3354" y="1247"/>
                  </a:lnTo>
                  <a:lnTo>
                    <a:pt x="3432" y="1193"/>
                  </a:lnTo>
                  <a:lnTo>
                    <a:pt x="3498" y="1145"/>
                  </a:lnTo>
                  <a:lnTo>
                    <a:pt x="3558" y="1091"/>
                  </a:lnTo>
                  <a:lnTo>
                    <a:pt x="3611" y="1043"/>
                  </a:lnTo>
                  <a:lnTo>
                    <a:pt x="3653" y="989"/>
                  </a:lnTo>
                  <a:lnTo>
                    <a:pt x="3689" y="941"/>
                  </a:lnTo>
                  <a:lnTo>
                    <a:pt x="3719" y="887"/>
                  </a:lnTo>
                  <a:lnTo>
                    <a:pt x="3743" y="833"/>
                  </a:lnTo>
                  <a:lnTo>
                    <a:pt x="3755" y="78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40" name="Freeform 11"/>
            <p:cNvSpPr>
              <a:spLocks/>
            </p:cNvSpPr>
            <p:nvPr/>
          </p:nvSpPr>
          <p:spPr bwMode="hidden">
            <a:xfrm>
              <a:off x="0" y="0"/>
              <a:ext cx="2933" cy="1846"/>
            </a:xfrm>
            <a:custGeom>
              <a:avLst/>
              <a:gdLst>
                <a:gd name="T0" fmla="*/ 3235 w 2924"/>
                <a:gd name="T1" fmla="*/ 647 h 1846"/>
                <a:gd name="T2" fmla="*/ 3182 w 2924"/>
                <a:gd name="T3" fmla="*/ 528 h 1846"/>
                <a:gd name="T4" fmla="*/ 3045 w 2924"/>
                <a:gd name="T5" fmla="*/ 414 h 1846"/>
                <a:gd name="T6" fmla="*/ 2830 w 2924"/>
                <a:gd name="T7" fmla="*/ 318 h 1846"/>
                <a:gd name="T8" fmla="*/ 2546 w 2924"/>
                <a:gd name="T9" fmla="*/ 228 h 1846"/>
                <a:gd name="T10" fmla="*/ 2194 w 2924"/>
                <a:gd name="T11" fmla="*/ 150 h 1846"/>
                <a:gd name="T12" fmla="*/ 1773 w 2924"/>
                <a:gd name="T13" fmla="*/ 78 h 1846"/>
                <a:gd name="T14" fmla="*/ 1310 w 2924"/>
                <a:gd name="T15" fmla="*/ 24 h 1846"/>
                <a:gd name="T16" fmla="*/ 760 w 2924"/>
                <a:gd name="T17" fmla="*/ 0 h 1846"/>
                <a:gd name="T18" fmla="*/ 1322 w 2924"/>
                <a:gd name="T19" fmla="*/ 48 h 1846"/>
                <a:gd name="T20" fmla="*/ 1791 w 2924"/>
                <a:gd name="T21" fmla="*/ 108 h 1846"/>
                <a:gd name="T22" fmla="*/ 2222 w 2924"/>
                <a:gd name="T23" fmla="*/ 180 h 1846"/>
                <a:gd name="T24" fmla="*/ 2574 w 2924"/>
                <a:gd name="T25" fmla="*/ 264 h 1846"/>
                <a:gd name="T26" fmla="*/ 2844 w 2924"/>
                <a:gd name="T27" fmla="*/ 360 h 1846"/>
                <a:gd name="T28" fmla="*/ 3045 w 2924"/>
                <a:gd name="T29" fmla="*/ 468 h 1846"/>
                <a:gd name="T30" fmla="*/ 3149 w 2924"/>
                <a:gd name="T31" fmla="*/ 587 h 1846"/>
                <a:gd name="T32" fmla="*/ 3169 w 2924"/>
                <a:gd name="T33" fmla="*/ 713 h 1846"/>
                <a:gd name="T34" fmla="*/ 3142 w 2924"/>
                <a:gd name="T35" fmla="*/ 785 h 1846"/>
                <a:gd name="T36" fmla="*/ 3089 w 2924"/>
                <a:gd name="T37" fmla="*/ 857 h 1846"/>
                <a:gd name="T38" fmla="*/ 2904 w 2924"/>
                <a:gd name="T39" fmla="*/ 1001 h 1846"/>
                <a:gd name="T40" fmla="*/ 2622 w 2924"/>
                <a:gd name="T41" fmla="*/ 1145 h 1846"/>
                <a:gd name="T42" fmla="*/ 2250 w 2924"/>
                <a:gd name="T43" fmla="*/ 1289 h 1846"/>
                <a:gd name="T44" fmla="*/ 1791 w 2924"/>
                <a:gd name="T45" fmla="*/ 1433 h 1846"/>
                <a:gd name="T46" fmla="*/ 1274 w 2924"/>
                <a:gd name="T47" fmla="*/ 1571 h 1846"/>
                <a:gd name="T48" fmla="*/ 670 w 2924"/>
                <a:gd name="T49" fmla="*/ 1702 h 1846"/>
                <a:gd name="T50" fmla="*/ 0 w 2924"/>
                <a:gd name="T51" fmla="*/ 1828 h 1846"/>
                <a:gd name="T52" fmla="*/ 344 w 2924"/>
                <a:gd name="T53" fmla="*/ 1780 h 1846"/>
                <a:gd name="T54" fmla="*/ 996 w 2924"/>
                <a:gd name="T55" fmla="*/ 1648 h 1846"/>
                <a:gd name="T56" fmla="*/ 1570 w 2924"/>
                <a:gd name="T57" fmla="*/ 1511 h 1846"/>
                <a:gd name="T58" fmla="*/ 2069 w 2924"/>
                <a:gd name="T59" fmla="*/ 1367 h 1846"/>
                <a:gd name="T60" fmla="*/ 2491 w 2924"/>
                <a:gd name="T61" fmla="*/ 1223 h 1846"/>
                <a:gd name="T62" fmla="*/ 2830 w 2924"/>
                <a:gd name="T63" fmla="*/ 1079 h 1846"/>
                <a:gd name="T64" fmla="*/ 3071 w 2924"/>
                <a:gd name="T65" fmla="*/ 929 h 1846"/>
                <a:gd name="T66" fmla="*/ 3182 w 2924"/>
                <a:gd name="T67" fmla="*/ 815 h 1846"/>
                <a:gd name="T68" fmla="*/ 3222 w 2924"/>
                <a:gd name="T69" fmla="*/ 743 h 1846"/>
                <a:gd name="T70" fmla="*/ 3235 w 2924"/>
                <a:gd name="T71" fmla="*/ 707 h 184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2924" h="1846">
                  <a:moveTo>
                    <a:pt x="2924" y="707"/>
                  </a:moveTo>
                  <a:lnTo>
                    <a:pt x="2924" y="647"/>
                  </a:lnTo>
                  <a:lnTo>
                    <a:pt x="2912" y="581"/>
                  </a:lnTo>
                  <a:lnTo>
                    <a:pt x="2876" y="528"/>
                  </a:lnTo>
                  <a:lnTo>
                    <a:pt x="2822" y="468"/>
                  </a:lnTo>
                  <a:lnTo>
                    <a:pt x="2750" y="414"/>
                  </a:lnTo>
                  <a:lnTo>
                    <a:pt x="2667" y="366"/>
                  </a:lnTo>
                  <a:lnTo>
                    <a:pt x="2559" y="318"/>
                  </a:lnTo>
                  <a:lnTo>
                    <a:pt x="2440" y="270"/>
                  </a:lnTo>
                  <a:lnTo>
                    <a:pt x="2302" y="228"/>
                  </a:lnTo>
                  <a:lnTo>
                    <a:pt x="2153" y="186"/>
                  </a:lnTo>
                  <a:lnTo>
                    <a:pt x="1985" y="150"/>
                  </a:lnTo>
                  <a:lnTo>
                    <a:pt x="1806" y="114"/>
                  </a:lnTo>
                  <a:lnTo>
                    <a:pt x="1608" y="78"/>
                  </a:lnTo>
                  <a:lnTo>
                    <a:pt x="1399" y="54"/>
                  </a:lnTo>
                  <a:lnTo>
                    <a:pt x="1178" y="24"/>
                  </a:lnTo>
                  <a:lnTo>
                    <a:pt x="945" y="0"/>
                  </a:lnTo>
                  <a:lnTo>
                    <a:pt x="694" y="0"/>
                  </a:lnTo>
                  <a:lnTo>
                    <a:pt x="945" y="24"/>
                  </a:lnTo>
                  <a:lnTo>
                    <a:pt x="1190" y="48"/>
                  </a:lnTo>
                  <a:lnTo>
                    <a:pt x="1417" y="78"/>
                  </a:lnTo>
                  <a:lnTo>
                    <a:pt x="1626" y="108"/>
                  </a:lnTo>
                  <a:lnTo>
                    <a:pt x="1824" y="144"/>
                  </a:lnTo>
                  <a:lnTo>
                    <a:pt x="2009" y="180"/>
                  </a:lnTo>
                  <a:lnTo>
                    <a:pt x="2176" y="222"/>
                  </a:lnTo>
                  <a:lnTo>
                    <a:pt x="2326" y="264"/>
                  </a:lnTo>
                  <a:lnTo>
                    <a:pt x="2457" y="312"/>
                  </a:lnTo>
                  <a:lnTo>
                    <a:pt x="2571" y="360"/>
                  </a:lnTo>
                  <a:lnTo>
                    <a:pt x="2667" y="414"/>
                  </a:lnTo>
                  <a:lnTo>
                    <a:pt x="2750" y="468"/>
                  </a:lnTo>
                  <a:lnTo>
                    <a:pt x="2804" y="528"/>
                  </a:lnTo>
                  <a:lnTo>
                    <a:pt x="2846" y="587"/>
                  </a:lnTo>
                  <a:lnTo>
                    <a:pt x="2864" y="647"/>
                  </a:lnTo>
                  <a:lnTo>
                    <a:pt x="2864" y="713"/>
                  </a:lnTo>
                  <a:lnTo>
                    <a:pt x="2852" y="749"/>
                  </a:lnTo>
                  <a:lnTo>
                    <a:pt x="2840" y="785"/>
                  </a:lnTo>
                  <a:lnTo>
                    <a:pt x="2816" y="821"/>
                  </a:lnTo>
                  <a:lnTo>
                    <a:pt x="2792" y="857"/>
                  </a:lnTo>
                  <a:lnTo>
                    <a:pt x="2721" y="929"/>
                  </a:lnTo>
                  <a:lnTo>
                    <a:pt x="2625" y="1001"/>
                  </a:lnTo>
                  <a:lnTo>
                    <a:pt x="2505" y="1073"/>
                  </a:lnTo>
                  <a:lnTo>
                    <a:pt x="2368" y="1145"/>
                  </a:lnTo>
                  <a:lnTo>
                    <a:pt x="2212" y="1217"/>
                  </a:lnTo>
                  <a:lnTo>
                    <a:pt x="2033" y="1289"/>
                  </a:lnTo>
                  <a:lnTo>
                    <a:pt x="1842" y="1361"/>
                  </a:lnTo>
                  <a:lnTo>
                    <a:pt x="1626" y="1433"/>
                  </a:lnTo>
                  <a:lnTo>
                    <a:pt x="1393" y="1499"/>
                  </a:lnTo>
                  <a:lnTo>
                    <a:pt x="1142" y="1571"/>
                  </a:lnTo>
                  <a:lnTo>
                    <a:pt x="879" y="1636"/>
                  </a:lnTo>
                  <a:lnTo>
                    <a:pt x="604" y="1702"/>
                  </a:lnTo>
                  <a:lnTo>
                    <a:pt x="305" y="1768"/>
                  </a:lnTo>
                  <a:lnTo>
                    <a:pt x="0" y="1828"/>
                  </a:lnTo>
                  <a:lnTo>
                    <a:pt x="0" y="1846"/>
                  </a:lnTo>
                  <a:lnTo>
                    <a:pt x="311" y="1780"/>
                  </a:lnTo>
                  <a:lnTo>
                    <a:pt x="610" y="1714"/>
                  </a:lnTo>
                  <a:lnTo>
                    <a:pt x="897" y="1648"/>
                  </a:lnTo>
                  <a:lnTo>
                    <a:pt x="1166" y="1583"/>
                  </a:lnTo>
                  <a:lnTo>
                    <a:pt x="1417" y="1511"/>
                  </a:lnTo>
                  <a:lnTo>
                    <a:pt x="1656" y="1439"/>
                  </a:lnTo>
                  <a:lnTo>
                    <a:pt x="1871" y="1367"/>
                  </a:lnTo>
                  <a:lnTo>
                    <a:pt x="2075" y="1295"/>
                  </a:lnTo>
                  <a:lnTo>
                    <a:pt x="2254" y="1223"/>
                  </a:lnTo>
                  <a:lnTo>
                    <a:pt x="2416" y="1151"/>
                  </a:lnTo>
                  <a:lnTo>
                    <a:pt x="2559" y="1079"/>
                  </a:lnTo>
                  <a:lnTo>
                    <a:pt x="2679" y="1001"/>
                  </a:lnTo>
                  <a:lnTo>
                    <a:pt x="2774" y="929"/>
                  </a:lnTo>
                  <a:lnTo>
                    <a:pt x="2846" y="857"/>
                  </a:lnTo>
                  <a:lnTo>
                    <a:pt x="2876" y="815"/>
                  </a:lnTo>
                  <a:lnTo>
                    <a:pt x="2900" y="779"/>
                  </a:lnTo>
                  <a:lnTo>
                    <a:pt x="2912" y="743"/>
                  </a:lnTo>
                  <a:lnTo>
                    <a:pt x="2924" y="70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41" name="Freeform 12"/>
            <p:cNvSpPr>
              <a:spLocks/>
            </p:cNvSpPr>
            <p:nvPr/>
          </p:nvSpPr>
          <p:spPr bwMode="hidden">
            <a:xfrm>
              <a:off x="114" y="2847"/>
              <a:ext cx="1493" cy="204"/>
            </a:xfrm>
            <a:custGeom>
              <a:avLst/>
              <a:gdLst>
                <a:gd name="T0" fmla="*/ 1564 w 1488"/>
                <a:gd name="T1" fmla="*/ 204 h 204"/>
                <a:gd name="T2" fmla="*/ 0 w 1488"/>
                <a:gd name="T3" fmla="*/ 18 h 204"/>
                <a:gd name="T4" fmla="*/ 77 w 1488"/>
                <a:gd name="T5" fmla="*/ 0 h 204"/>
                <a:gd name="T6" fmla="*/ 1656 w 1488"/>
                <a:gd name="T7" fmla="*/ 186 h 204"/>
                <a:gd name="T8" fmla="*/ 1564 w 1488"/>
                <a:gd name="T9" fmla="*/ 204 h 204"/>
                <a:gd name="T10" fmla="*/ 1564 w 1488"/>
                <a:gd name="T11" fmla="*/ 204 h 20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88" h="204">
                  <a:moveTo>
                    <a:pt x="1399" y="204"/>
                  </a:moveTo>
                  <a:lnTo>
                    <a:pt x="0" y="18"/>
                  </a:lnTo>
                  <a:lnTo>
                    <a:pt x="77" y="0"/>
                  </a:lnTo>
                  <a:lnTo>
                    <a:pt x="1488" y="186"/>
                  </a:lnTo>
                  <a:lnTo>
                    <a:pt x="1399" y="20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42" name="Rectangle 13"/>
            <p:cNvSpPr>
              <a:spLocks noChangeArrowheads="1"/>
            </p:cNvSpPr>
            <p:nvPr/>
          </p:nvSpPr>
          <p:spPr bwMode="hidden">
            <a:xfrm>
              <a:off x="473" y="3105"/>
              <a:ext cx="1" cy="1"/>
            </a:xfrm>
            <a:prstGeom prst="rect">
              <a:avLst/>
            </a:prstGeom>
            <a:solidFill>
              <a:srgbClr val="1414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b="1">
                  <a:solidFill>
                    <a:srgbClr val="CC3300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rgbClr val="CC3300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rgbClr val="CC3300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rgbClr val="CC3300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rgbClr val="CC3300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b="1">
                  <a:solidFill>
                    <a:srgbClr val="CC3300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b="1">
                  <a:solidFill>
                    <a:srgbClr val="CC3300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b="1">
                  <a:solidFill>
                    <a:srgbClr val="CC3300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b="1">
                  <a:solidFill>
                    <a:srgbClr val="CC3300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12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043" name="Rectangle 14"/>
            <p:cNvSpPr>
              <a:spLocks noChangeArrowheads="1"/>
            </p:cNvSpPr>
            <p:nvPr/>
          </p:nvSpPr>
          <p:spPr bwMode="hidden">
            <a:xfrm>
              <a:off x="473" y="3105"/>
              <a:ext cx="1" cy="1"/>
            </a:xfrm>
            <a:prstGeom prst="rect">
              <a:avLst/>
            </a:prstGeom>
            <a:solidFill>
              <a:srgbClr val="1414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b="1">
                  <a:solidFill>
                    <a:srgbClr val="CC3300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rgbClr val="CC3300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rgbClr val="CC3300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rgbClr val="CC3300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rgbClr val="CC3300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b="1">
                  <a:solidFill>
                    <a:srgbClr val="CC3300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b="1">
                  <a:solidFill>
                    <a:srgbClr val="CC3300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b="1">
                  <a:solidFill>
                    <a:srgbClr val="CC3300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b="1">
                  <a:solidFill>
                    <a:srgbClr val="CC3300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12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grpSp>
          <p:nvGrpSpPr>
            <p:cNvPr id="1044" name="Group 15"/>
            <p:cNvGrpSpPr>
              <a:grpSpLocks/>
            </p:cNvGrpSpPr>
            <p:nvPr/>
          </p:nvGrpSpPr>
          <p:grpSpPr bwMode="auto">
            <a:xfrm>
              <a:off x="192" y="2284"/>
              <a:ext cx="1254" cy="923"/>
              <a:chOff x="192" y="2284"/>
              <a:chExt cx="1254" cy="923"/>
            </a:xfrm>
          </p:grpSpPr>
          <p:sp>
            <p:nvSpPr>
              <p:cNvPr id="1045" name="Freeform 16"/>
              <p:cNvSpPr>
                <a:spLocks/>
              </p:cNvSpPr>
              <p:nvPr/>
            </p:nvSpPr>
            <p:spPr bwMode="hidden">
              <a:xfrm>
                <a:off x="408" y="3009"/>
                <a:ext cx="47" cy="6"/>
              </a:xfrm>
              <a:custGeom>
                <a:avLst/>
                <a:gdLst>
                  <a:gd name="T0" fmla="*/ 47 w 47"/>
                  <a:gd name="T1" fmla="*/ 6 h 6"/>
                  <a:gd name="T2" fmla="*/ 0 w 47"/>
                  <a:gd name="T3" fmla="*/ 0 h 6"/>
                  <a:gd name="T4" fmla="*/ 0 w 47"/>
                  <a:gd name="T5" fmla="*/ 0 h 6"/>
                  <a:gd name="T6" fmla="*/ 47 w 47"/>
                  <a:gd name="T7" fmla="*/ 6 h 6"/>
                  <a:gd name="T8" fmla="*/ 47 w 47"/>
                  <a:gd name="T9" fmla="*/ 6 h 6"/>
                  <a:gd name="T10" fmla="*/ 47 w 47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" h="6">
                    <a:moveTo>
                      <a:pt x="47" y="6"/>
                    </a:moveTo>
                    <a:lnTo>
                      <a:pt x="0" y="0"/>
                    </a:lnTo>
                    <a:lnTo>
                      <a:pt x="47" y="6"/>
                    </a:lnTo>
                    <a:close/>
                  </a:path>
                </a:pathLst>
              </a:custGeom>
              <a:solidFill>
                <a:srgbClr val="1414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46" name="Freeform 17"/>
              <p:cNvSpPr>
                <a:spLocks/>
              </p:cNvSpPr>
              <p:nvPr/>
            </p:nvSpPr>
            <p:spPr bwMode="hidden">
              <a:xfrm>
                <a:off x="912" y="2284"/>
                <a:ext cx="324" cy="162"/>
              </a:xfrm>
              <a:custGeom>
                <a:avLst/>
                <a:gdLst>
                  <a:gd name="T0" fmla="*/ 0 w 323"/>
                  <a:gd name="T1" fmla="*/ 24 h 162"/>
                  <a:gd name="T2" fmla="*/ 6 w 323"/>
                  <a:gd name="T3" fmla="*/ 24 h 162"/>
                  <a:gd name="T4" fmla="*/ 12 w 323"/>
                  <a:gd name="T5" fmla="*/ 18 h 162"/>
                  <a:gd name="T6" fmla="*/ 48 w 323"/>
                  <a:gd name="T7" fmla="*/ 6 h 162"/>
                  <a:gd name="T8" fmla="*/ 101 w 323"/>
                  <a:gd name="T9" fmla="*/ 0 h 162"/>
                  <a:gd name="T10" fmla="*/ 137 w 323"/>
                  <a:gd name="T11" fmla="*/ 6 h 162"/>
                  <a:gd name="T12" fmla="*/ 206 w 323"/>
                  <a:gd name="T13" fmla="*/ 18 h 162"/>
                  <a:gd name="T14" fmla="*/ 272 w 323"/>
                  <a:gd name="T15" fmla="*/ 54 h 162"/>
                  <a:gd name="T16" fmla="*/ 320 w 323"/>
                  <a:gd name="T17" fmla="*/ 90 h 162"/>
                  <a:gd name="T18" fmla="*/ 350 w 323"/>
                  <a:gd name="T19" fmla="*/ 114 h 162"/>
                  <a:gd name="T20" fmla="*/ 356 w 323"/>
                  <a:gd name="T21" fmla="*/ 126 h 162"/>
                  <a:gd name="T22" fmla="*/ 356 w 323"/>
                  <a:gd name="T23" fmla="*/ 126 h 162"/>
                  <a:gd name="T24" fmla="*/ 254 w 323"/>
                  <a:gd name="T25" fmla="*/ 162 h 162"/>
                  <a:gd name="T26" fmla="*/ 0 w 323"/>
                  <a:gd name="T27" fmla="*/ 24 h 162"/>
                  <a:gd name="T28" fmla="*/ 0 w 323"/>
                  <a:gd name="T29" fmla="*/ 24 h 16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323" h="162">
                    <a:moveTo>
                      <a:pt x="0" y="24"/>
                    </a:moveTo>
                    <a:lnTo>
                      <a:pt x="6" y="24"/>
                    </a:lnTo>
                    <a:lnTo>
                      <a:pt x="12" y="18"/>
                    </a:lnTo>
                    <a:lnTo>
                      <a:pt x="48" y="6"/>
                    </a:lnTo>
                    <a:lnTo>
                      <a:pt x="101" y="0"/>
                    </a:lnTo>
                    <a:lnTo>
                      <a:pt x="137" y="6"/>
                    </a:lnTo>
                    <a:lnTo>
                      <a:pt x="173" y="18"/>
                    </a:lnTo>
                    <a:lnTo>
                      <a:pt x="239" y="54"/>
                    </a:lnTo>
                    <a:lnTo>
                      <a:pt x="287" y="90"/>
                    </a:lnTo>
                    <a:lnTo>
                      <a:pt x="317" y="114"/>
                    </a:lnTo>
                    <a:lnTo>
                      <a:pt x="323" y="126"/>
                    </a:lnTo>
                    <a:lnTo>
                      <a:pt x="221" y="162"/>
                    </a:lnTo>
                    <a:lnTo>
                      <a:pt x="0" y="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47" name="Freeform 18"/>
              <p:cNvSpPr>
                <a:spLocks noEditPoints="1"/>
              </p:cNvSpPr>
              <p:nvPr/>
            </p:nvSpPr>
            <p:spPr bwMode="hidden">
              <a:xfrm>
                <a:off x="192" y="2284"/>
                <a:ext cx="1254" cy="923"/>
              </a:xfrm>
              <a:custGeom>
                <a:avLst/>
                <a:gdLst>
                  <a:gd name="T0" fmla="*/ 1298 w 1250"/>
                  <a:gd name="T1" fmla="*/ 641 h 923"/>
                  <a:gd name="T2" fmla="*/ 1298 w 1250"/>
                  <a:gd name="T3" fmla="*/ 473 h 923"/>
                  <a:gd name="T4" fmla="*/ 1268 w 1250"/>
                  <a:gd name="T5" fmla="*/ 384 h 923"/>
                  <a:gd name="T6" fmla="*/ 1244 w 1250"/>
                  <a:gd name="T7" fmla="*/ 288 h 923"/>
                  <a:gd name="T8" fmla="*/ 1171 w 1250"/>
                  <a:gd name="T9" fmla="*/ 174 h 923"/>
                  <a:gd name="T10" fmla="*/ 1080 w 1250"/>
                  <a:gd name="T11" fmla="*/ 96 h 923"/>
                  <a:gd name="T12" fmla="*/ 1062 w 1250"/>
                  <a:gd name="T13" fmla="*/ 72 h 923"/>
                  <a:gd name="T14" fmla="*/ 990 w 1250"/>
                  <a:gd name="T15" fmla="*/ 18 h 923"/>
                  <a:gd name="T16" fmla="*/ 918 w 1250"/>
                  <a:gd name="T17" fmla="*/ 6 h 923"/>
                  <a:gd name="T18" fmla="*/ 778 w 1250"/>
                  <a:gd name="T19" fmla="*/ 24 h 923"/>
                  <a:gd name="T20" fmla="*/ 730 w 1250"/>
                  <a:gd name="T21" fmla="*/ 42 h 923"/>
                  <a:gd name="T22" fmla="*/ 634 w 1250"/>
                  <a:gd name="T23" fmla="*/ 120 h 923"/>
                  <a:gd name="T24" fmla="*/ 598 w 1250"/>
                  <a:gd name="T25" fmla="*/ 228 h 923"/>
                  <a:gd name="T26" fmla="*/ 575 w 1250"/>
                  <a:gd name="T27" fmla="*/ 348 h 923"/>
                  <a:gd name="T28" fmla="*/ 464 w 1250"/>
                  <a:gd name="T29" fmla="*/ 479 h 923"/>
                  <a:gd name="T30" fmla="*/ 446 w 1250"/>
                  <a:gd name="T31" fmla="*/ 539 h 923"/>
                  <a:gd name="T32" fmla="*/ 386 w 1250"/>
                  <a:gd name="T33" fmla="*/ 599 h 923"/>
                  <a:gd name="T34" fmla="*/ 338 w 1250"/>
                  <a:gd name="T35" fmla="*/ 629 h 923"/>
                  <a:gd name="T36" fmla="*/ 326 w 1250"/>
                  <a:gd name="T37" fmla="*/ 635 h 923"/>
                  <a:gd name="T38" fmla="*/ 290 w 1250"/>
                  <a:gd name="T39" fmla="*/ 677 h 923"/>
                  <a:gd name="T40" fmla="*/ 150 w 1250"/>
                  <a:gd name="T41" fmla="*/ 797 h 923"/>
                  <a:gd name="T42" fmla="*/ 54 w 1250"/>
                  <a:gd name="T43" fmla="*/ 839 h 923"/>
                  <a:gd name="T44" fmla="*/ 156 w 1250"/>
                  <a:gd name="T45" fmla="*/ 905 h 923"/>
                  <a:gd name="T46" fmla="*/ 273 w 1250"/>
                  <a:gd name="T47" fmla="*/ 869 h 923"/>
                  <a:gd name="T48" fmla="*/ 706 w 1250"/>
                  <a:gd name="T49" fmla="*/ 827 h 923"/>
                  <a:gd name="T50" fmla="*/ 766 w 1250"/>
                  <a:gd name="T51" fmla="*/ 725 h 923"/>
                  <a:gd name="T52" fmla="*/ 760 w 1250"/>
                  <a:gd name="T53" fmla="*/ 611 h 923"/>
                  <a:gd name="T54" fmla="*/ 875 w 1250"/>
                  <a:gd name="T55" fmla="*/ 551 h 923"/>
                  <a:gd name="T56" fmla="*/ 978 w 1250"/>
                  <a:gd name="T57" fmla="*/ 449 h 923"/>
                  <a:gd name="T58" fmla="*/ 1008 w 1250"/>
                  <a:gd name="T59" fmla="*/ 414 h 923"/>
                  <a:gd name="T60" fmla="*/ 1074 w 1250"/>
                  <a:gd name="T61" fmla="*/ 318 h 923"/>
                  <a:gd name="T62" fmla="*/ 1131 w 1250"/>
                  <a:gd name="T63" fmla="*/ 336 h 923"/>
                  <a:gd name="T64" fmla="*/ 1250 w 1250"/>
                  <a:gd name="T65" fmla="*/ 617 h 923"/>
                  <a:gd name="T66" fmla="*/ 1244 w 1250"/>
                  <a:gd name="T67" fmla="*/ 689 h 923"/>
                  <a:gd name="T68" fmla="*/ 1280 w 1250"/>
                  <a:gd name="T69" fmla="*/ 749 h 923"/>
                  <a:gd name="T70" fmla="*/ 1334 w 1250"/>
                  <a:gd name="T71" fmla="*/ 713 h 923"/>
                  <a:gd name="T72" fmla="*/ 1370 w 1250"/>
                  <a:gd name="T73" fmla="*/ 749 h 923"/>
                  <a:gd name="T74" fmla="*/ 1382 w 1250"/>
                  <a:gd name="T75" fmla="*/ 743 h 923"/>
                  <a:gd name="T76" fmla="*/ 760 w 1250"/>
                  <a:gd name="T77" fmla="*/ 264 h 923"/>
                  <a:gd name="T78" fmla="*/ 883 w 1250"/>
                  <a:gd name="T79" fmla="*/ 372 h 923"/>
                  <a:gd name="T80" fmla="*/ 857 w 1250"/>
                  <a:gd name="T81" fmla="*/ 443 h 923"/>
                  <a:gd name="T82" fmla="*/ 772 w 1250"/>
                  <a:gd name="T83" fmla="*/ 515 h 923"/>
                  <a:gd name="T84" fmla="*/ 724 w 1250"/>
                  <a:gd name="T85" fmla="*/ 569 h 923"/>
                  <a:gd name="T86" fmla="*/ 682 w 1250"/>
                  <a:gd name="T87" fmla="*/ 593 h 923"/>
                  <a:gd name="T88" fmla="*/ 640 w 1250"/>
                  <a:gd name="T89" fmla="*/ 617 h 923"/>
                  <a:gd name="T90" fmla="*/ 628 w 1250"/>
                  <a:gd name="T91" fmla="*/ 707 h 923"/>
                  <a:gd name="T92" fmla="*/ 386 w 1250"/>
                  <a:gd name="T93" fmla="*/ 755 h 923"/>
                  <a:gd name="T94" fmla="*/ 422 w 1250"/>
                  <a:gd name="T95" fmla="*/ 641 h 923"/>
                  <a:gd name="T96" fmla="*/ 458 w 1250"/>
                  <a:gd name="T97" fmla="*/ 647 h 923"/>
                  <a:gd name="T98" fmla="*/ 483 w 1250"/>
                  <a:gd name="T99" fmla="*/ 617 h 923"/>
                  <a:gd name="T100" fmla="*/ 634 w 1250"/>
                  <a:gd name="T101" fmla="*/ 515 h 923"/>
                  <a:gd name="T102" fmla="*/ 682 w 1250"/>
                  <a:gd name="T103" fmla="*/ 473 h 923"/>
                  <a:gd name="T104" fmla="*/ 706 w 1250"/>
                  <a:gd name="T105" fmla="*/ 396 h 923"/>
                  <a:gd name="T106" fmla="*/ 706 w 1250"/>
                  <a:gd name="T107" fmla="*/ 378 h 923"/>
                  <a:gd name="T108" fmla="*/ 730 w 1250"/>
                  <a:gd name="T109" fmla="*/ 270 h 923"/>
                  <a:gd name="T110" fmla="*/ 748 w 1250"/>
                  <a:gd name="T111" fmla="*/ 192 h 923"/>
                  <a:gd name="T112" fmla="*/ 760 w 1250"/>
                  <a:gd name="T113" fmla="*/ 264 h 923"/>
                  <a:gd name="T114" fmla="*/ 598 w 1250"/>
                  <a:gd name="T115" fmla="*/ 455 h 923"/>
                  <a:gd name="T116" fmla="*/ 700 w 1250"/>
                  <a:gd name="T117" fmla="*/ 803 h 923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1250" h="923">
                    <a:moveTo>
                      <a:pt x="1244" y="713"/>
                    </a:moveTo>
                    <a:lnTo>
                      <a:pt x="1214" y="683"/>
                    </a:lnTo>
                    <a:lnTo>
                      <a:pt x="1166" y="653"/>
                    </a:lnTo>
                    <a:lnTo>
                      <a:pt x="1166" y="641"/>
                    </a:lnTo>
                    <a:lnTo>
                      <a:pt x="1172" y="617"/>
                    </a:lnTo>
                    <a:lnTo>
                      <a:pt x="1172" y="581"/>
                    </a:lnTo>
                    <a:lnTo>
                      <a:pt x="1172" y="545"/>
                    </a:lnTo>
                    <a:lnTo>
                      <a:pt x="1172" y="509"/>
                    </a:lnTo>
                    <a:lnTo>
                      <a:pt x="1166" y="473"/>
                    </a:lnTo>
                    <a:lnTo>
                      <a:pt x="1154" y="443"/>
                    </a:lnTo>
                    <a:lnTo>
                      <a:pt x="1148" y="431"/>
                    </a:lnTo>
                    <a:lnTo>
                      <a:pt x="1142" y="425"/>
                    </a:lnTo>
                    <a:lnTo>
                      <a:pt x="1142" y="408"/>
                    </a:lnTo>
                    <a:lnTo>
                      <a:pt x="1136" y="384"/>
                    </a:lnTo>
                    <a:lnTo>
                      <a:pt x="1130" y="354"/>
                    </a:lnTo>
                    <a:lnTo>
                      <a:pt x="1118" y="324"/>
                    </a:lnTo>
                    <a:lnTo>
                      <a:pt x="1106" y="300"/>
                    </a:lnTo>
                    <a:lnTo>
                      <a:pt x="1112" y="294"/>
                    </a:lnTo>
                    <a:lnTo>
                      <a:pt x="1112" y="288"/>
                    </a:lnTo>
                    <a:lnTo>
                      <a:pt x="1112" y="270"/>
                    </a:lnTo>
                    <a:lnTo>
                      <a:pt x="1106" y="252"/>
                    </a:lnTo>
                    <a:lnTo>
                      <a:pt x="1083" y="210"/>
                    </a:lnTo>
                    <a:lnTo>
                      <a:pt x="1059" y="180"/>
                    </a:lnTo>
                    <a:lnTo>
                      <a:pt x="1053" y="174"/>
                    </a:lnTo>
                    <a:lnTo>
                      <a:pt x="1047" y="168"/>
                    </a:lnTo>
                    <a:lnTo>
                      <a:pt x="1041" y="126"/>
                    </a:lnTo>
                    <a:lnTo>
                      <a:pt x="1017" y="114"/>
                    </a:lnTo>
                    <a:lnTo>
                      <a:pt x="987" y="90"/>
                    </a:lnTo>
                    <a:lnTo>
                      <a:pt x="981" y="96"/>
                    </a:lnTo>
                    <a:lnTo>
                      <a:pt x="981" y="102"/>
                    </a:lnTo>
                    <a:lnTo>
                      <a:pt x="975" y="120"/>
                    </a:lnTo>
                    <a:lnTo>
                      <a:pt x="975" y="108"/>
                    </a:lnTo>
                    <a:lnTo>
                      <a:pt x="969" y="90"/>
                    </a:lnTo>
                    <a:lnTo>
                      <a:pt x="963" y="72"/>
                    </a:lnTo>
                    <a:lnTo>
                      <a:pt x="963" y="66"/>
                    </a:lnTo>
                    <a:lnTo>
                      <a:pt x="933" y="42"/>
                    </a:lnTo>
                    <a:lnTo>
                      <a:pt x="921" y="36"/>
                    </a:lnTo>
                    <a:lnTo>
                      <a:pt x="915" y="30"/>
                    </a:lnTo>
                    <a:lnTo>
                      <a:pt x="891" y="18"/>
                    </a:lnTo>
                    <a:lnTo>
                      <a:pt x="885" y="18"/>
                    </a:lnTo>
                    <a:lnTo>
                      <a:pt x="867" y="18"/>
                    </a:lnTo>
                    <a:lnTo>
                      <a:pt x="855" y="18"/>
                    </a:lnTo>
                    <a:lnTo>
                      <a:pt x="849" y="18"/>
                    </a:lnTo>
                    <a:lnTo>
                      <a:pt x="819" y="6"/>
                    </a:lnTo>
                    <a:lnTo>
                      <a:pt x="796" y="0"/>
                    </a:lnTo>
                    <a:lnTo>
                      <a:pt x="772" y="6"/>
                    </a:lnTo>
                    <a:lnTo>
                      <a:pt x="754" y="18"/>
                    </a:lnTo>
                    <a:lnTo>
                      <a:pt x="730" y="18"/>
                    </a:lnTo>
                    <a:lnTo>
                      <a:pt x="712" y="24"/>
                    </a:lnTo>
                    <a:lnTo>
                      <a:pt x="700" y="30"/>
                    </a:lnTo>
                    <a:lnTo>
                      <a:pt x="694" y="30"/>
                    </a:lnTo>
                    <a:lnTo>
                      <a:pt x="688" y="30"/>
                    </a:lnTo>
                    <a:lnTo>
                      <a:pt x="664" y="42"/>
                    </a:lnTo>
                    <a:lnTo>
                      <a:pt x="628" y="60"/>
                    </a:lnTo>
                    <a:lnTo>
                      <a:pt x="586" y="90"/>
                    </a:lnTo>
                    <a:lnTo>
                      <a:pt x="574" y="108"/>
                    </a:lnTo>
                    <a:lnTo>
                      <a:pt x="562" y="120"/>
                    </a:lnTo>
                    <a:lnTo>
                      <a:pt x="568" y="120"/>
                    </a:lnTo>
                    <a:lnTo>
                      <a:pt x="568" y="114"/>
                    </a:lnTo>
                    <a:lnTo>
                      <a:pt x="550" y="150"/>
                    </a:lnTo>
                    <a:lnTo>
                      <a:pt x="538" y="192"/>
                    </a:lnTo>
                    <a:lnTo>
                      <a:pt x="532" y="216"/>
                    </a:lnTo>
                    <a:lnTo>
                      <a:pt x="532" y="228"/>
                    </a:lnTo>
                    <a:lnTo>
                      <a:pt x="527" y="246"/>
                    </a:lnTo>
                    <a:lnTo>
                      <a:pt x="521" y="276"/>
                    </a:lnTo>
                    <a:lnTo>
                      <a:pt x="515" y="312"/>
                    </a:lnTo>
                    <a:lnTo>
                      <a:pt x="509" y="348"/>
                    </a:lnTo>
                    <a:lnTo>
                      <a:pt x="473" y="390"/>
                    </a:lnTo>
                    <a:lnTo>
                      <a:pt x="473" y="396"/>
                    </a:lnTo>
                    <a:lnTo>
                      <a:pt x="467" y="402"/>
                    </a:lnTo>
                    <a:lnTo>
                      <a:pt x="449" y="437"/>
                    </a:lnTo>
                    <a:lnTo>
                      <a:pt x="431" y="479"/>
                    </a:lnTo>
                    <a:lnTo>
                      <a:pt x="419" y="521"/>
                    </a:lnTo>
                    <a:lnTo>
                      <a:pt x="413" y="527"/>
                    </a:lnTo>
                    <a:lnTo>
                      <a:pt x="413" y="533"/>
                    </a:lnTo>
                    <a:lnTo>
                      <a:pt x="413" y="539"/>
                    </a:lnTo>
                    <a:lnTo>
                      <a:pt x="353" y="599"/>
                    </a:lnTo>
                    <a:lnTo>
                      <a:pt x="347" y="599"/>
                    </a:lnTo>
                    <a:lnTo>
                      <a:pt x="341" y="599"/>
                    </a:lnTo>
                    <a:lnTo>
                      <a:pt x="335" y="611"/>
                    </a:lnTo>
                    <a:lnTo>
                      <a:pt x="311" y="629"/>
                    </a:lnTo>
                    <a:lnTo>
                      <a:pt x="305" y="629"/>
                    </a:lnTo>
                    <a:lnTo>
                      <a:pt x="299" y="629"/>
                    </a:lnTo>
                    <a:lnTo>
                      <a:pt x="299" y="635"/>
                    </a:lnTo>
                    <a:lnTo>
                      <a:pt x="293" y="635"/>
                    </a:lnTo>
                    <a:lnTo>
                      <a:pt x="257" y="659"/>
                    </a:lnTo>
                    <a:lnTo>
                      <a:pt x="257" y="665"/>
                    </a:lnTo>
                    <a:lnTo>
                      <a:pt x="257" y="677"/>
                    </a:lnTo>
                    <a:lnTo>
                      <a:pt x="257" y="701"/>
                    </a:lnTo>
                    <a:lnTo>
                      <a:pt x="257" y="719"/>
                    </a:lnTo>
                    <a:lnTo>
                      <a:pt x="257" y="731"/>
                    </a:lnTo>
                    <a:lnTo>
                      <a:pt x="216" y="725"/>
                    </a:lnTo>
                    <a:lnTo>
                      <a:pt x="150" y="797"/>
                    </a:lnTo>
                    <a:lnTo>
                      <a:pt x="150" y="827"/>
                    </a:lnTo>
                    <a:lnTo>
                      <a:pt x="174" y="827"/>
                    </a:lnTo>
                    <a:lnTo>
                      <a:pt x="114" y="845"/>
                    </a:lnTo>
                    <a:lnTo>
                      <a:pt x="108" y="851"/>
                    </a:lnTo>
                    <a:lnTo>
                      <a:pt x="54" y="839"/>
                    </a:lnTo>
                    <a:lnTo>
                      <a:pt x="0" y="857"/>
                    </a:lnTo>
                    <a:lnTo>
                      <a:pt x="0" y="875"/>
                    </a:lnTo>
                    <a:lnTo>
                      <a:pt x="102" y="893"/>
                    </a:lnTo>
                    <a:lnTo>
                      <a:pt x="96" y="893"/>
                    </a:lnTo>
                    <a:lnTo>
                      <a:pt x="156" y="905"/>
                    </a:lnTo>
                    <a:lnTo>
                      <a:pt x="168" y="899"/>
                    </a:lnTo>
                    <a:lnTo>
                      <a:pt x="311" y="923"/>
                    </a:lnTo>
                    <a:lnTo>
                      <a:pt x="365" y="911"/>
                    </a:lnTo>
                    <a:lnTo>
                      <a:pt x="371" y="887"/>
                    </a:lnTo>
                    <a:lnTo>
                      <a:pt x="240" y="869"/>
                    </a:lnTo>
                    <a:lnTo>
                      <a:pt x="240" y="863"/>
                    </a:lnTo>
                    <a:lnTo>
                      <a:pt x="497" y="791"/>
                    </a:lnTo>
                    <a:lnTo>
                      <a:pt x="503" y="809"/>
                    </a:lnTo>
                    <a:lnTo>
                      <a:pt x="640" y="827"/>
                    </a:lnTo>
                    <a:lnTo>
                      <a:pt x="700" y="725"/>
                    </a:lnTo>
                    <a:lnTo>
                      <a:pt x="658" y="719"/>
                    </a:lnTo>
                    <a:lnTo>
                      <a:pt x="664" y="653"/>
                    </a:lnTo>
                    <a:lnTo>
                      <a:pt x="670" y="623"/>
                    </a:lnTo>
                    <a:lnTo>
                      <a:pt x="694" y="611"/>
                    </a:lnTo>
                    <a:lnTo>
                      <a:pt x="694" y="605"/>
                    </a:lnTo>
                    <a:lnTo>
                      <a:pt x="718" y="587"/>
                    </a:lnTo>
                    <a:lnTo>
                      <a:pt x="748" y="569"/>
                    </a:lnTo>
                    <a:lnTo>
                      <a:pt x="778" y="551"/>
                    </a:lnTo>
                    <a:lnTo>
                      <a:pt x="796" y="533"/>
                    </a:lnTo>
                    <a:lnTo>
                      <a:pt x="819" y="515"/>
                    </a:lnTo>
                    <a:lnTo>
                      <a:pt x="843" y="497"/>
                    </a:lnTo>
                    <a:lnTo>
                      <a:pt x="867" y="467"/>
                    </a:lnTo>
                    <a:lnTo>
                      <a:pt x="879" y="449"/>
                    </a:lnTo>
                    <a:lnTo>
                      <a:pt x="879" y="443"/>
                    </a:lnTo>
                    <a:lnTo>
                      <a:pt x="885" y="443"/>
                    </a:lnTo>
                    <a:lnTo>
                      <a:pt x="891" y="431"/>
                    </a:lnTo>
                    <a:lnTo>
                      <a:pt x="903" y="425"/>
                    </a:lnTo>
                    <a:lnTo>
                      <a:pt x="909" y="414"/>
                    </a:lnTo>
                    <a:lnTo>
                      <a:pt x="909" y="390"/>
                    </a:lnTo>
                    <a:lnTo>
                      <a:pt x="903" y="360"/>
                    </a:lnTo>
                    <a:lnTo>
                      <a:pt x="927" y="348"/>
                    </a:lnTo>
                    <a:lnTo>
                      <a:pt x="951" y="330"/>
                    </a:lnTo>
                    <a:lnTo>
                      <a:pt x="975" y="318"/>
                    </a:lnTo>
                    <a:lnTo>
                      <a:pt x="993" y="300"/>
                    </a:lnTo>
                    <a:lnTo>
                      <a:pt x="999" y="306"/>
                    </a:lnTo>
                    <a:lnTo>
                      <a:pt x="1011" y="306"/>
                    </a:lnTo>
                    <a:lnTo>
                      <a:pt x="1023" y="336"/>
                    </a:lnTo>
                    <a:lnTo>
                      <a:pt x="1071" y="449"/>
                    </a:lnTo>
                    <a:lnTo>
                      <a:pt x="1071" y="467"/>
                    </a:lnTo>
                    <a:lnTo>
                      <a:pt x="1077" y="497"/>
                    </a:lnTo>
                    <a:lnTo>
                      <a:pt x="1101" y="563"/>
                    </a:lnTo>
                    <a:lnTo>
                      <a:pt x="1118" y="617"/>
                    </a:lnTo>
                    <a:lnTo>
                      <a:pt x="1124" y="641"/>
                    </a:lnTo>
                    <a:lnTo>
                      <a:pt x="1124" y="653"/>
                    </a:lnTo>
                    <a:lnTo>
                      <a:pt x="1118" y="659"/>
                    </a:lnTo>
                    <a:lnTo>
                      <a:pt x="1112" y="671"/>
                    </a:lnTo>
                    <a:lnTo>
                      <a:pt x="1112" y="689"/>
                    </a:lnTo>
                    <a:lnTo>
                      <a:pt x="1118" y="701"/>
                    </a:lnTo>
                    <a:lnTo>
                      <a:pt x="1124" y="719"/>
                    </a:lnTo>
                    <a:lnTo>
                      <a:pt x="1130" y="737"/>
                    </a:lnTo>
                    <a:lnTo>
                      <a:pt x="1136" y="749"/>
                    </a:lnTo>
                    <a:lnTo>
                      <a:pt x="1148" y="749"/>
                    </a:lnTo>
                    <a:lnTo>
                      <a:pt x="1154" y="743"/>
                    </a:lnTo>
                    <a:lnTo>
                      <a:pt x="1154" y="725"/>
                    </a:lnTo>
                    <a:lnTo>
                      <a:pt x="1148" y="707"/>
                    </a:lnTo>
                    <a:lnTo>
                      <a:pt x="1148" y="701"/>
                    </a:lnTo>
                    <a:lnTo>
                      <a:pt x="1202" y="713"/>
                    </a:lnTo>
                    <a:lnTo>
                      <a:pt x="1208" y="719"/>
                    </a:lnTo>
                    <a:lnTo>
                      <a:pt x="1214" y="737"/>
                    </a:lnTo>
                    <a:lnTo>
                      <a:pt x="1220" y="749"/>
                    </a:lnTo>
                    <a:lnTo>
                      <a:pt x="1232" y="755"/>
                    </a:lnTo>
                    <a:lnTo>
                      <a:pt x="1238" y="749"/>
                    </a:lnTo>
                    <a:lnTo>
                      <a:pt x="1232" y="737"/>
                    </a:lnTo>
                    <a:lnTo>
                      <a:pt x="1238" y="749"/>
                    </a:lnTo>
                    <a:lnTo>
                      <a:pt x="1244" y="755"/>
                    </a:lnTo>
                    <a:lnTo>
                      <a:pt x="1250" y="749"/>
                    </a:lnTo>
                    <a:lnTo>
                      <a:pt x="1250" y="743"/>
                    </a:lnTo>
                    <a:lnTo>
                      <a:pt x="1250" y="731"/>
                    </a:lnTo>
                    <a:lnTo>
                      <a:pt x="1244" y="719"/>
                    </a:lnTo>
                    <a:lnTo>
                      <a:pt x="1244" y="713"/>
                    </a:lnTo>
                    <a:close/>
                    <a:moveTo>
                      <a:pt x="694" y="264"/>
                    </a:moveTo>
                    <a:lnTo>
                      <a:pt x="700" y="276"/>
                    </a:lnTo>
                    <a:lnTo>
                      <a:pt x="712" y="288"/>
                    </a:lnTo>
                    <a:lnTo>
                      <a:pt x="742" y="330"/>
                    </a:lnTo>
                    <a:lnTo>
                      <a:pt x="778" y="360"/>
                    </a:lnTo>
                    <a:lnTo>
                      <a:pt x="784" y="372"/>
                    </a:lnTo>
                    <a:lnTo>
                      <a:pt x="790" y="378"/>
                    </a:lnTo>
                    <a:lnTo>
                      <a:pt x="796" y="384"/>
                    </a:lnTo>
                    <a:lnTo>
                      <a:pt x="790" y="431"/>
                    </a:lnTo>
                    <a:lnTo>
                      <a:pt x="766" y="443"/>
                    </a:lnTo>
                    <a:lnTo>
                      <a:pt x="748" y="461"/>
                    </a:lnTo>
                    <a:lnTo>
                      <a:pt x="724" y="485"/>
                    </a:lnTo>
                    <a:lnTo>
                      <a:pt x="712" y="503"/>
                    </a:lnTo>
                    <a:lnTo>
                      <a:pt x="712" y="509"/>
                    </a:lnTo>
                    <a:lnTo>
                      <a:pt x="706" y="515"/>
                    </a:lnTo>
                    <a:lnTo>
                      <a:pt x="688" y="533"/>
                    </a:lnTo>
                    <a:lnTo>
                      <a:pt x="670" y="551"/>
                    </a:lnTo>
                    <a:lnTo>
                      <a:pt x="658" y="563"/>
                    </a:lnTo>
                    <a:lnTo>
                      <a:pt x="658" y="569"/>
                    </a:lnTo>
                    <a:lnTo>
                      <a:pt x="652" y="569"/>
                    </a:lnTo>
                    <a:lnTo>
                      <a:pt x="652" y="575"/>
                    </a:lnTo>
                    <a:lnTo>
                      <a:pt x="640" y="581"/>
                    </a:lnTo>
                    <a:lnTo>
                      <a:pt x="616" y="593"/>
                    </a:lnTo>
                    <a:lnTo>
                      <a:pt x="604" y="599"/>
                    </a:lnTo>
                    <a:lnTo>
                      <a:pt x="592" y="605"/>
                    </a:lnTo>
                    <a:lnTo>
                      <a:pt x="586" y="611"/>
                    </a:lnTo>
                    <a:lnTo>
                      <a:pt x="574" y="617"/>
                    </a:lnTo>
                    <a:lnTo>
                      <a:pt x="562" y="629"/>
                    </a:lnTo>
                    <a:lnTo>
                      <a:pt x="550" y="635"/>
                    </a:lnTo>
                    <a:lnTo>
                      <a:pt x="550" y="653"/>
                    </a:lnTo>
                    <a:lnTo>
                      <a:pt x="556" y="677"/>
                    </a:lnTo>
                    <a:lnTo>
                      <a:pt x="562" y="707"/>
                    </a:lnTo>
                    <a:lnTo>
                      <a:pt x="538" y="737"/>
                    </a:lnTo>
                    <a:lnTo>
                      <a:pt x="377" y="785"/>
                    </a:lnTo>
                    <a:lnTo>
                      <a:pt x="365" y="761"/>
                    </a:lnTo>
                    <a:lnTo>
                      <a:pt x="359" y="755"/>
                    </a:lnTo>
                    <a:lnTo>
                      <a:pt x="353" y="755"/>
                    </a:lnTo>
                    <a:lnTo>
                      <a:pt x="359" y="683"/>
                    </a:lnTo>
                    <a:lnTo>
                      <a:pt x="365" y="671"/>
                    </a:lnTo>
                    <a:lnTo>
                      <a:pt x="371" y="665"/>
                    </a:lnTo>
                    <a:lnTo>
                      <a:pt x="389" y="641"/>
                    </a:lnTo>
                    <a:lnTo>
                      <a:pt x="413" y="629"/>
                    </a:lnTo>
                    <a:lnTo>
                      <a:pt x="431" y="611"/>
                    </a:lnTo>
                    <a:lnTo>
                      <a:pt x="419" y="623"/>
                    </a:lnTo>
                    <a:lnTo>
                      <a:pt x="419" y="629"/>
                    </a:lnTo>
                    <a:lnTo>
                      <a:pt x="425" y="647"/>
                    </a:lnTo>
                    <a:lnTo>
                      <a:pt x="425" y="659"/>
                    </a:lnTo>
                    <a:lnTo>
                      <a:pt x="431" y="665"/>
                    </a:lnTo>
                    <a:lnTo>
                      <a:pt x="437" y="659"/>
                    </a:lnTo>
                    <a:lnTo>
                      <a:pt x="443" y="635"/>
                    </a:lnTo>
                    <a:lnTo>
                      <a:pt x="443" y="617"/>
                    </a:lnTo>
                    <a:lnTo>
                      <a:pt x="443" y="605"/>
                    </a:lnTo>
                    <a:lnTo>
                      <a:pt x="491" y="575"/>
                    </a:lnTo>
                    <a:lnTo>
                      <a:pt x="527" y="545"/>
                    </a:lnTo>
                    <a:lnTo>
                      <a:pt x="550" y="527"/>
                    </a:lnTo>
                    <a:lnTo>
                      <a:pt x="568" y="515"/>
                    </a:lnTo>
                    <a:lnTo>
                      <a:pt x="586" y="503"/>
                    </a:lnTo>
                    <a:lnTo>
                      <a:pt x="598" y="497"/>
                    </a:lnTo>
                    <a:lnTo>
                      <a:pt x="610" y="485"/>
                    </a:lnTo>
                    <a:lnTo>
                      <a:pt x="616" y="479"/>
                    </a:lnTo>
                    <a:lnTo>
                      <a:pt x="616" y="473"/>
                    </a:lnTo>
                    <a:lnTo>
                      <a:pt x="628" y="455"/>
                    </a:lnTo>
                    <a:lnTo>
                      <a:pt x="634" y="431"/>
                    </a:lnTo>
                    <a:lnTo>
                      <a:pt x="640" y="408"/>
                    </a:lnTo>
                    <a:lnTo>
                      <a:pt x="640" y="402"/>
                    </a:lnTo>
                    <a:lnTo>
                      <a:pt x="640" y="396"/>
                    </a:lnTo>
                    <a:lnTo>
                      <a:pt x="628" y="396"/>
                    </a:lnTo>
                    <a:lnTo>
                      <a:pt x="634" y="396"/>
                    </a:lnTo>
                    <a:lnTo>
                      <a:pt x="634" y="390"/>
                    </a:lnTo>
                    <a:lnTo>
                      <a:pt x="640" y="378"/>
                    </a:lnTo>
                    <a:lnTo>
                      <a:pt x="652" y="336"/>
                    </a:lnTo>
                    <a:lnTo>
                      <a:pt x="664" y="300"/>
                    </a:lnTo>
                    <a:lnTo>
                      <a:pt x="664" y="282"/>
                    </a:lnTo>
                    <a:lnTo>
                      <a:pt x="670" y="276"/>
                    </a:lnTo>
                    <a:lnTo>
                      <a:pt x="664" y="270"/>
                    </a:lnTo>
                    <a:lnTo>
                      <a:pt x="658" y="258"/>
                    </a:lnTo>
                    <a:lnTo>
                      <a:pt x="646" y="246"/>
                    </a:lnTo>
                    <a:lnTo>
                      <a:pt x="640" y="240"/>
                    </a:lnTo>
                    <a:lnTo>
                      <a:pt x="676" y="258"/>
                    </a:lnTo>
                    <a:lnTo>
                      <a:pt x="682" y="192"/>
                    </a:lnTo>
                    <a:lnTo>
                      <a:pt x="682" y="198"/>
                    </a:lnTo>
                    <a:lnTo>
                      <a:pt x="682" y="222"/>
                    </a:lnTo>
                    <a:lnTo>
                      <a:pt x="688" y="246"/>
                    </a:lnTo>
                    <a:lnTo>
                      <a:pt x="694" y="264"/>
                    </a:lnTo>
                    <a:close/>
                    <a:moveTo>
                      <a:pt x="532" y="455"/>
                    </a:moveTo>
                    <a:lnTo>
                      <a:pt x="527" y="461"/>
                    </a:lnTo>
                    <a:lnTo>
                      <a:pt x="532" y="449"/>
                    </a:lnTo>
                    <a:lnTo>
                      <a:pt x="532" y="455"/>
                    </a:lnTo>
                    <a:close/>
                    <a:moveTo>
                      <a:pt x="634" y="803"/>
                    </a:moveTo>
                    <a:lnTo>
                      <a:pt x="634" y="803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48" name="Freeform 19"/>
              <p:cNvSpPr>
                <a:spLocks/>
              </p:cNvSpPr>
              <p:nvPr/>
            </p:nvSpPr>
            <p:spPr bwMode="hidden">
              <a:xfrm>
                <a:off x="684" y="2709"/>
                <a:ext cx="47" cy="78"/>
              </a:xfrm>
              <a:custGeom>
                <a:avLst/>
                <a:gdLst>
                  <a:gd name="T0" fmla="*/ 12 w 47"/>
                  <a:gd name="T1" fmla="*/ 72 h 78"/>
                  <a:gd name="T2" fmla="*/ 18 w 47"/>
                  <a:gd name="T3" fmla="*/ 60 h 78"/>
                  <a:gd name="T4" fmla="*/ 24 w 47"/>
                  <a:gd name="T5" fmla="*/ 54 h 78"/>
                  <a:gd name="T6" fmla="*/ 47 w 47"/>
                  <a:gd name="T7" fmla="*/ 0 h 78"/>
                  <a:gd name="T8" fmla="*/ 0 w 47"/>
                  <a:gd name="T9" fmla="*/ 78 h 78"/>
                  <a:gd name="T10" fmla="*/ 12 w 47"/>
                  <a:gd name="T11" fmla="*/ 72 h 78"/>
                  <a:gd name="T12" fmla="*/ 12 w 47"/>
                  <a:gd name="T13" fmla="*/ 72 h 7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7" h="78">
                    <a:moveTo>
                      <a:pt x="12" y="72"/>
                    </a:moveTo>
                    <a:lnTo>
                      <a:pt x="18" y="60"/>
                    </a:lnTo>
                    <a:lnTo>
                      <a:pt x="24" y="54"/>
                    </a:lnTo>
                    <a:lnTo>
                      <a:pt x="47" y="0"/>
                    </a:lnTo>
                    <a:lnTo>
                      <a:pt x="0" y="78"/>
                    </a:lnTo>
                    <a:lnTo>
                      <a:pt x="12" y="7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49" name="Freeform 20"/>
              <p:cNvSpPr>
                <a:spLocks/>
              </p:cNvSpPr>
              <p:nvPr/>
            </p:nvSpPr>
            <p:spPr bwMode="hidden">
              <a:xfrm>
                <a:off x="1284" y="2572"/>
                <a:ext cx="149" cy="419"/>
              </a:xfrm>
              <a:custGeom>
                <a:avLst/>
                <a:gdLst>
                  <a:gd name="T0" fmla="*/ 29 w 149"/>
                  <a:gd name="T1" fmla="*/ 96 h 419"/>
                  <a:gd name="T2" fmla="*/ 41 w 149"/>
                  <a:gd name="T3" fmla="*/ 126 h 419"/>
                  <a:gd name="T4" fmla="*/ 29 w 149"/>
                  <a:gd name="T5" fmla="*/ 161 h 419"/>
                  <a:gd name="T6" fmla="*/ 47 w 149"/>
                  <a:gd name="T7" fmla="*/ 149 h 419"/>
                  <a:gd name="T8" fmla="*/ 53 w 149"/>
                  <a:gd name="T9" fmla="*/ 347 h 419"/>
                  <a:gd name="T10" fmla="*/ 65 w 149"/>
                  <a:gd name="T11" fmla="*/ 371 h 419"/>
                  <a:gd name="T12" fmla="*/ 65 w 149"/>
                  <a:gd name="T13" fmla="*/ 377 h 419"/>
                  <a:gd name="T14" fmla="*/ 65 w 149"/>
                  <a:gd name="T15" fmla="*/ 389 h 419"/>
                  <a:gd name="T16" fmla="*/ 77 w 149"/>
                  <a:gd name="T17" fmla="*/ 395 h 419"/>
                  <a:gd name="T18" fmla="*/ 101 w 149"/>
                  <a:gd name="T19" fmla="*/ 407 h 419"/>
                  <a:gd name="T20" fmla="*/ 125 w 149"/>
                  <a:gd name="T21" fmla="*/ 413 h 419"/>
                  <a:gd name="T22" fmla="*/ 149 w 149"/>
                  <a:gd name="T23" fmla="*/ 419 h 419"/>
                  <a:gd name="T24" fmla="*/ 125 w 149"/>
                  <a:gd name="T25" fmla="*/ 395 h 419"/>
                  <a:gd name="T26" fmla="*/ 77 w 149"/>
                  <a:gd name="T27" fmla="*/ 365 h 419"/>
                  <a:gd name="T28" fmla="*/ 77 w 149"/>
                  <a:gd name="T29" fmla="*/ 365 h 419"/>
                  <a:gd name="T30" fmla="*/ 77 w 149"/>
                  <a:gd name="T31" fmla="*/ 353 h 419"/>
                  <a:gd name="T32" fmla="*/ 83 w 149"/>
                  <a:gd name="T33" fmla="*/ 329 h 419"/>
                  <a:gd name="T34" fmla="*/ 83 w 149"/>
                  <a:gd name="T35" fmla="*/ 293 h 419"/>
                  <a:gd name="T36" fmla="*/ 83 w 149"/>
                  <a:gd name="T37" fmla="*/ 257 h 419"/>
                  <a:gd name="T38" fmla="*/ 83 w 149"/>
                  <a:gd name="T39" fmla="*/ 221 h 419"/>
                  <a:gd name="T40" fmla="*/ 77 w 149"/>
                  <a:gd name="T41" fmla="*/ 185 h 419"/>
                  <a:gd name="T42" fmla="*/ 65 w 149"/>
                  <a:gd name="T43" fmla="*/ 155 h 419"/>
                  <a:gd name="T44" fmla="*/ 59 w 149"/>
                  <a:gd name="T45" fmla="*/ 143 h 419"/>
                  <a:gd name="T46" fmla="*/ 53 w 149"/>
                  <a:gd name="T47" fmla="*/ 137 h 419"/>
                  <a:gd name="T48" fmla="*/ 53 w 149"/>
                  <a:gd name="T49" fmla="*/ 120 h 419"/>
                  <a:gd name="T50" fmla="*/ 53 w 149"/>
                  <a:gd name="T51" fmla="*/ 108 h 419"/>
                  <a:gd name="T52" fmla="*/ 47 w 149"/>
                  <a:gd name="T53" fmla="*/ 90 h 419"/>
                  <a:gd name="T54" fmla="*/ 35 w 149"/>
                  <a:gd name="T55" fmla="*/ 54 h 419"/>
                  <a:gd name="T56" fmla="*/ 23 w 149"/>
                  <a:gd name="T57" fmla="*/ 18 h 419"/>
                  <a:gd name="T58" fmla="*/ 17 w 149"/>
                  <a:gd name="T59" fmla="*/ 6 h 419"/>
                  <a:gd name="T60" fmla="*/ 17 w 149"/>
                  <a:gd name="T61" fmla="*/ 0 h 419"/>
                  <a:gd name="T62" fmla="*/ 0 w 149"/>
                  <a:gd name="T63" fmla="*/ 6 h 419"/>
                  <a:gd name="T64" fmla="*/ 6 w 149"/>
                  <a:gd name="T65" fmla="*/ 114 h 419"/>
                  <a:gd name="T66" fmla="*/ 29 w 149"/>
                  <a:gd name="T67" fmla="*/ 96 h 419"/>
                  <a:gd name="T68" fmla="*/ 29 w 149"/>
                  <a:gd name="T69" fmla="*/ 96 h 419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49" h="419">
                    <a:moveTo>
                      <a:pt x="29" y="96"/>
                    </a:moveTo>
                    <a:lnTo>
                      <a:pt x="41" y="126"/>
                    </a:lnTo>
                    <a:lnTo>
                      <a:pt x="29" y="161"/>
                    </a:lnTo>
                    <a:lnTo>
                      <a:pt x="47" y="149"/>
                    </a:lnTo>
                    <a:lnTo>
                      <a:pt x="53" y="347"/>
                    </a:lnTo>
                    <a:lnTo>
                      <a:pt x="65" y="371"/>
                    </a:lnTo>
                    <a:lnTo>
                      <a:pt x="65" y="377"/>
                    </a:lnTo>
                    <a:lnTo>
                      <a:pt x="65" y="389"/>
                    </a:lnTo>
                    <a:lnTo>
                      <a:pt x="77" y="395"/>
                    </a:lnTo>
                    <a:lnTo>
                      <a:pt x="101" y="407"/>
                    </a:lnTo>
                    <a:lnTo>
                      <a:pt x="125" y="413"/>
                    </a:lnTo>
                    <a:lnTo>
                      <a:pt x="149" y="419"/>
                    </a:lnTo>
                    <a:lnTo>
                      <a:pt x="125" y="395"/>
                    </a:lnTo>
                    <a:lnTo>
                      <a:pt x="77" y="365"/>
                    </a:lnTo>
                    <a:lnTo>
                      <a:pt x="77" y="353"/>
                    </a:lnTo>
                    <a:lnTo>
                      <a:pt x="83" y="329"/>
                    </a:lnTo>
                    <a:lnTo>
                      <a:pt x="83" y="293"/>
                    </a:lnTo>
                    <a:lnTo>
                      <a:pt x="83" y="257"/>
                    </a:lnTo>
                    <a:lnTo>
                      <a:pt x="83" y="221"/>
                    </a:lnTo>
                    <a:lnTo>
                      <a:pt x="77" y="185"/>
                    </a:lnTo>
                    <a:lnTo>
                      <a:pt x="65" y="155"/>
                    </a:lnTo>
                    <a:lnTo>
                      <a:pt x="59" y="143"/>
                    </a:lnTo>
                    <a:lnTo>
                      <a:pt x="53" y="137"/>
                    </a:lnTo>
                    <a:lnTo>
                      <a:pt x="53" y="120"/>
                    </a:lnTo>
                    <a:lnTo>
                      <a:pt x="53" y="108"/>
                    </a:lnTo>
                    <a:lnTo>
                      <a:pt x="47" y="90"/>
                    </a:lnTo>
                    <a:lnTo>
                      <a:pt x="35" y="54"/>
                    </a:lnTo>
                    <a:lnTo>
                      <a:pt x="23" y="18"/>
                    </a:lnTo>
                    <a:lnTo>
                      <a:pt x="17" y="6"/>
                    </a:lnTo>
                    <a:lnTo>
                      <a:pt x="17" y="0"/>
                    </a:lnTo>
                    <a:lnTo>
                      <a:pt x="0" y="6"/>
                    </a:lnTo>
                    <a:lnTo>
                      <a:pt x="6" y="114"/>
                    </a:lnTo>
                    <a:lnTo>
                      <a:pt x="2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50" name="Freeform 21"/>
              <p:cNvSpPr>
                <a:spLocks/>
              </p:cNvSpPr>
              <p:nvPr/>
            </p:nvSpPr>
            <p:spPr bwMode="hidden">
              <a:xfrm>
                <a:off x="1140" y="2434"/>
                <a:ext cx="167" cy="138"/>
              </a:xfrm>
              <a:custGeom>
                <a:avLst/>
                <a:gdLst>
                  <a:gd name="T0" fmla="*/ 102 w 167"/>
                  <a:gd name="T1" fmla="*/ 18 h 138"/>
                  <a:gd name="T2" fmla="*/ 96 w 167"/>
                  <a:gd name="T3" fmla="*/ 12 h 138"/>
                  <a:gd name="T4" fmla="*/ 90 w 167"/>
                  <a:gd name="T5" fmla="*/ 0 h 138"/>
                  <a:gd name="T6" fmla="*/ 78 w 167"/>
                  <a:gd name="T7" fmla="*/ 0 h 138"/>
                  <a:gd name="T8" fmla="*/ 66 w 167"/>
                  <a:gd name="T9" fmla="*/ 0 h 138"/>
                  <a:gd name="T10" fmla="*/ 60 w 167"/>
                  <a:gd name="T11" fmla="*/ 0 h 138"/>
                  <a:gd name="T12" fmla="*/ 48 w 167"/>
                  <a:gd name="T13" fmla="*/ 6 h 138"/>
                  <a:gd name="T14" fmla="*/ 36 w 167"/>
                  <a:gd name="T15" fmla="*/ 12 h 138"/>
                  <a:gd name="T16" fmla="*/ 30 w 167"/>
                  <a:gd name="T17" fmla="*/ 12 h 138"/>
                  <a:gd name="T18" fmla="*/ 24 w 167"/>
                  <a:gd name="T19" fmla="*/ 24 h 138"/>
                  <a:gd name="T20" fmla="*/ 18 w 167"/>
                  <a:gd name="T21" fmla="*/ 42 h 138"/>
                  <a:gd name="T22" fmla="*/ 6 w 167"/>
                  <a:gd name="T23" fmla="*/ 66 h 138"/>
                  <a:gd name="T24" fmla="*/ 0 w 167"/>
                  <a:gd name="T25" fmla="*/ 72 h 138"/>
                  <a:gd name="T26" fmla="*/ 42 w 167"/>
                  <a:gd name="T27" fmla="*/ 30 h 138"/>
                  <a:gd name="T28" fmla="*/ 30 w 167"/>
                  <a:gd name="T29" fmla="*/ 66 h 138"/>
                  <a:gd name="T30" fmla="*/ 96 w 167"/>
                  <a:gd name="T31" fmla="*/ 36 h 138"/>
                  <a:gd name="T32" fmla="*/ 120 w 167"/>
                  <a:gd name="T33" fmla="*/ 78 h 138"/>
                  <a:gd name="T34" fmla="*/ 120 w 167"/>
                  <a:gd name="T35" fmla="*/ 54 h 138"/>
                  <a:gd name="T36" fmla="*/ 167 w 167"/>
                  <a:gd name="T37" fmla="*/ 138 h 138"/>
                  <a:gd name="T38" fmla="*/ 167 w 167"/>
                  <a:gd name="T39" fmla="*/ 120 h 138"/>
                  <a:gd name="T40" fmla="*/ 161 w 167"/>
                  <a:gd name="T41" fmla="*/ 102 h 138"/>
                  <a:gd name="T42" fmla="*/ 138 w 167"/>
                  <a:gd name="T43" fmla="*/ 60 h 138"/>
                  <a:gd name="T44" fmla="*/ 114 w 167"/>
                  <a:gd name="T45" fmla="*/ 30 h 138"/>
                  <a:gd name="T46" fmla="*/ 108 w 167"/>
                  <a:gd name="T47" fmla="*/ 24 h 138"/>
                  <a:gd name="T48" fmla="*/ 102 w 167"/>
                  <a:gd name="T49" fmla="*/ 18 h 138"/>
                  <a:gd name="T50" fmla="*/ 102 w 167"/>
                  <a:gd name="T51" fmla="*/ 18 h 13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67" h="138">
                    <a:moveTo>
                      <a:pt x="102" y="18"/>
                    </a:moveTo>
                    <a:lnTo>
                      <a:pt x="96" y="12"/>
                    </a:lnTo>
                    <a:lnTo>
                      <a:pt x="90" y="0"/>
                    </a:lnTo>
                    <a:lnTo>
                      <a:pt x="78" y="0"/>
                    </a:lnTo>
                    <a:lnTo>
                      <a:pt x="66" y="0"/>
                    </a:lnTo>
                    <a:lnTo>
                      <a:pt x="60" y="0"/>
                    </a:lnTo>
                    <a:lnTo>
                      <a:pt x="48" y="6"/>
                    </a:lnTo>
                    <a:lnTo>
                      <a:pt x="36" y="12"/>
                    </a:lnTo>
                    <a:lnTo>
                      <a:pt x="30" y="12"/>
                    </a:lnTo>
                    <a:lnTo>
                      <a:pt x="24" y="24"/>
                    </a:lnTo>
                    <a:lnTo>
                      <a:pt x="18" y="42"/>
                    </a:lnTo>
                    <a:lnTo>
                      <a:pt x="6" y="66"/>
                    </a:lnTo>
                    <a:lnTo>
                      <a:pt x="0" y="72"/>
                    </a:lnTo>
                    <a:lnTo>
                      <a:pt x="42" y="30"/>
                    </a:lnTo>
                    <a:lnTo>
                      <a:pt x="30" y="66"/>
                    </a:lnTo>
                    <a:lnTo>
                      <a:pt x="96" y="36"/>
                    </a:lnTo>
                    <a:lnTo>
                      <a:pt x="120" y="78"/>
                    </a:lnTo>
                    <a:lnTo>
                      <a:pt x="120" y="54"/>
                    </a:lnTo>
                    <a:lnTo>
                      <a:pt x="167" y="138"/>
                    </a:lnTo>
                    <a:lnTo>
                      <a:pt x="167" y="120"/>
                    </a:lnTo>
                    <a:lnTo>
                      <a:pt x="161" y="102"/>
                    </a:lnTo>
                    <a:lnTo>
                      <a:pt x="138" y="60"/>
                    </a:lnTo>
                    <a:lnTo>
                      <a:pt x="114" y="30"/>
                    </a:lnTo>
                    <a:lnTo>
                      <a:pt x="108" y="24"/>
                    </a:lnTo>
                    <a:lnTo>
                      <a:pt x="102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51" name="Freeform 22"/>
              <p:cNvSpPr>
                <a:spLocks/>
              </p:cNvSpPr>
              <p:nvPr/>
            </p:nvSpPr>
            <p:spPr bwMode="hidden">
              <a:xfrm>
                <a:off x="948" y="2314"/>
                <a:ext cx="113" cy="114"/>
              </a:xfrm>
              <a:custGeom>
                <a:avLst/>
                <a:gdLst>
                  <a:gd name="T0" fmla="*/ 0 w 113"/>
                  <a:gd name="T1" fmla="*/ 0 h 114"/>
                  <a:gd name="T2" fmla="*/ 6 w 113"/>
                  <a:gd name="T3" fmla="*/ 0 h 114"/>
                  <a:gd name="T4" fmla="*/ 24 w 113"/>
                  <a:gd name="T5" fmla="*/ 6 h 114"/>
                  <a:gd name="T6" fmla="*/ 48 w 113"/>
                  <a:gd name="T7" fmla="*/ 18 h 114"/>
                  <a:gd name="T8" fmla="*/ 71 w 113"/>
                  <a:gd name="T9" fmla="*/ 36 h 114"/>
                  <a:gd name="T10" fmla="*/ 83 w 113"/>
                  <a:gd name="T11" fmla="*/ 48 h 114"/>
                  <a:gd name="T12" fmla="*/ 95 w 113"/>
                  <a:gd name="T13" fmla="*/ 66 h 114"/>
                  <a:gd name="T14" fmla="*/ 107 w 113"/>
                  <a:gd name="T15" fmla="*/ 90 h 114"/>
                  <a:gd name="T16" fmla="*/ 113 w 113"/>
                  <a:gd name="T17" fmla="*/ 114 h 114"/>
                  <a:gd name="T18" fmla="*/ 83 w 113"/>
                  <a:gd name="T19" fmla="*/ 66 h 114"/>
                  <a:gd name="T20" fmla="*/ 60 w 113"/>
                  <a:gd name="T21" fmla="*/ 78 h 114"/>
                  <a:gd name="T22" fmla="*/ 71 w 113"/>
                  <a:gd name="T23" fmla="*/ 54 h 114"/>
                  <a:gd name="T24" fmla="*/ 12 w 113"/>
                  <a:gd name="T25" fmla="*/ 78 h 114"/>
                  <a:gd name="T26" fmla="*/ 60 w 113"/>
                  <a:gd name="T27" fmla="*/ 48 h 114"/>
                  <a:gd name="T28" fmla="*/ 60 w 113"/>
                  <a:gd name="T29" fmla="*/ 42 h 114"/>
                  <a:gd name="T30" fmla="*/ 54 w 113"/>
                  <a:gd name="T31" fmla="*/ 30 h 114"/>
                  <a:gd name="T32" fmla="*/ 36 w 113"/>
                  <a:gd name="T33" fmla="*/ 18 h 114"/>
                  <a:gd name="T34" fmla="*/ 0 w 113"/>
                  <a:gd name="T35" fmla="*/ 0 h 114"/>
                  <a:gd name="T36" fmla="*/ 0 w 113"/>
                  <a:gd name="T37" fmla="*/ 0 h 11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13" h="114">
                    <a:moveTo>
                      <a:pt x="0" y="0"/>
                    </a:moveTo>
                    <a:lnTo>
                      <a:pt x="6" y="0"/>
                    </a:lnTo>
                    <a:lnTo>
                      <a:pt x="24" y="6"/>
                    </a:lnTo>
                    <a:lnTo>
                      <a:pt x="48" y="18"/>
                    </a:lnTo>
                    <a:lnTo>
                      <a:pt x="71" y="36"/>
                    </a:lnTo>
                    <a:lnTo>
                      <a:pt x="83" y="48"/>
                    </a:lnTo>
                    <a:lnTo>
                      <a:pt x="95" y="66"/>
                    </a:lnTo>
                    <a:lnTo>
                      <a:pt x="107" y="90"/>
                    </a:lnTo>
                    <a:lnTo>
                      <a:pt x="113" y="114"/>
                    </a:lnTo>
                    <a:lnTo>
                      <a:pt x="83" y="66"/>
                    </a:lnTo>
                    <a:lnTo>
                      <a:pt x="60" y="78"/>
                    </a:lnTo>
                    <a:lnTo>
                      <a:pt x="71" y="54"/>
                    </a:lnTo>
                    <a:lnTo>
                      <a:pt x="12" y="78"/>
                    </a:lnTo>
                    <a:lnTo>
                      <a:pt x="60" y="48"/>
                    </a:lnTo>
                    <a:lnTo>
                      <a:pt x="60" y="42"/>
                    </a:lnTo>
                    <a:lnTo>
                      <a:pt x="54" y="30"/>
                    </a:lnTo>
                    <a:lnTo>
                      <a:pt x="36" y="1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52" name="Freeform 23"/>
              <p:cNvSpPr>
                <a:spLocks/>
              </p:cNvSpPr>
              <p:nvPr/>
            </p:nvSpPr>
            <p:spPr bwMode="hidden">
              <a:xfrm>
                <a:off x="1122" y="2578"/>
                <a:ext cx="66" cy="60"/>
              </a:xfrm>
              <a:custGeom>
                <a:avLst/>
                <a:gdLst>
                  <a:gd name="T0" fmla="*/ 54 w 66"/>
                  <a:gd name="T1" fmla="*/ 0 h 60"/>
                  <a:gd name="T2" fmla="*/ 42 w 66"/>
                  <a:gd name="T3" fmla="*/ 18 h 60"/>
                  <a:gd name="T4" fmla="*/ 36 w 66"/>
                  <a:gd name="T5" fmla="*/ 6 h 60"/>
                  <a:gd name="T6" fmla="*/ 24 w 66"/>
                  <a:gd name="T7" fmla="*/ 30 h 60"/>
                  <a:gd name="T8" fmla="*/ 18 w 66"/>
                  <a:gd name="T9" fmla="*/ 36 h 60"/>
                  <a:gd name="T10" fmla="*/ 6 w 66"/>
                  <a:gd name="T11" fmla="*/ 48 h 60"/>
                  <a:gd name="T12" fmla="*/ 0 w 66"/>
                  <a:gd name="T13" fmla="*/ 60 h 60"/>
                  <a:gd name="T14" fmla="*/ 12 w 66"/>
                  <a:gd name="T15" fmla="*/ 54 h 60"/>
                  <a:gd name="T16" fmla="*/ 30 w 66"/>
                  <a:gd name="T17" fmla="*/ 36 h 60"/>
                  <a:gd name="T18" fmla="*/ 54 w 66"/>
                  <a:gd name="T19" fmla="*/ 18 h 60"/>
                  <a:gd name="T20" fmla="*/ 66 w 66"/>
                  <a:gd name="T21" fmla="*/ 6 h 60"/>
                  <a:gd name="T22" fmla="*/ 54 w 66"/>
                  <a:gd name="T23" fmla="*/ 0 h 60"/>
                  <a:gd name="T24" fmla="*/ 54 w 66"/>
                  <a:gd name="T25" fmla="*/ 0 h 6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66" h="60">
                    <a:moveTo>
                      <a:pt x="54" y="0"/>
                    </a:moveTo>
                    <a:lnTo>
                      <a:pt x="42" y="18"/>
                    </a:lnTo>
                    <a:lnTo>
                      <a:pt x="36" y="6"/>
                    </a:lnTo>
                    <a:lnTo>
                      <a:pt x="24" y="30"/>
                    </a:lnTo>
                    <a:lnTo>
                      <a:pt x="18" y="36"/>
                    </a:lnTo>
                    <a:lnTo>
                      <a:pt x="6" y="48"/>
                    </a:lnTo>
                    <a:lnTo>
                      <a:pt x="0" y="60"/>
                    </a:lnTo>
                    <a:lnTo>
                      <a:pt x="12" y="54"/>
                    </a:lnTo>
                    <a:lnTo>
                      <a:pt x="30" y="36"/>
                    </a:lnTo>
                    <a:lnTo>
                      <a:pt x="54" y="18"/>
                    </a:lnTo>
                    <a:lnTo>
                      <a:pt x="66" y="6"/>
                    </a:lnTo>
                    <a:lnTo>
                      <a:pt x="5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53" name="Freeform 24"/>
              <p:cNvSpPr>
                <a:spLocks/>
              </p:cNvSpPr>
              <p:nvPr/>
            </p:nvSpPr>
            <p:spPr bwMode="hidden">
              <a:xfrm>
                <a:off x="942" y="2674"/>
                <a:ext cx="161" cy="179"/>
              </a:xfrm>
              <a:custGeom>
                <a:avLst/>
                <a:gdLst>
                  <a:gd name="T0" fmla="*/ 131 w 161"/>
                  <a:gd name="T1" fmla="*/ 53 h 179"/>
                  <a:gd name="T2" fmla="*/ 137 w 161"/>
                  <a:gd name="T3" fmla="*/ 53 h 179"/>
                  <a:gd name="T4" fmla="*/ 143 w 161"/>
                  <a:gd name="T5" fmla="*/ 41 h 179"/>
                  <a:gd name="T6" fmla="*/ 155 w 161"/>
                  <a:gd name="T7" fmla="*/ 35 h 179"/>
                  <a:gd name="T8" fmla="*/ 161 w 161"/>
                  <a:gd name="T9" fmla="*/ 24 h 179"/>
                  <a:gd name="T10" fmla="*/ 161 w 161"/>
                  <a:gd name="T11" fmla="*/ 12 h 179"/>
                  <a:gd name="T12" fmla="*/ 161 w 161"/>
                  <a:gd name="T13" fmla="*/ 0 h 179"/>
                  <a:gd name="T14" fmla="*/ 149 w 161"/>
                  <a:gd name="T15" fmla="*/ 24 h 179"/>
                  <a:gd name="T16" fmla="*/ 143 w 161"/>
                  <a:gd name="T17" fmla="*/ 35 h 179"/>
                  <a:gd name="T18" fmla="*/ 131 w 161"/>
                  <a:gd name="T19" fmla="*/ 35 h 179"/>
                  <a:gd name="T20" fmla="*/ 119 w 161"/>
                  <a:gd name="T21" fmla="*/ 41 h 179"/>
                  <a:gd name="T22" fmla="*/ 125 w 161"/>
                  <a:gd name="T23" fmla="*/ 53 h 179"/>
                  <a:gd name="T24" fmla="*/ 95 w 161"/>
                  <a:gd name="T25" fmla="*/ 95 h 179"/>
                  <a:gd name="T26" fmla="*/ 0 w 161"/>
                  <a:gd name="T27" fmla="*/ 137 h 179"/>
                  <a:gd name="T28" fmla="*/ 60 w 161"/>
                  <a:gd name="T29" fmla="*/ 119 h 179"/>
                  <a:gd name="T30" fmla="*/ 54 w 161"/>
                  <a:gd name="T31" fmla="*/ 125 h 179"/>
                  <a:gd name="T32" fmla="*/ 48 w 161"/>
                  <a:gd name="T33" fmla="*/ 131 h 179"/>
                  <a:gd name="T34" fmla="*/ 24 w 161"/>
                  <a:gd name="T35" fmla="*/ 155 h 179"/>
                  <a:gd name="T36" fmla="*/ 12 w 161"/>
                  <a:gd name="T37" fmla="*/ 167 h 179"/>
                  <a:gd name="T38" fmla="*/ 0 w 161"/>
                  <a:gd name="T39" fmla="*/ 173 h 179"/>
                  <a:gd name="T40" fmla="*/ 0 w 161"/>
                  <a:gd name="T41" fmla="*/ 179 h 179"/>
                  <a:gd name="T42" fmla="*/ 6 w 161"/>
                  <a:gd name="T43" fmla="*/ 173 h 179"/>
                  <a:gd name="T44" fmla="*/ 30 w 161"/>
                  <a:gd name="T45" fmla="*/ 155 h 179"/>
                  <a:gd name="T46" fmla="*/ 48 w 161"/>
                  <a:gd name="T47" fmla="*/ 143 h 179"/>
                  <a:gd name="T48" fmla="*/ 71 w 161"/>
                  <a:gd name="T49" fmla="*/ 125 h 179"/>
                  <a:gd name="T50" fmla="*/ 95 w 161"/>
                  <a:gd name="T51" fmla="*/ 107 h 179"/>
                  <a:gd name="T52" fmla="*/ 119 w 161"/>
                  <a:gd name="T53" fmla="*/ 77 h 179"/>
                  <a:gd name="T54" fmla="*/ 131 w 161"/>
                  <a:gd name="T55" fmla="*/ 59 h 179"/>
                  <a:gd name="T56" fmla="*/ 131 w 161"/>
                  <a:gd name="T57" fmla="*/ 53 h 179"/>
                  <a:gd name="T58" fmla="*/ 131 w 161"/>
                  <a:gd name="T59" fmla="*/ 53 h 179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161" h="179">
                    <a:moveTo>
                      <a:pt x="131" y="53"/>
                    </a:moveTo>
                    <a:lnTo>
                      <a:pt x="137" y="53"/>
                    </a:lnTo>
                    <a:lnTo>
                      <a:pt x="143" y="41"/>
                    </a:lnTo>
                    <a:lnTo>
                      <a:pt x="155" y="35"/>
                    </a:lnTo>
                    <a:lnTo>
                      <a:pt x="161" y="24"/>
                    </a:lnTo>
                    <a:lnTo>
                      <a:pt x="161" y="12"/>
                    </a:lnTo>
                    <a:lnTo>
                      <a:pt x="161" y="0"/>
                    </a:lnTo>
                    <a:lnTo>
                      <a:pt x="149" y="24"/>
                    </a:lnTo>
                    <a:lnTo>
                      <a:pt x="143" y="35"/>
                    </a:lnTo>
                    <a:lnTo>
                      <a:pt x="131" y="35"/>
                    </a:lnTo>
                    <a:lnTo>
                      <a:pt x="119" y="41"/>
                    </a:lnTo>
                    <a:lnTo>
                      <a:pt x="125" y="53"/>
                    </a:lnTo>
                    <a:lnTo>
                      <a:pt x="95" y="95"/>
                    </a:lnTo>
                    <a:lnTo>
                      <a:pt x="0" y="137"/>
                    </a:lnTo>
                    <a:lnTo>
                      <a:pt x="60" y="119"/>
                    </a:lnTo>
                    <a:lnTo>
                      <a:pt x="54" y="125"/>
                    </a:lnTo>
                    <a:lnTo>
                      <a:pt x="48" y="131"/>
                    </a:lnTo>
                    <a:lnTo>
                      <a:pt x="24" y="155"/>
                    </a:lnTo>
                    <a:lnTo>
                      <a:pt x="12" y="167"/>
                    </a:lnTo>
                    <a:lnTo>
                      <a:pt x="0" y="173"/>
                    </a:lnTo>
                    <a:lnTo>
                      <a:pt x="0" y="179"/>
                    </a:lnTo>
                    <a:lnTo>
                      <a:pt x="6" y="173"/>
                    </a:lnTo>
                    <a:lnTo>
                      <a:pt x="30" y="155"/>
                    </a:lnTo>
                    <a:lnTo>
                      <a:pt x="48" y="143"/>
                    </a:lnTo>
                    <a:lnTo>
                      <a:pt x="71" y="125"/>
                    </a:lnTo>
                    <a:lnTo>
                      <a:pt x="95" y="107"/>
                    </a:lnTo>
                    <a:lnTo>
                      <a:pt x="119" y="77"/>
                    </a:lnTo>
                    <a:lnTo>
                      <a:pt x="131" y="59"/>
                    </a:lnTo>
                    <a:lnTo>
                      <a:pt x="131" y="5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54" name="Freeform 25"/>
              <p:cNvSpPr>
                <a:spLocks/>
              </p:cNvSpPr>
              <p:nvPr/>
            </p:nvSpPr>
            <p:spPr bwMode="hidden">
              <a:xfrm>
                <a:off x="737" y="2763"/>
                <a:ext cx="73" cy="54"/>
              </a:xfrm>
              <a:custGeom>
                <a:avLst/>
                <a:gdLst>
                  <a:gd name="T0" fmla="*/ 24 w 72"/>
                  <a:gd name="T1" fmla="*/ 36 h 54"/>
                  <a:gd name="T2" fmla="*/ 81 w 72"/>
                  <a:gd name="T3" fmla="*/ 24 h 54"/>
                  <a:gd name="T4" fmla="*/ 93 w 72"/>
                  <a:gd name="T5" fmla="*/ 12 h 54"/>
                  <a:gd name="T6" fmla="*/ 99 w 72"/>
                  <a:gd name="T7" fmla="*/ 6 h 54"/>
                  <a:gd name="T8" fmla="*/ 105 w 72"/>
                  <a:gd name="T9" fmla="*/ 0 h 54"/>
                  <a:gd name="T10" fmla="*/ 75 w 72"/>
                  <a:gd name="T11" fmla="*/ 18 h 54"/>
                  <a:gd name="T12" fmla="*/ 30 w 72"/>
                  <a:gd name="T13" fmla="*/ 24 h 54"/>
                  <a:gd name="T14" fmla="*/ 24 w 72"/>
                  <a:gd name="T15" fmla="*/ 24 h 54"/>
                  <a:gd name="T16" fmla="*/ 18 w 72"/>
                  <a:gd name="T17" fmla="*/ 18 h 54"/>
                  <a:gd name="T18" fmla="*/ 12 w 72"/>
                  <a:gd name="T19" fmla="*/ 12 h 54"/>
                  <a:gd name="T20" fmla="*/ 0 w 72"/>
                  <a:gd name="T21" fmla="*/ 54 h 54"/>
                  <a:gd name="T22" fmla="*/ 12 w 72"/>
                  <a:gd name="T23" fmla="*/ 42 h 54"/>
                  <a:gd name="T24" fmla="*/ 24 w 72"/>
                  <a:gd name="T25" fmla="*/ 36 h 54"/>
                  <a:gd name="T26" fmla="*/ 24 w 72"/>
                  <a:gd name="T27" fmla="*/ 36 h 5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72" h="54">
                    <a:moveTo>
                      <a:pt x="24" y="36"/>
                    </a:moveTo>
                    <a:lnTo>
                      <a:pt x="48" y="24"/>
                    </a:lnTo>
                    <a:lnTo>
                      <a:pt x="60" y="12"/>
                    </a:lnTo>
                    <a:lnTo>
                      <a:pt x="66" y="6"/>
                    </a:lnTo>
                    <a:lnTo>
                      <a:pt x="72" y="0"/>
                    </a:lnTo>
                    <a:lnTo>
                      <a:pt x="42" y="18"/>
                    </a:lnTo>
                    <a:lnTo>
                      <a:pt x="30" y="24"/>
                    </a:lnTo>
                    <a:lnTo>
                      <a:pt x="24" y="24"/>
                    </a:lnTo>
                    <a:lnTo>
                      <a:pt x="18" y="18"/>
                    </a:lnTo>
                    <a:lnTo>
                      <a:pt x="12" y="12"/>
                    </a:lnTo>
                    <a:lnTo>
                      <a:pt x="0" y="54"/>
                    </a:lnTo>
                    <a:lnTo>
                      <a:pt x="12" y="42"/>
                    </a:lnTo>
                    <a:lnTo>
                      <a:pt x="24" y="3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55" name="Freeform 26"/>
              <p:cNvSpPr>
                <a:spLocks/>
              </p:cNvSpPr>
              <p:nvPr/>
            </p:nvSpPr>
            <p:spPr bwMode="hidden">
              <a:xfrm>
                <a:off x="624" y="2889"/>
                <a:ext cx="12" cy="54"/>
              </a:xfrm>
              <a:custGeom>
                <a:avLst/>
                <a:gdLst>
                  <a:gd name="T0" fmla="*/ 12 w 12"/>
                  <a:gd name="T1" fmla="*/ 0 h 54"/>
                  <a:gd name="T2" fmla="*/ 0 w 12"/>
                  <a:gd name="T3" fmla="*/ 12 h 54"/>
                  <a:gd name="T4" fmla="*/ 0 w 12"/>
                  <a:gd name="T5" fmla="*/ 18 h 54"/>
                  <a:gd name="T6" fmla="*/ 6 w 12"/>
                  <a:gd name="T7" fmla="*/ 54 h 54"/>
                  <a:gd name="T8" fmla="*/ 12 w 12"/>
                  <a:gd name="T9" fmla="*/ 36 h 54"/>
                  <a:gd name="T10" fmla="*/ 12 w 12"/>
                  <a:gd name="T11" fmla="*/ 18 h 54"/>
                  <a:gd name="T12" fmla="*/ 12 w 12"/>
                  <a:gd name="T13" fmla="*/ 6 h 54"/>
                  <a:gd name="T14" fmla="*/ 12 w 12"/>
                  <a:gd name="T15" fmla="*/ 0 h 54"/>
                  <a:gd name="T16" fmla="*/ 12 w 12"/>
                  <a:gd name="T17" fmla="*/ 0 h 5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2" h="54">
                    <a:moveTo>
                      <a:pt x="12" y="0"/>
                    </a:moveTo>
                    <a:lnTo>
                      <a:pt x="0" y="12"/>
                    </a:lnTo>
                    <a:lnTo>
                      <a:pt x="0" y="18"/>
                    </a:lnTo>
                    <a:lnTo>
                      <a:pt x="6" y="54"/>
                    </a:lnTo>
                    <a:lnTo>
                      <a:pt x="12" y="36"/>
                    </a:lnTo>
                    <a:lnTo>
                      <a:pt x="12" y="18"/>
                    </a:lnTo>
                    <a:lnTo>
                      <a:pt x="12" y="6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56" name="Freeform 27"/>
              <p:cNvSpPr>
                <a:spLocks/>
              </p:cNvSpPr>
              <p:nvPr/>
            </p:nvSpPr>
            <p:spPr bwMode="hidden">
              <a:xfrm>
                <a:off x="492" y="3021"/>
                <a:ext cx="48" cy="72"/>
              </a:xfrm>
              <a:custGeom>
                <a:avLst/>
                <a:gdLst>
                  <a:gd name="T0" fmla="*/ 48 w 48"/>
                  <a:gd name="T1" fmla="*/ 6 h 72"/>
                  <a:gd name="T2" fmla="*/ 48 w 48"/>
                  <a:gd name="T3" fmla="*/ 6 h 72"/>
                  <a:gd name="T4" fmla="*/ 48 w 48"/>
                  <a:gd name="T5" fmla="*/ 6 h 72"/>
                  <a:gd name="T6" fmla="*/ 48 w 48"/>
                  <a:gd name="T7" fmla="*/ 6 h 72"/>
                  <a:gd name="T8" fmla="*/ 6 w 48"/>
                  <a:gd name="T9" fmla="*/ 0 h 72"/>
                  <a:gd name="T10" fmla="*/ 42 w 48"/>
                  <a:gd name="T11" fmla="*/ 12 h 72"/>
                  <a:gd name="T12" fmla="*/ 42 w 48"/>
                  <a:gd name="T13" fmla="*/ 12 h 72"/>
                  <a:gd name="T14" fmla="*/ 0 w 48"/>
                  <a:gd name="T15" fmla="*/ 72 h 72"/>
                  <a:gd name="T16" fmla="*/ 18 w 48"/>
                  <a:gd name="T17" fmla="*/ 54 h 72"/>
                  <a:gd name="T18" fmla="*/ 18 w 48"/>
                  <a:gd name="T19" fmla="*/ 66 h 72"/>
                  <a:gd name="T20" fmla="*/ 48 w 48"/>
                  <a:gd name="T21" fmla="*/ 6 h 72"/>
                  <a:gd name="T22" fmla="*/ 48 w 48"/>
                  <a:gd name="T23" fmla="*/ 6 h 72"/>
                  <a:gd name="T24" fmla="*/ 48 w 48"/>
                  <a:gd name="T25" fmla="*/ 6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8" h="72">
                    <a:moveTo>
                      <a:pt x="48" y="6"/>
                    </a:moveTo>
                    <a:lnTo>
                      <a:pt x="48" y="6"/>
                    </a:lnTo>
                    <a:lnTo>
                      <a:pt x="6" y="0"/>
                    </a:lnTo>
                    <a:lnTo>
                      <a:pt x="42" y="12"/>
                    </a:lnTo>
                    <a:lnTo>
                      <a:pt x="0" y="72"/>
                    </a:lnTo>
                    <a:lnTo>
                      <a:pt x="18" y="54"/>
                    </a:lnTo>
                    <a:lnTo>
                      <a:pt x="18" y="66"/>
                    </a:lnTo>
                    <a:lnTo>
                      <a:pt x="48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57" name="Freeform 28"/>
              <p:cNvSpPr>
                <a:spLocks/>
              </p:cNvSpPr>
              <p:nvPr/>
            </p:nvSpPr>
            <p:spPr bwMode="hidden">
              <a:xfrm>
                <a:off x="437" y="3027"/>
                <a:ext cx="288" cy="84"/>
              </a:xfrm>
              <a:custGeom>
                <a:avLst/>
                <a:gdLst>
                  <a:gd name="T0" fmla="*/ 320 w 287"/>
                  <a:gd name="T1" fmla="*/ 0 h 84"/>
                  <a:gd name="T2" fmla="*/ 0 w 287"/>
                  <a:gd name="T3" fmla="*/ 84 h 84"/>
                  <a:gd name="T4" fmla="*/ 201 w 287"/>
                  <a:gd name="T5" fmla="*/ 36 h 84"/>
                  <a:gd name="T6" fmla="*/ 114 w 287"/>
                  <a:gd name="T7" fmla="*/ 60 h 84"/>
                  <a:gd name="T8" fmla="*/ 309 w 287"/>
                  <a:gd name="T9" fmla="*/ 18 h 84"/>
                  <a:gd name="T10" fmla="*/ 320 w 287"/>
                  <a:gd name="T11" fmla="*/ 0 h 84"/>
                  <a:gd name="T12" fmla="*/ 320 w 287"/>
                  <a:gd name="T13" fmla="*/ 0 h 8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87" h="84">
                    <a:moveTo>
                      <a:pt x="287" y="0"/>
                    </a:moveTo>
                    <a:lnTo>
                      <a:pt x="0" y="84"/>
                    </a:lnTo>
                    <a:lnTo>
                      <a:pt x="168" y="36"/>
                    </a:lnTo>
                    <a:lnTo>
                      <a:pt x="114" y="60"/>
                    </a:lnTo>
                    <a:lnTo>
                      <a:pt x="276" y="18"/>
                    </a:lnTo>
                    <a:lnTo>
                      <a:pt x="287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58" name="Freeform 29"/>
              <p:cNvSpPr>
                <a:spLocks/>
              </p:cNvSpPr>
              <p:nvPr/>
            </p:nvSpPr>
            <p:spPr bwMode="hidden">
              <a:xfrm>
                <a:off x="828" y="3003"/>
                <a:ext cx="66" cy="108"/>
              </a:xfrm>
              <a:custGeom>
                <a:avLst/>
                <a:gdLst>
                  <a:gd name="T0" fmla="*/ 6 w 66"/>
                  <a:gd name="T1" fmla="*/ 0 h 108"/>
                  <a:gd name="T2" fmla="*/ 66 w 66"/>
                  <a:gd name="T3" fmla="*/ 6 h 108"/>
                  <a:gd name="T4" fmla="*/ 0 w 66"/>
                  <a:gd name="T5" fmla="*/ 84 h 108"/>
                  <a:gd name="T6" fmla="*/ 54 w 66"/>
                  <a:gd name="T7" fmla="*/ 24 h 108"/>
                  <a:gd name="T8" fmla="*/ 6 w 66"/>
                  <a:gd name="T9" fmla="*/ 108 h 108"/>
                  <a:gd name="T10" fmla="*/ 66 w 66"/>
                  <a:gd name="T11" fmla="*/ 6 h 108"/>
                  <a:gd name="T12" fmla="*/ 6 w 66"/>
                  <a:gd name="T13" fmla="*/ 0 h 108"/>
                  <a:gd name="T14" fmla="*/ 6 w 66"/>
                  <a:gd name="T15" fmla="*/ 0 h 10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66" h="108">
                    <a:moveTo>
                      <a:pt x="6" y="0"/>
                    </a:moveTo>
                    <a:lnTo>
                      <a:pt x="66" y="6"/>
                    </a:lnTo>
                    <a:lnTo>
                      <a:pt x="0" y="84"/>
                    </a:lnTo>
                    <a:lnTo>
                      <a:pt x="54" y="24"/>
                    </a:lnTo>
                    <a:lnTo>
                      <a:pt x="6" y="108"/>
                    </a:lnTo>
                    <a:lnTo>
                      <a:pt x="66" y="6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59" name="Freeform 30"/>
              <p:cNvSpPr>
                <a:spLocks/>
              </p:cNvSpPr>
              <p:nvPr/>
            </p:nvSpPr>
            <p:spPr bwMode="hidden">
              <a:xfrm>
                <a:off x="366" y="3111"/>
                <a:ext cx="77" cy="42"/>
              </a:xfrm>
              <a:custGeom>
                <a:avLst/>
                <a:gdLst>
                  <a:gd name="T0" fmla="*/ 36 w 77"/>
                  <a:gd name="T1" fmla="*/ 0 h 42"/>
                  <a:gd name="T2" fmla="*/ 42 w 77"/>
                  <a:gd name="T3" fmla="*/ 0 h 42"/>
                  <a:gd name="T4" fmla="*/ 60 w 77"/>
                  <a:gd name="T5" fmla="*/ 6 h 42"/>
                  <a:gd name="T6" fmla="*/ 48 w 77"/>
                  <a:gd name="T7" fmla="*/ 6 h 42"/>
                  <a:gd name="T8" fmla="*/ 42 w 77"/>
                  <a:gd name="T9" fmla="*/ 6 h 42"/>
                  <a:gd name="T10" fmla="*/ 60 w 77"/>
                  <a:gd name="T11" fmla="*/ 6 h 42"/>
                  <a:gd name="T12" fmla="*/ 0 w 77"/>
                  <a:gd name="T13" fmla="*/ 24 h 42"/>
                  <a:gd name="T14" fmla="*/ 71 w 77"/>
                  <a:gd name="T15" fmla="*/ 6 h 42"/>
                  <a:gd name="T16" fmla="*/ 66 w 77"/>
                  <a:gd name="T17" fmla="*/ 42 h 42"/>
                  <a:gd name="T18" fmla="*/ 77 w 77"/>
                  <a:gd name="T19" fmla="*/ 6 h 42"/>
                  <a:gd name="T20" fmla="*/ 36 w 77"/>
                  <a:gd name="T21" fmla="*/ 0 h 42"/>
                  <a:gd name="T22" fmla="*/ 36 w 77"/>
                  <a:gd name="T23" fmla="*/ 0 h 4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77" h="42">
                    <a:moveTo>
                      <a:pt x="36" y="0"/>
                    </a:moveTo>
                    <a:lnTo>
                      <a:pt x="42" y="0"/>
                    </a:lnTo>
                    <a:lnTo>
                      <a:pt x="60" y="6"/>
                    </a:lnTo>
                    <a:lnTo>
                      <a:pt x="48" y="6"/>
                    </a:lnTo>
                    <a:lnTo>
                      <a:pt x="42" y="6"/>
                    </a:lnTo>
                    <a:lnTo>
                      <a:pt x="60" y="6"/>
                    </a:lnTo>
                    <a:lnTo>
                      <a:pt x="0" y="24"/>
                    </a:lnTo>
                    <a:lnTo>
                      <a:pt x="71" y="6"/>
                    </a:lnTo>
                    <a:lnTo>
                      <a:pt x="66" y="42"/>
                    </a:lnTo>
                    <a:lnTo>
                      <a:pt x="77" y="6"/>
                    </a:lnTo>
                    <a:lnTo>
                      <a:pt x="3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60" name="Freeform 31"/>
              <p:cNvSpPr>
                <a:spLocks/>
              </p:cNvSpPr>
              <p:nvPr/>
            </p:nvSpPr>
            <p:spPr bwMode="hidden">
              <a:xfrm>
                <a:off x="498" y="3165"/>
                <a:ext cx="66" cy="30"/>
              </a:xfrm>
              <a:custGeom>
                <a:avLst/>
                <a:gdLst>
                  <a:gd name="T0" fmla="*/ 66 w 66"/>
                  <a:gd name="T1" fmla="*/ 6 h 30"/>
                  <a:gd name="T2" fmla="*/ 0 w 66"/>
                  <a:gd name="T3" fmla="*/ 0 h 30"/>
                  <a:gd name="T4" fmla="*/ 54 w 66"/>
                  <a:gd name="T5" fmla="*/ 6 h 30"/>
                  <a:gd name="T6" fmla="*/ 18 w 66"/>
                  <a:gd name="T7" fmla="*/ 18 h 30"/>
                  <a:gd name="T8" fmla="*/ 60 w 66"/>
                  <a:gd name="T9" fmla="*/ 12 h 30"/>
                  <a:gd name="T10" fmla="*/ 60 w 66"/>
                  <a:gd name="T11" fmla="*/ 30 h 30"/>
                  <a:gd name="T12" fmla="*/ 60 w 66"/>
                  <a:gd name="T13" fmla="*/ 30 h 30"/>
                  <a:gd name="T14" fmla="*/ 66 w 66"/>
                  <a:gd name="T15" fmla="*/ 6 h 30"/>
                  <a:gd name="T16" fmla="*/ 66 w 66"/>
                  <a:gd name="T17" fmla="*/ 6 h 3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6" h="30">
                    <a:moveTo>
                      <a:pt x="66" y="6"/>
                    </a:moveTo>
                    <a:lnTo>
                      <a:pt x="0" y="0"/>
                    </a:lnTo>
                    <a:lnTo>
                      <a:pt x="54" y="6"/>
                    </a:lnTo>
                    <a:lnTo>
                      <a:pt x="18" y="18"/>
                    </a:lnTo>
                    <a:lnTo>
                      <a:pt x="60" y="12"/>
                    </a:lnTo>
                    <a:lnTo>
                      <a:pt x="60" y="30"/>
                    </a:lnTo>
                    <a:lnTo>
                      <a:pt x="6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61" name="Freeform 32"/>
              <p:cNvSpPr>
                <a:spLocks/>
              </p:cNvSpPr>
              <p:nvPr/>
            </p:nvSpPr>
            <p:spPr bwMode="hidden">
              <a:xfrm>
                <a:off x="840" y="2919"/>
                <a:ext cx="18" cy="60"/>
              </a:xfrm>
              <a:custGeom>
                <a:avLst/>
                <a:gdLst>
                  <a:gd name="T0" fmla="*/ 0 w 18"/>
                  <a:gd name="T1" fmla="*/ 24 h 60"/>
                  <a:gd name="T2" fmla="*/ 12 w 18"/>
                  <a:gd name="T3" fmla="*/ 24 h 60"/>
                  <a:gd name="T4" fmla="*/ 12 w 18"/>
                  <a:gd name="T5" fmla="*/ 60 h 60"/>
                  <a:gd name="T6" fmla="*/ 18 w 18"/>
                  <a:gd name="T7" fmla="*/ 18 h 60"/>
                  <a:gd name="T8" fmla="*/ 18 w 18"/>
                  <a:gd name="T9" fmla="*/ 18 h 60"/>
                  <a:gd name="T10" fmla="*/ 18 w 18"/>
                  <a:gd name="T11" fmla="*/ 0 h 60"/>
                  <a:gd name="T12" fmla="*/ 12 w 18"/>
                  <a:gd name="T13" fmla="*/ 18 h 60"/>
                  <a:gd name="T14" fmla="*/ 0 w 18"/>
                  <a:gd name="T15" fmla="*/ 24 h 60"/>
                  <a:gd name="T16" fmla="*/ 0 w 18"/>
                  <a:gd name="T17" fmla="*/ 24 h 6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8" h="60">
                    <a:moveTo>
                      <a:pt x="0" y="24"/>
                    </a:moveTo>
                    <a:lnTo>
                      <a:pt x="12" y="24"/>
                    </a:lnTo>
                    <a:lnTo>
                      <a:pt x="12" y="60"/>
                    </a:lnTo>
                    <a:lnTo>
                      <a:pt x="18" y="18"/>
                    </a:lnTo>
                    <a:lnTo>
                      <a:pt x="18" y="0"/>
                    </a:lnTo>
                    <a:lnTo>
                      <a:pt x="12" y="18"/>
                    </a:lnTo>
                    <a:lnTo>
                      <a:pt x="0" y="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62" name="Freeform 33"/>
              <p:cNvSpPr>
                <a:spLocks/>
              </p:cNvSpPr>
              <p:nvPr/>
            </p:nvSpPr>
            <p:spPr bwMode="hidden">
              <a:xfrm>
                <a:off x="546" y="3021"/>
                <a:ext cx="6" cy="18"/>
              </a:xfrm>
              <a:custGeom>
                <a:avLst/>
                <a:gdLst>
                  <a:gd name="T0" fmla="*/ 6 w 6"/>
                  <a:gd name="T1" fmla="*/ 0 h 18"/>
                  <a:gd name="T2" fmla="*/ 0 w 6"/>
                  <a:gd name="T3" fmla="*/ 18 h 18"/>
                  <a:gd name="T4" fmla="*/ 6 w 6"/>
                  <a:gd name="T5" fmla="*/ 12 h 18"/>
                  <a:gd name="T6" fmla="*/ 6 w 6"/>
                  <a:gd name="T7" fmla="*/ 0 h 18"/>
                  <a:gd name="T8" fmla="*/ 6 w 6"/>
                  <a:gd name="T9" fmla="*/ 0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18">
                    <a:moveTo>
                      <a:pt x="6" y="0"/>
                    </a:moveTo>
                    <a:lnTo>
                      <a:pt x="0" y="18"/>
                    </a:lnTo>
                    <a:lnTo>
                      <a:pt x="6" y="12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63" name="Freeform 34"/>
              <p:cNvSpPr>
                <a:spLocks/>
              </p:cNvSpPr>
              <p:nvPr/>
            </p:nvSpPr>
            <p:spPr bwMode="hidden">
              <a:xfrm>
                <a:off x="534" y="2943"/>
                <a:ext cx="30" cy="78"/>
              </a:xfrm>
              <a:custGeom>
                <a:avLst/>
                <a:gdLst>
                  <a:gd name="T0" fmla="*/ 24 w 30"/>
                  <a:gd name="T1" fmla="*/ 6 h 78"/>
                  <a:gd name="T2" fmla="*/ 18 w 30"/>
                  <a:gd name="T3" fmla="*/ 24 h 78"/>
                  <a:gd name="T4" fmla="*/ 0 w 30"/>
                  <a:gd name="T5" fmla="*/ 18 h 78"/>
                  <a:gd name="T6" fmla="*/ 12 w 30"/>
                  <a:gd name="T7" fmla="*/ 30 h 78"/>
                  <a:gd name="T8" fmla="*/ 6 w 30"/>
                  <a:gd name="T9" fmla="*/ 42 h 78"/>
                  <a:gd name="T10" fmla="*/ 18 w 30"/>
                  <a:gd name="T11" fmla="*/ 78 h 78"/>
                  <a:gd name="T12" fmla="*/ 18 w 30"/>
                  <a:gd name="T13" fmla="*/ 24 h 78"/>
                  <a:gd name="T14" fmla="*/ 24 w 30"/>
                  <a:gd name="T15" fmla="*/ 12 h 78"/>
                  <a:gd name="T16" fmla="*/ 30 w 30"/>
                  <a:gd name="T17" fmla="*/ 6 h 78"/>
                  <a:gd name="T18" fmla="*/ 30 w 30"/>
                  <a:gd name="T19" fmla="*/ 6 h 78"/>
                  <a:gd name="T20" fmla="*/ 12 w 30"/>
                  <a:gd name="T21" fmla="*/ 0 h 78"/>
                  <a:gd name="T22" fmla="*/ 24 w 30"/>
                  <a:gd name="T23" fmla="*/ 6 h 78"/>
                  <a:gd name="T24" fmla="*/ 24 w 30"/>
                  <a:gd name="T25" fmla="*/ 6 h 7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0" h="78">
                    <a:moveTo>
                      <a:pt x="24" y="6"/>
                    </a:moveTo>
                    <a:lnTo>
                      <a:pt x="18" y="24"/>
                    </a:lnTo>
                    <a:lnTo>
                      <a:pt x="0" y="18"/>
                    </a:lnTo>
                    <a:lnTo>
                      <a:pt x="12" y="30"/>
                    </a:lnTo>
                    <a:lnTo>
                      <a:pt x="6" y="42"/>
                    </a:lnTo>
                    <a:lnTo>
                      <a:pt x="18" y="78"/>
                    </a:lnTo>
                    <a:lnTo>
                      <a:pt x="18" y="24"/>
                    </a:lnTo>
                    <a:lnTo>
                      <a:pt x="24" y="12"/>
                    </a:lnTo>
                    <a:lnTo>
                      <a:pt x="30" y="6"/>
                    </a:lnTo>
                    <a:lnTo>
                      <a:pt x="12" y="0"/>
                    </a:lnTo>
                    <a:lnTo>
                      <a:pt x="24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64" name="Freeform 35"/>
              <p:cNvSpPr>
                <a:spLocks/>
              </p:cNvSpPr>
              <p:nvPr/>
            </p:nvSpPr>
            <p:spPr bwMode="hidden">
              <a:xfrm>
                <a:off x="540" y="3039"/>
                <a:ext cx="24" cy="24"/>
              </a:xfrm>
              <a:custGeom>
                <a:avLst/>
                <a:gdLst>
                  <a:gd name="T0" fmla="*/ 6 w 24"/>
                  <a:gd name="T1" fmla="*/ 0 h 24"/>
                  <a:gd name="T2" fmla="*/ 0 w 24"/>
                  <a:gd name="T3" fmla="*/ 0 h 24"/>
                  <a:gd name="T4" fmla="*/ 6 w 24"/>
                  <a:gd name="T5" fmla="*/ 0 h 24"/>
                  <a:gd name="T6" fmla="*/ 12 w 24"/>
                  <a:gd name="T7" fmla="*/ 6 h 24"/>
                  <a:gd name="T8" fmla="*/ 24 w 24"/>
                  <a:gd name="T9" fmla="*/ 24 h 24"/>
                  <a:gd name="T10" fmla="*/ 24 w 24"/>
                  <a:gd name="T11" fmla="*/ 18 h 24"/>
                  <a:gd name="T12" fmla="*/ 18 w 24"/>
                  <a:gd name="T13" fmla="*/ 6 h 24"/>
                  <a:gd name="T14" fmla="*/ 12 w 24"/>
                  <a:gd name="T15" fmla="*/ 0 h 24"/>
                  <a:gd name="T16" fmla="*/ 6 w 24"/>
                  <a:gd name="T17" fmla="*/ 0 h 24"/>
                  <a:gd name="T18" fmla="*/ 6 w 24"/>
                  <a:gd name="T19" fmla="*/ 0 h 24"/>
                  <a:gd name="T20" fmla="*/ 6 w 24"/>
                  <a:gd name="T21" fmla="*/ 0 h 2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4" h="24">
                    <a:moveTo>
                      <a:pt x="6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12" y="6"/>
                    </a:lnTo>
                    <a:lnTo>
                      <a:pt x="24" y="24"/>
                    </a:lnTo>
                    <a:lnTo>
                      <a:pt x="24" y="18"/>
                    </a:lnTo>
                    <a:lnTo>
                      <a:pt x="18" y="6"/>
                    </a:lnTo>
                    <a:lnTo>
                      <a:pt x="12" y="0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65" name="Freeform 36"/>
              <p:cNvSpPr>
                <a:spLocks/>
              </p:cNvSpPr>
              <p:nvPr/>
            </p:nvSpPr>
            <p:spPr bwMode="hidden">
              <a:xfrm>
                <a:off x="801" y="2681"/>
                <a:ext cx="215" cy="216"/>
              </a:xfrm>
              <a:custGeom>
                <a:avLst/>
                <a:gdLst>
                  <a:gd name="T0" fmla="*/ 215 w 215"/>
                  <a:gd name="T1" fmla="*/ 0 h 216"/>
                  <a:gd name="T2" fmla="*/ 147 w 215"/>
                  <a:gd name="T3" fmla="*/ 36 h 216"/>
                  <a:gd name="T4" fmla="*/ 132 w 215"/>
                  <a:gd name="T5" fmla="*/ 49 h 216"/>
                  <a:gd name="T6" fmla="*/ 104 w 215"/>
                  <a:gd name="T7" fmla="*/ 79 h 216"/>
                  <a:gd name="T8" fmla="*/ 87 w 215"/>
                  <a:gd name="T9" fmla="*/ 114 h 216"/>
                  <a:gd name="T10" fmla="*/ 48 w 215"/>
                  <a:gd name="T11" fmla="*/ 156 h 216"/>
                  <a:gd name="T12" fmla="*/ 42 w 215"/>
                  <a:gd name="T13" fmla="*/ 166 h 216"/>
                  <a:gd name="T14" fmla="*/ 29 w 215"/>
                  <a:gd name="T15" fmla="*/ 177 h 216"/>
                  <a:gd name="T16" fmla="*/ 0 w 215"/>
                  <a:gd name="T17" fmla="*/ 208 h 216"/>
                  <a:gd name="T18" fmla="*/ 48 w 215"/>
                  <a:gd name="T19" fmla="*/ 216 h 216"/>
                  <a:gd name="T20" fmla="*/ 215 w 215"/>
                  <a:gd name="T21" fmla="*/ 0 h 21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15" h="216">
                    <a:moveTo>
                      <a:pt x="215" y="0"/>
                    </a:moveTo>
                    <a:lnTo>
                      <a:pt x="147" y="36"/>
                    </a:lnTo>
                    <a:lnTo>
                      <a:pt x="132" y="49"/>
                    </a:lnTo>
                    <a:lnTo>
                      <a:pt x="104" y="79"/>
                    </a:lnTo>
                    <a:lnTo>
                      <a:pt x="87" y="114"/>
                    </a:lnTo>
                    <a:lnTo>
                      <a:pt x="48" y="156"/>
                    </a:lnTo>
                    <a:lnTo>
                      <a:pt x="42" y="166"/>
                    </a:lnTo>
                    <a:lnTo>
                      <a:pt x="29" y="177"/>
                    </a:lnTo>
                    <a:lnTo>
                      <a:pt x="0" y="208"/>
                    </a:lnTo>
                    <a:lnTo>
                      <a:pt x="48" y="216"/>
                    </a:lnTo>
                    <a:lnTo>
                      <a:pt x="215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66" name="Freeform 37"/>
              <p:cNvSpPr>
                <a:spLocks/>
              </p:cNvSpPr>
              <p:nvPr/>
            </p:nvSpPr>
            <p:spPr bwMode="hidden">
              <a:xfrm>
                <a:off x="536" y="2710"/>
                <a:ext cx="212" cy="179"/>
              </a:xfrm>
              <a:custGeom>
                <a:avLst/>
                <a:gdLst>
                  <a:gd name="T0" fmla="*/ 212 w 212"/>
                  <a:gd name="T1" fmla="*/ 0 h 179"/>
                  <a:gd name="T2" fmla="*/ 144 w 212"/>
                  <a:gd name="T3" fmla="*/ 36 h 179"/>
                  <a:gd name="T4" fmla="*/ 0 w 212"/>
                  <a:gd name="T5" fmla="*/ 179 h 179"/>
                  <a:gd name="T6" fmla="*/ 177 w 212"/>
                  <a:gd name="T7" fmla="*/ 85 h 179"/>
                  <a:gd name="T8" fmla="*/ 212 w 212"/>
                  <a:gd name="T9" fmla="*/ 0 h 17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2" h="179">
                    <a:moveTo>
                      <a:pt x="212" y="0"/>
                    </a:moveTo>
                    <a:lnTo>
                      <a:pt x="144" y="36"/>
                    </a:lnTo>
                    <a:lnTo>
                      <a:pt x="0" y="179"/>
                    </a:lnTo>
                    <a:lnTo>
                      <a:pt x="177" y="85"/>
                    </a:lnTo>
                    <a:lnTo>
                      <a:pt x="212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67" name="Freeform 38"/>
              <p:cNvSpPr>
                <a:spLocks/>
              </p:cNvSpPr>
              <p:nvPr/>
            </p:nvSpPr>
            <p:spPr bwMode="hidden">
              <a:xfrm>
                <a:off x="1037" y="2609"/>
                <a:ext cx="64" cy="79"/>
              </a:xfrm>
              <a:custGeom>
                <a:avLst/>
                <a:gdLst>
                  <a:gd name="T0" fmla="*/ 0 w 64"/>
                  <a:gd name="T1" fmla="*/ 22 h 79"/>
                  <a:gd name="T2" fmla="*/ 64 w 64"/>
                  <a:gd name="T3" fmla="*/ 79 h 79"/>
                  <a:gd name="T4" fmla="*/ 60 w 64"/>
                  <a:gd name="T5" fmla="*/ 0 h 79"/>
                  <a:gd name="T6" fmla="*/ 0 w 64"/>
                  <a:gd name="T7" fmla="*/ 22 h 7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4" h="79">
                    <a:moveTo>
                      <a:pt x="0" y="22"/>
                    </a:moveTo>
                    <a:lnTo>
                      <a:pt x="64" y="79"/>
                    </a:lnTo>
                    <a:lnTo>
                      <a:pt x="60" y="0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68" name="Freeform 39"/>
              <p:cNvSpPr>
                <a:spLocks/>
              </p:cNvSpPr>
              <p:nvPr userDrawn="1"/>
            </p:nvSpPr>
            <p:spPr bwMode="hidden">
              <a:xfrm>
                <a:off x="867" y="2471"/>
                <a:ext cx="137" cy="207"/>
              </a:xfrm>
              <a:custGeom>
                <a:avLst/>
                <a:gdLst>
                  <a:gd name="T0" fmla="*/ 0 w 137"/>
                  <a:gd name="T1" fmla="*/ 0 h 207"/>
                  <a:gd name="T2" fmla="*/ 17 w 137"/>
                  <a:gd name="T3" fmla="*/ 87 h 207"/>
                  <a:gd name="T4" fmla="*/ 69 w 137"/>
                  <a:gd name="T5" fmla="*/ 154 h 207"/>
                  <a:gd name="T6" fmla="*/ 137 w 137"/>
                  <a:gd name="T7" fmla="*/ 207 h 207"/>
                  <a:gd name="T8" fmla="*/ 0 w 137"/>
                  <a:gd name="T9" fmla="*/ 0 h 20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7" h="207">
                    <a:moveTo>
                      <a:pt x="0" y="0"/>
                    </a:moveTo>
                    <a:lnTo>
                      <a:pt x="17" y="87"/>
                    </a:lnTo>
                    <a:lnTo>
                      <a:pt x="69" y="154"/>
                    </a:lnTo>
                    <a:lnTo>
                      <a:pt x="137" y="2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69" name="Freeform 40"/>
              <p:cNvSpPr>
                <a:spLocks/>
              </p:cNvSpPr>
              <p:nvPr userDrawn="1"/>
            </p:nvSpPr>
            <p:spPr bwMode="hidden">
              <a:xfrm>
                <a:off x="817" y="2507"/>
                <a:ext cx="65" cy="222"/>
              </a:xfrm>
              <a:custGeom>
                <a:avLst/>
                <a:gdLst>
                  <a:gd name="T0" fmla="*/ 0 w 65"/>
                  <a:gd name="T1" fmla="*/ 222 h 222"/>
                  <a:gd name="T2" fmla="*/ 40 w 65"/>
                  <a:gd name="T3" fmla="*/ 142 h 222"/>
                  <a:gd name="T4" fmla="*/ 65 w 65"/>
                  <a:gd name="T5" fmla="*/ 72 h 222"/>
                  <a:gd name="T6" fmla="*/ 7 w 65"/>
                  <a:gd name="T7" fmla="*/ 0 h 222"/>
                  <a:gd name="T8" fmla="*/ 0 w 65"/>
                  <a:gd name="T9" fmla="*/ 222 h 2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5" h="222">
                    <a:moveTo>
                      <a:pt x="0" y="222"/>
                    </a:moveTo>
                    <a:lnTo>
                      <a:pt x="40" y="142"/>
                    </a:lnTo>
                    <a:lnTo>
                      <a:pt x="65" y="72"/>
                    </a:lnTo>
                    <a:lnTo>
                      <a:pt x="7" y="0"/>
                    </a:lnTo>
                    <a:lnTo>
                      <a:pt x="0" y="222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</p:grpSp>
      <p:sp>
        <p:nvSpPr>
          <p:cNvPr id="176169" name="Rectangle 4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8750"/>
            <a:ext cx="8229600" cy="1258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cs-CZ" smtClean="0"/>
              <a:t>Klepnutím lze upravit styl předlohy nadpisů.</a:t>
            </a:r>
          </a:p>
        </p:txBody>
      </p:sp>
      <p:sp>
        <p:nvSpPr>
          <p:cNvPr id="176170" name="Rectangle 4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cs-CZ" smtClean="0"/>
              <a:t>Klepnutím lze upravit styly předlohy textu.</a:t>
            </a:r>
          </a:p>
          <a:p>
            <a:pPr lvl="1"/>
            <a:r>
              <a:rPr lang="en-GB" altLang="cs-CZ" smtClean="0"/>
              <a:t>Druhá úroveň</a:t>
            </a:r>
          </a:p>
          <a:p>
            <a:pPr lvl="2"/>
            <a:r>
              <a:rPr lang="en-GB" altLang="cs-CZ" smtClean="0"/>
              <a:t>Třetí úroveň</a:t>
            </a:r>
          </a:p>
          <a:p>
            <a:pPr lvl="3"/>
            <a:r>
              <a:rPr lang="en-GB" altLang="cs-CZ" smtClean="0"/>
              <a:t>Čtvrtá úroveň</a:t>
            </a:r>
          </a:p>
          <a:p>
            <a:pPr lvl="4"/>
            <a:r>
              <a:rPr lang="en-GB" altLang="cs-CZ" smtClean="0"/>
              <a:t>Pátá úroveň</a:t>
            </a:r>
          </a:p>
        </p:txBody>
      </p:sp>
      <p:sp>
        <p:nvSpPr>
          <p:cNvPr id="176171" name="Rectangle 4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000" b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cs-CZ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76172" name="Rectangle 4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defRPr sz="1000" b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cs-CZ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76173" name="Rectangle 4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b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5ADFC56-DFFA-46E9-BB67-B56147CB0682}" type="slidenum">
              <a:rPr kumimoji="0" lang="en-GB" altLang="cs-CZ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altLang="cs-CZ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362797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Blip>
          <a:blip r:embed="rId13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Blip>
          <a:blip r:embed="rId13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6125" y="1340768"/>
            <a:ext cx="7918648" cy="1165969"/>
          </a:xfrm>
        </p:spPr>
        <p:txBody>
          <a:bodyPr/>
          <a:lstStyle/>
          <a:p>
            <a:pPr algn="ctr"/>
            <a:r>
              <a:rPr lang="cs-CZ" sz="2800" dirty="0" smtClean="0"/>
              <a:t>Regionální pojetí konkurenceschopnosti</a:t>
            </a:r>
            <a:endParaRPr lang="cs-CZ" sz="28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sz="3200" dirty="0" smtClean="0"/>
              <a:t>Regionální ekonomie a politika II</a:t>
            </a:r>
          </a:p>
          <a:p>
            <a:r>
              <a:rPr lang="cs-CZ" dirty="0" smtClean="0"/>
              <a:t>Prof. RNDr. Milan Viturka, CSc.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83959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>
            <a:spLocks/>
          </p:cNvSpPr>
          <p:nvPr/>
        </p:nvSpPr>
        <p:spPr>
          <a:xfrm>
            <a:off x="2195750" y="71696"/>
            <a:ext cx="4680506" cy="683264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n-GB" sz="1500" b="1" dirty="0" smtClean="0">
                <a:solidFill>
                  <a:srgbClr val="009900"/>
                </a:solidFill>
                <a:latin typeface="+mj-lt"/>
              </a:rPr>
              <a:t>Pořadí</a:t>
            </a:r>
            <a:r>
              <a:rPr lang="cs-CZ" sz="1500" b="1" dirty="0" smtClean="0">
                <a:solidFill>
                  <a:srgbClr val="009900"/>
                </a:solidFill>
                <a:latin typeface="+mj-lt"/>
              </a:rPr>
              <a:t> zemí světa podle HDP v PKS na obyvatele (2020)</a:t>
            </a:r>
          </a:p>
          <a:p>
            <a:endParaRPr lang="cs-CZ" sz="1200" b="1" dirty="0" smtClean="0">
              <a:solidFill>
                <a:srgbClr val="009900"/>
              </a:solidFill>
              <a:latin typeface="+mj-lt"/>
            </a:endParaRPr>
          </a:p>
          <a:p>
            <a:r>
              <a:rPr lang="cs-CZ" sz="1200" b="1" dirty="0" smtClean="0">
                <a:solidFill>
                  <a:srgbClr val="009900"/>
                </a:solidFill>
                <a:latin typeface="+mj-lt"/>
              </a:rPr>
              <a:t>1 </a:t>
            </a:r>
            <a:r>
              <a:rPr lang="cs-CZ" sz="1200" b="1" dirty="0">
                <a:solidFill>
                  <a:srgbClr val="009900"/>
                </a:solidFill>
                <a:latin typeface="+mj-lt"/>
              </a:rPr>
              <a:t>	 </a:t>
            </a:r>
            <a:r>
              <a:rPr lang="cs-CZ" sz="1200" b="1" dirty="0" smtClean="0">
                <a:solidFill>
                  <a:srgbClr val="FF0000"/>
                </a:solidFill>
                <a:latin typeface="+mj-lt"/>
              </a:rPr>
              <a:t>Luxemburg </a:t>
            </a:r>
            <a:r>
              <a:rPr lang="cs-CZ" sz="1200" b="1" dirty="0" smtClean="0">
                <a:solidFill>
                  <a:srgbClr val="009900"/>
                </a:solidFill>
                <a:latin typeface="+mj-lt"/>
              </a:rPr>
              <a:t> </a:t>
            </a:r>
            <a:r>
              <a:rPr lang="cs-CZ" sz="1200" b="1" dirty="0">
                <a:solidFill>
                  <a:srgbClr val="009900"/>
                </a:solidFill>
                <a:latin typeface="+mj-lt"/>
              </a:rPr>
              <a:t>	</a:t>
            </a:r>
            <a:r>
              <a:rPr lang="cs-CZ" sz="1200" b="1" dirty="0" smtClean="0">
                <a:solidFill>
                  <a:srgbClr val="009900"/>
                </a:solidFill>
                <a:latin typeface="+mj-lt"/>
              </a:rPr>
              <a:t>           122,740</a:t>
            </a:r>
            <a:endParaRPr lang="cs-CZ" sz="1200" b="1" dirty="0">
              <a:solidFill>
                <a:srgbClr val="009900"/>
              </a:solidFill>
              <a:latin typeface="+mj-lt"/>
            </a:endParaRPr>
          </a:p>
          <a:p>
            <a:r>
              <a:rPr lang="cs-CZ" sz="1200" b="1" dirty="0">
                <a:solidFill>
                  <a:srgbClr val="009900"/>
                </a:solidFill>
                <a:latin typeface="+mj-lt"/>
              </a:rPr>
              <a:t>2 	 Singapore 	</a:t>
            </a:r>
            <a:r>
              <a:rPr lang="cs-CZ" sz="1200" b="1" dirty="0" smtClean="0">
                <a:solidFill>
                  <a:srgbClr val="009900"/>
                </a:solidFill>
                <a:latin typeface="+mj-lt"/>
              </a:rPr>
              <a:t>                                102,742</a:t>
            </a:r>
            <a:endParaRPr lang="cs-CZ" sz="1200" b="1" dirty="0">
              <a:solidFill>
                <a:srgbClr val="009900"/>
              </a:solidFill>
              <a:latin typeface="+mj-lt"/>
            </a:endParaRPr>
          </a:p>
          <a:p>
            <a:r>
              <a:rPr lang="cs-CZ" sz="1200" b="1" dirty="0">
                <a:solidFill>
                  <a:srgbClr val="009900"/>
                </a:solidFill>
                <a:latin typeface="+mj-lt"/>
              </a:rPr>
              <a:t>3 	 </a:t>
            </a:r>
            <a:r>
              <a:rPr lang="cs-CZ" sz="1200" b="1" dirty="0">
                <a:solidFill>
                  <a:srgbClr val="FF0000"/>
                </a:solidFill>
                <a:latin typeface="+mj-lt"/>
              </a:rPr>
              <a:t>Ireland </a:t>
            </a:r>
            <a:r>
              <a:rPr lang="cs-CZ" sz="1200" b="1" dirty="0">
                <a:solidFill>
                  <a:srgbClr val="009900"/>
                </a:solidFill>
                <a:latin typeface="+mj-lt"/>
              </a:rPr>
              <a:t>	</a:t>
            </a:r>
            <a:r>
              <a:rPr lang="cs-CZ" sz="1200" b="1" dirty="0" smtClean="0">
                <a:solidFill>
                  <a:srgbClr val="009900"/>
                </a:solidFill>
                <a:latin typeface="+mj-lt"/>
              </a:rPr>
              <a:t>                                  99,239</a:t>
            </a:r>
            <a:endParaRPr lang="cs-CZ" sz="1200" b="1" dirty="0">
              <a:solidFill>
                <a:srgbClr val="009900"/>
              </a:solidFill>
              <a:latin typeface="+mj-lt"/>
            </a:endParaRPr>
          </a:p>
          <a:p>
            <a:r>
              <a:rPr lang="cs-CZ" sz="1200" b="1" dirty="0">
                <a:solidFill>
                  <a:srgbClr val="009900"/>
                </a:solidFill>
                <a:latin typeface="+mj-lt"/>
              </a:rPr>
              <a:t>4 	 Qatar 	</a:t>
            </a:r>
            <a:r>
              <a:rPr lang="cs-CZ" sz="1200" b="1" dirty="0" smtClean="0">
                <a:solidFill>
                  <a:srgbClr val="009900"/>
                </a:solidFill>
                <a:latin typeface="+mj-lt"/>
              </a:rPr>
              <a:t>                                  97,262</a:t>
            </a:r>
            <a:endParaRPr lang="cs-CZ" sz="1200" b="1" dirty="0">
              <a:solidFill>
                <a:srgbClr val="009900"/>
              </a:solidFill>
              <a:latin typeface="+mj-lt"/>
            </a:endParaRPr>
          </a:p>
          <a:p>
            <a:r>
              <a:rPr lang="cs-CZ" sz="1200" b="1" dirty="0" smtClean="0">
                <a:solidFill>
                  <a:srgbClr val="009900"/>
                </a:solidFill>
                <a:latin typeface="+mj-lt"/>
              </a:rPr>
              <a:t>5 </a:t>
            </a:r>
            <a:r>
              <a:rPr lang="cs-CZ" sz="1200" b="1" dirty="0">
                <a:solidFill>
                  <a:srgbClr val="009900"/>
                </a:solidFill>
                <a:latin typeface="+mj-lt"/>
              </a:rPr>
              <a:t>	</a:t>
            </a:r>
            <a:r>
              <a:rPr lang="cs-CZ" sz="1200" b="1" dirty="0" smtClean="0">
                <a:solidFill>
                  <a:srgbClr val="009900"/>
                </a:solidFill>
                <a:latin typeface="+mj-lt"/>
              </a:rPr>
              <a:t> </a:t>
            </a:r>
            <a:r>
              <a:rPr lang="cs-CZ" sz="1200" b="1" dirty="0">
                <a:solidFill>
                  <a:srgbClr val="7030A0"/>
                </a:solidFill>
                <a:latin typeface="+mj-lt"/>
              </a:rPr>
              <a:t>Switzerland</a:t>
            </a:r>
            <a:r>
              <a:rPr lang="cs-CZ" sz="1200" b="1" dirty="0">
                <a:solidFill>
                  <a:srgbClr val="009900"/>
                </a:solidFill>
                <a:latin typeface="+mj-lt"/>
              </a:rPr>
              <a:t> 	</a:t>
            </a:r>
            <a:r>
              <a:rPr lang="cs-CZ" sz="1200" b="1" dirty="0" smtClean="0">
                <a:solidFill>
                  <a:srgbClr val="009900"/>
                </a:solidFill>
                <a:latin typeface="+mj-lt"/>
              </a:rPr>
              <a:t>             75,880</a:t>
            </a:r>
            <a:endParaRPr lang="cs-CZ" sz="1200" b="1" dirty="0">
              <a:solidFill>
                <a:srgbClr val="009900"/>
              </a:solidFill>
              <a:latin typeface="+mj-lt"/>
            </a:endParaRPr>
          </a:p>
          <a:p>
            <a:r>
              <a:rPr lang="cs-CZ" sz="1200" b="1" dirty="0">
                <a:solidFill>
                  <a:srgbClr val="009900"/>
                </a:solidFill>
                <a:latin typeface="+mj-lt"/>
              </a:rPr>
              <a:t>6 	 </a:t>
            </a:r>
            <a:r>
              <a:rPr lang="cs-CZ" sz="1200" b="1" dirty="0">
                <a:solidFill>
                  <a:srgbClr val="7030A0"/>
                </a:solidFill>
                <a:latin typeface="+mj-lt"/>
              </a:rPr>
              <a:t>Norway </a:t>
            </a:r>
            <a:r>
              <a:rPr lang="cs-CZ" sz="1200" b="1" dirty="0">
                <a:solidFill>
                  <a:srgbClr val="009900"/>
                </a:solidFill>
                <a:latin typeface="+mj-lt"/>
              </a:rPr>
              <a:t>	</a:t>
            </a:r>
            <a:r>
              <a:rPr lang="cs-CZ" sz="1200" b="1" dirty="0" smtClean="0">
                <a:solidFill>
                  <a:srgbClr val="009900"/>
                </a:solidFill>
                <a:latin typeface="+mj-lt"/>
              </a:rPr>
              <a:t>                                  69,171</a:t>
            </a:r>
            <a:endParaRPr lang="cs-CZ" sz="1200" b="1" dirty="0">
              <a:solidFill>
                <a:srgbClr val="009900"/>
              </a:solidFill>
              <a:latin typeface="+mj-lt"/>
            </a:endParaRPr>
          </a:p>
          <a:p>
            <a:r>
              <a:rPr lang="cs-CZ" sz="1200" b="1" dirty="0">
                <a:solidFill>
                  <a:srgbClr val="009900"/>
                </a:solidFill>
                <a:latin typeface="+mj-lt"/>
              </a:rPr>
              <a:t>7 	 </a:t>
            </a:r>
            <a:r>
              <a:rPr lang="cs-CZ" sz="1200" b="1" dirty="0" smtClean="0">
                <a:solidFill>
                  <a:srgbClr val="009900"/>
                </a:solidFill>
                <a:latin typeface="+mj-lt"/>
              </a:rPr>
              <a:t>United States.                               68,309</a:t>
            </a:r>
            <a:endParaRPr lang="cs-CZ" sz="1200" b="1" dirty="0">
              <a:solidFill>
                <a:srgbClr val="009900"/>
              </a:solidFill>
              <a:latin typeface="+mj-lt"/>
            </a:endParaRPr>
          </a:p>
          <a:p>
            <a:r>
              <a:rPr lang="cs-CZ" sz="1200" b="1" dirty="0" smtClean="0">
                <a:solidFill>
                  <a:srgbClr val="009900"/>
                </a:solidFill>
                <a:latin typeface="+mj-lt"/>
              </a:rPr>
              <a:t>8</a:t>
            </a:r>
            <a:r>
              <a:rPr lang="cs-CZ" sz="1200" b="1" dirty="0">
                <a:solidFill>
                  <a:srgbClr val="009900"/>
                </a:solidFill>
                <a:latin typeface="+mj-lt"/>
              </a:rPr>
              <a:t>	 Brunei 	</a:t>
            </a:r>
            <a:r>
              <a:rPr lang="cs-CZ" sz="1200" b="1" dirty="0" smtClean="0">
                <a:solidFill>
                  <a:srgbClr val="009900"/>
                </a:solidFill>
                <a:latin typeface="+mj-lt"/>
              </a:rPr>
              <a:t>                                  64,405</a:t>
            </a:r>
            <a:endParaRPr lang="cs-CZ" sz="1200" b="1" dirty="0">
              <a:solidFill>
                <a:srgbClr val="009900"/>
              </a:solidFill>
              <a:latin typeface="+mj-lt"/>
            </a:endParaRPr>
          </a:p>
          <a:p>
            <a:r>
              <a:rPr lang="cs-CZ" sz="1200" b="1" dirty="0" smtClean="0">
                <a:solidFill>
                  <a:srgbClr val="009900"/>
                </a:solidFill>
                <a:latin typeface="+mj-lt"/>
              </a:rPr>
              <a:t>9 </a:t>
            </a:r>
            <a:r>
              <a:rPr lang="cs-CZ" sz="1200" b="1" dirty="0">
                <a:solidFill>
                  <a:srgbClr val="009900"/>
                </a:solidFill>
                <a:latin typeface="+mj-lt"/>
              </a:rPr>
              <a:t>	 </a:t>
            </a:r>
            <a:r>
              <a:rPr lang="cs-CZ" sz="1200" b="1" dirty="0">
                <a:solidFill>
                  <a:srgbClr val="7030A0"/>
                </a:solidFill>
                <a:latin typeface="+mj-lt"/>
              </a:rPr>
              <a:t>San Marino </a:t>
            </a:r>
            <a:r>
              <a:rPr lang="cs-CZ" sz="1200" b="1" dirty="0">
                <a:solidFill>
                  <a:srgbClr val="009900"/>
                </a:solidFill>
                <a:latin typeface="+mj-lt"/>
              </a:rPr>
              <a:t>	</a:t>
            </a:r>
            <a:r>
              <a:rPr lang="cs-CZ" sz="1200" b="1" dirty="0" smtClean="0">
                <a:solidFill>
                  <a:srgbClr val="009900"/>
                </a:solidFill>
                <a:latin typeface="+mj-lt"/>
              </a:rPr>
              <a:t>                                  61,508</a:t>
            </a:r>
            <a:endParaRPr lang="cs-CZ" sz="1200" b="1" dirty="0">
              <a:solidFill>
                <a:srgbClr val="009900"/>
              </a:solidFill>
              <a:latin typeface="+mj-lt"/>
            </a:endParaRPr>
          </a:p>
          <a:p>
            <a:r>
              <a:rPr lang="cs-CZ" sz="1200" b="1" dirty="0">
                <a:solidFill>
                  <a:srgbClr val="009900"/>
                </a:solidFill>
                <a:latin typeface="+mj-lt"/>
              </a:rPr>
              <a:t>10 	 </a:t>
            </a:r>
            <a:r>
              <a:rPr lang="cs-CZ" sz="1200" b="1" dirty="0">
                <a:solidFill>
                  <a:srgbClr val="FF0000"/>
                </a:solidFill>
                <a:latin typeface="+mj-lt"/>
              </a:rPr>
              <a:t>Denmark</a:t>
            </a:r>
            <a:r>
              <a:rPr lang="cs-CZ" sz="1200" b="1" dirty="0">
                <a:solidFill>
                  <a:srgbClr val="009900"/>
                </a:solidFill>
                <a:latin typeface="+mj-lt"/>
              </a:rPr>
              <a:t> 	</a:t>
            </a:r>
            <a:r>
              <a:rPr lang="cs-CZ" sz="1200" b="1" dirty="0" smtClean="0">
                <a:solidFill>
                  <a:srgbClr val="009900"/>
                </a:solidFill>
                <a:latin typeface="+mj-lt"/>
              </a:rPr>
              <a:t>                                  61,478</a:t>
            </a:r>
            <a:endParaRPr lang="cs-CZ" sz="1200" b="1" dirty="0">
              <a:solidFill>
                <a:srgbClr val="009900"/>
              </a:solidFill>
              <a:latin typeface="+mj-lt"/>
            </a:endParaRPr>
          </a:p>
          <a:p>
            <a:r>
              <a:rPr lang="cs-CZ" sz="1200" b="1" dirty="0">
                <a:solidFill>
                  <a:srgbClr val="009900"/>
                </a:solidFill>
                <a:latin typeface="+mj-lt"/>
              </a:rPr>
              <a:t>11 	 </a:t>
            </a:r>
            <a:r>
              <a:rPr lang="cs-CZ" sz="1200" b="1" dirty="0" err="1" smtClean="0">
                <a:solidFill>
                  <a:srgbClr val="FF0000"/>
                </a:solidFill>
                <a:latin typeface="+mj-lt"/>
              </a:rPr>
              <a:t>Netherlands</a:t>
            </a:r>
            <a:r>
              <a:rPr lang="cs-CZ" sz="12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cs-CZ" sz="1200" b="1" dirty="0">
                <a:solidFill>
                  <a:srgbClr val="009900"/>
                </a:solidFill>
                <a:latin typeface="+mj-lt"/>
              </a:rPr>
              <a:t>	</a:t>
            </a:r>
            <a:r>
              <a:rPr lang="cs-CZ" sz="1200" b="1" dirty="0" smtClean="0">
                <a:solidFill>
                  <a:srgbClr val="009900"/>
                </a:solidFill>
                <a:latin typeface="+mj-lt"/>
              </a:rPr>
              <a:t>             60,461</a:t>
            </a:r>
            <a:endParaRPr lang="cs-CZ" sz="1200" b="1" dirty="0">
              <a:solidFill>
                <a:srgbClr val="009900"/>
              </a:solidFill>
              <a:latin typeface="+mj-lt"/>
            </a:endParaRPr>
          </a:p>
          <a:p>
            <a:r>
              <a:rPr lang="cs-CZ" sz="1200" b="1" dirty="0" smtClean="0">
                <a:solidFill>
                  <a:srgbClr val="009900"/>
                </a:solidFill>
                <a:latin typeface="+mj-lt"/>
              </a:rPr>
              <a:t>12</a:t>
            </a:r>
            <a:r>
              <a:rPr lang="cs-CZ" sz="1200" b="1" dirty="0">
                <a:solidFill>
                  <a:srgbClr val="009900"/>
                </a:solidFill>
                <a:latin typeface="+mj-lt"/>
              </a:rPr>
              <a:t>	 </a:t>
            </a:r>
            <a:r>
              <a:rPr lang="cs-CZ" sz="1200" b="1" dirty="0" smtClean="0">
                <a:solidFill>
                  <a:srgbClr val="009900"/>
                </a:solidFill>
                <a:latin typeface="+mj-lt"/>
              </a:rPr>
              <a:t>United Arab </a:t>
            </a:r>
            <a:r>
              <a:rPr lang="en-GB" sz="1200" b="1" dirty="0" smtClean="0">
                <a:solidFill>
                  <a:srgbClr val="009900"/>
                </a:solidFill>
                <a:latin typeface="+mj-lt"/>
              </a:rPr>
              <a:t>Emirates</a:t>
            </a:r>
            <a:r>
              <a:rPr lang="cs-CZ" sz="1200" b="1" dirty="0" smtClean="0">
                <a:solidFill>
                  <a:srgbClr val="009900"/>
                </a:solidFill>
                <a:latin typeface="+mj-lt"/>
              </a:rPr>
              <a:t>                  59,844</a:t>
            </a:r>
            <a:endParaRPr lang="cs-CZ" sz="1200" b="1" dirty="0">
              <a:solidFill>
                <a:srgbClr val="009900"/>
              </a:solidFill>
              <a:latin typeface="+mj-lt"/>
            </a:endParaRPr>
          </a:p>
          <a:p>
            <a:r>
              <a:rPr lang="cs-CZ" sz="1200" b="1" dirty="0" smtClean="0">
                <a:solidFill>
                  <a:srgbClr val="009900"/>
                </a:solidFill>
                <a:latin typeface="+mj-lt"/>
              </a:rPr>
              <a:t>13</a:t>
            </a:r>
            <a:r>
              <a:rPr lang="cs-CZ" sz="1200" b="1" dirty="0">
                <a:solidFill>
                  <a:srgbClr val="009900"/>
                </a:solidFill>
                <a:latin typeface="+mj-lt"/>
              </a:rPr>
              <a:t>	</a:t>
            </a:r>
            <a:r>
              <a:rPr lang="cs-CZ" sz="1200" b="1" dirty="0" smtClean="0">
                <a:solidFill>
                  <a:srgbClr val="009900"/>
                </a:solidFill>
                <a:latin typeface="+mj-lt"/>
              </a:rPr>
              <a:t> </a:t>
            </a:r>
            <a:r>
              <a:rPr lang="cs-CZ" sz="1200" b="1" dirty="0" err="1" smtClean="0">
                <a:solidFill>
                  <a:srgbClr val="009900"/>
                </a:solidFill>
                <a:latin typeface="+mj-lt"/>
              </a:rPr>
              <a:t>Taiwan</a:t>
            </a:r>
            <a:r>
              <a:rPr lang="cs-CZ" sz="1200" b="1" dirty="0" smtClean="0">
                <a:solidFill>
                  <a:srgbClr val="009900"/>
                </a:solidFill>
                <a:latin typeface="+mj-lt"/>
              </a:rPr>
              <a:t> </a:t>
            </a:r>
            <a:r>
              <a:rPr lang="cs-CZ" sz="1200" b="1" dirty="0">
                <a:solidFill>
                  <a:srgbClr val="009900"/>
                </a:solidFill>
                <a:latin typeface="+mj-lt"/>
              </a:rPr>
              <a:t>	</a:t>
            </a:r>
            <a:r>
              <a:rPr lang="cs-CZ" sz="1200" b="1" dirty="0" smtClean="0">
                <a:solidFill>
                  <a:srgbClr val="009900"/>
                </a:solidFill>
                <a:latin typeface="+mj-lt"/>
              </a:rPr>
              <a:t>                                  59,398</a:t>
            </a:r>
            <a:endParaRPr lang="cs-CZ" sz="1200" b="1" dirty="0">
              <a:solidFill>
                <a:srgbClr val="009900"/>
              </a:solidFill>
              <a:latin typeface="+mj-lt"/>
            </a:endParaRPr>
          </a:p>
          <a:p>
            <a:r>
              <a:rPr lang="cs-CZ" sz="1200" b="1" dirty="0">
                <a:solidFill>
                  <a:srgbClr val="009900"/>
                </a:solidFill>
                <a:latin typeface="+mj-lt"/>
              </a:rPr>
              <a:t>14	 </a:t>
            </a:r>
            <a:r>
              <a:rPr lang="cs-CZ" sz="1200" b="1" dirty="0">
                <a:solidFill>
                  <a:srgbClr val="7030A0"/>
                </a:solidFill>
                <a:latin typeface="+mj-lt"/>
              </a:rPr>
              <a:t>Iceland </a:t>
            </a:r>
            <a:r>
              <a:rPr lang="cs-CZ" sz="1200" b="1" dirty="0">
                <a:solidFill>
                  <a:srgbClr val="009900"/>
                </a:solidFill>
                <a:latin typeface="+mj-lt"/>
              </a:rPr>
              <a:t>	</a:t>
            </a:r>
            <a:r>
              <a:rPr lang="cs-CZ" sz="1200" b="1" dirty="0" smtClean="0">
                <a:solidFill>
                  <a:srgbClr val="009900"/>
                </a:solidFill>
                <a:latin typeface="+mj-lt"/>
              </a:rPr>
              <a:t>                                  58,151</a:t>
            </a:r>
            <a:endParaRPr lang="cs-CZ" sz="1200" b="1" dirty="0">
              <a:solidFill>
                <a:srgbClr val="009900"/>
              </a:solidFill>
              <a:latin typeface="+mj-lt"/>
            </a:endParaRPr>
          </a:p>
          <a:p>
            <a:r>
              <a:rPr lang="cs-CZ" sz="1200" b="1" dirty="0">
                <a:solidFill>
                  <a:srgbClr val="009900"/>
                </a:solidFill>
                <a:latin typeface="+mj-lt"/>
              </a:rPr>
              <a:t>15	 </a:t>
            </a:r>
            <a:r>
              <a:rPr lang="cs-CZ" sz="1200" b="1" dirty="0">
                <a:solidFill>
                  <a:srgbClr val="FF0000"/>
                </a:solidFill>
                <a:latin typeface="+mj-lt"/>
              </a:rPr>
              <a:t>Austria</a:t>
            </a:r>
            <a:r>
              <a:rPr lang="cs-CZ" sz="1200" b="1" dirty="0">
                <a:solidFill>
                  <a:srgbClr val="009900"/>
                </a:solidFill>
                <a:latin typeface="+mj-lt"/>
              </a:rPr>
              <a:t> 	</a:t>
            </a:r>
            <a:r>
              <a:rPr lang="cs-CZ" sz="1200" b="1" dirty="0" smtClean="0">
                <a:solidFill>
                  <a:srgbClr val="009900"/>
                </a:solidFill>
                <a:latin typeface="+mj-lt"/>
              </a:rPr>
              <a:t>                                  57,891</a:t>
            </a:r>
            <a:endParaRPr lang="cs-CZ" sz="1200" b="1" dirty="0">
              <a:solidFill>
                <a:srgbClr val="009900"/>
              </a:solidFill>
              <a:latin typeface="+mj-lt"/>
            </a:endParaRPr>
          </a:p>
          <a:p>
            <a:r>
              <a:rPr lang="cs-CZ" sz="1200" b="1" dirty="0">
                <a:solidFill>
                  <a:srgbClr val="009900"/>
                </a:solidFill>
                <a:latin typeface="+mj-lt"/>
              </a:rPr>
              <a:t>16 	 </a:t>
            </a:r>
            <a:r>
              <a:rPr lang="cs-CZ" sz="1200" b="1" dirty="0">
                <a:solidFill>
                  <a:srgbClr val="FF0000"/>
                </a:solidFill>
                <a:latin typeface="+mj-lt"/>
              </a:rPr>
              <a:t>Germany</a:t>
            </a:r>
            <a:r>
              <a:rPr lang="cs-CZ" sz="1200" b="1" dirty="0">
                <a:solidFill>
                  <a:srgbClr val="009900"/>
                </a:solidFill>
                <a:latin typeface="+mj-lt"/>
              </a:rPr>
              <a:t> 	</a:t>
            </a:r>
            <a:r>
              <a:rPr lang="cs-CZ" sz="1200" b="1" dirty="0" smtClean="0">
                <a:solidFill>
                  <a:srgbClr val="009900"/>
                </a:solidFill>
                <a:latin typeface="+mj-lt"/>
              </a:rPr>
              <a:t>                                  56,956</a:t>
            </a:r>
            <a:endParaRPr lang="cs-CZ" sz="1200" b="1" dirty="0">
              <a:solidFill>
                <a:srgbClr val="009900"/>
              </a:solidFill>
              <a:latin typeface="+mj-lt"/>
            </a:endParaRPr>
          </a:p>
          <a:p>
            <a:r>
              <a:rPr lang="cs-CZ" sz="1200" b="1" dirty="0">
                <a:solidFill>
                  <a:srgbClr val="009900"/>
                </a:solidFill>
                <a:latin typeface="+mj-lt"/>
              </a:rPr>
              <a:t>17 	 </a:t>
            </a:r>
            <a:r>
              <a:rPr lang="cs-CZ" sz="1200" b="1" dirty="0">
                <a:solidFill>
                  <a:srgbClr val="FF0000"/>
                </a:solidFill>
                <a:latin typeface="+mj-lt"/>
              </a:rPr>
              <a:t>Sweden</a:t>
            </a:r>
            <a:r>
              <a:rPr lang="cs-CZ" sz="1200" b="1" dirty="0">
                <a:solidFill>
                  <a:srgbClr val="009900"/>
                </a:solidFill>
                <a:latin typeface="+mj-lt"/>
              </a:rPr>
              <a:t> 	</a:t>
            </a:r>
            <a:r>
              <a:rPr lang="cs-CZ" sz="1200" b="1" dirty="0" smtClean="0">
                <a:solidFill>
                  <a:srgbClr val="009900"/>
                </a:solidFill>
                <a:latin typeface="+mj-lt"/>
              </a:rPr>
              <a:t>                                  55,566</a:t>
            </a:r>
            <a:endParaRPr lang="cs-CZ" sz="1200" b="1" dirty="0">
              <a:solidFill>
                <a:srgbClr val="009900"/>
              </a:solidFill>
              <a:latin typeface="+mj-lt"/>
            </a:endParaRPr>
          </a:p>
          <a:p>
            <a:r>
              <a:rPr lang="cs-CZ" sz="1200" b="1" dirty="0">
                <a:solidFill>
                  <a:srgbClr val="009900"/>
                </a:solidFill>
                <a:latin typeface="+mj-lt"/>
              </a:rPr>
              <a:t>18	 Australia 	</a:t>
            </a:r>
            <a:r>
              <a:rPr lang="cs-CZ" sz="1200" b="1" dirty="0" smtClean="0">
                <a:solidFill>
                  <a:srgbClr val="009900"/>
                </a:solidFill>
                <a:latin typeface="+mj-lt"/>
              </a:rPr>
              <a:t>                                  54,891</a:t>
            </a:r>
            <a:endParaRPr lang="cs-CZ" sz="1200" b="1" dirty="0">
              <a:solidFill>
                <a:srgbClr val="009900"/>
              </a:solidFill>
              <a:latin typeface="+mj-lt"/>
            </a:endParaRPr>
          </a:p>
          <a:p>
            <a:r>
              <a:rPr lang="cs-CZ" sz="1200" b="1" dirty="0">
                <a:solidFill>
                  <a:srgbClr val="009900"/>
                </a:solidFill>
                <a:latin typeface="+mj-lt"/>
              </a:rPr>
              <a:t>19	 </a:t>
            </a:r>
            <a:r>
              <a:rPr lang="cs-CZ" sz="1200" b="1" dirty="0">
                <a:solidFill>
                  <a:srgbClr val="FF0000"/>
                </a:solidFill>
                <a:latin typeface="+mj-lt"/>
              </a:rPr>
              <a:t>Belgium</a:t>
            </a:r>
            <a:r>
              <a:rPr lang="cs-CZ" sz="1200" b="1" dirty="0">
                <a:solidFill>
                  <a:srgbClr val="009900"/>
                </a:solidFill>
                <a:latin typeface="+mj-lt"/>
              </a:rPr>
              <a:t> 	</a:t>
            </a:r>
            <a:r>
              <a:rPr lang="cs-CZ" sz="1200" b="1" dirty="0" smtClean="0">
                <a:solidFill>
                  <a:srgbClr val="009900"/>
                </a:solidFill>
                <a:latin typeface="+mj-lt"/>
              </a:rPr>
              <a:t>                                  53,973</a:t>
            </a:r>
            <a:endParaRPr lang="cs-CZ" sz="1200" b="1" dirty="0">
              <a:solidFill>
                <a:srgbClr val="009900"/>
              </a:solidFill>
              <a:latin typeface="+mj-lt"/>
            </a:endParaRPr>
          </a:p>
          <a:p>
            <a:r>
              <a:rPr lang="cs-CZ" sz="1200" b="1" dirty="0">
                <a:solidFill>
                  <a:srgbClr val="009900"/>
                </a:solidFill>
                <a:latin typeface="+mj-lt"/>
              </a:rPr>
              <a:t>20 	 </a:t>
            </a:r>
            <a:r>
              <a:rPr lang="cs-CZ" sz="1200" b="1" dirty="0">
                <a:solidFill>
                  <a:srgbClr val="FF0000"/>
                </a:solidFill>
                <a:latin typeface="+mj-lt"/>
              </a:rPr>
              <a:t>Finland</a:t>
            </a:r>
            <a:r>
              <a:rPr lang="cs-CZ" sz="1200" b="1" dirty="0">
                <a:solidFill>
                  <a:srgbClr val="009900"/>
                </a:solidFill>
                <a:latin typeface="+mj-lt"/>
              </a:rPr>
              <a:t> 	</a:t>
            </a:r>
            <a:r>
              <a:rPr lang="cs-CZ" sz="1200" b="1" dirty="0" smtClean="0">
                <a:solidFill>
                  <a:srgbClr val="009900"/>
                </a:solidFill>
                <a:latin typeface="+mj-lt"/>
              </a:rPr>
              <a:t>                                  51,867</a:t>
            </a:r>
            <a:endParaRPr lang="cs-CZ" sz="1200" b="1" dirty="0">
              <a:solidFill>
                <a:srgbClr val="009900"/>
              </a:solidFill>
              <a:latin typeface="+mj-lt"/>
            </a:endParaRPr>
          </a:p>
          <a:p>
            <a:r>
              <a:rPr lang="cs-CZ" sz="1200" b="1" dirty="0">
                <a:solidFill>
                  <a:srgbClr val="009900"/>
                </a:solidFill>
                <a:latin typeface="+mj-lt"/>
              </a:rPr>
              <a:t>21	 Canada 	</a:t>
            </a:r>
            <a:r>
              <a:rPr lang="cs-CZ" sz="1200" b="1" dirty="0" smtClean="0">
                <a:solidFill>
                  <a:srgbClr val="009900"/>
                </a:solidFill>
                <a:latin typeface="+mj-lt"/>
              </a:rPr>
              <a:t>                                  51,713</a:t>
            </a:r>
            <a:endParaRPr lang="cs-CZ" sz="1200" b="1" dirty="0">
              <a:solidFill>
                <a:srgbClr val="009900"/>
              </a:solidFill>
              <a:latin typeface="+mj-lt"/>
            </a:endParaRPr>
          </a:p>
          <a:p>
            <a:r>
              <a:rPr lang="cs-CZ" sz="1200" b="1" dirty="0">
                <a:solidFill>
                  <a:srgbClr val="009900"/>
                </a:solidFill>
                <a:latin typeface="+mj-lt"/>
              </a:rPr>
              <a:t>22 	 Bahrain 	</a:t>
            </a:r>
            <a:r>
              <a:rPr lang="cs-CZ" sz="1200" b="1" dirty="0" smtClean="0">
                <a:solidFill>
                  <a:srgbClr val="009900"/>
                </a:solidFill>
                <a:latin typeface="+mj-lt"/>
              </a:rPr>
              <a:t>                                  50,284</a:t>
            </a:r>
            <a:endParaRPr lang="cs-CZ" sz="1200" b="1" dirty="0">
              <a:solidFill>
                <a:srgbClr val="009900"/>
              </a:solidFill>
              <a:latin typeface="+mj-lt"/>
            </a:endParaRPr>
          </a:p>
          <a:p>
            <a:r>
              <a:rPr lang="cs-CZ" sz="1200" b="1" dirty="0">
                <a:solidFill>
                  <a:srgbClr val="009900"/>
                </a:solidFill>
                <a:latin typeface="+mj-lt"/>
              </a:rPr>
              <a:t>23 	</a:t>
            </a:r>
            <a:r>
              <a:rPr lang="cs-CZ" sz="1200" b="1" dirty="0">
                <a:solidFill>
                  <a:srgbClr val="FF0000"/>
                </a:solidFill>
                <a:latin typeface="+mj-lt"/>
              </a:rPr>
              <a:t> France </a:t>
            </a:r>
            <a:r>
              <a:rPr lang="cs-CZ" sz="1200" b="1" dirty="0">
                <a:solidFill>
                  <a:srgbClr val="009900"/>
                </a:solidFill>
                <a:latin typeface="+mj-lt"/>
              </a:rPr>
              <a:t>	</a:t>
            </a:r>
            <a:r>
              <a:rPr lang="cs-CZ" sz="1200" b="1" dirty="0" smtClean="0">
                <a:solidFill>
                  <a:srgbClr val="009900"/>
                </a:solidFill>
                <a:latin typeface="+mj-lt"/>
              </a:rPr>
              <a:t>                                  49,492</a:t>
            </a:r>
            <a:endParaRPr lang="cs-CZ" sz="1200" b="1" dirty="0">
              <a:solidFill>
                <a:srgbClr val="009900"/>
              </a:solidFill>
              <a:latin typeface="+mj-lt"/>
            </a:endParaRPr>
          </a:p>
          <a:p>
            <a:r>
              <a:rPr lang="cs-CZ" sz="1200" b="1" dirty="0">
                <a:solidFill>
                  <a:srgbClr val="009900"/>
                </a:solidFill>
                <a:latin typeface="+mj-lt"/>
              </a:rPr>
              <a:t>24 	 Saudi </a:t>
            </a:r>
            <a:r>
              <a:rPr lang="cs-CZ" sz="1200" b="1" dirty="0" smtClean="0">
                <a:solidFill>
                  <a:srgbClr val="009900"/>
                </a:solidFill>
                <a:latin typeface="+mj-lt"/>
              </a:rPr>
              <a:t>Arabia</a:t>
            </a:r>
            <a:r>
              <a:rPr lang="cs-CZ" sz="1200" b="1" dirty="0">
                <a:solidFill>
                  <a:srgbClr val="009900"/>
                </a:solidFill>
                <a:latin typeface="+mj-lt"/>
              </a:rPr>
              <a:t>	</a:t>
            </a:r>
            <a:r>
              <a:rPr lang="cs-CZ" sz="1200" b="1" dirty="0" smtClean="0">
                <a:solidFill>
                  <a:srgbClr val="009900"/>
                </a:solidFill>
                <a:latin typeface="+mj-lt"/>
              </a:rPr>
              <a:t>             48,099</a:t>
            </a:r>
            <a:endParaRPr lang="cs-CZ" sz="1200" b="1" dirty="0">
              <a:solidFill>
                <a:srgbClr val="009900"/>
              </a:solidFill>
              <a:latin typeface="+mj-lt"/>
            </a:endParaRPr>
          </a:p>
          <a:p>
            <a:r>
              <a:rPr lang="cs-CZ" sz="1200" b="1" dirty="0">
                <a:solidFill>
                  <a:srgbClr val="009900"/>
                </a:solidFill>
                <a:latin typeface="+mj-lt"/>
              </a:rPr>
              <a:t>25	 </a:t>
            </a:r>
            <a:r>
              <a:rPr lang="cs-CZ" sz="1200" b="1" dirty="0">
                <a:solidFill>
                  <a:srgbClr val="7030A0"/>
                </a:solidFill>
                <a:latin typeface="+mj-lt"/>
              </a:rPr>
              <a:t>United </a:t>
            </a:r>
            <a:r>
              <a:rPr lang="en-GB" sz="1200" b="1" dirty="0" smtClean="0">
                <a:solidFill>
                  <a:srgbClr val="7030A0"/>
                </a:solidFill>
                <a:latin typeface="+mj-lt"/>
              </a:rPr>
              <a:t>Kingdom</a:t>
            </a:r>
            <a:r>
              <a:rPr lang="cs-CZ" sz="1200" b="1" dirty="0" smtClean="0">
                <a:solidFill>
                  <a:srgbClr val="7030A0"/>
                </a:solidFill>
                <a:latin typeface="+mj-lt"/>
              </a:rPr>
              <a:t>                           </a:t>
            </a:r>
            <a:r>
              <a:rPr lang="cs-CZ" sz="1200" b="1" dirty="0" smtClean="0">
                <a:solidFill>
                  <a:srgbClr val="009900"/>
                </a:solidFill>
                <a:latin typeface="+mj-lt"/>
              </a:rPr>
              <a:t>47,089</a:t>
            </a:r>
            <a:endParaRPr lang="cs-CZ" sz="1200" b="1" dirty="0">
              <a:solidFill>
                <a:srgbClr val="009900"/>
              </a:solidFill>
              <a:latin typeface="+mj-lt"/>
            </a:endParaRPr>
          </a:p>
          <a:p>
            <a:r>
              <a:rPr lang="cs-CZ" sz="1200" b="1" dirty="0" smtClean="0">
                <a:solidFill>
                  <a:srgbClr val="009900"/>
                </a:solidFill>
                <a:latin typeface="+mj-lt"/>
              </a:rPr>
              <a:t>26 </a:t>
            </a:r>
            <a:r>
              <a:rPr lang="cs-CZ" sz="1200" b="1" dirty="0">
                <a:solidFill>
                  <a:srgbClr val="009900"/>
                </a:solidFill>
                <a:latin typeface="+mj-lt"/>
              </a:rPr>
              <a:t>	 South </a:t>
            </a:r>
            <a:r>
              <a:rPr lang="cs-CZ" sz="1200" b="1" dirty="0" smtClean="0">
                <a:solidFill>
                  <a:srgbClr val="009900"/>
                </a:solidFill>
                <a:latin typeface="+mj-lt"/>
              </a:rPr>
              <a:t>Korea</a:t>
            </a:r>
            <a:r>
              <a:rPr lang="cs-CZ" sz="1200" b="1" dirty="0">
                <a:solidFill>
                  <a:srgbClr val="009900"/>
                </a:solidFill>
                <a:latin typeface="+mj-lt"/>
              </a:rPr>
              <a:t>	</a:t>
            </a:r>
            <a:r>
              <a:rPr lang="cs-CZ" sz="1200" b="1" dirty="0" smtClean="0">
                <a:solidFill>
                  <a:srgbClr val="009900"/>
                </a:solidFill>
                <a:latin typeface="+mj-lt"/>
              </a:rPr>
              <a:t>             47,027</a:t>
            </a:r>
            <a:endParaRPr lang="cs-CZ" sz="1200" b="1" dirty="0">
              <a:solidFill>
                <a:srgbClr val="009900"/>
              </a:solidFill>
              <a:latin typeface="+mj-lt"/>
            </a:endParaRPr>
          </a:p>
          <a:p>
            <a:r>
              <a:rPr lang="cs-CZ" sz="1200" b="1" dirty="0" smtClean="0">
                <a:solidFill>
                  <a:srgbClr val="009900"/>
                </a:solidFill>
                <a:latin typeface="+mj-lt"/>
              </a:rPr>
              <a:t>27</a:t>
            </a:r>
            <a:r>
              <a:rPr lang="cs-CZ" sz="1200" b="1" dirty="0">
                <a:solidFill>
                  <a:srgbClr val="009900"/>
                </a:solidFill>
                <a:latin typeface="+mj-lt"/>
              </a:rPr>
              <a:t>	 </a:t>
            </a:r>
            <a:r>
              <a:rPr lang="cs-CZ" sz="1200" b="1" dirty="0">
                <a:solidFill>
                  <a:srgbClr val="FF0000"/>
                </a:solidFill>
                <a:latin typeface="+mj-lt"/>
              </a:rPr>
              <a:t>Malta</a:t>
            </a:r>
            <a:r>
              <a:rPr lang="cs-CZ" sz="1200" b="1" dirty="0">
                <a:solidFill>
                  <a:srgbClr val="009900"/>
                </a:solidFill>
                <a:latin typeface="+mj-lt"/>
              </a:rPr>
              <a:t> 	</a:t>
            </a:r>
            <a:r>
              <a:rPr lang="cs-CZ" sz="1200" b="1" dirty="0" smtClean="0">
                <a:solidFill>
                  <a:srgbClr val="009900"/>
                </a:solidFill>
                <a:latin typeface="+mj-lt"/>
              </a:rPr>
              <a:t>                                  45,042</a:t>
            </a:r>
            <a:endParaRPr lang="cs-CZ" sz="1200" b="1" dirty="0">
              <a:solidFill>
                <a:srgbClr val="009900"/>
              </a:solidFill>
              <a:latin typeface="+mj-lt"/>
            </a:endParaRPr>
          </a:p>
          <a:p>
            <a:r>
              <a:rPr lang="cs-CZ" sz="1200" b="1" dirty="0" smtClean="0">
                <a:solidFill>
                  <a:srgbClr val="009900"/>
                </a:solidFill>
                <a:latin typeface="+mj-lt"/>
              </a:rPr>
              <a:t>28</a:t>
            </a:r>
            <a:r>
              <a:rPr lang="cs-CZ" sz="1200" b="1" dirty="0">
                <a:solidFill>
                  <a:srgbClr val="009900"/>
                </a:solidFill>
                <a:latin typeface="+mj-lt"/>
              </a:rPr>
              <a:t>	 Japan 	</a:t>
            </a:r>
            <a:r>
              <a:rPr lang="cs-CZ" sz="1200" b="1" dirty="0" smtClean="0">
                <a:solidFill>
                  <a:srgbClr val="009900"/>
                </a:solidFill>
                <a:latin typeface="+mj-lt"/>
              </a:rPr>
              <a:t>                                  44,585</a:t>
            </a:r>
            <a:endParaRPr lang="cs-CZ" sz="1200" b="1" dirty="0">
              <a:solidFill>
                <a:srgbClr val="009900"/>
              </a:solidFill>
              <a:latin typeface="+mj-lt"/>
            </a:endParaRPr>
          </a:p>
          <a:p>
            <a:r>
              <a:rPr lang="cs-CZ" sz="1200" b="1" dirty="0" smtClean="0">
                <a:solidFill>
                  <a:srgbClr val="009900"/>
                </a:solidFill>
                <a:latin typeface="+mj-lt"/>
              </a:rPr>
              <a:t>29</a:t>
            </a:r>
            <a:r>
              <a:rPr lang="cs-CZ" sz="1200" b="1" dirty="0">
                <a:solidFill>
                  <a:srgbClr val="009900"/>
                </a:solidFill>
                <a:latin typeface="+mj-lt"/>
              </a:rPr>
              <a:t>	 New </a:t>
            </a:r>
            <a:r>
              <a:rPr lang="en-GB" sz="1200" b="1" dirty="0" smtClean="0">
                <a:solidFill>
                  <a:srgbClr val="009900"/>
                </a:solidFill>
                <a:latin typeface="+mj-lt"/>
              </a:rPr>
              <a:t>Zealand</a:t>
            </a:r>
            <a:r>
              <a:rPr lang="cs-CZ" sz="1200" b="1" dirty="0" smtClean="0">
                <a:solidFill>
                  <a:srgbClr val="009900"/>
                </a:solidFill>
                <a:latin typeface="+mj-lt"/>
              </a:rPr>
              <a:t>                                 44,226</a:t>
            </a:r>
            <a:endParaRPr lang="cs-CZ" sz="1200" b="1" dirty="0">
              <a:solidFill>
                <a:srgbClr val="009900"/>
              </a:solidFill>
              <a:latin typeface="+mj-lt"/>
            </a:endParaRPr>
          </a:p>
          <a:p>
            <a:r>
              <a:rPr lang="cs-CZ" sz="1200" b="1" dirty="0" smtClean="0">
                <a:solidFill>
                  <a:srgbClr val="009900"/>
                </a:solidFill>
                <a:latin typeface="+mj-lt"/>
              </a:rPr>
              <a:t>30</a:t>
            </a:r>
            <a:r>
              <a:rPr lang="cs-CZ" sz="1200" b="1" dirty="0">
                <a:solidFill>
                  <a:srgbClr val="009900"/>
                </a:solidFill>
                <a:latin typeface="+mj-lt"/>
              </a:rPr>
              <a:t>	 </a:t>
            </a:r>
            <a:r>
              <a:rPr lang="cs-CZ" sz="1200" b="1" dirty="0">
                <a:solidFill>
                  <a:srgbClr val="FF0000"/>
                </a:solidFill>
                <a:latin typeface="+mj-lt"/>
              </a:rPr>
              <a:t>Italy </a:t>
            </a:r>
            <a:r>
              <a:rPr lang="cs-CZ" sz="1200" b="1" dirty="0">
                <a:solidFill>
                  <a:srgbClr val="009900"/>
                </a:solidFill>
                <a:latin typeface="+mj-lt"/>
              </a:rPr>
              <a:t>	</a:t>
            </a:r>
            <a:r>
              <a:rPr lang="cs-CZ" sz="1200" b="1" dirty="0" smtClean="0">
                <a:solidFill>
                  <a:srgbClr val="009900"/>
                </a:solidFill>
                <a:latin typeface="+mj-lt"/>
              </a:rPr>
              <a:t>                                  43,376</a:t>
            </a:r>
            <a:endParaRPr lang="cs-CZ" sz="1200" b="1" dirty="0">
              <a:solidFill>
                <a:srgbClr val="009900"/>
              </a:solidFill>
              <a:latin typeface="+mj-lt"/>
            </a:endParaRPr>
          </a:p>
          <a:p>
            <a:pPr marL="228600" indent="-228600">
              <a:buAutoNum type="arabicPlain" startAt="31"/>
            </a:pPr>
            <a:r>
              <a:rPr lang="cs-CZ" sz="1200" b="1" dirty="0" smtClean="0">
                <a:solidFill>
                  <a:srgbClr val="0070C0"/>
                </a:solidFill>
                <a:latin typeface="+mj-lt"/>
              </a:rPr>
              <a:t>                Czech Republic                             42,956</a:t>
            </a:r>
          </a:p>
          <a:p>
            <a:r>
              <a:rPr lang="cs-CZ" sz="1200" b="1" dirty="0" smtClean="0">
                <a:solidFill>
                  <a:srgbClr val="FF0000"/>
                </a:solidFill>
                <a:latin typeface="+mj-lt"/>
              </a:rPr>
              <a:t>                     European Union                            46,888</a:t>
            </a:r>
            <a:endParaRPr lang="cs-CZ" sz="1200" dirty="0" smtClean="0">
              <a:solidFill>
                <a:srgbClr val="009900"/>
              </a:solidFill>
              <a:latin typeface="+mj-lt"/>
            </a:endParaRPr>
          </a:p>
          <a:p>
            <a:pPr marL="228600" indent="-228600">
              <a:buAutoNum type="arabicPlain" startAt="30"/>
            </a:pPr>
            <a:endParaRPr lang="cs-CZ" sz="1200" dirty="0">
              <a:solidFill>
                <a:srgbClr val="0099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54971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838"/>
          <p:cNvPicPr preferRelativeResize="0"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476672"/>
            <a:ext cx="7125292" cy="61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52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2800" dirty="0" smtClean="0"/>
              <a:t>Nástroje podpory konkurenceschopnosti ze strany státu i regionů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3200" dirty="0" smtClean="0"/>
              <a:t>rozvoj </a:t>
            </a:r>
            <a:r>
              <a:rPr lang="cs-CZ" sz="3200" dirty="0"/>
              <a:t>systémů vzdělávání, vědy a </a:t>
            </a:r>
            <a:r>
              <a:rPr lang="cs-CZ" sz="3200" dirty="0" smtClean="0"/>
              <a:t>výzkumu</a:t>
            </a:r>
          </a:p>
          <a:p>
            <a:r>
              <a:rPr lang="cs-CZ" sz="3200" dirty="0"/>
              <a:t>t</a:t>
            </a:r>
            <a:r>
              <a:rPr lang="cs-CZ" sz="3200" dirty="0" smtClean="0"/>
              <a:t>vorba </a:t>
            </a:r>
            <a:r>
              <a:rPr lang="cs-CZ" sz="3200" dirty="0"/>
              <a:t>a </a:t>
            </a:r>
            <a:r>
              <a:rPr lang="cs-CZ" sz="3200" dirty="0" smtClean="0"/>
              <a:t>transfer inovací</a:t>
            </a:r>
          </a:p>
          <a:p>
            <a:r>
              <a:rPr lang="cs-CZ" sz="3200" dirty="0" smtClean="0"/>
              <a:t>výstavba </a:t>
            </a:r>
            <a:r>
              <a:rPr lang="cs-CZ" sz="3200" dirty="0"/>
              <a:t>podnikatelské a technické infrastruktury (včetně podpory </a:t>
            </a:r>
            <a:r>
              <a:rPr lang="cs-CZ" sz="3200" dirty="0" smtClean="0"/>
              <a:t>ICT)</a:t>
            </a:r>
          </a:p>
          <a:p>
            <a:r>
              <a:rPr lang="cs-CZ" sz="3200" dirty="0" smtClean="0"/>
              <a:t>optimalizace </a:t>
            </a:r>
            <a:r>
              <a:rPr lang="cs-CZ" sz="3200" dirty="0"/>
              <a:t>systémů daní a regulace (včetně daňových pobídek pro soukromé investice do vědy a výzkumu</a:t>
            </a:r>
            <a:r>
              <a:rPr lang="cs-CZ" sz="3200" dirty="0" smtClean="0"/>
              <a:t>)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930484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519336"/>
          </a:xfrm>
        </p:spPr>
        <p:txBody>
          <a:bodyPr>
            <a:noAutofit/>
          </a:bodyPr>
          <a:lstStyle/>
          <a:p>
            <a:pPr algn="ctr"/>
            <a:r>
              <a:rPr lang="cs-CZ" sz="2800" dirty="0" smtClean="0"/>
              <a:t>Podpora konkurenceschopnosti v E</a:t>
            </a:r>
            <a:r>
              <a:rPr lang="cs-CZ" sz="3200" dirty="0" smtClean="0"/>
              <a:t>U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32859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3200" b="1" dirty="0" smtClean="0"/>
              <a:t>Lisabonská strategie (2000)</a:t>
            </a:r>
          </a:p>
          <a:p>
            <a:r>
              <a:rPr lang="cs-CZ" sz="2800" dirty="0" smtClean="0"/>
              <a:t>hlavním </a:t>
            </a:r>
            <a:r>
              <a:rPr lang="cs-CZ" sz="2800" dirty="0"/>
              <a:t>cílem bylo dosažení pozice EU jako „nejkonkurenceschopnější a nejdynamičtější znalostní ekonomiky“ v časovém horizontu do roku </a:t>
            </a:r>
            <a:r>
              <a:rPr lang="cs-CZ" sz="2800" dirty="0" smtClean="0"/>
              <a:t>2010</a:t>
            </a:r>
          </a:p>
          <a:p>
            <a:r>
              <a:rPr lang="cs-CZ" sz="2800" b="1" dirty="0" smtClean="0"/>
              <a:t>Znalostní ekonomika: </a:t>
            </a:r>
            <a:r>
              <a:rPr lang="cs-CZ" sz="2800" dirty="0"/>
              <a:t>ekonomika založená na tvorbě a transferu znalostí a inovací (v interakci s rozvojem vědy a výzkumu) a růstu vzdělanosti obyvatelstva, které jsou pokládány za klíčové faktory udržení resp. posílení její dlouhodobé konkurenceschopnosti</a:t>
            </a:r>
            <a:endParaRPr lang="cs-CZ" sz="3600" b="1" dirty="0"/>
          </a:p>
          <a:p>
            <a:endParaRPr lang="cs-CZ" sz="1600" i="1" dirty="0" smtClean="0"/>
          </a:p>
        </p:txBody>
      </p:sp>
    </p:spTree>
    <p:extLst>
      <p:ext uri="{BB962C8B-B14F-4D97-AF65-F5344CB8AC3E}">
        <p14:creationId xmlns:p14="http://schemas.microsoft.com/office/powerpoint/2010/main" val="2096588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2800" dirty="0"/>
              <a:t>Podpora konkurenceschopnosti v EU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25658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t-BR" b="1" dirty="0" smtClean="0"/>
              <a:t>Horizont </a:t>
            </a:r>
            <a:r>
              <a:rPr lang="pt-BR" b="1" dirty="0"/>
              <a:t>2020 – rámcový program pro výzkum a inovace</a:t>
            </a:r>
            <a:endParaRPr lang="cs-CZ" b="1" dirty="0"/>
          </a:p>
          <a:p>
            <a:pPr lvl="1"/>
            <a:r>
              <a:rPr lang="cs-CZ" sz="1900" dirty="0"/>
              <a:t>největší a nejvýznamnější program financující na evropské úrovni vědu, výzkum a inovace v letech 2014-2020</a:t>
            </a:r>
          </a:p>
          <a:p>
            <a:pPr lvl="1"/>
            <a:r>
              <a:rPr lang="cs-CZ" sz="1900" dirty="0"/>
              <a:t>navazuje na </a:t>
            </a:r>
            <a:r>
              <a:rPr lang="cs-CZ" sz="1900" dirty="0" err="1"/>
              <a:t>na</a:t>
            </a:r>
            <a:r>
              <a:rPr lang="cs-CZ" sz="1900" dirty="0"/>
              <a:t> 7. rámcový program pro výzkum, technologický rozvoj a demonstrace (2007-2013)</a:t>
            </a:r>
          </a:p>
          <a:p>
            <a:pPr lvl="1"/>
            <a:r>
              <a:rPr lang="cs-CZ" sz="1900" dirty="0"/>
              <a:t>důraz </a:t>
            </a:r>
            <a:r>
              <a:rPr lang="cs-CZ" sz="1900" dirty="0" smtClean="0"/>
              <a:t>kladen </a:t>
            </a:r>
            <a:r>
              <a:rPr lang="cs-CZ" sz="1900" dirty="0"/>
              <a:t>na vědeckou excelenci, na inovace, na účast malých a středních </a:t>
            </a:r>
            <a:r>
              <a:rPr lang="pl-PL" sz="1900" dirty="0"/>
              <a:t>podniků, na společenský dopad a na spolupráci mezi týmy v rámci EU i mimo </a:t>
            </a:r>
            <a:r>
              <a:rPr lang="pl-PL" sz="1900" dirty="0" smtClean="0"/>
              <a:t>ni</a:t>
            </a:r>
            <a:endParaRPr lang="pl-PL" sz="1900" dirty="0"/>
          </a:p>
          <a:p>
            <a:pPr lvl="1"/>
            <a:r>
              <a:rPr lang="cs-CZ" sz="1900" dirty="0"/>
              <a:t>cílová skupina: výzkumní pracovníci, firmy, nevládní a neziskové organizace, občanská sdružení, různé asociace sdružující zájmové skupiny v oblastech výzkumu a </a:t>
            </a:r>
            <a:r>
              <a:rPr lang="cs-CZ" sz="1900" dirty="0" smtClean="0"/>
              <a:t>průmyslu</a:t>
            </a:r>
            <a:endParaRPr lang="cs-CZ" sz="1900" dirty="0"/>
          </a:p>
          <a:p>
            <a:pPr lvl="1"/>
            <a:r>
              <a:rPr lang="cs-CZ" sz="1900" dirty="0" smtClean="0"/>
              <a:t>Prioritní oblasti: </a:t>
            </a:r>
            <a:r>
              <a:rPr lang="cs-CZ" sz="1900" dirty="0"/>
              <a:t>Personalizované zdravotnictví a péče, Zabezpečení potravin, Modrý růst: zpřístupnění potenciálu moří a oceánů, Chytrá města, Konkurenceschopná nízkouhlíková energetika, Energetická účinnost, Mobilita pro růst, Odpady: zdroj k recyklaci, opětovnému využití a nahrazení surovin, Inovace v oblasti vody, Překonání krize: nové strategie, myšlenky a vládnoucí struktury Evropy, Odolnost vůči katastrofám: ochrana společnosti včetně adaptací na změnu klimatu, Digitální bezpečnost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07338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2800" dirty="0" smtClean="0"/>
              <a:t>Tvorba znalostí versus tvorba dovedností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704184"/>
          </a:xfrm>
        </p:spPr>
        <p:txBody>
          <a:bodyPr>
            <a:noAutofit/>
          </a:bodyPr>
          <a:lstStyle/>
          <a:p>
            <a:pPr lvl="0" hangingPunct="0"/>
            <a:r>
              <a:rPr lang="cs-CZ" sz="2800" dirty="0"/>
              <a:t>Znalosti (akumulované v teorii) jsou považovány za základní předpoklad pro získávání dovedností (akumulované v praxi) vztahujících se k plnění konkrétních činností</a:t>
            </a:r>
            <a:r>
              <a:rPr lang="cs-CZ" sz="2800" dirty="0" smtClean="0"/>
              <a:t>.</a:t>
            </a:r>
          </a:p>
          <a:p>
            <a:pPr lvl="0" hangingPunct="0"/>
            <a:r>
              <a:rPr lang="cs-CZ" sz="2800" dirty="0"/>
              <a:t>procesy vzniku a šíření </a:t>
            </a:r>
            <a:r>
              <a:rPr lang="cs-CZ" sz="2800" b="1" dirty="0" smtClean="0"/>
              <a:t>znalostí</a:t>
            </a:r>
            <a:r>
              <a:rPr lang="cs-CZ" sz="2800" dirty="0" smtClean="0"/>
              <a:t> - univerzální charakter, globální dimenze</a:t>
            </a:r>
          </a:p>
          <a:p>
            <a:pPr lvl="0" hangingPunct="0"/>
            <a:r>
              <a:rPr lang="cs-CZ" sz="2800" dirty="0" smtClean="0"/>
              <a:t>procesy </a:t>
            </a:r>
            <a:r>
              <a:rPr lang="cs-CZ" sz="2800" dirty="0"/>
              <a:t>vzniku a šíření </a:t>
            </a:r>
            <a:r>
              <a:rPr lang="cs-CZ" sz="2800" b="1" dirty="0" smtClean="0"/>
              <a:t>dovedností</a:t>
            </a:r>
            <a:r>
              <a:rPr lang="cs-CZ" sz="2800" dirty="0" smtClean="0"/>
              <a:t> - odvětvově </a:t>
            </a:r>
            <a:r>
              <a:rPr lang="cs-CZ" sz="2800" dirty="0"/>
              <a:t>specifický </a:t>
            </a:r>
            <a:r>
              <a:rPr lang="cs-CZ" sz="2800" dirty="0" smtClean="0"/>
              <a:t>charakter, mikroekonomická dimenze</a:t>
            </a:r>
          </a:p>
        </p:txBody>
      </p:sp>
    </p:spTree>
    <p:extLst>
      <p:ext uri="{BB962C8B-B14F-4D97-AF65-F5344CB8AC3E}">
        <p14:creationId xmlns:p14="http://schemas.microsoft.com/office/powerpoint/2010/main" val="1942535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2800" dirty="0" smtClean="0"/>
              <a:t>Inovační politika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82880" lvl="1"/>
            <a:r>
              <a:rPr lang="cs-CZ" sz="2400" b="1" dirty="0"/>
              <a:t>Tvorba regionálních inovačních </a:t>
            </a:r>
            <a:r>
              <a:rPr lang="cs-CZ" sz="2400" b="1" dirty="0" smtClean="0"/>
              <a:t>strategií </a:t>
            </a:r>
            <a:r>
              <a:rPr lang="cs-CZ" sz="2400" b="1" dirty="0"/>
              <a:t>– </a:t>
            </a:r>
            <a:r>
              <a:rPr lang="cs-CZ" sz="2400" b="1" dirty="0" smtClean="0"/>
              <a:t>cíle</a:t>
            </a:r>
            <a:endParaRPr lang="cs-CZ" sz="2400" b="1" dirty="0"/>
          </a:p>
          <a:p>
            <a:pPr lvl="2" hangingPunct="0"/>
            <a:r>
              <a:rPr lang="cs-CZ" sz="2000" dirty="0" smtClean="0"/>
              <a:t>finanční </a:t>
            </a:r>
            <a:r>
              <a:rPr lang="cs-CZ" sz="2000" dirty="0"/>
              <a:t>podpora inovačních projektů MSP</a:t>
            </a:r>
          </a:p>
          <a:p>
            <a:pPr lvl="2" hangingPunct="0"/>
            <a:r>
              <a:rPr lang="cs-CZ" sz="2000" dirty="0" smtClean="0"/>
              <a:t>podpora </a:t>
            </a:r>
            <a:r>
              <a:rPr lang="cs-CZ" sz="2000" dirty="0"/>
              <a:t>společného výzkumu a vývoje </a:t>
            </a:r>
          </a:p>
          <a:p>
            <a:pPr lvl="2" hangingPunct="0"/>
            <a:r>
              <a:rPr lang="cs-CZ" sz="2000" dirty="0" smtClean="0"/>
              <a:t>rozvoj </a:t>
            </a:r>
            <a:r>
              <a:rPr lang="cs-CZ" sz="2000" dirty="0"/>
              <a:t>inovační </a:t>
            </a:r>
            <a:r>
              <a:rPr lang="cs-CZ" sz="2000" dirty="0" smtClean="0"/>
              <a:t>infrastruktury</a:t>
            </a:r>
            <a:endParaRPr lang="cs-CZ" sz="2000" dirty="0"/>
          </a:p>
          <a:p>
            <a:pPr lvl="2" hangingPunct="0"/>
            <a:r>
              <a:rPr lang="cs-CZ" sz="2000" dirty="0" smtClean="0"/>
              <a:t>přenos </a:t>
            </a:r>
            <a:r>
              <a:rPr lang="cs-CZ" sz="2000" dirty="0"/>
              <a:t>výsledků výzkumu a vývoje do komerční (podnikatelské) </a:t>
            </a:r>
            <a:r>
              <a:rPr lang="cs-CZ" sz="2000" dirty="0" smtClean="0"/>
              <a:t>praxe</a:t>
            </a:r>
            <a:endParaRPr lang="cs-CZ" dirty="0" smtClean="0"/>
          </a:p>
          <a:p>
            <a:pPr hangingPunct="0"/>
            <a:r>
              <a:rPr lang="cs-CZ" b="1" dirty="0" smtClean="0"/>
              <a:t>Nástroje </a:t>
            </a:r>
            <a:r>
              <a:rPr lang="cs-CZ" b="1" dirty="0"/>
              <a:t>zaměřené na podporu inovačních </a:t>
            </a:r>
            <a:r>
              <a:rPr lang="cs-CZ" b="1" dirty="0" smtClean="0"/>
              <a:t>aktivit</a:t>
            </a:r>
          </a:p>
          <a:p>
            <a:pPr lvl="1" hangingPunct="0"/>
            <a:r>
              <a:rPr lang="cs-CZ" dirty="0" smtClean="0"/>
              <a:t>podpora </a:t>
            </a:r>
            <a:r>
              <a:rPr lang="cs-CZ" dirty="0"/>
              <a:t>zakládání společných výzkumných </a:t>
            </a:r>
            <a:r>
              <a:rPr lang="cs-CZ" dirty="0" smtClean="0"/>
              <a:t>center</a:t>
            </a:r>
          </a:p>
          <a:p>
            <a:pPr lvl="1" hangingPunct="0"/>
            <a:r>
              <a:rPr lang="cs-CZ" dirty="0"/>
              <a:t>vytváření sítí/klastrů firem</a:t>
            </a:r>
            <a:endParaRPr lang="cs-CZ" dirty="0" smtClean="0"/>
          </a:p>
          <a:p>
            <a:r>
              <a:rPr lang="cs-CZ" b="1" dirty="0"/>
              <a:t>N</a:t>
            </a:r>
            <a:r>
              <a:rPr lang="cs-CZ" b="1" dirty="0" smtClean="0"/>
              <a:t>ástroje </a:t>
            </a:r>
            <a:r>
              <a:rPr lang="cs-CZ" b="1" dirty="0"/>
              <a:t>zaměřené na vytváření </a:t>
            </a:r>
            <a:r>
              <a:rPr lang="cs-CZ" b="1" dirty="0" err="1"/>
              <a:t>proinovačního</a:t>
            </a:r>
            <a:r>
              <a:rPr lang="cs-CZ" b="1" dirty="0"/>
              <a:t> </a:t>
            </a:r>
            <a:r>
              <a:rPr lang="cs-CZ" b="1" dirty="0" smtClean="0"/>
              <a:t>prostředí</a:t>
            </a:r>
          </a:p>
          <a:p>
            <a:pPr lvl="1"/>
            <a:r>
              <a:rPr lang="cs-CZ" dirty="0"/>
              <a:t>výstavba inovačních </a:t>
            </a:r>
            <a:r>
              <a:rPr lang="cs-CZ" dirty="0" smtClean="0"/>
              <a:t>center (</a:t>
            </a:r>
            <a:r>
              <a:rPr lang="cs-CZ" dirty="0"/>
              <a:t>vědeckotechnické parky resp. centra transferu technologií nebo podnikatelské </a:t>
            </a:r>
            <a:r>
              <a:rPr lang="cs-CZ" dirty="0" smtClean="0"/>
              <a:t>inkubátory)</a:t>
            </a:r>
          </a:p>
          <a:p>
            <a:pPr lvl="1"/>
            <a:endParaRPr lang="cs-CZ" dirty="0" smtClean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82155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Národní inovační strategie ČR 2012-2020</a:t>
            </a:r>
          </a:p>
        </p:txBody>
      </p:sp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0107370"/>
              </p:ext>
            </p:extLst>
          </p:nvPr>
        </p:nvGraphicFramePr>
        <p:xfrm>
          <a:off x="755576" y="1484785"/>
          <a:ext cx="7704856" cy="49664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45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603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24535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1100" b="1" dirty="0">
                          <a:solidFill>
                            <a:srgbClr val="FFFF00"/>
                          </a:solidFill>
                          <a:effectLst/>
                        </a:rPr>
                        <a:t> </a:t>
                      </a:r>
                      <a:endParaRPr lang="cs-CZ" sz="1100" b="1" dirty="0">
                        <a:solidFill>
                          <a:srgbClr val="FFFF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44" marR="8744" marT="8744" marB="8744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cs-CZ" sz="1100" b="1" dirty="0">
                        <a:solidFill>
                          <a:srgbClr val="FFFF00"/>
                        </a:solidFill>
                        <a:effectLst/>
                      </a:endParaRPr>
                    </a:p>
                    <a:p>
                      <a:pPr indent="1080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cs-CZ" sz="1200" b="1" dirty="0" smtClean="0">
                          <a:solidFill>
                            <a:srgbClr val="00FF00"/>
                          </a:solidFill>
                          <a:effectLst/>
                        </a:rPr>
                        <a:t>1. Excelentní </a:t>
                      </a:r>
                      <a:r>
                        <a:rPr lang="cs-CZ" sz="1200" b="1" dirty="0">
                          <a:solidFill>
                            <a:srgbClr val="00FF00"/>
                          </a:solidFill>
                          <a:effectLst/>
                        </a:rPr>
                        <a:t>výzkum </a:t>
                      </a:r>
                      <a:endParaRPr lang="cs-CZ" sz="1200" b="1" dirty="0" smtClean="0">
                        <a:solidFill>
                          <a:srgbClr val="00FF00"/>
                        </a:solidFill>
                        <a:effectLst/>
                      </a:endParaRPr>
                    </a:p>
                    <a:p>
                      <a:pPr marL="0" indent="1080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cs-CZ" sz="1100" b="1" dirty="0" smtClean="0">
                          <a:solidFill>
                            <a:srgbClr val="FFFF00"/>
                          </a:solidFill>
                          <a:effectLst/>
                        </a:rPr>
                        <a:t>1.1 </a:t>
                      </a:r>
                      <a:r>
                        <a:rPr lang="cs-CZ" sz="1100" b="1" dirty="0">
                          <a:solidFill>
                            <a:srgbClr val="FFFF00"/>
                          </a:solidFill>
                          <a:effectLst/>
                        </a:rPr>
                        <a:t>Efektivní využívání veřejných prostředků na výzkum a vývoj </a:t>
                      </a:r>
                      <a:endParaRPr lang="cs-CZ" sz="1100" b="1" dirty="0" smtClean="0">
                        <a:solidFill>
                          <a:srgbClr val="FFFF00"/>
                        </a:solidFill>
                        <a:effectLst/>
                      </a:endParaRPr>
                    </a:p>
                    <a:p>
                      <a:pPr marL="0" indent="1080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cs-CZ" sz="1100" b="1" dirty="0" smtClean="0">
                          <a:solidFill>
                            <a:srgbClr val="FFFF00"/>
                          </a:solidFill>
                          <a:effectLst/>
                        </a:rPr>
                        <a:t>1.2 </a:t>
                      </a:r>
                      <a:r>
                        <a:rPr lang="cs-CZ" sz="1100" b="1" dirty="0">
                          <a:solidFill>
                            <a:srgbClr val="FFFF00"/>
                          </a:solidFill>
                          <a:effectLst/>
                        </a:rPr>
                        <a:t>Špičkové výzkumné infrastruktury </a:t>
                      </a:r>
                      <a:endParaRPr lang="cs-CZ" sz="1100" b="1" dirty="0" smtClean="0">
                        <a:solidFill>
                          <a:srgbClr val="FFFF00"/>
                        </a:solidFill>
                        <a:effectLst/>
                      </a:endParaRPr>
                    </a:p>
                    <a:p>
                      <a:pPr marL="0" indent="1080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cs-CZ" sz="1100" b="1" dirty="0" smtClean="0">
                          <a:solidFill>
                            <a:srgbClr val="FFFF00"/>
                          </a:solidFill>
                          <a:effectLst/>
                        </a:rPr>
                        <a:t>1.3 </a:t>
                      </a:r>
                      <a:r>
                        <a:rPr lang="cs-CZ" sz="1100" b="1" dirty="0">
                          <a:solidFill>
                            <a:srgbClr val="FFFF00"/>
                          </a:solidFill>
                          <a:effectLst/>
                        </a:rPr>
                        <a:t>Evropský výzkumný prostor – cesta k excelenci ve výzkumu </a:t>
                      </a:r>
                      <a:endParaRPr lang="cs-CZ" sz="1100" b="1" dirty="0" smtClean="0">
                        <a:solidFill>
                          <a:srgbClr val="FFFF00"/>
                        </a:solidFill>
                        <a:effectLst/>
                      </a:endParaRPr>
                    </a:p>
                    <a:p>
                      <a:pPr marL="0" indent="10800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  <a:buFontTx/>
                        <a:buNone/>
                      </a:pPr>
                      <a:r>
                        <a:rPr lang="cs-CZ" sz="1200" b="1" dirty="0" smtClean="0">
                          <a:solidFill>
                            <a:srgbClr val="00FF00"/>
                          </a:solidFill>
                          <a:effectLst/>
                        </a:rPr>
                        <a:t>2</a:t>
                      </a:r>
                      <a:r>
                        <a:rPr lang="cs-CZ" sz="1200" b="1" dirty="0">
                          <a:solidFill>
                            <a:srgbClr val="00FF00"/>
                          </a:solidFill>
                          <a:effectLst/>
                        </a:rPr>
                        <a:t>. Rozvoj spolupráce pro transfer znalostí mezi podnikovým a akademickým sektorem </a:t>
                      </a:r>
                      <a:endParaRPr lang="cs-CZ" sz="1200" b="1" dirty="0" smtClean="0">
                        <a:solidFill>
                          <a:srgbClr val="00FF00"/>
                        </a:solidFill>
                        <a:effectLst/>
                      </a:endParaRPr>
                    </a:p>
                    <a:p>
                      <a:pPr marL="355600" indent="-2667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cs-CZ" sz="1100" b="1" dirty="0" smtClean="0">
                          <a:solidFill>
                            <a:srgbClr val="FFFF00"/>
                          </a:solidFill>
                          <a:effectLst/>
                        </a:rPr>
                        <a:t>2.1 </a:t>
                      </a:r>
                      <a:r>
                        <a:rPr lang="cs-CZ" sz="1100" b="1" dirty="0">
                          <a:solidFill>
                            <a:srgbClr val="FFFF00"/>
                          </a:solidFill>
                          <a:effectLst/>
                        </a:rPr>
                        <a:t>Zlepšení vnitřních podmínek a celkové připravenosti akademických institucí na spolupráci s podniky a komercializaci výsledků výzkumu </a:t>
                      </a:r>
                      <a:endParaRPr lang="cs-CZ" sz="1100" b="1" dirty="0" smtClean="0">
                        <a:solidFill>
                          <a:srgbClr val="FFFF00"/>
                        </a:solidFill>
                        <a:effectLst/>
                      </a:endParaRPr>
                    </a:p>
                    <a:p>
                      <a:pPr marL="0" indent="1080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cs-CZ" sz="1100" b="1" dirty="0" smtClean="0">
                          <a:solidFill>
                            <a:srgbClr val="FFFF00"/>
                          </a:solidFill>
                          <a:effectLst/>
                        </a:rPr>
                        <a:t>2.2 </a:t>
                      </a:r>
                      <a:r>
                        <a:rPr lang="cs-CZ" sz="1100" b="1" dirty="0">
                          <a:solidFill>
                            <a:srgbClr val="FFFF00"/>
                          </a:solidFill>
                          <a:effectLst/>
                        </a:rPr>
                        <a:t>Podpora spolupráce podniků a </a:t>
                      </a:r>
                      <a:r>
                        <a:rPr lang="cs-CZ" sz="1100" b="1" dirty="0" err="1">
                          <a:solidFill>
                            <a:srgbClr val="FFFF00"/>
                          </a:solidFill>
                          <a:effectLst/>
                        </a:rPr>
                        <a:t>VaV</a:t>
                      </a:r>
                      <a:r>
                        <a:rPr lang="cs-CZ" sz="1100" b="1" dirty="0">
                          <a:solidFill>
                            <a:srgbClr val="FFFF00"/>
                          </a:solidFill>
                          <a:effectLst/>
                        </a:rPr>
                        <a:t> institucí </a:t>
                      </a:r>
                      <a:endParaRPr lang="cs-CZ" sz="1100" b="1" dirty="0" smtClean="0">
                        <a:solidFill>
                          <a:srgbClr val="FFFF00"/>
                        </a:solidFill>
                        <a:effectLst/>
                      </a:endParaRPr>
                    </a:p>
                    <a:p>
                      <a:pPr marL="0" indent="1080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cs-CZ" sz="1100" b="1" dirty="0" smtClean="0">
                          <a:solidFill>
                            <a:srgbClr val="FFFF00"/>
                          </a:solidFill>
                          <a:effectLst/>
                        </a:rPr>
                        <a:t>2.3 </a:t>
                      </a:r>
                      <a:r>
                        <a:rPr lang="cs-CZ" sz="1100" b="1" dirty="0">
                          <a:solidFill>
                            <a:srgbClr val="FFFF00"/>
                          </a:solidFill>
                          <a:effectLst/>
                        </a:rPr>
                        <a:t>Zvýšení kvality a rozvoj nových služeb podpůrné inovační infrastruktury </a:t>
                      </a:r>
                      <a:endParaRPr lang="cs-CZ" sz="1100" b="1" dirty="0" smtClean="0">
                        <a:solidFill>
                          <a:srgbClr val="FFFF00"/>
                        </a:solidFill>
                        <a:effectLst/>
                      </a:endParaRPr>
                    </a:p>
                    <a:p>
                      <a:pPr marL="0" indent="10800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  <a:buFontTx/>
                        <a:buNone/>
                      </a:pPr>
                      <a:r>
                        <a:rPr lang="cs-CZ" sz="1200" b="1" dirty="0" smtClean="0">
                          <a:solidFill>
                            <a:srgbClr val="00FF00"/>
                          </a:solidFill>
                          <a:effectLst/>
                        </a:rPr>
                        <a:t>3</a:t>
                      </a:r>
                      <a:r>
                        <a:rPr lang="cs-CZ" sz="1200" b="1" dirty="0">
                          <a:solidFill>
                            <a:srgbClr val="00FF00"/>
                          </a:solidFill>
                          <a:effectLst/>
                        </a:rPr>
                        <a:t>. Inovační podnikání </a:t>
                      </a:r>
                      <a:endParaRPr lang="cs-CZ" sz="1200" b="1" dirty="0" smtClean="0">
                        <a:solidFill>
                          <a:srgbClr val="00FF00"/>
                        </a:solidFill>
                        <a:effectLst/>
                      </a:endParaRPr>
                    </a:p>
                    <a:p>
                      <a:pPr marL="0" indent="1080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cs-CZ" sz="1100" b="1" dirty="0" smtClean="0">
                          <a:solidFill>
                            <a:srgbClr val="FFFF00"/>
                          </a:solidFill>
                          <a:effectLst/>
                        </a:rPr>
                        <a:t>3.1 </a:t>
                      </a:r>
                      <a:r>
                        <a:rPr lang="cs-CZ" sz="1100" b="1" dirty="0">
                          <a:solidFill>
                            <a:srgbClr val="FFFF00"/>
                          </a:solidFill>
                          <a:effectLst/>
                        </a:rPr>
                        <a:t>Služby pro inovační podnikání </a:t>
                      </a:r>
                      <a:endParaRPr lang="cs-CZ" sz="1100" b="1" dirty="0" smtClean="0">
                        <a:solidFill>
                          <a:srgbClr val="FFFF00"/>
                        </a:solidFill>
                        <a:effectLst/>
                      </a:endParaRPr>
                    </a:p>
                    <a:p>
                      <a:pPr marL="0" indent="1080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cs-CZ" sz="1100" b="1" dirty="0" smtClean="0">
                          <a:solidFill>
                            <a:srgbClr val="FFFF00"/>
                          </a:solidFill>
                          <a:effectLst/>
                        </a:rPr>
                        <a:t>3.2 </a:t>
                      </a:r>
                      <a:r>
                        <a:rPr lang="cs-CZ" sz="1100" b="1" dirty="0">
                          <a:solidFill>
                            <a:srgbClr val="FFFF00"/>
                          </a:solidFill>
                          <a:effectLst/>
                        </a:rPr>
                        <a:t>Finanční nástroje a rozvoj trhu rizikového kapitálu </a:t>
                      </a:r>
                      <a:endParaRPr lang="cs-CZ" sz="1100" b="1" dirty="0" smtClean="0">
                        <a:solidFill>
                          <a:srgbClr val="FFFF00"/>
                        </a:solidFill>
                        <a:effectLst/>
                      </a:endParaRPr>
                    </a:p>
                    <a:p>
                      <a:pPr marL="0" indent="1080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cs-CZ" sz="1100" b="1" dirty="0" smtClean="0">
                          <a:solidFill>
                            <a:srgbClr val="FFFF00"/>
                          </a:solidFill>
                          <a:effectLst/>
                        </a:rPr>
                        <a:t>3.3 </a:t>
                      </a:r>
                      <a:r>
                        <a:rPr lang="cs-CZ" sz="1100" b="1" dirty="0">
                          <a:solidFill>
                            <a:srgbClr val="FFFF00"/>
                          </a:solidFill>
                          <a:effectLst/>
                        </a:rPr>
                        <a:t>Investiční pobídky, péče o investory a cílený marketing </a:t>
                      </a:r>
                      <a:endParaRPr lang="cs-CZ" sz="1100" b="1" dirty="0" smtClean="0">
                        <a:solidFill>
                          <a:srgbClr val="FFFF00"/>
                        </a:solidFill>
                        <a:effectLst/>
                      </a:endParaRPr>
                    </a:p>
                    <a:p>
                      <a:pPr marL="0" indent="1080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cs-CZ" sz="1100" b="1" dirty="0" smtClean="0">
                          <a:solidFill>
                            <a:srgbClr val="FFFF00"/>
                          </a:solidFill>
                          <a:effectLst/>
                        </a:rPr>
                        <a:t>3.4 </a:t>
                      </a:r>
                      <a:r>
                        <a:rPr lang="cs-CZ" sz="1100" b="1" dirty="0">
                          <a:solidFill>
                            <a:srgbClr val="FFFF00"/>
                          </a:solidFill>
                          <a:effectLst/>
                        </a:rPr>
                        <a:t>Internacionalizace </a:t>
                      </a:r>
                      <a:endParaRPr lang="cs-CZ" sz="1100" b="1" dirty="0" smtClean="0">
                        <a:solidFill>
                          <a:srgbClr val="FFFF00"/>
                        </a:solidFill>
                        <a:effectLst/>
                      </a:endParaRPr>
                    </a:p>
                    <a:p>
                      <a:pPr marL="0" indent="1080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cs-CZ" sz="1100" b="1" dirty="0" smtClean="0">
                          <a:solidFill>
                            <a:srgbClr val="FFFF00"/>
                          </a:solidFill>
                          <a:effectLst/>
                        </a:rPr>
                        <a:t>3.5 </a:t>
                      </a:r>
                      <a:r>
                        <a:rPr lang="cs-CZ" sz="1100" b="1" dirty="0">
                          <a:solidFill>
                            <a:srgbClr val="FFFF00"/>
                          </a:solidFill>
                          <a:effectLst/>
                        </a:rPr>
                        <a:t>Kvalitní </a:t>
                      </a:r>
                      <a:r>
                        <a:rPr lang="cs-CZ" sz="1100" b="1" dirty="0" smtClean="0">
                          <a:solidFill>
                            <a:srgbClr val="FFFF00"/>
                          </a:solidFill>
                          <a:effectLst/>
                        </a:rPr>
                        <a:t>prognózy: </a:t>
                      </a:r>
                      <a:r>
                        <a:rPr lang="cs-CZ" sz="1100" b="1" dirty="0">
                          <a:solidFill>
                            <a:srgbClr val="FFFF00"/>
                          </a:solidFill>
                          <a:effectLst/>
                        </a:rPr>
                        <a:t>zdroj strategických informací pro podnikání a inovace </a:t>
                      </a:r>
                      <a:endParaRPr lang="cs-CZ" sz="1100" b="1" dirty="0" smtClean="0">
                        <a:solidFill>
                          <a:srgbClr val="FFFF00"/>
                        </a:solidFill>
                        <a:effectLst/>
                      </a:endParaRPr>
                    </a:p>
                    <a:p>
                      <a:pPr marL="0" indent="1080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cs-CZ" sz="1100" b="1" dirty="0" smtClean="0">
                          <a:solidFill>
                            <a:srgbClr val="FFFF00"/>
                          </a:solidFill>
                          <a:effectLst/>
                        </a:rPr>
                        <a:t>3.6 </a:t>
                      </a:r>
                      <a:r>
                        <a:rPr lang="cs-CZ" sz="1100" b="1" dirty="0">
                          <a:solidFill>
                            <a:srgbClr val="FFFF00"/>
                          </a:solidFill>
                          <a:effectLst/>
                        </a:rPr>
                        <a:t>Veřejný sektor: zdroj inovační poptávky a tvůrce regulace </a:t>
                      </a:r>
                      <a:endParaRPr lang="cs-CZ" sz="1100" b="1" dirty="0" smtClean="0">
                        <a:solidFill>
                          <a:srgbClr val="FFFF00"/>
                        </a:solidFill>
                        <a:effectLst/>
                      </a:endParaRPr>
                    </a:p>
                    <a:p>
                      <a:pPr marL="0" indent="10800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  <a:buFontTx/>
                        <a:buNone/>
                      </a:pPr>
                      <a:r>
                        <a:rPr lang="cs-CZ" sz="1200" b="1" dirty="0" smtClean="0">
                          <a:solidFill>
                            <a:srgbClr val="00FF00"/>
                          </a:solidFill>
                          <a:effectLst/>
                        </a:rPr>
                        <a:t>4</a:t>
                      </a:r>
                      <a:r>
                        <a:rPr lang="cs-CZ" sz="1200" b="1" dirty="0">
                          <a:solidFill>
                            <a:srgbClr val="00FF00"/>
                          </a:solidFill>
                          <a:effectLst/>
                        </a:rPr>
                        <a:t>. Lidé: hlavní nositelé nových nápadů a iniciátoři změn</a:t>
                      </a:r>
                      <a:r>
                        <a:rPr lang="cs-CZ" sz="1200" b="1" dirty="0">
                          <a:solidFill>
                            <a:srgbClr val="FFFF00"/>
                          </a:solidFill>
                          <a:effectLst/>
                        </a:rPr>
                        <a:t> </a:t>
                      </a:r>
                      <a:endParaRPr lang="cs-CZ" sz="1200" b="1" dirty="0" smtClean="0">
                        <a:solidFill>
                          <a:srgbClr val="FFFF00"/>
                        </a:solidFill>
                        <a:effectLst/>
                      </a:endParaRPr>
                    </a:p>
                    <a:p>
                      <a:pPr marL="0" indent="1080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cs-CZ" sz="1100" b="1" dirty="0" smtClean="0">
                          <a:solidFill>
                            <a:srgbClr val="FFFF00"/>
                          </a:solidFill>
                          <a:effectLst/>
                        </a:rPr>
                        <a:t>4.1 </a:t>
                      </a:r>
                      <a:r>
                        <a:rPr lang="cs-CZ" sz="1100" b="1" dirty="0">
                          <a:solidFill>
                            <a:srgbClr val="FFFF00"/>
                          </a:solidFill>
                          <a:effectLst/>
                        </a:rPr>
                        <a:t>Reforma vysokého školství </a:t>
                      </a:r>
                      <a:endParaRPr lang="cs-CZ" sz="1100" b="1" dirty="0" smtClean="0">
                        <a:solidFill>
                          <a:srgbClr val="FFFF00"/>
                        </a:solidFill>
                        <a:effectLst/>
                      </a:endParaRPr>
                    </a:p>
                    <a:p>
                      <a:pPr marL="0" indent="1080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cs-CZ" sz="1100" b="1" dirty="0" smtClean="0">
                          <a:solidFill>
                            <a:srgbClr val="FFFF00"/>
                          </a:solidFill>
                          <a:effectLst/>
                        </a:rPr>
                        <a:t>4.2 </a:t>
                      </a:r>
                      <a:r>
                        <a:rPr lang="cs-CZ" sz="1100" b="1" dirty="0">
                          <a:solidFill>
                            <a:srgbClr val="FFFF00"/>
                          </a:solidFill>
                          <a:effectLst/>
                        </a:rPr>
                        <a:t>Rozvoj systému celoživotního učení </a:t>
                      </a:r>
                      <a:endParaRPr lang="cs-CZ" sz="1100" b="1" dirty="0" smtClean="0">
                        <a:solidFill>
                          <a:srgbClr val="FFFF00"/>
                        </a:solidFill>
                        <a:effectLst/>
                      </a:endParaRPr>
                    </a:p>
                    <a:p>
                      <a:pPr marL="0" indent="1080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cs-CZ" sz="1100" b="1" dirty="0" smtClean="0">
                          <a:solidFill>
                            <a:srgbClr val="FFFF00"/>
                          </a:solidFill>
                          <a:effectLst/>
                        </a:rPr>
                        <a:t>4.3 </a:t>
                      </a:r>
                      <a:r>
                        <a:rPr lang="cs-CZ" sz="1100" b="1" dirty="0">
                          <a:solidFill>
                            <a:srgbClr val="FFFF00"/>
                          </a:solidFill>
                          <a:effectLst/>
                        </a:rPr>
                        <a:t>Změny obsahu vzdělávání: kreativita, podnikavost a klíčové kompetence </a:t>
                      </a:r>
                      <a:endParaRPr lang="cs-CZ" sz="1100" b="1" dirty="0" smtClean="0">
                        <a:solidFill>
                          <a:srgbClr val="FFFF00"/>
                        </a:solidFill>
                        <a:effectLst/>
                      </a:endParaRPr>
                    </a:p>
                    <a:p>
                      <a:pPr marL="355600" indent="-24765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cs-CZ" sz="1100" b="1" dirty="0" smtClean="0">
                          <a:solidFill>
                            <a:srgbClr val="FFFF00"/>
                          </a:solidFill>
                          <a:effectLst/>
                        </a:rPr>
                        <a:t>4.4 </a:t>
                      </a:r>
                      <a:r>
                        <a:rPr lang="cs-CZ" sz="1100" b="1" dirty="0">
                          <a:solidFill>
                            <a:srgbClr val="FFFF00"/>
                          </a:solidFill>
                          <a:effectLst/>
                        </a:rPr>
                        <a:t>Rozvoj kvalifikovaných pracovníků na národní úrovni a usnadnění vstupu, pobytu a zaměstnávání </a:t>
                      </a:r>
                      <a:r>
                        <a:rPr lang="cs-CZ" sz="1100" b="1" dirty="0" smtClean="0">
                          <a:solidFill>
                            <a:srgbClr val="FFFF00"/>
                          </a:solidFill>
                          <a:effectLst/>
                        </a:rPr>
                        <a:t>  kvalifikovaných </a:t>
                      </a:r>
                      <a:r>
                        <a:rPr lang="cs-CZ" sz="1100" b="1" dirty="0">
                          <a:solidFill>
                            <a:srgbClr val="FFFF00"/>
                          </a:solidFill>
                          <a:effectLst/>
                        </a:rPr>
                        <a:t>zahraničních pracovníků   </a:t>
                      </a:r>
                      <a:endParaRPr lang="cs-CZ" sz="1100" b="1" dirty="0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8744" marR="8744" marT="8744" marB="8744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764704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8005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394" name="Rectangle 2"/>
          <p:cNvSpPr>
            <a:spLocks noChangeArrowheads="1"/>
          </p:cNvSpPr>
          <p:nvPr/>
        </p:nvSpPr>
        <p:spPr bwMode="auto">
          <a:xfrm>
            <a:off x="981227" y="429367"/>
            <a:ext cx="7344816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+mn-ea"/>
                <a:cs typeface="Times New Roman" pitchFamily="18" charset="0"/>
              </a:rPr>
              <a:t>Hlavní komponenty integrační teorie udržitelného regionálního rozvoje</a:t>
            </a:r>
            <a:r>
              <a:rPr kumimoji="0" lang="cs-CZ" altLang="cs-CZ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Times New Roman" pitchFamily="18" charset="0"/>
              </a:rPr>
              <a:t> </a:t>
            </a:r>
            <a:endParaRPr kumimoji="0" lang="cs-CZ" altLang="cs-CZ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</a:endParaRPr>
          </a:p>
        </p:txBody>
      </p:sp>
      <p:sp>
        <p:nvSpPr>
          <p:cNvPr id="44035" name="Rectangle 3"/>
          <p:cNvSpPr>
            <a:spLocks noChangeArrowheads="1"/>
          </p:cNvSpPr>
          <p:nvPr/>
        </p:nvSpPr>
        <p:spPr bwMode="auto">
          <a:xfrm>
            <a:off x="854075" y="4595813"/>
            <a:ext cx="269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1200" b="0" i="0" u="none" strike="noStrike" kern="1200" cap="none" spc="0" normalizeH="0" baseline="0" noProof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. </a:t>
            </a:r>
            <a:endParaRPr kumimoji="0" lang="cs-CZ" altLang="cs-CZ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44036" name="Group 4"/>
          <p:cNvGrpSpPr>
            <a:grpSpLocks noChangeAspect="1"/>
          </p:cNvGrpSpPr>
          <p:nvPr/>
        </p:nvGrpSpPr>
        <p:grpSpPr bwMode="auto">
          <a:xfrm>
            <a:off x="617538" y="1701800"/>
            <a:ext cx="7921625" cy="4462463"/>
            <a:chOff x="1815" y="7251"/>
            <a:chExt cx="5760" cy="3168"/>
          </a:xfrm>
        </p:grpSpPr>
        <p:sp>
          <p:nvSpPr>
            <p:cNvPr id="44042" name="AutoShape 5"/>
            <p:cNvSpPr>
              <a:spLocks noChangeAspect="1" noChangeArrowheads="1"/>
            </p:cNvSpPr>
            <p:nvPr/>
          </p:nvSpPr>
          <p:spPr bwMode="auto">
            <a:xfrm>
              <a:off x="1815" y="7251"/>
              <a:ext cx="5760" cy="3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Blip>
                  <a:blip r:embed="rId2"/>
                </a:buBlip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Blip>
                  <a:blip r:embed="rId2"/>
                </a:buBlip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Blip>
                  <a:blip r:embed="rId2"/>
                </a:buBlip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Blip>
                  <a:blip r:embed="rId2"/>
                </a:buBlip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Blip>
                  <a:blip r:embed="rId2"/>
                </a:buBlip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Blip>
                  <a:blip r:embed="rId2"/>
                </a:buBlip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endParaRPr>
            </a:p>
          </p:txBody>
        </p:sp>
        <p:sp>
          <p:nvSpPr>
            <p:cNvPr id="46091" name="AutoShape 6"/>
            <p:cNvSpPr>
              <a:spLocks noChangeArrowheads="1"/>
            </p:cNvSpPr>
            <p:nvPr/>
          </p:nvSpPr>
          <p:spPr bwMode="auto">
            <a:xfrm>
              <a:off x="4277" y="8403"/>
              <a:ext cx="816" cy="779"/>
            </a:xfrm>
            <a:prstGeom prst="flowChartProcess">
              <a:avLst/>
            </a:prstGeom>
            <a:solidFill>
              <a:srgbClr val="FFFF00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lIns="0" tIns="0" rIns="0" bIns="0" anchor="ctr" anchorCtr="1"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Blip>
                  <a:blip r:embed="rId2"/>
                </a:buBlip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Blip>
                  <a:blip r:embed="rId2"/>
                </a:buBlip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Blip>
                  <a:blip r:embed="rId2"/>
                </a:buBlip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Blip>
                  <a:blip r:embed="rId2"/>
                </a:buBlip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Blip>
                  <a:blip r:embed="rId2"/>
                </a:buBlip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Blip>
                  <a:blip r:embed="rId2"/>
                </a:buBlip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12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0000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KPP</a:t>
              </a:r>
            </a:p>
          </p:txBody>
        </p:sp>
        <p:sp>
          <p:nvSpPr>
            <p:cNvPr id="44044" name="AutoShape 7"/>
            <p:cNvSpPr>
              <a:spLocks noChangeArrowheads="1"/>
            </p:cNvSpPr>
            <p:nvPr/>
          </p:nvSpPr>
          <p:spPr bwMode="auto">
            <a:xfrm>
              <a:off x="4263" y="7427"/>
              <a:ext cx="816" cy="744"/>
            </a:xfrm>
            <a:prstGeom prst="flowChartProcess">
              <a:avLst/>
            </a:prstGeom>
            <a:solidFill>
              <a:srgbClr val="FF0000"/>
            </a:solidFill>
            <a:ln w="28575">
              <a:solidFill>
                <a:srgbClr val="FFFF99"/>
              </a:solidFill>
              <a:prstDash val="sysDot"/>
              <a:miter lim="800000"/>
              <a:headEnd/>
              <a:tailEnd/>
            </a:ln>
          </p:spPr>
          <p:txBody>
            <a:bodyPr lIns="0" tIns="0" rIns="0" bIns="0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Blip>
                  <a:blip r:embed="rId2"/>
                </a:buBlip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Blip>
                  <a:blip r:embed="rId2"/>
                </a:buBlip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Blip>
                  <a:blip r:embed="rId2"/>
                </a:buBlip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Blip>
                  <a:blip r:embed="rId2"/>
                </a:buBlip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Blip>
                  <a:blip r:embed="rId2"/>
                </a:buBlip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Blip>
                  <a:blip r:embed="rId2"/>
                </a:buBlip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1200"/>
                </a:spcBef>
                <a:spcAft>
                  <a:spcPct val="20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1800" b="1" i="0" u="none" strike="noStrike" kern="1200" cap="none" spc="0" normalizeH="0" baseline="0" noProof="0" smtClean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HDP</a:t>
              </a:r>
              <a:endParaRPr kumimoji="0" lang="cs-CZ" altLang="cs-CZ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4045" name="AutoShape 8"/>
            <p:cNvSpPr>
              <a:spLocks noChangeArrowheads="1"/>
            </p:cNvSpPr>
            <p:nvPr/>
          </p:nvSpPr>
          <p:spPr bwMode="auto">
            <a:xfrm>
              <a:off x="3171" y="8403"/>
              <a:ext cx="790" cy="776"/>
            </a:xfrm>
            <a:prstGeom prst="flowChartProcess">
              <a:avLst/>
            </a:prstGeom>
            <a:solidFill>
              <a:srgbClr val="99FF33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lIns="0" tIns="0" rIns="0" bIns="0" anchor="ctr" anchorCtr="1"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Blip>
                  <a:blip r:embed="rId2"/>
                </a:buBlip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Blip>
                  <a:blip r:embed="rId2"/>
                </a:buBlip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Blip>
                  <a:blip r:embed="rId2"/>
                </a:buBlip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Blip>
                  <a:blip r:embed="rId2"/>
                </a:buBlip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Blip>
                  <a:blip r:embed="rId2"/>
                </a:buBlip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Blip>
                  <a:blip r:embed="rId2"/>
                </a:buBlip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12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180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IPF</a:t>
              </a:r>
            </a:p>
          </p:txBody>
        </p:sp>
        <p:sp>
          <p:nvSpPr>
            <p:cNvPr id="44046" name="AutoShape 9"/>
            <p:cNvSpPr>
              <a:spLocks noChangeArrowheads="1"/>
            </p:cNvSpPr>
            <p:nvPr/>
          </p:nvSpPr>
          <p:spPr bwMode="auto">
            <a:xfrm>
              <a:off x="5389" y="9405"/>
              <a:ext cx="841" cy="770"/>
            </a:xfrm>
            <a:prstGeom prst="flowChartProcess">
              <a:avLst/>
            </a:prstGeom>
            <a:solidFill>
              <a:srgbClr val="99FF33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anchor="ctr" anchorCtr="1"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Blip>
                  <a:blip r:embed="rId2"/>
                </a:buBlip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Blip>
                  <a:blip r:embed="rId2"/>
                </a:buBlip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Blip>
                  <a:blip r:embed="rId2"/>
                </a:buBlip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Blip>
                  <a:blip r:embed="rId2"/>
                </a:buBlip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Blip>
                  <a:blip r:embed="rId2"/>
                </a:buBlip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Blip>
                  <a:blip r:embed="rId2"/>
                </a:buBlip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12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180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VLZ</a:t>
              </a:r>
            </a:p>
          </p:txBody>
        </p:sp>
        <p:sp>
          <p:nvSpPr>
            <p:cNvPr id="44047" name="Line 10"/>
            <p:cNvSpPr>
              <a:spLocks noChangeShapeType="1"/>
            </p:cNvSpPr>
            <p:nvPr/>
          </p:nvSpPr>
          <p:spPr bwMode="auto">
            <a:xfrm flipH="1">
              <a:off x="5079" y="8835"/>
              <a:ext cx="288" cy="0"/>
            </a:xfrm>
            <a:prstGeom prst="line">
              <a:avLst/>
            </a:prstGeom>
            <a:noFill/>
            <a:ln w="31750">
              <a:solidFill>
                <a:srgbClr val="00FFFF"/>
              </a:solidFill>
              <a:round/>
              <a:headEnd type="arrow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1" i="0" u="none" strike="noStrike" kern="1200" cap="none" spc="0" normalizeH="0" baseline="0" noProof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4048" name="Line 11"/>
            <p:cNvSpPr>
              <a:spLocks noChangeShapeType="1"/>
            </p:cNvSpPr>
            <p:nvPr/>
          </p:nvSpPr>
          <p:spPr bwMode="auto">
            <a:xfrm flipH="1" flipV="1">
              <a:off x="5799" y="9203"/>
              <a:ext cx="0" cy="192"/>
            </a:xfrm>
            <a:prstGeom prst="line">
              <a:avLst/>
            </a:prstGeom>
            <a:noFill/>
            <a:ln w="31750">
              <a:solidFill>
                <a:srgbClr val="00FFFF"/>
              </a:solidFill>
              <a:round/>
              <a:headEnd type="triangle" w="lg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1" i="0" u="none" strike="noStrike" kern="1200" cap="none" spc="0" normalizeH="0" baseline="0" noProof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4049" name="Line 12"/>
            <p:cNvSpPr>
              <a:spLocks noChangeShapeType="1"/>
            </p:cNvSpPr>
            <p:nvPr/>
          </p:nvSpPr>
          <p:spPr bwMode="auto">
            <a:xfrm flipH="1" flipV="1">
              <a:off x="4695" y="8171"/>
              <a:ext cx="0" cy="232"/>
            </a:xfrm>
            <a:prstGeom prst="line">
              <a:avLst/>
            </a:prstGeom>
            <a:noFill/>
            <a:ln w="31750">
              <a:solidFill>
                <a:srgbClr val="00FFFF"/>
              </a:solidFill>
              <a:prstDash val="sysDot"/>
              <a:round/>
              <a:headEnd type="none" w="lg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1" i="0" u="none" strike="noStrike" kern="1200" cap="none" spc="0" normalizeH="0" baseline="0" noProof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4050" name="Oval 13"/>
            <p:cNvSpPr>
              <a:spLocks noChangeAspect="1" noChangeArrowheads="1"/>
            </p:cNvSpPr>
            <p:nvPr/>
          </p:nvSpPr>
          <p:spPr bwMode="auto">
            <a:xfrm>
              <a:off x="5367" y="8403"/>
              <a:ext cx="864" cy="816"/>
            </a:xfrm>
            <a:prstGeom prst="ellipse">
              <a:avLst/>
            </a:prstGeom>
            <a:solidFill>
              <a:srgbClr val="FFCC00"/>
            </a:solidFill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Blip>
                  <a:blip r:embed="rId2"/>
                </a:buBlip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Blip>
                  <a:blip r:embed="rId2"/>
                </a:buBlip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Blip>
                  <a:blip r:embed="rId2"/>
                </a:buBlip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Blip>
                  <a:blip r:embed="rId2"/>
                </a:buBlip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Blip>
                  <a:blip r:embed="rId2"/>
                </a:buBlip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Blip>
                  <a:blip r:embed="rId2"/>
                </a:buBlip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1200" b="1" i="0" u="none" strike="noStrike" kern="1200" cap="none" spc="0" normalizeH="0" baseline="0" noProof="0" smtClean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Odchylky od KPP</a:t>
              </a:r>
              <a:endParaRPr kumimoji="0" lang="cs-CZ" alt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4051" name="Line 14"/>
            <p:cNvSpPr>
              <a:spLocks noChangeShapeType="1"/>
            </p:cNvSpPr>
            <p:nvPr/>
          </p:nvSpPr>
          <p:spPr bwMode="auto">
            <a:xfrm flipH="1">
              <a:off x="3975" y="8835"/>
              <a:ext cx="288" cy="1"/>
            </a:xfrm>
            <a:prstGeom prst="line">
              <a:avLst/>
            </a:prstGeom>
            <a:noFill/>
            <a:ln w="31750">
              <a:solidFill>
                <a:srgbClr val="00FFFF"/>
              </a:solidFill>
              <a:round/>
              <a:headEnd type="triangle" w="lg" len="med"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1" i="0" u="none" strike="noStrike" kern="1200" cap="none" spc="0" normalizeH="0" baseline="0" noProof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44037" name="Text Box 15"/>
          <p:cNvSpPr txBox="1">
            <a:spLocks noChangeArrowheads="1"/>
          </p:cNvSpPr>
          <p:nvPr/>
        </p:nvSpPr>
        <p:spPr bwMode="auto">
          <a:xfrm>
            <a:off x="5219700" y="3789363"/>
            <a:ext cx="144463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4038" name="Rectangle 16"/>
          <p:cNvSpPr>
            <a:spLocks noChangeArrowheads="1"/>
          </p:cNvSpPr>
          <p:nvPr/>
        </p:nvSpPr>
        <p:spPr bwMode="auto">
          <a:xfrm>
            <a:off x="755650" y="6237288"/>
            <a:ext cx="23939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Zdroj: vlastní výzkum.</a:t>
            </a:r>
          </a:p>
        </p:txBody>
      </p:sp>
      <p:sp>
        <p:nvSpPr>
          <p:cNvPr id="44039" name="Tlačítko akce: Vlastní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057650" y="4954588"/>
            <a:ext cx="1042988" cy="10414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FF33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Ctr="1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1800" b="1" i="0" u="none" strike="noStrike" kern="1200" cap="none" spc="0" normalizeH="0" baseline="0" noProof="0" smtClean="0">
              <a:ln>
                <a:noFill/>
              </a:ln>
              <a:solidFill>
                <a:srgbClr val="CC33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4040" name="Line 11"/>
          <p:cNvSpPr>
            <a:spLocks noChangeShapeType="1"/>
          </p:cNvSpPr>
          <p:nvPr/>
        </p:nvSpPr>
        <p:spPr bwMode="auto">
          <a:xfrm flipV="1">
            <a:off x="4579938" y="4418013"/>
            <a:ext cx="0" cy="327025"/>
          </a:xfrm>
          <a:prstGeom prst="line">
            <a:avLst/>
          </a:prstGeom>
          <a:noFill/>
          <a:ln w="31750">
            <a:solidFill>
              <a:srgbClr val="00FFFF"/>
            </a:solidFill>
            <a:round/>
            <a:headEnd type="triangle" w="lg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1" i="0" u="none" strike="noStrike" kern="1200" cap="none" spc="0" normalizeH="0" baseline="0" noProof="0" smtClean="0">
              <a:ln>
                <a:noFill/>
              </a:ln>
              <a:solidFill>
                <a:srgbClr val="CC33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4041" name="AutoShape 6"/>
          <p:cNvSpPr>
            <a:spLocks noChangeArrowheads="1"/>
          </p:cNvSpPr>
          <p:nvPr/>
        </p:nvSpPr>
        <p:spPr bwMode="auto">
          <a:xfrm>
            <a:off x="4013200" y="4735513"/>
            <a:ext cx="1103313" cy="1093787"/>
          </a:xfrm>
          <a:prstGeom prst="flowChartProcess">
            <a:avLst/>
          </a:prstGeom>
          <a:solidFill>
            <a:srgbClr val="FFFF00"/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lIns="0" tIns="0" rIns="0" bIns="0" anchor="ctr" anchorCtr="1"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99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cs-CZ" altLang="cs-CZ" sz="1900" b="1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KSP</a:t>
            </a:r>
          </a:p>
        </p:txBody>
      </p:sp>
    </p:spTree>
    <p:extLst>
      <p:ext uri="{BB962C8B-B14F-4D97-AF65-F5344CB8AC3E}">
        <p14:creationId xmlns:p14="http://schemas.microsoft.com/office/powerpoint/2010/main" val="33485223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916" y="548680"/>
            <a:ext cx="9010579" cy="864096"/>
          </a:xfrm>
        </p:spPr>
        <p:txBody>
          <a:bodyPr>
            <a:normAutofit/>
          </a:bodyPr>
          <a:lstStyle/>
          <a:p>
            <a:pPr algn="ctr"/>
            <a:r>
              <a:rPr lang="cs-CZ" sz="3200" dirty="0" smtClean="0"/>
              <a:t>Hodnocení regionální konkurenceschopnosti v ČR</a:t>
            </a:r>
            <a:endParaRPr lang="cs-CZ" sz="3200" dirty="0"/>
          </a:p>
        </p:txBody>
      </p:sp>
      <p:pic>
        <p:nvPicPr>
          <p:cNvPr id="4" name="Zástupný symbol pro obsah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628800"/>
            <a:ext cx="7776864" cy="48965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98520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ln>
            <a:solidFill>
              <a:schemeClr val="bg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cs-CZ" dirty="0" smtClean="0"/>
              <a:t/>
            </a:r>
            <a:br>
              <a:rPr lang="cs-CZ" dirty="0" smtClean="0"/>
            </a:br>
            <a:r>
              <a:rPr lang="cs-CZ" sz="3100" dirty="0"/>
              <a:t>H</a:t>
            </a:r>
            <a:r>
              <a:rPr lang="cs-CZ" sz="3100" dirty="0" smtClean="0"/>
              <a:t>odnocení regionální </a:t>
            </a:r>
            <a:r>
              <a:rPr lang="cs-CZ" sz="3100" dirty="0"/>
              <a:t>konkurenceschopnosti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704184"/>
          </a:xfrm>
        </p:spPr>
        <p:txBody>
          <a:bodyPr>
            <a:normAutofit fontScale="85000" lnSpcReduction="10000"/>
          </a:bodyPr>
          <a:lstStyle/>
          <a:p>
            <a:pPr lvl="0" hangingPunct="0"/>
            <a:r>
              <a:rPr lang="cs-CZ" sz="3200" b="1" dirty="0"/>
              <a:t>vnější </a:t>
            </a:r>
            <a:r>
              <a:rPr lang="cs-CZ" sz="3200" b="1" dirty="0" smtClean="0"/>
              <a:t>pojetí </a:t>
            </a:r>
            <a:r>
              <a:rPr lang="cs-CZ" sz="3200" dirty="0" smtClean="0"/>
              <a:t>– </a:t>
            </a:r>
            <a:r>
              <a:rPr lang="cs-CZ" sz="3200" dirty="0"/>
              <a:t>hodnocení na základě exportní výkonnosti (indikátory typu objemu dovozu a vývozu, výkonové bilance, indexů komparativních výhod atd.)</a:t>
            </a:r>
          </a:p>
          <a:p>
            <a:pPr lvl="0" hangingPunct="0"/>
            <a:r>
              <a:rPr lang="cs-CZ" sz="3200" b="1" dirty="0"/>
              <a:t>agregátní </a:t>
            </a:r>
            <a:r>
              <a:rPr lang="cs-CZ" sz="3200" b="1" dirty="0" smtClean="0"/>
              <a:t>pojetí </a:t>
            </a:r>
            <a:r>
              <a:rPr lang="cs-CZ" sz="3200" dirty="0" smtClean="0"/>
              <a:t>– </a:t>
            </a:r>
            <a:r>
              <a:rPr lang="cs-CZ" sz="3200" dirty="0"/>
              <a:t>komparativní hodnocení na základě produktivity ekonomiky (indikátory růstu HDP či životní úrovně, zaměstnanosti </a:t>
            </a:r>
            <a:r>
              <a:rPr lang="cs-CZ" sz="3200" dirty="0" smtClean="0"/>
              <a:t>atd.)</a:t>
            </a:r>
          </a:p>
          <a:p>
            <a:pPr lvl="0" hangingPunct="0"/>
            <a:r>
              <a:rPr lang="cs-CZ" sz="3200" b="1" dirty="0" smtClean="0"/>
              <a:t>širší </a:t>
            </a:r>
            <a:r>
              <a:rPr lang="cs-CZ" sz="3200" b="1" dirty="0"/>
              <a:t>pojetí </a:t>
            </a:r>
            <a:r>
              <a:rPr lang="cs-CZ" sz="3200" dirty="0" smtClean="0"/>
              <a:t>–</a:t>
            </a:r>
            <a:r>
              <a:rPr lang="cs-CZ" sz="3200" dirty="0"/>
              <a:t> </a:t>
            </a:r>
            <a:r>
              <a:rPr lang="cs-CZ" sz="3200" dirty="0" smtClean="0"/>
              <a:t>komplexní </a:t>
            </a:r>
            <a:r>
              <a:rPr lang="cs-CZ" sz="3200" dirty="0"/>
              <a:t>postižení vztahů mezi jednotlivými determinantami ekonomického rozvoje (včetně faktorů kvalitu života) příp. zdůrazňující celkovou udržitelnost ekonomického rozvoje</a:t>
            </a:r>
          </a:p>
        </p:txBody>
      </p:sp>
    </p:spTree>
    <p:extLst>
      <p:ext uri="{BB962C8B-B14F-4D97-AF65-F5344CB8AC3E}">
        <p14:creationId xmlns:p14="http://schemas.microsoft.com/office/powerpoint/2010/main" val="2676648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pic>
        <p:nvPicPr>
          <p:cNvPr id="4505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540" y="404664"/>
            <a:ext cx="8570920" cy="61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99FF33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7938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" name="Picture 2" descr="E:\RE2\Faktory JPEG 600dpi- 29 barev. mapek\20 Nezaměstanost+KP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529" y="404664"/>
            <a:ext cx="8384942" cy="61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0723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10000">
              <a:schemeClr val="bg2"/>
            </a:gs>
            <a:gs pos="100000">
              <a:schemeClr val="bg1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8653348" cy="61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2165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200" dirty="0" smtClean="0"/>
              <a:t>Regionální konkurenceschopnost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632176"/>
          </a:xfrm>
        </p:spPr>
        <p:txBody>
          <a:bodyPr>
            <a:normAutofit fontScale="92500" lnSpcReduction="20000"/>
          </a:bodyPr>
          <a:lstStyle/>
          <a:p>
            <a:pPr hangingPunct="0"/>
            <a:r>
              <a:rPr lang="cs-CZ" sz="3200" b="1" dirty="0" smtClean="0"/>
              <a:t>Definice Evropské komise</a:t>
            </a:r>
          </a:p>
          <a:p>
            <a:pPr lvl="1" hangingPunct="0"/>
            <a:r>
              <a:rPr lang="cs-CZ" sz="2800" dirty="0" smtClean="0"/>
              <a:t>dlouhodobá </a:t>
            </a:r>
            <a:r>
              <a:rPr lang="cs-CZ" sz="2800" dirty="0"/>
              <a:t>schopnost vytvářet relativně vysoký příjem a úroveň zaměstnanosti při vystavení mezinárodní </a:t>
            </a:r>
            <a:r>
              <a:rPr lang="cs-CZ" sz="2800" dirty="0" smtClean="0"/>
              <a:t>konkurenci</a:t>
            </a:r>
          </a:p>
          <a:p>
            <a:pPr hangingPunct="0"/>
            <a:r>
              <a:rPr lang="cs-CZ" sz="3200" b="1" dirty="0" smtClean="0"/>
              <a:t>Typy hodnocení</a:t>
            </a:r>
          </a:p>
          <a:p>
            <a:pPr lvl="1" hangingPunct="0"/>
            <a:r>
              <a:rPr lang="cs-CZ" sz="2800" dirty="0"/>
              <a:t>ú</a:t>
            </a:r>
            <a:r>
              <a:rPr lang="cs-CZ" sz="2800" dirty="0" smtClean="0"/>
              <a:t>roveň </a:t>
            </a:r>
            <a:r>
              <a:rPr lang="cs-CZ" sz="2800" b="1" dirty="0" smtClean="0"/>
              <a:t>meta</a:t>
            </a:r>
            <a:r>
              <a:rPr lang="cs-CZ" sz="2800" dirty="0" smtClean="0"/>
              <a:t> - rozvojová </a:t>
            </a:r>
            <a:r>
              <a:rPr lang="cs-CZ" sz="2800" dirty="0"/>
              <a:t>orientace </a:t>
            </a:r>
            <a:r>
              <a:rPr lang="cs-CZ" sz="2800" dirty="0" smtClean="0"/>
              <a:t>společnosti</a:t>
            </a:r>
            <a:endParaRPr lang="cs-CZ" sz="2800" dirty="0"/>
          </a:p>
          <a:p>
            <a:pPr lvl="1" hangingPunct="0"/>
            <a:r>
              <a:rPr lang="cs-CZ" sz="2800" dirty="0" smtClean="0"/>
              <a:t>úroveň </a:t>
            </a:r>
            <a:r>
              <a:rPr lang="cs-CZ" sz="2800" b="1" dirty="0" smtClean="0"/>
              <a:t>makro</a:t>
            </a:r>
            <a:r>
              <a:rPr lang="cs-CZ" sz="2800" dirty="0" smtClean="0"/>
              <a:t> - stabilní </a:t>
            </a:r>
            <a:r>
              <a:rPr lang="cs-CZ" sz="2800" dirty="0"/>
              <a:t>rámec ekonomického </a:t>
            </a:r>
            <a:r>
              <a:rPr lang="cs-CZ" sz="2800" dirty="0" smtClean="0"/>
              <a:t>rozvoje</a:t>
            </a:r>
          </a:p>
          <a:p>
            <a:pPr lvl="1" hangingPunct="0"/>
            <a:r>
              <a:rPr lang="cs-CZ" sz="2800" dirty="0" smtClean="0"/>
              <a:t>úroveň </a:t>
            </a:r>
            <a:r>
              <a:rPr lang="cs-CZ" sz="2800" b="1" dirty="0" smtClean="0"/>
              <a:t>mezo</a:t>
            </a:r>
            <a:r>
              <a:rPr lang="cs-CZ" sz="2800" dirty="0"/>
              <a:t> </a:t>
            </a:r>
            <a:r>
              <a:rPr lang="cs-CZ" sz="2800" dirty="0" smtClean="0"/>
              <a:t>- jednotlivé </a:t>
            </a:r>
            <a:r>
              <a:rPr lang="cs-CZ" sz="2800" dirty="0"/>
              <a:t>politiky a podpůrné instituce orientované na posilování </a:t>
            </a:r>
            <a:r>
              <a:rPr lang="cs-CZ" sz="2800" dirty="0" smtClean="0"/>
              <a:t>konkurenceschopnosti</a:t>
            </a:r>
          </a:p>
          <a:p>
            <a:pPr lvl="1" hangingPunct="0"/>
            <a:r>
              <a:rPr lang="cs-CZ" sz="2800" dirty="0" smtClean="0"/>
              <a:t>úroveň </a:t>
            </a:r>
            <a:r>
              <a:rPr lang="cs-CZ" sz="2800" b="1" dirty="0" smtClean="0"/>
              <a:t>mikro</a:t>
            </a:r>
            <a:r>
              <a:rPr lang="cs-CZ" sz="2800" dirty="0" smtClean="0"/>
              <a:t> - firmy </a:t>
            </a:r>
            <a:r>
              <a:rPr lang="cs-CZ" sz="2800" dirty="0"/>
              <a:t>a jejich </a:t>
            </a:r>
            <a:r>
              <a:rPr lang="cs-CZ" sz="2800" dirty="0" smtClean="0"/>
              <a:t>seskupení </a:t>
            </a:r>
          </a:p>
          <a:p>
            <a:pPr lvl="1" hangingPunct="0"/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895136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cs-CZ" sz="2800" dirty="0" smtClean="0"/>
              <a:t>Regionální konkurenceschopnost versus konkurenceschopnost firem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dlouhodobé </a:t>
            </a:r>
            <a:r>
              <a:rPr lang="cs-CZ" dirty="0" smtClean="0"/>
              <a:t>snižování konkurenceschopnosti </a:t>
            </a:r>
            <a:r>
              <a:rPr lang="cs-CZ" dirty="0"/>
              <a:t>států nebo jejich regionů nevede k jejich „vytlačení z </a:t>
            </a:r>
            <a:r>
              <a:rPr lang="cs-CZ" dirty="0" smtClean="0"/>
              <a:t>trhu“ ale „pouze“</a:t>
            </a:r>
            <a:r>
              <a:rPr lang="cs-CZ" dirty="0"/>
              <a:t> </a:t>
            </a:r>
            <a:r>
              <a:rPr lang="cs-CZ" dirty="0" smtClean="0"/>
              <a:t>k </a:t>
            </a:r>
            <a:r>
              <a:rPr lang="cs-CZ" dirty="0"/>
              <a:t>adekvátnímu </a:t>
            </a:r>
            <a:r>
              <a:rPr lang="cs-CZ" dirty="0" smtClean="0"/>
              <a:t>snížení životní </a:t>
            </a:r>
            <a:r>
              <a:rPr lang="cs-CZ" dirty="0"/>
              <a:t>úrovně jejich obyvatelstva, spojenému s následným </a:t>
            </a:r>
            <a:r>
              <a:rPr lang="cs-CZ" dirty="0" smtClean="0"/>
              <a:t>poklesem jejich </a:t>
            </a:r>
            <a:r>
              <a:rPr lang="cs-CZ" dirty="0"/>
              <a:t>všeobecné politicko-ekonomické </a:t>
            </a:r>
            <a:r>
              <a:rPr lang="cs-CZ" dirty="0" smtClean="0"/>
              <a:t>pozice</a:t>
            </a:r>
          </a:p>
          <a:p>
            <a:r>
              <a:rPr lang="cs-CZ" dirty="0" smtClean="0"/>
              <a:t>existence </a:t>
            </a:r>
            <a:r>
              <a:rPr lang="cs-CZ" dirty="0"/>
              <a:t>protichůdných </a:t>
            </a:r>
            <a:r>
              <a:rPr lang="cs-CZ" dirty="0" smtClean="0"/>
              <a:t>zájmů - např</a:t>
            </a:r>
            <a:r>
              <a:rPr lang="cs-CZ" dirty="0"/>
              <a:t>. </a:t>
            </a:r>
            <a:r>
              <a:rPr lang="cs-CZ" dirty="0" smtClean="0"/>
              <a:t>snižování </a:t>
            </a:r>
            <a:r>
              <a:rPr lang="cs-CZ" dirty="0"/>
              <a:t>počtu pracovních míst </a:t>
            </a:r>
            <a:r>
              <a:rPr lang="cs-CZ" dirty="0" smtClean="0"/>
              <a:t>firmami v </a:t>
            </a:r>
            <a:r>
              <a:rPr lang="cs-CZ" dirty="0"/>
              <a:t>zájmu </a:t>
            </a:r>
            <a:r>
              <a:rPr lang="cs-CZ" dirty="0" smtClean="0"/>
              <a:t>udržení </a:t>
            </a:r>
            <a:r>
              <a:rPr lang="cs-CZ" dirty="0"/>
              <a:t>konkurenceschopnosti s návaznými negativními dopady na ž</a:t>
            </a:r>
            <a:r>
              <a:rPr lang="cs-CZ" dirty="0" smtClean="0"/>
              <a:t>ivotní úroveň obyvatel regionu</a:t>
            </a:r>
          </a:p>
          <a:p>
            <a:pPr marL="0" indent="0">
              <a:buNone/>
            </a:pPr>
            <a:r>
              <a:rPr lang="cs-CZ" dirty="0"/>
              <a:t>→</a:t>
            </a:r>
            <a:r>
              <a:rPr lang="cs-CZ" dirty="0" smtClean="0"/>
              <a:t>Konkurenceschopnost </a:t>
            </a:r>
            <a:r>
              <a:rPr lang="cs-CZ" dirty="0"/>
              <a:t>regionů a zemí tedy nelze chápat jen jako </a:t>
            </a:r>
            <a:r>
              <a:rPr lang="cs-CZ" dirty="0" smtClean="0"/>
              <a:t>prostou agregaci </a:t>
            </a:r>
            <a:r>
              <a:rPr lang="cs-CZ" dirty="0"/>
              <a:t>konkurenceschopnosti odpovídajících podnikatelských subjektů.</a:t>
            </a:r>
          </a:p>
        </p:txBody>
      </p:sp>
    </p:spTree>
    <p:extLst>
      <p:ext uri="{BB962C8B-B14F-4D97-AF65-F5344CB8AC3E}">
        <p14:creationId xmlns:p14="http://schemas.microsoft.com/office/powerpoint/2010/main" val="3398035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cs-CZ" sz="2800" dirty="0" smtClean="0"/>
              <a:t>WEF – hodnocení konkurenceschopnosti – metodika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pPr marL="0" indent="0">
              <a:buNone/>
            </a:pPr>
            <a:endParaRPr lang="cs-CZ" sz="1600" dirty="0" smtClean="0"/>
          </a:p>
          <a:p>
            <a:pPr marL="0" indent="0">
              <a:buNone/>
            </a:pPr>
            <a:endParaRPr lang="cs-CZ" sz="1600" dirty="0"/>
          </a:p>
          <a:p>
            <a:pPr marL="0" indent="0" algn="ctr">
              <a:buNone/>
            </a:pPr>
            <a:r>
              <a:rPr lang="cs-CZ" sz="1200" dirty="0" smtClean="0"/>
              <a:t>Zdroj: Global </a:t>
            </a:r>
            <a:r>
              <a:rPr lang="cs-CZ" sz="1200" dirty="0"/>
              <a:t>C</a:t>
            </a:r>
            <a:r>
              <a:rPr lang="cs-CZ" sz="1200" dirty="0" smtClean="0"/>
              <a:t>ompetitiveness Report, 2016</a:t>
            </a:r>
            <a:endParaRPr lang="cs-CZ" sz="12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6792"/>
            <a:ext cx="8266094" cy="4611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8199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395536" y="620688"/>
            <a:ext cx="8568952" cy="504056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2400" dirty="0"/>
              <a:t/>
            </a:r>
            <a:br>
              <a:rPr lang="cs-CZ" sz="2400" dirty="0"/>
            </a:b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2400" dirty="0"/>
              <a:t/>
            </a:r>
            <a:br>
              <a:rPr lang="cs-CZ" sz="2400" dirty="0"/>
            </a:br>
            <a:r>
              <a:rPr lang="cs-CZ" sz="2400" dirty="0" smtClean="0"/>
              <a:t>          </a:t>
            </a:r>
            <a:r>
              <a:rPr lang="cs-CZ" sz="2400" b="1" dirty="0" smtClean="0"/>
              <a:t>Užitá metodika hodnocení regionální konkurenceschopnosti</a:t>
            </a:r>
            <a:r>
              <a:rPr lang="cs-CZ" sz="2400" dirty="0"/>
              <a:t/>
            </a:r>
            <a:br>
              <a:rPr lang="cs-CZ" sz="2400" dirty="0"/>
            </a:b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2000" b="1" dirty="0" smtClean="0">
                <a:solidFill>
                  <a:srgbClr val="00B050"/>
                </a:solidFill>
              </a:rPr>
              <a:t/>
            </a:r>
            <a:br>
              <a:rPr lang="cs-CZ" sz="2000" b="1" dirty="0" smtClean="0">
                <a:solidFill>
                  <a:srgbClr val="00B050"/>
                </a:solidFill>
              </a:rPr>
            </a:br>
            <a:r>
              <a:rPr lang="cs-CZ" sz="2000" b="1" dirty="0">
                <a:solidFill>
                  <a:srgbClr val="00B050"/>
                </a:solidFill>
              </a:rPr>
              <a:t/>
            </a:r>
            <a:br>
              <a:rPr lang="cs-CZ" sz="2000" b="1" dirty="0">
                <a:solidFill>
                  <a:srgbClr val="00B050"/>
                </a:solidFill>
              </a:rPr>
            </a:br>
            <a:r>
              <a:rPr lang="cs-CZ" sz="2000" b="1" dirty="0" smtClean="0">
                <a:solidFill>
                  <a:srgbClr val="00B050"/>
                </a:solidFill>
              </a:rPr>
              <a:t/>
            </a:r>
            <a:br>
              <a:rPr lang="cs-CZ" sz="2000" b="1" dirty="0" smtClean="0">
                <a:solidFill>
                  <a:srgbClr val="00B050"/>
                </a:solidFill>
              </a:rPr>
            </a:br>
            <a:r>
              <a:rPr lang="cs-CZ" sz="2000" b="1" dirty="0">
                <a:solidFill>
                  <a:srgbClr val="00B050"/>
                </a:solidFill>
              </a:rPr>
              <a:t/>
            </a:r>
            <a:br>
              <a:rPr lang="cs-CZ" sz="2000" b="1" dirty="0">
                <a:solidFill>
                  <a:srgbClr val="00B050"/>
                </a:solidFill>
              </a:rPr>
            </a:br>
            <a:r>
              <a:rPr lang="cs-CZ" sz="2000" b="1" dirty="0" smtClean="0">
                <a:solidFill>
                  <a:srgbClr val="00B050"/>
                </a:solidFill>
              </a:rPr>
              <a:t/>
            </a:r>
            <a:br>
              <a:rPr lang="cs-CZ" sz="2000" b="1" dirty="0" smtClean="0">
                <a:solidFill>
                  <a:srgbClr val="00B050"/>
                </a:solidFill>
              </a:rPr>
            </a:br>
            <a:r>
              <a:rPr lang="cs-CZ" sz="2000" b="1" dirty="0" smtClean="0">
                <a:solidFill>
                  <a:srgbClr val="00B050"/>
                </a:solidFill>
              </a:rPr>
              <a:t/>
            </a:r>
            <a:br>
              <a:rPr lang="cs-CZ" sz="2000" b="1" dirty="0" smtClean="0">
                <a:solidFill>
                  <a:srgbClr val="00B050"/>
                </a:solidFill>
              </a:rPr>
            </a:br>
            <a:r>
              <a:rPr lang="cs-CZ" sz="2000" b="1" dirty="0" smtClean="0">
                <a:solidFill>
                  <a:srgbClr val="00B050"/>
                </a:solidFill>
              </a:rPr>
              <a:t/>
            </a:r>
            <a:br>
              <a:rPr lang="cs-CZ" sz="2000" b="1" dirty="0" smtClean="0">
                <a:solidFill>
                  <a:srgbClr val="00B050"/>
                </a:solidFill>
              </a:rPr>
            </a:br>
            <a:r>
              <a:rPr lang="cs-CZ" sz="2000" b="1" dirty="0" smtClean="0">
                <a:solidFill>
                  <a:srgbClr val="00B050"/>
                </a:solidFill>
              </a:rPr>
              <a:t/>
            </a:r>
            <a:br>
              <a:rPr lang="cs-CZ" sz="2000" b="1" dirty="0" smtClean="0">
                <a:solidFill>
                  <a:srgbClr val="00B050"/>
                </a:solidFill>
              </a:rPr>
            </a:br>
            <a:r>
              <a:rPr lang="cs-CZ" sz="3100" dirty="0" smtClean="0">
                <a:solidFill>
                  <a:srgbClr val="00B050"/>
                </a:solidFill>
              </a:rPr>
              <a:t>Hlavní </a:t>
            </a:r>
            <a:r>
              <a:rPr lang="cs-CZ" sz="3100" dirty="0">
                <a:solidFill>
                  <a:srgbClr val="00B050"/>
                </a:solidFill>
              </a:rPr>
              <a:t>pilíře konkurenceschopnosti</a:t>
            </a:r>
            <a:r>
              <a:rPr lang="cs-CZ" sz="3100" dirty="0" smtClean="0">
                <a:solidFill>
                  <a:srgbClr val="00B050"/>
                </a:solidFill>
              </a:rPr>
              <a:t>:</a:t>
            </a:r>
            <a:r>
              <a:rPr lang="cs-CZ" sz="2000" b="1" dirty="0" smtClean="0">
                <a:solidFill>
                  <a:srgbClr val="00B050"/>
                </a:solidFill>
              </a:rPr>
              <a:t/>
            </a:r>
            <a:br>
              <a:rPr lang="cs-CZ" sz="2000" b="1" dirty="0" smtClean="0">
                <a:solidFill>
                  <a:srgbClr val="00B050"/>
                </a:solidFill>
              </a:rPr>
            </a:br>
            <a:r>
              <a:rPr lang="cs-CZ" sz="1800" b="1" dirty="0" smtClean="0">
                <a:solidFill>
                  <a:srgbClr val="CC6600"/>
                </a:solidFill>
              </a:rPr>
              <a:t>1</a:t>
            </a:r>
            <a:r>
              <a:rPr lang="cs-CZ" sz="1800" b="1" dirty="0">
                <a:solidFill>
                  <a:srgbClr val="CC6600"/>
                </a:solidFill>
              </a:rPr>
              <a:t>. Instituce</a:t>
            </a:r>
            <a:br>
              <a:rPr lang="cs-CZ" sz="1800" b="1" dirty="0">
                <a:solidFill>
                  <a:srgbClr val="CC6600"/>
                </a:solidFill>
              </a:rPr>
            </a:br>
            <a:r>
              <a:rPr lang="cs-CZ" sz="1800" b="1" dirty="0" smtClean="0">
                <a:solidFill>
                  <a:srgbClr val="CC6600"/>
                </a:solidFill>
              </a:rPr>
              <a:t>2. Infrastruktura</a:t>
            </a:r>
            <a:br>
              <a:rPr lang="cs-CZ" sz="1800" b="1" dirty="0" smtClean="0">
                <a:solidFill>
                  <a:srgbClr val="CC6600"/>
                </a:solidFill>
              </a:rPr>
            </a:br>
            <a:r>
              <a:rPr lang="cs-CZ" sz="1800" b="1" dirty="0" smtClean="0">
                <a:solidFill>
                  <a:srgbClr val="CC6600"/>
                </a:solidFill>
              </a:rPr>
              <a:t>3. Makroekonomické prostředí</a:t>
            </a:r>
            <a:r>
              <a:rPr lang="cs-CZ" sz="1800" b="1" dirty="0">
                <a:solidFill>
                  <a:srgbClr val="CC6600"/>
                </a:solidFill>
              </a:rPr>
              <a:t/>
            </a:r>
            <a:br>
              <a:rPr lang="cs-CZ" sz="1800" b="1" dirty="0">
                <a:solidFill>
                  <a:srgbClr val="CC6600"/>
                </a:solidFill>
              </a:rPr>
            </a:br>
            <a:r>
              <a:rPr lang="cs-CZ" sz="1800" b="1" dirty="0">
                <a:solidFill>
                  <a:srgbClr val="CC6600"/>
                </a:solidFill>
              </a:rPr>
              <a:t>4. Zdraví a </a:t>
            </a:r>
            <a:r>
              <a:rPr lang="cs-CZ" sz="1800" b="1" dirty="0" smtClean="0">
                <a:solidFill>
                  <a:srgbClr val="CC6600"/>
                </a:solidFill>
              </a:rPr>
              <a:t>primární vzdělání</a:t>
            </a:r>
            <a:br>
              <a:rPr lang="cs-CZ" sz="1800" b="1" dirty="0" smtClean="0">
                <a:solidFill>
                  <a:srgbClr val="CC6600"/>
                </a:solidFill>
              </a:rPr>
            </a:br>
            <a:r>
              <a:rPr lang="cs-CZ" sz="1800" b="1" dirty="0" smtClean="0">
                <a:solidFill>
                  <a:srgbClr val="CC6600"/>
                </a:solidFill>
              </a:rPr>
              <a:t>5. </a:t>
            </a:r>
            <a:r>
              <a:rPr lang="cs-CZ" sz="1800" b="1" dirty="0">
                <a:solidFill>
                  <a:srgbClr val="CC6600"/>
                </a:solidFill>
              </a:rPr>
              <a:t>Vyšší vzdělání, celoživotní </a:t>
            </a:r>
            <a:r>
              <a:rPr lang="cs-CZ" sz="1800" b="1" dirty="0" smtClean="0">
                <a:solidFill>
                  <a:srgbClr val="CC6600"/>
                </a:solidFill>
              </a:rPr>
              <a:t>vzdělávání</a:t>
            </a:r>
            <a:br>
              <a:rPr lang="cs-CZ" sz="1800" b="1" dirty="0" smtClean="0">
                <a:solidFill>
                  <a:srgbClr val="CC6600"/>
                </a:solidFill>
              </a:rPr>
            </a:br>
            <a:r>
              <a:rPr lang="cs-CZ" sz="1800" b="1" dirty="0" smtClean="0">
                <a:solidFill>
                  <a:srgbClr val="CC6600"/>
                </a:solidFill>
              </a:rPr>
              <a:t>6. Efektivnost trhu zboží a služeb</a:t>
            </a:r>
            <a:r>
              <a:rPr lang="cs-CZ" sz="1800" b="1" dirty="0">
                <a:solidFill>
                  <a:srgbClr val="CC6600"/>
                </a:solidFill>
              </a:rPr>
              <a:t/>
            </a:r>
            <a:br>
              <a:rPr lang="cs-CZ" sz="1800" b="1" dirty="0">
                <a:solidFill>
                  <a:srgbClr val="CC6600"/>
                </a:solidFill>
              </a:rPr>
            </a:br>
            <a:r>
              <a:rPr lang="cs-CZ" sz="1800" b="1" dirty="0" smtClean="0">
                <a:solidFill>
                  <a:srgbClr val="CC6600"/>
                </a:solidFill>
              </a:rPr>
              <a:t>7</a:t>
            </a:r>
            <a:r>
              <a:rPr lang="cs-CZ" sz="1800" b="1" dirty="0">
                <a:solidFill>
                  <a:srgbClr val="CC6600"/>
                </a:solidFill>
              </a:rPr>
              <a:t>. </a:t>
            </a:r>
            <a:r>
              <a:rPr lang="cs-CZ" sz="1800" b="1" dirty="0" smtClean="0">
                <a:solidFill>
                  <a:srgbClr val="CC6600"/>
                </a:solidFill>
              </a:rPr>
              <a:t>Efektivnost pracovního trhu</a:t>
            </a:r>
            <a:br>
              <a:rPr lang="cs-CZ" sz="1800" b="1" dirty="0" smtClean="0">
                <a:solidFill>
                  <a:srgbClr val="CC6600"/>
                </a:solidFill>
              </a:rPr>
            </a:br>
            <a:r>
              <a:rPr lang="cs-CZ" sz="1800" b="1" dirty="0" smtClean="0">
                <a:solidFill>
                  <a:srgbClr val="CC6600"/>
                </a:solidFill>
              </a:rPr>
              <a:t>8. Rozvoj finančního trhu</a:t>
            </a:r>
            <a:r>
              <a:rPr lang="cs-CZ" sz="1800" b="1" dirty="0">
                <a:solidFill>
                  <a:srgbClr val="CC6600"/>
                </a:solidFill>
              </a:rPr>
              <a:t/>
            </a:r>
            <a:br>
              <a:rPr lang="cs-CZ" sz="1800" b="1" dirty="0">
                <a:solidFill>
                  <a:srgbClr val="CC6600"/>
                </a:solidFill>
              </a:rPr>
            </a:br>
            <a:r>
              <a:rPr lang="cs-CZ" sz="1800" b="1" dirty="0">
                <a:solidFill>
                  <a:srgbClr val="CC6600"/>
                </a:solidFill>
              </a:rPr>
              <a:t>9. Technologická </a:t>
            </a:r>
            <a:r>
              <a:rPr lang="cs-CZ" sz="1800" b="1" dirty="0" smtClean="0">
                <a:solidFill>
                  <a:srgbClr val="CC6600"/>
                </a:solidFill>
              </a:rPr>
              <a:t>připravenost</a:t>
            </a:r>
            <a:br>
              <a:rPr lang="cs-CZ" sz="1800" b="1" dirty="0" smtClean="0">
                <a:solidFill>
                  <a:srgbClr val="CC6600"/>
                </a:solidFill>
              </a:rPr>
            </a:br>
            <a:r>
              <a:rPr lang="cs-CZ" sz="1800" b="1" dirty="0" smtClean="0">
                <a:solidFill>
                  <a:srgbClr val="CC6600"/>
                </a:solidFill>
              </a:rPr>
              <a:t>10. </a:t>
            </a:r>
            <a:r>
              <a:rPr lang="cs-CZ" sz="1800" b="1" dirty="0">
                <a:solidFill>
                  <a:srgbClr val="CC6600"/>
                </a:solidFill>
              </a:rPr>
              <a:t>Velikost trhu</a:t>
            </a:r>
            <a:br>
              <a:rPr lang="cs-CZ" sz="1800" b="1" dirty="0">
                <a:solidFill>
                  <a:srgbClr val="CC6600"/>
                </a:solidFill>
              </a:rPr>
            </a:br>
            <a:r>
              <a:rPr lang="cs-CZ" sz="1800" b="1" dirty="0" smtClean="0">
                <a:solidFill>
                  <a:srgbClr val="CC6600"/>
                </a:solidFill>
              </a:rPr>
              <a:t>11. Kultivovanost podnikání</a:t>
            </a:r>
            <a:r>
              <a:rPr lang="cs-CZ" sz="1800" b="1" dirty="0">
                <a:solidFill>
                  <a:srgbClr val="CC6600"/>
                </a:solidFill>
              </a:rPr>
              <a:t/>
            </a:r>
            <a:br>
              <a:rPr lang="cs-CZ" sz="1800" b="1" dirty="0">
                <a:solidFill>
                  <a:srgbClr val="CC6600"/>
                </a:solidFill>
              </a:rPr>
            </a:br>
            <a:r>
              <a:rPr lang="cs-CZ" sz="1800" b="1" dirty="0" smtClean="0">
                <a:solidFill>
                  <a:srgbClr val="CC6600"/>
                </a:solidFill>
              </a:rPr>
              <a:t>12. </a:t>
            </a:r>
            <a:r>
              <a:rPr lang="cs-CZ" sz="1800" b="1" dirty="0">
                <a:solidFill>
                  <a:srgbClr val="CC6600"/>
                </a:solidFill>
              </a:rPr>
              <a:t>Inovace</a:t>
            </a:r>
            <a:r>
              <a:rPr lang="cs-CZ" sz="24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/>
            </a:r>
            <a:br>
              <a:rPr lang="cs-CZ" sz="24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</a:br>
            <a:r>
              <a:rPr lang="cs-CZ" sz="2000" b="1" dirty="0" smtClean="0">
                <a:solidFill>
                  <a:srgbClr val="00B050"/>
                </a:solidFill>
              </a:rPr>
              <a:t/>
            </a:r>
            <a:br>
              <a:rPr lang="cs-CZ" sz="2000" b="1" dirty="0" smtClean="0">
                <a:solidFill>
                  <a:srgbClr val="00B050"/>
                </a:solidFill>
              </a:rPr>
            </a:br>
            <a:r>
              <a:rPr lang="cs-CZ" sz="2000" dirty="0" smtClean="0">
                <a:solidFill>
                  <a:srgbClr val="00B050"/>
                </a:solidFill>
              </a:rPr>
              <a:t/>
            </a:r>
            <a:br>
              <a:rPr lang="cs-CZ" sz="2000" dirty="0" smtClean="0">
                <a:solidFill>
                  <a:srgbClr val="00B050"/>
                </a:solidFill>
              </a:rPr>
            </a:br>
            <a:r>
              <a:rPr lang="cs-CZ" sz="2400" dirty="0" smtClean="0">
                <a:solidFill>
                  <a:srgbClr val="00B050"/>
                </a:solidFill>
              </a:rPr>
              <a:t/>
            </a:r>
            <a:br>
              <a:rPr lang="cs-CZ" sz="2400" dirty="0" smtClean="0">
                <a:solidFill>
                  <a:srgbClr val="00B050"/>
                </a:solidFill>
              </a:rPr>
            </a:br>
            <a:endParaRPr lang="cs-CZ" sz="2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5584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730946"/>
          </a:xfrm>
        </p:spPr>
        <p:txBody>
          <a:bodyPr>
            <a:noAutofit/>
          </a:bodyPr>
          <a:lstStyle/>
          <a:p>
            <a:pPr algn="ctr"/>
            <a:r>
              <a:rPr lang="cs-CZ" sz="2800" dirty="0"/>
              <a:t>The </a:t>
            </a:r>
            <a:r>
              <a:rPr lang="cs-CZ" sz="2800" dirty="0" err="1"/>
              <a:t>Global</a:t>
            </a:r>
            <a:r>
              <a:rPr lang="cs-CZ" sz="2800" dirty="0"/>
              <a:t> Competitiveness </a:t>
            </a:r>
            <a:r>
              <a:rPr lang="cs-CZ" sz="2800" dirty="0" smtClean="0"/>
              <a:t>Index WEF 2015 - 2016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21196" y="1635368"/>
            <a:ext cx="8229600" cy="539403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cs-CZ" b="1" dirty="0"/>
          </a:p>
          <a:p>
            <a:endParaRPr lang="cs-CZ" b="1" dirty="0"/>
          </a:p>
          <a:p>
            <a:pPr marL="0" indent="0">
              <a:buNone/>
            </a:pPr>
            <a:endParaRPr lang="cs-CZ" sz="1600" dirty="0" smtClean="0"/>
          </a:p>
          <a:p>
            <a:pPr marL="0" indent="0">
              <a:buNone/>
            </a:pPr>
            <a:endParaRPr lang="cs-CZ" sz="1600" dirty="0"/>
          </a:p>
          <a:p>
            <a:pPr marL="0" indent="0">
              <a:buNone/>
            </a:pPr>
            <a:endParaRPr lang="cs-CZ" sz="1600" dirty="0" smtClean="0"/>
          </a:p>
          <a:p>
            <a:pPr marL="0" indent="0">
              <a:buNone/>
            </a:pPr>
            <a:endParaRPr lang="cs-CZ" sz="1600" dirty="0"/>
          </a:p>
          <a:p>
            <a:pPr marL="0" indent="0">
              <a:buNone/>
            </a:pPr>
            <a:endParaRPr lang="cs-CZ" sz="1600" dirty="0" smtClean="0"/>
          </a:p>
          <a:p>
            <a:pPr marL="0" indent="0">
              <a:buNone/>
            </a:pPr>
            <a:endParaRPr lang="cs-CZ" sz="1600" dirty="0"/>
          </a:p>
          <a:p>
            <a:pPr marL="0" indent="0">
              <a:buNone/>
            </a:pPr>
            <a:endParaRPr lang="cs-CZ" sz="1600" dirty="0" smtClean="0"/>
          </a:p>
          <a:p>
            <a:pPr marL="0" indent="0">
              <a:buNone/>
            </a:pPr>
            <a:endParaRPr lang="cs-CZ" sz="1600" dirty="0"/>
          </a:p>
          <a:p>
            <a:pPr marL="0" indent="0">
              <a:buNone/>
            </a:pPr>
            <a:endParaRPr lang="cs-CZ" sz="1600" dirty="0" smtClean="0"/>
          </a:p>
          <a:p>
            <a:pPr marL="0" indent="0">
              <a:buNone/>
            </a:pPr>
            <a:endParaRPr lang="cs-CZ" sz="1600" dirty="0"/>
          </a:p>
          <a:p>
            <a:pPr marL="0" indent="0">
              <a:buNone/>
            </a:pPr>
            <a:endParaRPr lang="cs-CZ" sz="1600" dirty="0" smtClean="0"/>
          </a:p>
          <a:p>
            <a:pPr marL="0" indent="0">
              <a:buNone/>
            </a:pPr>
            <a:endParaRPr lang="cs-CZ" sz="1600" dirty="0"/>
          </a:p>
          <a:p>
            <a:pPr marL="0" indent="0">
              <a:buNone/>
            </a:pPr>
            <a:endParaRPr lang="cs-CZ" sz="1600" dirty="0" smtClean="0"/>
          </a:p>
          <a:p>
            <a:pPr marL="0" indent="0">
              <a:buNone/>
            </a:pPr>
            <a:endParaRPr lang="cs-CZ" sz="1600" dirty="0"/>
          </a:p>
          <a:p>
            <a:pPr marL="0" indent="0">
              <a:buNone/>
            </a:pPr>
            <a:endParaRPr lang="cs-CZ" sz="1600" dirty="0" smtClean="0"/>
          </a:p>
          <a:p>
            <a:pPr marL="0" indent="0" algn="ctr">
              <a:buNone/>
            </a:pPr>
            <a:endParaRPr lang="cs-CZ" sz="1200" dirty="0" smtClean="0"/>
          </a:p>
          <a:p>
            <a:pPr marL="0" indent="0" algn="ctr">
              <a:buNone/>
            </a:pPr>
            <a:r>
              <a:rPr lang="cs-CZ" sz="1200" dirty="0" smtClean="0"/>
              <a:t>Zdroj</a:t>
            </a:r>
            <a:r>
              <a:rPr lang="cs-CZ" sz="1200" dirty="0"/>
              <a:t>: </a:t>
            </a:r>
            <a:r>
              <a:rPr lang="cs-CZ" sz="1200" dirty="0" err="1"/>
              <a:t>Global</a:t>
            </a:r>
            <a:r>
              <a:rPr lang="cs-CZ" sz="1200" dirty="0"/>
              <a:t> </a:t>
            </a:r>
            <a:r>
              <a:rPr lang="cs-CZ" sz="1200" dirty="0" err="1"/>
              <a:t>Competitiveness</a:t>
            </a:r>
            <a:r>
              <a:rPr lang="cs-CZ" sz="1200" dirty="0"/>
              <a:t> Report, 2016</a:t>
            </a:r>
          </a:p>
          <a:p>
            <a:pPr marL="0" indent="0">
              <a:buNone/>
            </a:pPr>
            <a:endParaRPr lang="cs-CZ" sz="18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0576" y="908720"/>
            <a:ext cx="4651663" cy="5677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446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cs-CZ" sz="2800" dirty="0"/>
              <a:t>IMD </a:t>
            </a:r>
            <a:r>
              <a:rPr lang="cs-CZ" sz="2800" dirty="0" smtClean="0"/>
              <a:t>– </a:t>
            </a:r>
            <a:r>
              <a:rPr lang="cs-CZ" sz="2800" dirty="0" err="1" smtClean="0"/>
              <a:t>World</a:t>
            </a:r>
            <a:r>
              <a:rPr lang="cs-CZ" sz="2800" dirty="0" smtClean="0"/>
              <a:t> </a:t>
            </a:r>
            <a:r>
              <a:rPr lang="cs-CZ" sz="2800" dirty="0" err="1" smtClean="0"/>
              <a:t>Competitiveness</a:t>
            </a:r>
            <a:r>
              <a:rPr lang="cs-CZ" sz="2800" dirty="0" smtClean="0"/>
              <a:t> </a:t>
            </a:r>
            <a:r>
              <a:rPr lang="cs-CZ" sz="2800" dirty="0" err="1" smtClean="0"/>
              <a:t>Scoreboard</a:t>
            </a:r>
            <a:r>
              <a:rPr lang="cs-CZ" sz="2800" dirty="0" smtClean="0"/>
              <a:t> – metodika 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sz="1600" dirty="0" smtClean="0"/>
          </a:p>
          <a:p>
            <a:pPr marL="0" indent="0">
              <a:buNone/>
            </a:pPr>
            <a:endParaRPr lang="cs-CZ" sz="1600" dirty="0"/>
          </a:p>
          <a:p>
            <a:pPr marL="0" indent="0">
              <a:buNone/>
            </a:pPr>
            <a:endParaRPr lang="cs-CZ" sz="1600" dirty="0" smtClean="0"/>
          </a:p>
          <a:p>
            <a:pPr marL="0" indent="0">
              <a:buNone/>
            </a:pPr>
            <a:endParaRPr lang="cs-CZ" sz="1600" dirty="0"/>
          </a:p>
          <a:p>
            <a:pPr marL="0" indent="0">
              <a:buNone/>
            </a:pPr>
            <a:endParaRPr lang="cs-CZ" sz="1600" dirty="0" smtClean="0"/>
          </a:p>
          <a:p>
            <a:pPr marL="0" indent="0">
              <a:buNone/>
            </a:pPr>
            <a:endParaRPr lang="cs-CZ" sz="1600" dirty="0"/>
          </a:p>
          <a:p>
            <a:pPr marL="0" indent="0">
              <a:buNone/>
            </a:pPr>
            <a:endParaRPr lang="cs-CZ" sz="1600" dirty="0" smtClean="0"/>
          </a:p>
          <a:p>
            <a:pPr marL="0" indent="0">
              <a:buNone/>
            </a:pPr>
            <a:endParaRPr lang="cs-CZ" sz="1600" dirty="0"/>
          </a:p>
          <a:p>
            <a:pPr marL="0" indent="0">
              <a:buNone/>
            </a:pPr>
            <a:endParaRPr lang="cs-CZ" sz="1600" dirty="0" smtClean="0"/>
          </a:p>
          <a:p>
            <a:pPr marL="0" indent="0">
              <a:buNone/>
            </a:pPr>
            <a:endParaRPr lang="cs-CZ" sz="1600" dirty="0"/>
          </a:p>
          <a:p>
            <a:pPr marL="0" indent="0">
              <a:buNone/>
            </a:pPr>
            <a:endParaRPr lang="cs-CZ" sz="1600" dirty="0" smtClean="0"/>
          </a:p>
          <a:p>
            <a:pPr marL="0" indent="0">
              <a:buNone/>
            </a:pPr>
            <a:endParaRPr lang="cs-CZ" sz="1600" dirty="0"/>
          </a:p>
          <a:p>
            <a:pPr marL="0" indent="0">
              <a:buNone/>
            </a:pPr>
            <a:endParaRPr lang="cs-CZ" sz="1600" dirty="0" smtClean="0"/>
          </a:p>
          <a:p>
            <a:pPr marL="0" indent="0">
              <a:buNone/>
            </a:pPr>
            <a:endParaRPr lang="cs-CZ" sz="1600" dirty="0" smtClean="0"/>
          </a:p>
          <a:p>
            <a:pPr marL="0" indent="0">
              <a:buNone/>
            </a:pPr>
            <a:endParaRPr lang="cs-CZ" sz="1600" dirty="0"/>
          </a:p>
          <a:p>
            <a:pPr marL="0" indent="0">
              <a:buNone/>
            </a:pPr>
            <a:endParaRPr lang="cs-CZ" sz="1600" dirty="0" smtClean="0"/>
          </a:p>
          <a:p>
            <a:pPr marL="0" indent="0" algn="ctr">
              <a:buNone/>
            </a:pPr>
            <a:r>
              <a:rPr lang="cs-CZ" sz="1200" dirty="0" smtClean="0"/>
              <a:t>Zdroj: IMD, 2016</a:t>
            </a:r>
          </a:p>
          <a:p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074" y="1514658"/>
            <a:ext cx="8892480" cy="4624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0318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sz="1600" dirty="0" smtClean="0"/>
          </a:p>
          <a:p>
            <a:pPr marL="0" indent="0">
              <a:buNone/>
            </a:pPr>
            <a:endParaRPr lang="cs-CZ" sz="1600" dirty="0"/>
          </a:p>
          <a:p>
            <a:pPr marL="0" indent="0">
              <a:buNone/>
            </a:pPr>
            <a:endParaRPr lang="cs-CZ" sz="1600" dirty="0" smtClean="0"/>
          </a:p>
          <a:p>
            <a:pPr marL="0" indent="0">
              <a:buNone/>
            </a:pPr>
            <a:endParaRPr lang="cs-CZ" sz="1600" dirty="0"/>
          </a:p>
          <a:p>
            <a:pPr marL="0" indent="0">
              <a:buNone/>
            </a:pPr>
            <a:endParaRPr lang="cs-CZ" sz="1600" dirty="0" smtClean="0"/>
          </a:p>
          <a:p>
            <a:pPr marL="0" indent="0">
              <a:buNone/>
            </a:pPr>
            <a:endParaRPr lang="cs-CZ" sz="1600" dirty="0"/>
          </a:p>
          <a:p>
            <a:pPr marL="0" indent="0">
              <a:buNone/>
            </a:pPr>
            <a:endParaRPr lang="cs-CZ" sz="1600" dirty="0" smtClean="0"/>
          </a:p>
          <a:p>
            <a:pPr marL="0" indent="0">
              <a:buNone/>
            </a:pPr>
            <a:endParaRPr lang="cs-CZ" sz="1600" dirty="0"/>
          </a:p>
          <a:p>
            <a:pPr marL="0" indent="0">
              <a:buNone/>
            </a:pPr>
            <a:endParaRPr lang="cs-CZ" sz="1600" dirty="0" smtClean="0"/>
          </a:p>
          <a:p>
            <a:pPr marL="0" indent="0">
              <a:buNone/>
            </a:pPr>
            <a:endParaRPr lang="cs-CZ" sz="1600" dirty="0"/>
          </a:p>
          <a:p>
            <a:pPr marL="0" indent="0">
              <a:buNone/>
            </a:pPr>
            <a:endParaRPr lang="cs-CZ" sz="1600" dirty="0" smtClean="0"/>
          </a:p>
          <a:p>
            <a:pPr marL="0" indent="0">
              <a:buNone/>
            </a:pPr>
            <a:endParaRPr lang="cs-CZ" sz="1600" dirty="0"/>
          </a:p>
          <a:p>
            <a:pPr marL="0" indent="0">
              <a:buNone/>
            </a:pPr>
            <a:endParaRPr lang="cs-CZ" sz="1600" dirty="0" smtClean="0"/>
          </a:p>
          <a:p>
            <a:pPr marL="0" indent="0">
              <a:buNone/>
            </a:pPr>
            <a:endParaRPr lang="cs-CZ" sz="1600" dirty="0"/>
          </a:p>
          <a:p>
            <a:pPr marL="0" indent="0">
              <a:buNone/>
            </a:pPr>
            <a:endParaRPr lang="cs-CZ" sz="1600" dirty="0" smtClean="0"/>
          </a:p>
          <a:p>
            <a:pPr marL="0" indent="0">
              <a:buNone/>
            </a:pPr>
            <a:endParaRPr lang="cs-CZ" sz="1600" dirty="0" smtClean="0"/>
          </a:p>
          <a:p>
            <a:pPr marL="0" indent="0" algn="ctr">
              <a:buNone/>
            </a:pPr>
            <a:r>
              <a:rPr lang="cs-CZ" sz="1200" dirty="0" smtClean="0"/>
              <a:t>Zdroj: IMD, 2016</a:t>
            </a:r>
          </a:p>
          <a:p>
            <a:endParaRPr lang="cs-CZ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39408"/>
            <a:ext cx="8334375" cy="588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7696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řehlednost">
  <a:themeElements>
    <a:clrScheme name="Přehlednost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řehlednos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">
  <a:themeElements>
    <a:clrScheme name="default 2">
      <a:dk1>
        <a:srgbClr val="800000"/>
      </a:dk1>
      <a:lt1>
        <a:srgbClr val="FFFFFF"/>
      </a:lt1>
      <a:dk2>
        <a:srgbClr val="FF9900"/>
      </a:dk2>
      <a:lt2>
        <a:srgbClr val="FFFF99"/>
      </a:lt2>
      <a:accent1>
        <a:srgbClr val="FF5050"/>
      </a:accent1>
      <a:accent2>
        <a:srgbClr val="CC3300"/>
      </a:accent2>
      <a:accent3>
        <a:srgbClr val="FFCAAA"/>
      </a:accent3>
      <a:accent4>
        <a:srgbClr val="DADADA"/>
      </a:accent4>
      <a:accent5>
        <a:srgbClr val="FFB3B3"/>
      </a:accent5>
      <a:accent6>
        <a:srgbClr val="B92D00"/>
      </a:accent6>
      <a:hlink>
        <a:srgbClr val="FFFF99"/>
      </a:hlink>
      <a:folHlink>
        <a:srgbClr val="FFCC00"/>
      </a:folHlink>
    </a:clrScheme>
    <a:fontScheme name="default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99FF33"/>
              </a:solidFill>
            </a14:hiddenFill>
          </a:ext>
          <a:ext uri="{91240B29-F687-4F45-9708-019B960494DF}">
            <a14:hiddenLine xmlns:a14="http://schemas.microsoft.com/office/drawing/2010/main"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none" lIns="91440" tIns="45720" rIns="91440" bIns="45720" numCol="1" anchor="t" anchorCtr="1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ts val="1200"/>
          </a:spcBef>
          <a:spcAft>
            <a:spcPct val="0"/>
          </a:spcAft>
          <a:buClrTx/>
          <a:buSzTx/>
          <a:buFontTx/>
          <a:buNone/>
          <a:tabLst/>
          <a:defRPr kumimoji="0" lang="cs-CZ" altLang="cs-CZ" sz="1800" b="1" i="0" u="none" strike="noStrike" cap="none" normalizeH="0" baseline="0" smtClean="0">
            <a:ln>
              <a:noFill/>
            </a:ln>
            <a:solidFill>
              <a:srgbClr val="CC3300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99FF33"/>
              </a:solidFill>
            </a14:hiddenFill>
          </a:ext>
          <a:ext uri="{91240B29-F687-4F45-9708-019B960494DF}">
            <a14:hiddenLine xmlns:a14="http://schemas.microsoft.com/office/drawing/2010/main"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none" lIns="91440" tIns="45720" rIns="91440" bIns="45720" numCol="1" anchor="t" anchorCtr="1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ts val="1200"/>
          </a:spcBef>
          <a:spcAft>
            <a:spcPct val="0"/>
          </a:spcAft>
          <a:buClrTx/>
          <a:buSzTx/>
          <a:buFontTx/>
          <a:buNone/>
          <a:tabLst/>
          <a:defRPr kumimoji="0" lang="cs-CZ" altLang="cs-CZ" sz="1800" b="1" i="0" u="none" strike="noStrike" cap="none" normalizeH="0" baseline="0" smtClean="0">
            <a:ln>
              <a:noFill/>
            </a:ln>
            <a:solidFill>
              <a:srgbClr val="CC3300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1">
        <a:dk1>
          <a:srgbClr val="5C1F00"/>
        </a:dk1>
        <a:lt1>
          <a:srgbClr val="FFFFFF"/>
        </a:lt1>
        <a:dk2>
          <a:srgbClr val="990000"/>
        </a:dk2>
        <a:lt2>
          <a:srgbClr val="FFF9BB"/>
        </a:lt2>
        <a:accent1>
          <a:srgbClr val="FF3300"/>
        </a:accent1>
        <a:accent2>
          <a:srgbClr val="B86D52"/>
        </a:accent2>
        <a:accent3>
          <a:srgbClr val="CAAAAA"/>
        </a:accent3>
        <a:accent4>
          <a:srgbClr val="DADADA"/>
        </a:accent4>
        <a:accent5>
          <a:srgbClr val="FFADAA"/>
        </a:accent5>
        <a:accent6>
          <a:srgbClr val="A66249"/>
        </a:accent6>
        <a:hlink>
          <a:srgbClr val="FF9900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2">
        <a:dk1>
          <a:srgbClr val="800000"/>
        </a:dk1>
        <a:lt1>
          <a:srgbClr val="FFFFFF"/>
        </a:lt1>
        <a:dk2>
          <a:srgbClr val="FF9900"/>
        </a:dk2>
        <a:lt2>
          <a:srgbClr val="FFFF99"/>
        </a:lt2>
        <a:accent1>
          <a:srgbClr val="FF5050"/>
        </a:accent1>
        <a:accent2>
          <a:srgbClr val="CC3300"/>
        </a:accent2>
        <a:accent3>
          <a:srgbClr val="FFCAAA"/>
        </a:accent3>
        <a:accent4>
          <a:srgbClr val="DADADA"/>
        </a:accent4>
        <a:accent5>
          <a:srgbClr val="FFB3B3"/>
        </a:accent5>
        <a:accent6>
          <a:srgbClr val="B92D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3">
        <a:dk1>
          <a:srgbClr val="2A5400"/>
        </a:dk1>
        <a:lt1>
          <a:srgbClr val="FFFFFF"/>
        </a:lt1>
        <a:dk2>
          <a:srgbClr val="4A9400"/>
        </a:dk2>
        <a:lt2>
          <a:srgbClr val="F3F2D9"/>
        </a:lt2>
        <a:accent1>
          <a:srgbClr val="99CC00"/>
        </a:accent1>
        <a:accent2>
          <a:srgbClr val="6B4A39"/>
        </a:accent2>
        <a:accent3>
          <a:srgbClr val="B1C8AA"/>
        </a:accent3>
        <a:accent4>
          <a:srgbClr val="DADADA"/>
        </a:accent4>
        <a:accent5>
          <a:srgbClr val="CAE2AA"/>
        </a:accent5>
        <a:accent6>
          <a:srgbClr val="604233"/>
        </a:accent6>
        <a:hlink>
          <a:srgbClr val="E2BC5E"/>
        </a:hlink>
        <a:folHlink>
          <a:srgbClr val="AB7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4">
        <a:dk1>
          <a:srgbClr val="005A58"/>
        </a:dk1>
        <a:lt1>
          <a:srgbClr val="FFFFFF"/>
        </a:lt1>
        <a:dk2>
          <a:srgbClr val="009E9A"/>
        </a:dk2>
        <a:lt2>
          <a:srgbClr val="C5EBE4"/>
        </a:lt2>
        <a:accent1>
          <a:srgbClr val="0099CC"/>
        </a:accent1>
        <a:accent2>
          <a:srgbClr val="339933"/>
        </a:accent2>
        <a:accent3>
          <a:srgbClr val="AACCCA"/>
        </a:accent3>
        <a:accent4>
          <a:srgbClr val="DADADA"/>
        </a:accent4>
        <a:accent5>
          <a:srgbClr val="AACAE2"/>
        </a:accent5>
        <a:accent6>
          <a:srgbClr val="2D8A2D"/>
        </a:accent6>
        <a:hlink>
          <a:srgbClr val="00FF99"/>
        </a:hlink>
        <a:folHlink>
          <a:srgbClr val="4CD2D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5">
        <a:dk1>
          <a:srgbClr val="000070"/>
        </a:dk1>
        <a:lt1>
          <a:srgbClr val="FFFFFF"/>
        </a:lt1>
        <a:dk2>
          <a:srgbClr val="0000FF"/>
        </a:dk2>
        <a:lt2>
          <a:srgbClr val="C5C5FF"/>
        </a:lt2>
        <a:accent1>
          <a:srgbClr val="0099FF"/>
        </a:accent1>
        <a:accent2>
          <a:srgbClr val="7883B4"/>
        </a:accent2>
        <a:accent3>
          <a:srgbClr val="AAAAFF"/>
        </a:accent3>
        <a:accent4>
          <a:srgbClr val="DADADA"/>
        </a:accent4>
        <a:accent5>
          <a:srgbClr val="AACAFF"/>
        </a:accent5>
        <a:accent6>
          <a:srgbClr val="6C76A3"/>
        </a:accent6>
        <a:hlink>
          <a:srgbClr val="00FFFF"/>
        </a:hlink>
        <a:folHlink>
          <a:srgbClr val="2DBF6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6">
        <a:dk1>
          <a:srgbClr val="4D4D4D"/>
        </a:dk1>
        <a:lt1>
          <a:srgbClr val="FFFFFF"/>
        </a:lt1>
        <a:dk2>
          <a:srgbClr val="8202E2"/>
        </a:dk2>
        <a:lt2>
          <a:srgbClr val="CCCCFF"/>
        </a:lt2>
        <a:accent1>
          <a:srgbClr val="CC99FF"/>
        </a:accent1>
        <a:accent2>
          <a:srgbClr val="666699"/>
        </a:accent2>
        <a:accent3>
          <a:srgbClr val="C1AAEE"/>
        </a:accent3>
        <a:accent4>
          <a:srgbClr val="DADADA"/>
        </a:accent4>
        <a:accent5>
          <a:srgbClr val="E2CAFF"/>
        </a:accent5>
        <a:accent6>
          <a:srgbClr val="5C5C8A"/>
        </a:accent6>
        <a:hlink>
          <a:srgbClr val="FF7C80"/>
        </a:hlink>
        <a:folHlink>
          <a:srgbClr val="FF505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7">
        <a:dk1>
          <a:srgbClr val="575863"/>
        </a:dk1>
        <a:lt1>
          <a:srgbClr val="FFFFFF"/>
        </a:lt1>
        <a:dk2>
          <a:srgbClr val="818982"/>
        </a:dk2>
        <a:lt2>
          <a:srgbClr val="EAEAEA"/>
        </a:lt2>
        <a:accent1>
          <a:srgbClr val="CC6600"/>
        </a:accent1>
        <a:accent2>
          <a:srgbClr val="A4A686"/>
        </a:accent2>
        <a:accent3>
          <a:srgbClr val="C1C4C1"/>
        </a:accent3>
        <a:accent4>
          <a:srgbClr val="DADADA"/>
        </a:accent4>
        <a:accent5>
          <a:srgbClr val="E2B8AA"/>
        </a:accent5>
        <a:accent6>
          <a:srgbClr val="949679"/>
        </a:accent6>
        <a:hlink>
          <a:srgbClr val="CC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8">
        <a:dk1>
          <a:srgbClr val="000000"/>
        </a:dk1>
        <a:lt1>
          <a:srgbClr val="FFFFFF"/>
        </a:lt1>
        <a:dk2>
          <a:srgbClr val="000000"/>
        </a:dk2>
        <a:lt2>
          <a:srgbClr val="CDCDCD"/>
        </a:lt2>
        <a:accent1>
          <a:srgbClr val="CDD9F7"/>
        </a:accent1>
        <a:accent2>
          <a:srgbClr val="99FF33"/>
        </a:accent2>
        <a:accent3>
          <a:srgbClr val="FFFFFF"/>
        </a:accent3>
        <a:accent4>
          <a:srgbClr val="000000"/>
        </a:accent4>
        <a:accent5>
          <a:srgbClr val="E3E9FA"/>
        </a:accent5>
        <a:accent6>
          <a:srgbClr val="8AE72D"/>
        </a:accent6>
        <a:hlink>
          <a:srgbClr val="0033CC"/>
        </a:hlink>
        <a:folHlink>
          <a:srgbClr val="66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default">
  <a:themeElements>
    <a:clrScheme name="default 2">
      <a:dk1>
        <a:srgbClr val="800000"/>
      </a:dk1>
      <a:lt1>
        <a:srgbClr val="FFFFFF"/>
      </a:lt1>
      <a:dk2>
        <a:srgbClr val="FF9900"/>
      </a:dk2>
      <a:lt2>
        <a:srgbClr val="FFFF99"/>
      </a:lt2>
      <a:accent1>
        <a:srgbClr val="FF5050"/>
      </a:accent1>
      <a:accent2>
        <a:srgbClr val="CC3300"/>
      </a:accent2>
      <a:accent3>
        <a:srgbClr val="FFCAAA"/>
      </a:accent3>
      <a:accent4>
        <a:srgbClr val="DADADA"/>
      </a:accent4>
      <a:accent5>
        <a:srgbClr val="FFB3B3"/>
      </a:accent5>
      <a:accent6>
        <a:srgbClr val="B92D00"/>
      </a:accent6>
      <a:hlink>
        <a:srgbClr val="FFFF99"/>
      </a:hlink>
      <a:folHlink>
        <a:srgbClr val="FFCC00"/>
      </a:folHlink>
    </a:clrScheme>
    <a:fontScheme name="default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99FF33"/>
              </a:solidFill>
            </a14:hiddenFill>
          </a:ext>
          <a:ext uri="{91240B29-F687-4F45-9708-019B960494DF}">
            <a14:hiddenLine xmlns:a14="http://schemas.microsoft.com/office/drawing/2010/main"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none" lIns="91440" tIns="45720" rIns="91440" bIns="45720" numCol="1" anchor="t" anchorCtr="1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ts val="1200"/>
          </a:spcBef>
          <a:spcAft>
            <a:spcPct val="0"/>
          </a:spcAft>
          <a:buClrTx/>
          <a:buSzTx/>
          <a:buFontTx/>
          <a:buNone/>
          <a:tabLst/>
          <a:defRPr kumimoji="0" lang="cs-CZ" altLang="cs-CZ" sz="1800" b="1" i="0" u="none" strike="noStrike" cap="none" normalizeH="0" baseline="0" smtClean="0">
            <a:ln>
              <a:noFill/>
            </a:ln>
            <a:solidFill>
              <a:srgbClr val="CC3300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99FF33"/>
              </a:solidFill>
            </a14:hiddenFill>
          </a:ext>
          <a:ext uri="{91240B29-F687-4F45-9708-019B960494DF}">
            <a14:hiddenLine xmlns:a14="http://schemas.microsoft.com/office/drawing/2010/main"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none" lIns="91440" tIns="45720" rIns="91440" bIns="45720" numCol="1" anchor="t" anchorCtr="1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ts val="1200"/>
          </a:spcBef>
          <a:spcAft>
            <a:spcPct val="0"/>
          </a:spcAft>
          <a:buClrTx/>
          <a:buSzTx/>
          <a:buFontTx/>
          <a:buNone/>
          <a:tabLst/>
          <a:defRPr kumimoji="0" lang="cs-CZ" altLang="cs-CZ" sz="1800" b="1" i="0" u="none" strike="noStrike" cap="none" normalizeH="0" baseline="0" smtClean="0">
            <a:ln>
              <a:noFill/>
            </a:ln>
            <a:solidFill>
              <a:srgbClr val="CC3300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1">
        <a:dk1>
          <a:srgbClr val="5C1F00"/>
        </a:dk1>
        <a:lt1>
          <a:srgbClr val="FFFFFF"/>
        </a:lt1>
        <a:dk2>
          <a:srgbClr val="990000"/>
        </a:dk2>
        <a:lt2>
          <a:srgbClr val="FFF9BB"/>
        </a:lt2>
        <a:accent1>
          <a:srgbClr val="FF3300"/>
        </a:accent1>
        <a:accent2>
          <a:srgbClr val="B86D52"/>
        </a:accent2>
        <a:accent3>
          <a:srgbClr val="CAAAAA"/>
        </a:accent3>
        <a:accent4>
          <a:srgbClr val="DADADA"/>
        </a:accent4>
        <a:accent5>
          <a:srgbClr val="FFADAA"/>
        </a:accent5>
        <a:accent6>
          <a:srgbClr val="A66249"/>
        </a:accent6>
        <a:hlink>
          <a:srgbClr val="FF9900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2">
        <a:dk1>
          <a:srgbClr val="800000"/>
        </a:dk1>
        <a:lt1>
          <a:srgbClr val="FFFFFF"/>
        </a:lt1>
        <a:dk2>
          <a:srgbClr val="FF9900"/>
        </a:dk2>
        <a:lt2>
          <a:srgbClr val="FFFF99"/>
        </a:lt2>
        <a:accent1>
          <a:srgbClr val="FF5050"/>
        </a:accent1>
        <a:accent2>
          <a:srgbClr val="CC3300"/>
        </a:accent2>
        <a:accent3>
          <a:srgbClr val="FFCAAA"/>
        </a:accent3>
        <a:accent4>
          <a:srgbClr val="DADADA"/>
        </a:accent4>
        <a:accent5>
          <a:srgbClr val="FFB3B3"/>
        </a:accent5>
        <a:accent6>
          <a:srgbClr val="B92D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3">
        <a:dk1>
          <a:srgbClr val="2A5400"/>
        </a:dk1>
        <a:lt1>
          <a:srgbClr val="FFFFFF"/>
        </a:lt1>
        <a:dk2>
          <a:srgbClr val="4A9400"/>
        </a:dk2>
        <a:lt2>
          <a:srgbClr val="F3F2D9"/>
        </a:lt2>
        <a:accent1>
          <a:srgbClr val="99CC00"/>
        </a:accent1>
        <a:accent2>
          <a:srgbClr val="6B4A39"/>
        </a:accent2>
        <a:accent3>
          <a:srgbClr val="B1C8AA"/>
        </a:accent3>
        <a:accent4>
          <a:srgbClr val="DADADA"/>
        </a:accent4>
        <a:accent5>
          <a:srgbClr val="CAE2AA"/>
        </a:accent5>
        <a:accent6>
          <a:srgbClr val="604233"/>
        </a:accent6>
        <a:hlink>
          <a:srgbClr val="E2BC5E"/>
        </a:hlink>
        <a:folHlink>
          <a:srgbClr val="AB7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4">
        <a:dk1>
          <a:srgbClr val="005A58"/>
        </a:dk1>
        <a:lt1>
          <a:srgbClr val="FFFFFF"/>
        </a:lt1>
        <a:dk2>
          <a:srgbClr val="009E9A"/>
        </a:dk2>
        <a:lt2>
          <a:srgbClr val="C5EBE4"/>
        </a:lt2>
        <a:accent1>
          <a:srgbClr val="0099CC"/>
        </a:accent1>
        <a:accent2>
          <a:srgbClr val="339933"/>
        </a:accent2>
        <a:accent3>
          <a:srgbClr val="AACCCA"/>
        </a:accent3>
        <a:accent4>
          <a:srgbClr val="DADADA"/>
        </a:accent4>
        <a:accent5>
          <a:srgbClr val="AACAE2"/>
        </a:accent5>
        <a:accent6>
          <a:srgbClr val="2D8A2D"/>
        </a:accent6>
        <a:hlink>
          <a:srgbClr val="00FF99"/>
        </a:hlink>
        <a:folHlink>
          <a:srgbClr val="4CD2D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5">
        <a:dk1>
          <a:srgbClr val="000070"/>
        </a:dk1>
        <a:lt1>
          <a:srgbClr val="FFFFFF"/>
        </a:lt1>
        <a:dk2>
          <a:srgbClr val="0000FF"/>
        </a:dk2>
        <a:lt2>
          <a:srgbClr val="C5C5FF"/>
        </a:lt2>
        <a:accent1>
          <a:srgbClr val="0099FF"/>
        </a:accent1>
        <a:accent2>
          <a:srgbClr val="7883B4"/>
        </a:accent2>
        <a:accent3>
          <a:srgbClr val="AAAAFF"/>
        </a:accent3>
        <a:accent4>
          <a:srgbClr val="DADADA"/>
        </a:accent4>
        <a:accent5>
          <a:srgbClr val="AACAFF"/>
        </a:accent5>
        <a:accent6>
          <a:srgbClr val="6C76A3"/>
        </a:accent6>
        <a:hlink>
          <a:srgbClr val="00FFFF"/>
        </a:hlink>
        <a:folHlink>
          <a:srgbClr val="2DBF6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6">
        <a:dk1>
          <a:srgbClr val="4D4D4D"/>
        </a:dk1>
        <a:lt1>
          <a:srgbClr val="FFFFFF"/>
        </a:lt1>
        <a:dk2>
          <a:srgbClr val="8202E2"/>
        </a:dk2>
        <a:lt2>
          <a:srgbClr val="CCCCFF"/>
        </a:lt2>
        <a:accent1>
          <a:srgbClr val="CC99FF"/>
        </a:accent1>
        <a:accent2>
          <a:srgbClr val="666699"/>
        </a:accent2>
        <a:accent3>
          <a:srgbClr val="C1AAEE"/>
        </a:accent3>
        <a:accent4>
          <a:srgbClr val="DADADA"/>
        </a:accent4>
        <a:accent5>
          <a:srgbClr val="E2CAFF"/>
        </a:accent5>
        <a:accent6>
          <a:srgbClr val="5C5C8A"/>
        </a:accent6>
        <a:hlink>
          <a:srgbClr val="FF7C80"/>
        </a:hlink>
        <a:folHlink>
          <a:srgbClr val="FF505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7">
        <a:dk1>
          <a:srgbClr val="575863"/>
        </a:dk1>
        <a:lt1>
          <a:srgbClr val="FFFFFF"/>
        </a:lt1>
        <a:dk2>
          <a:srgbClr val="818982"/>
        </a:dk2>
        <a:lt2>
          <a:srgbClr val="EAEAEA"/>
        </a:lt2>
        <a:accent1>
          <a:srgbClr val="CC6600"/>
        </a:accent1>
        <a:accent2>
          <a:srgbClr val="A4A686"/>
        </a:accent2>
        <a:accent3>
          <a:srgbClr val="C1C4C1"/>
        </a:accent3>
        <a:accent4>
          <a:srgbClr val="DADADA"/>
        </a:accent4>
        <a:accent5>
          <a:srgbClr val="E2B8AA"/>
        </a:accent5>
        <a:accent6>
          <a:srgbClr val="949679"/>
        </a:accent6>
        <a:hlink>
          <a:srgbClr val="CC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8">
        <a:dk1>
          <a:srgbClr val="000000"/>
        </a:dk1>
        <a:lt1>
          <a:srgbClr val="FFFFFF"/>
        </a:lt1>
        <a:dk2>
          <a:srgbClr val="000000"/>
        </a:dk2>
        <a:lt2>
          <a:srgbClr val="CDCDCD"/>
        </a:lt2>
        <a:accent1>
          <a:srgbClr val="CDD9F7"/>
        </a:accent1>
        <a:accent2>
          <a:srgbClr val="99FF33"/>
        </a:accent2>
        <a:accent3>
          <a:srgbClr val="FFFFFF"/>
        </a:accent3>
        <a:accent4>
          <a:srgbClr val="000000"/>
        </a:accent4>
        <a:accent5>
          <a:srgbClr val="E3E9FA"/>
        </a:accent5>
        <a:accent6>
          <a:srgbClr val="8AE72D"/>
        </a:accent6>
        <a:hlink>
          <a:srgbClr val="0033CC"/>
        </a:hlink>
        <a:folHlink>
          <a:srgbClr val="66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default">
  <a:themeElements>
    <a:clrScheme name="default 2">
      <a:dk1>
        <a:srgbClr val="800000"/>
      </a:dk1>
      <a:lt1>
        <a:srgbClr val="FFFFFF"/>
      </a:lt1>
      <a:dk2>
        <a:srgbClr val="FF9900"/>
      </a:dk2>
      <a:lt2>
        <a:srgbClr val="FFFF99"/>
      </a:lt2>
      <a:accent1>
        <a:srgbClr val="FF5050"/>
      </a:accent1>
      <a:accent2>
        <a:srgbClr val="CC3300"/>
      </a:accent2>
      <a:accent3>
        <a:srgbClr val="FFCAAA"/>
      </a:accent3>
      <a:accent4>
        <a:srgbClr val="DADADA"/>
      </a:accent4>
      <a:accent5>
        <a:srgbClr val="FFB3B3"/>
      </a:accent5>
      <a:accent6>
        <a:srgbClr val="B92D00"/>
      </a:accent6>
      <a:hlink>
        <a:srgbClr val="FFFF99"/>
      </a:hlink>
      <a:folHlink>
        <a:srgbClr val="FFCC00"/>
      </a:folHlink>
    </a:clrScheme>
    <a:fontScheme name="default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99FF33"/>
              </a:solidFill>
            </a14:hiddenFill>
          </a:ext>
          <a:ext uri="{91240B29-F687-4F45-9708-019B960494DF}">
            <a14:hiddenLine xmlns:a14="http://schemas.microsoft.com/office/drawing/2010/main"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none" lIns="91440" tIns="45720" rIns="91440" bIns="45720" numCol="1" anchor="t" anchorCtr="1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ts val="1200"/>
          </a:spcBef>
          <a:spcAft>
            <a:spcPct val="0"/>
          </a:spcAft>
          <a:buClrTx/>
          <a:buSzTx/>
          <a:buFontTx/>
          <a:buNone/>
          <a:tabLst/>
          <a:defRPr kumimoji="0" lang="cs-CZ" altLang="cs-CZ" sz="1800" b="1" i="0" u="none" strike="noStrike" cap="none" normalizeH="0" baseline="0" smtClean="0">
            <a:ln>
              <a:noFill/>
            </a:ln>
            <a:solidFill>
              <a:srgbClr val="CC3300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99FF33"/>
              </a:solidFill>
            </a14:hiddenFill>
          </a:ext>
          <a:ext uri="{91240B29-F687-4F45-9708-019B960494DF}">
            <a14:hiddenLine xmlns:a14="http://schemas.microsoft.com/office/drawing/2010/main"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none" lIns="91440" tIns="45720" rIns="91440" bIns="45720" numCol="1" anchor="t" anchorCtr="1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ts val="1200"/>
          </a:spcBef>
          <a:spcAft>
            <a:spcPct val="0"/>
          </a:spcAft>
          <a:buClrTx/>
          <a:buSzTx/>
          <a:buFontTx/>
          <a:buNone/>
          <a:tabLst/>
          <a:defRPr kumimoji="0" lang="cs-CZ" altLang="cs-CZ" sz="1800" b="1" i="0" u="none" strike="noStrike" cap="none" normalizeH="0" baseline="0" smtClean="0">
            <a:ln>
              <a:noFill/>
            </a:ln>
            <a:solidFill>
              <a:srgbClr val="CC3300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1">
        <a:dk1>
          <a:srgbClr val="5C1F00"/>
        </a:dk1>
        <a:lt1>
          <a:srgbClr val="FFFFFF"/>
        </a:lt1>
        <a:dk2>
          <a:srgbClr val="990000"/>
        </a:dk2>
        <a:lt2>
          <a:srgbClr val="FFF9BB"/>
        </a:lt2>
        <a:accent1>
          <a:srgbClr val="FF3300"/>
        </a:accent1>
        <a:accent2>
          <a:srgbClr val="B86D52"/>
        </a:accent2>
        <a:accent3>
          <a:srgbClr val="CAAAAA"/>
        </a:accent3>
        <a:accent4>
          <a:srgbClr val="DADADA"/>
        </a:accent4>
        <a:accent5>
          <a:srgbClr val="FFADAA"/>
        </a:accent5>
        <a:accent6>
          <a:srgbClr val="A66249"/>
        </a:accent6>
        <a:hlink>
          <a:srgbClr val="FF9900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2">
        <a:dk1>
          <a:srgbClr val="800000"/>
        </a:dk1>
        <a:lt1>
          <a:srgbClr val="FFFFFF"/>
        </a:lt1>
        <a:dk2>
          <a:srgbClr val="FF9900"/>
        </a:dk2>
        <a:lt2>
          <a:srgbClr val="FFFF99"/>
        </a:lt2>
        <a:accent1>
          <a:srgbClr val="FF5050"/>
        </a:accent1>
        <a:accent2>
          <a:srgbClr val="CC3300"/>
        </a:accent2>
        <a:accent3>
          <a:srgbClr val="FFCAAA"/>
        </a:accent3>
        <a:accent4>
          <a:srgbClr val="DADADA"/>
        </a:accent4>
        <a:accent5>
          <a:srgbClr val="FFB3B3"/>
        </a:accent5>
        <a:accent6>
          <a:srgbClr val="B92D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3">
        <a:dk1>
          <a:srgbClr val="2A5400"/>
        </a:dk1>
        <a:lt1>
          <a:srgbClr val="FFFFFF"/>
        </a:lt1>
        <a:dk2>
          <a:srgbClr val="4A9400"/>
        </a:dk2>
        <a:lt2>
          <a:srgbClr val="F3F2D9"/>
        </a:lt2>
        <a:accent1>
          <a:srgbClr val="99CC00"/>
        </a:accent1>
        <a:accent2>
          <a:srgbClr val="6B4A39"/>
        </a:accent2>
        <a:accent3>
          <a:srgbClr val="B1C8AA"/>
        </a:accent3>
        <a:accent4>
          <a:srgbClr val="DADADA"/>
        </a:accent4>
        <a:accent5>
          <a:srgbClr val="CAE2AA"/>
        </a:accent5>
        <a:accent6>
          <a:srgbClr val="604233"/>
        </a:accent6>
        <a:hlink>
          <a:srgbClr val="E2BC5E"/>
        </a:hlink>
        <a:folHlink>
          <a:srgbClr val="AB7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4">
        <a:dk1>
          <a:srgbClr val="005A58"/>
        </a:dk1>
        <a:lt1>
          <a:srgbClr val="FFFFFF"/>
        </a:lt1>
        <a:dk2>
          <a:srgbClr val="009E9A"/>
        </a:dk2>
        <a:lt2>
          <a:srgbClr val="C5EBE4"/>
        </a:lt2>
        <a:accent1>
          <a:srgbClr val="0099CC"/>
        </a:accent1>
        <a:accent2>
          <a:srgbClr val="339933"/>
        </a:accent2>
        <a:accent3>
          <a:srgbClr val="AACCCA"/>
        </a:accent3>
        <a:accent4>
          <a:srgbClr val="DADADA"/>
        </a:accent4>
        <a:accent5>
          <a:srgbClr val="AACAE2"/>
        </a:accent5>
        <a:accent6>
          <a:srgbClr val="2D8A2D"/>
        </a:accent6>
        <a:hlink>
          <a:srgbClr val="00FF99"/>
        </a:hlink>
        <a:folHlink>
          <a:srgbClr val="4CD2D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5">
        <a:dk1>
          <a:srgbClr val="000070"/>
        </a:dk1>
        <a:lt1>
          <a:srgbClr val="FFFFFF"/>
        </a:lt1>
        <a:dk2>
          <a:srgbClr val="0000FF"/>
        </a:dk2>
        <a:lt2>
          <a:srgbClr val="C5C5FF"/>
        </a:lt2>
        <a:accent1>
          <a:srgbClr val="0099FF"/>
        </a:accent1>
        <a:accent2>
          <a:srgbClr val="7883B4"/>
        </a:accent2>
        <a:accent3>
          <a:srgbClr val="AAAAFF"/>
        </a:accent3>
        <a:accent4>
          <a:srgbClr val="DADADA"/>
        </a:accent4>
        <a:accent5>
          <a:srgbClr val="AACAFF"/>
        </a:accent5>
        <a:accent6>
          <a:srgbClr val="6C76A3"/>
        </a:accent6>
        <a:hlink>
          <a:srgbClr val="00FFFF"/>
        </a:hlink>
        <a:folHlink>
          <a:srgbClr val="2DBF6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6">
        <a:dk1>
          <a:srgbClr val="4D4D4D"/>
        </a:dk1>
        <a:lt1>
          <a:srgbClr val="FFFFFF"/>
        </a:lt1>
        <a:dk2>
          <a:srgbClr val="8202E2"/>
        </a:dk2>
        <a:lt2>
          <a:srgbClr val="CCCCFF"/>
        </a:lt2>
        <a:accent1>
          <a:srgbClr val="CC99FF"/>
        </a:accent1>
        <a:accent2>
          <a:srgbClr val="666699"/>
        </a:accent2>
        <a:accent3>
          <a:srgbClr val="C1AAEE"/>
        </a:accent3>
        <a:accent4>
          <a:srgbClr val="DADADA"/>
        </a:accent4>
        <a:accent5>
          <a:srgbClr val="E2CAFF"/>
        </a:accent5>
        <a:accent6>
          <a:srgbClr val="5C5C8A"/>
        </a:accent6>
        <a:hlink>
          <a:srgbClr val="FF7C80"/>
        </a:hlink>
        <a:folHlink>
          <a:srgbClr val="FF505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7">
        <a:dk1>
          <a:srgbClr val="575863"/>
        </a:dk1>
        <a:lt1>
          <a:srgbClr val="FFFFFF"/>
        </a:lt1>
        <a:dk2>
          <a:srgbClr val="818982"/>
        </a:dk2>
        <a:lt2>
          <a:srgbClr val="EAEAEA"/>
        </a:lt2>
        <a:accent1>
          <a:srgbClr val="CC6600"/>
        </a:accent1>
        <a:accent2>
          <a:srgbClr val="A4A686"/>
        </a:accent2>
        <a:accent3>
          <a:srgbClr val="C1C4C1"/>
        </a:accent3>
        <a:accent4>
          <a:srgbClr val="DADADA"/>
        </a:accent4>
        <a:accent5>
          <a:srgbClr val="E2B8AA"/>
        </a:accent5>
        <a:accent6>
          <a:srgbClr val="949679"/>
        </a:accent6>
        <a:hlink>
          <a:srgbClr val="CC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8">
        <a:dk1>
          <a:srgbClr val="000000"/>
        </a:dk1>
        <a:lt1>
          <a:srgbClr val="FFFFFF"/>
        </a:lt1>
        <a:dk2>
          <a:srgbClr val="000000"/>
        </a:dk2>
        <a:lt2>
          <a:srgbClr val="CDCDCD"/>
        </a:lt2>
        <a:accent1>
          <a:srgbClr val="CDD9F7"/>
        </a:accent1>
        <a:accent2>
          <a:srgbClr val="99FF33"/>
        </a:accent2>
        <a:accent3>
          <a:srgbClr val="FFFFFF"/>
        </a:accent3>
        <a:accent4>
          <a:srgbClr val="000000"/>
        </a:accent4>
        <a:accent5>
          <a:srgbClr val="E3E9FA"/>
        </a:accent5>
        <a:accent6>
          <a:srgbClr val="8AE72D"/>
        </a:accent6>
        <a:hlink>
          <a:srgbClr val="0033CC"/>
        </a:hlink>
        <a:folHlink>
          <a:srgbClr val="66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772</TotalTime>
  <Words>1217</Words>
  <Application>Microsoft Office PowerPoint</Application>
  <PresentationFormat>Předvádění na obrazovce (4:3)</PresentationFormat>
  <Paragraphs>190</Paragraphs>
  <Slides>22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4</vt:i4>
      </vt:variant>
      <vt:variant>
        <vt:lpstr>Nadpisy snímků</vt:lpstr>
      </vt:variant>
      <vt:variant>
        <vt:i4>22</vt:i4>
      </vt:variant>
    </vt:vector>
  </HeadingPairs>
  <TitlesOfParts>
    <vt:vector size="31" baseType="lpstr">
      <vt:lpstr>Arial</vt:lpstr>
      <vt:lpstr>Calibri</vt:lpstr>
      <vt:lpstr>Times New Roman</vt:lpstr>
      <vt:lpstr>Verdana</vt:lpstr>
      <vt:lpstr>Wingdings</vt:lpstr>
      <vt:lpstr>Přehlednost</vt:lpstr>
      <vt:lpstr>default</vt:lpstr>
      <vt:lpstr>3_default</vt:lpstr>
      <vt:lpstr>4_default</vt:lpstr>
      <vt:lpstr>Regionální pojetí konkurenceschopnosti</vt:lpstr>
      <vt:lpstr> Hodnocení regionální konkurenceschopnosti </vt:lpstr>
      <vt:lpstr>Regionální konkurenceschopnost</vt:lpstr>
      <vt:lpstr>Regionální konkurenceschopnost versus konkurenceschopnost firem</vt:lpstr>
      <vt:lpstr>WEF – hodnocení konkurenceschopnosti – metodika</vt:lpstr>
      <vt:lpstr>              Užitá metodika hodnocení regionální konkurenceschopnosti          Hlavní pilíře konkurenceschopnosti: 1. Instituce 2. Infrastruktura 3. Makroekonomické prostředí 4. Zdraví a primární vzdělání 5. Vyšší vzdělání, celoživotní vzdělávání 6. Efektivnost trhu zboží a služeb 7. Efektivnost pracovního trhu 8. Rozvoj finančního trhu 9. Technologická připravenost 10. Velikost trhu 11. Kultivovanost podnikání 12. Inovace    </vt:lpstr>
      <vt:lpstr>The Global Competitiveness Index WEF 2015 - 2016</vt:lpstr>
      <vt:lpstr>IMD – World Competitiveness Scoreboard – metodika </vt:lpstr>
      <vt:lpstr>Prezentace aplikace PowerPoint</vt:lpstr>
      <vt:lpstr>Prezentace aplikace PowerPoint</vt:lpstr>
      <vt:lpstr>Prezentace aplikace PowerPoint</vt:lpstr>
      <vt:lpstr>Nástroje podpory konkurenceschopnosti ze strany státu i regionů</vt:lpstr>
      <vt:lpstr>Podpora konkurenceschopnosti v EU</vt:lpstr>
      <vt:lpstr>Podpora konkurenceschopnosti v EU</vt:lpstr>
      <vt:lpstr>Tvorba znalostí versus tvorba dovedností</vt:lpstr>
      <vt:lpstr>Inovační politika</vt:lpstr>
      <vt:lpstr>Národní inovační strategie ČR 2012-2020</vt:lpstr>
      <vt:lpstr>Prezentace aplikace PowerPoint</vt:lpstr>
      <vt:lpstr>Hodnocení regionální konkurenceschopnosti v ČR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ZVYŠOVÁNÍ VZÁJEMNÉ ZÁVISLOSTI V GLOBÁLNÍ EKONOMICE</dc:title>
  <dc:creator>Dominika</dc:creator>
  <cp:lastModifiedBy>Viturka Milan</cp:lastModifiedBy>
  <cp:revision>142</cp:revision>
  <dcterms:created xsi:type="dcterms:W3CDTF">2016-02-27T17:26:19Z</dcterms:created>
  <dcterms:modified xsi:type="dcterms:W3CDTF">2021-05-15T07:52:56Z</dcterms:modified>
</cp:coreProperties>
</file>