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2"/>
  </p:notesMasterIdLst>
  <p:sldIdLst>
    <p:sldId id="256" r:id="rId2"/>
    <p:sldId id="266" r:id="rId3"/>
    <p:sldId id="294" r:id="rId4"/>
    <p:sldId id="269" r:id="rId5"/>
    <p:sldId id="270" r:id="rId6"/>
    <p:sldId id="271" r:id="rId7"/>
    <p:sldId id="272" r:id="rId8"/>
    <p:sldId id="273" r:id="rId9"/>
    <p:sldId id="262" r:id="rId10"/>
    <p:sldId id="274" r:id="rId11"/>
    <p:sldId id="275" r:id="rId12"/>
    <p:sldId id="300" r:id="rId13"/>
    <p:sldId id="277" r:id="rId14"/>
    <p:sldId id="295" r:id="rId15"/>
    <p:sldId id="276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7" r:id="rId25"/>
    <p:sldId id="298" r:id="rId26"/>
    <p:sldId id="299" r:id="rId27"/>
    <p:sldId id="290" r:id="rId28"/>
    <p:sldId id="291" r:id="rId29"/>
    <p:sldId id="293" r:id="rId30"/>
    <p:sldId id="301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828" autoAdjust="0"/>
    <p:restoredTop sz="94660"/>
  </p:normalViewPr>
  <p:slideViewPr>
    <p:cSldViewPr>
      <p:cViewPr varScale="1">
        <p:scale>
          <a:sx n="70" d="100"/>
          <a:sy n="70" d="100"/>
        </p:scale>
        <p:origin x="84" y="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558608" cy="1121296"/>
          </a:xfrm>
        </p:spPr>
        <p:txBody>
          <a:bodyPr/>
          <a:lstStyle/>
          <a:p>
            <a:pPr algn="ctr"/>
            <a:r>
              <a:rPr lang="cs-CZ" sz="4400" dirty="0" smtClean="0"/>
              <a:t>Faktory KPP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Regionální ekonomie a politika II</a:t>
            </a:r>
          </a:p>
          <a:p>
            <a:r>
              <a:rPr lang="cs-CZ" dirty="0" smtClean="0"/>
              <a:t>Prof. RNDr. Milan </a:t>
            </a:r>
            <a:r>
              <a:rPr lang="cs-CZ" dirty="0" err="1" smtClean="0"/>
              <a:t>Viturka</a:t>
            </a:r>
            <a:r>
              <a:rPr lang="cs-CZ" dirty="0" smtClean="0"/>
              <a:t>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8215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7727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9324" y="3816076"/>
            <a:ext cx="85351" cy="4450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8461556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6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2509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7640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5372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7289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4954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6133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1628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3" y="1124744"/>
            <a:ext cx="6896734" cy="4876800"/>
          </a:xfrm>
        </p:spPr>
      </p:pic>
    </p:spTree>
    <p:extLst>
      <p:ext uri="{BB962C8B-B14F-4D97-AF65-F5344CB8AC3E}">
        <p14:creationId xmlns:p14="http://schemas.microsoft.com/office/powerpoint/2010/main" val="5011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412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2823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0371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5" y="404664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4227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7055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2860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4183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4851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6952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0089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96734" cy="48768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029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387395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0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896734" cy="4876800"/>
          </a:xfrm>
        </p:spPr>
      </p:pic>
    </p:spTree>
    <p:extLst>
      <p:ext uri="{BB962C8B-B14F-4D97-AF65-F5344CB8AC3E}">
        <p14:creationId xmlns:p14="http://schemas.microsoft.com/office/powerpoint/2010/main" val="29029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7664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6354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1988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0998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7652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1146</TotalTime>
  <Words>17</Words>
  <Application>Microsoft Office PowerPoint</Application>
  <PresentationFormat>Předvádění na obrazovce (4:3)</PresentationFormat>
  <Paragraphs>4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Přehlednost</vt:lpstr>
      <vt:lpstr>Faktory KPP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Viturka Milan</cp:lastModifiedBy>
  <cp:revision>85</cp:revision>
  <dcterms:created xsi:type="dcterms:W3CDTF">2016-02-27T17:26:19Z</dcterms:created>
  <dcterms:modified xsi:type="dcterms:W3CDTF">2021-03-23T08:34:23Z</dcterms:modified>
</cp:coreProperties>
</file>