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B9006E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3979" autoAdjust="0"/>
  </p:normalViewPr>
  <p:slideViewPr>
    <p:cSldViewPr snapToGrid="0">
      <p:cViewPr varScale="1">
        <p:scale>
          <a:sx n="108" d="100"/>
          <a:sy n="108" d="100"/>
        </p:scale>
        <p:origin x="78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1373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firem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549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1" dirty="0"/>
              <a:t>Cíl předmětu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dirty="0"/>
              <a:t>Cílem předmětu je seznámit studenty s postupy účtování v různých formách obchodních korporací. Kurz je zaměřený na sestavení účetní uzávěrky a závěrky, rozdělení výsledku hospodaření v jednotlivých typech obchodních korporací a sestavení konsolidované účetní závěrky.</a:t>
            </a:r>
          </a:p>
          <a:p>
            <a:pPr marL="72000" indent="0">
              <a:buNone/>
            </a:pPr>
            <a:r>
              <a:rPr lang="cs-CZ" b="1" dirty="0"/>
              <a:t>Způsob výuky</a:t>
            </a: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Výuka je založená na samostatné práci studentů, kteří řeší zadání příkladů v souladu s platnou legislativou, tj. zákon č. 563/1991 Sb. o účetnictví, vyhláška 500/2002 Sb., České účetní standardy pro podnikatele a zákon č. 90/2012 Sb. o obchodních korporacích.</a:t>
            </a:r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  <a:p>
            <a:pPr marL="7200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6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726383"/>
          </a:xfrm>
        </p:spPr>
        <p:txBody>
          <a:bodyPr/>
          <a:lstStyle/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/>
              <a:t>70 % účast (8x přítomnost na </a:t>
            </a:r>
            <a:r>
              <a:rPr lang="cs-CZ" sz="1800" b="1"/>
              <a:t>on-line semináři)</a:t>
            </a:r>
            <a:endParaRPr lang="cs-CZ" sz="1800" dirty="0"/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/>
              <a:t>1 aktivní prezentace teorie nebo příkladu za semestr </a:t>
            </a:r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/>
              <a:t>při prezentaci navíc se přičte 5 bodů, maximálně tak lze získat 10 bodů)</a:t>
            </a:r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b="1" dirty="0"/>
              <a:t>Zkouška konaná on-line v </a:t>
            </a:r>
            <a:r>
              <a:rPr lang="cs-CZ" sz="1800" b="1" dirty="0" err="1"/>
              <a:t>ISu</a:t>
            </a:r>
            <a:r>
              <a:rPr lang="cs-CZ" sz="1800" b="1" dirty="0"/>
              <a:t>, maximum je 67 bodů.</a:t>
            </a:r>
          </a:p>
          <a:p>
            <a:pPr marL="72000" lvl="0" indent="0" algn="just">
              <a:lnSpc>
                <a:spcPct val="100000"/>
              </a:lnSpc>
              <a:buClrTx/>
              <a:buNone/>
            </a:pPr>
            <a:endParaRPr lang="cs-CZ" sz="1800" b="1" dirty="0"/>
          </a:p>
          <a:p>
            <a:pPr marL="72000" lvl="0" indent="0" algn="just">
              <a:lnSpc>
                <a:spcPct val="100000"/>
              </a:lnSpc>
              <a:buClrTx/>
              <a:buNone/>
            </a:pPr>
            <a:r>
              <a:rPr lang="cs-CZ" sz="1800" b="1" dirty="0"/>
              <a:t>Hodnocení:</a:t>
            </a:r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lvl="0" algn="just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18791"/>
              </p:ext>
            </p:extLst>
          </p:nvPr>
        </p:nvGraphicFramePr>
        <p:xfrm>
          <a:off x="3341079" y="3851031"/>
          <a:ext cx="4387359" cy="2204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9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Známka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Počet bodů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100 – 92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67 – 62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91 - 86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61 – 58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85 – 78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57 – 52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77 – 69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51 – 46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68 – 60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45 – 40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59 a méně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39 a méně              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92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endParaRPr lang="cs-CZ" dirty="0"/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Hýblová, Eva. 2019. Účetnictví firem. Studijní materiál umístěný v ISU na stránce předmětu.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Zákon č. 563/1991 Sb. v aktuálním 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Vyhláška 500/2002 Sb. v aktuálním 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České účetní standardy pro podnikatele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/>
              <a:t>Zákon č. 90/20012 Sb. o obchodních korporacích v aktuálním znění</a:t>
            </a:r>
          </a:p>
          <a:p>
            <a:pPr lvl="0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cs-CZ" dirty="0" err="1"/>
              <a:t>Autokorekční</a:t>
            </a:r>
            <a:r>
              <a:rPr lang="cs-CZ" dirty="0"/>
              <a:t> testy v ISU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85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Interaktivní osnovy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Interaktivní osnovy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Účetnictví </a:t>
            </a:r>
            <a:r>
              <a:rPr lang="cs-CZ" dirty="0" err="1"/>
              <a:t>firem_plán</a:t>
            </a:r>
            <a:r>
              <a:rPr lang="cs-CZ" dirty="0"/>
              <a:t> výuky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/>
              <a:t>Účetnictví firem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77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Přehled výuky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výuky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190394"/>
              </p:ext>
            </p:extLst>
          </p:nvPr>
        </p:nvGraphicFramePr>
        <p:xfrm>
          <a:off x="4783016" y="342899"/>
          <a:ext cx="5679831" cy="6411992"/>
        </p:xfrm>
        <a:graphic>
          <a:graphicData uri="http://schemas.openxmlformats.org/drawingml/2006/table">
            <a:tbl>
              <a:tblPr/>
              <a:tblGrid>
                <a:gridCol w="665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4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422">
                <a:tc>
                  <a:txBody>
                    <a:bodyPr/>
                    <a:lstStyle/>
                    <a:p>
                      <a:r>
                        <a:rPr lang="cs-CZ" sz="1200" dirty="0"/>
                        <a:t>Týden</a:t>
                      </a:r>
                      <a:br>
                        <a:rPr lang="cs-CZ" sz="1200" dirty="0"/>
                      </a:br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Téma</a:t>
                      </a:r>
                      <a:endParaRPr lang="cs-CZ" sz="12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43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1.</a:t>
                      </a:r>
                    </a:p>
                    <a:p>
                      <a:pPr algn="ctr"/>
                      <a:endParaRPr lang="cs-CZ" sz="1200" dirty="0"/>
                    </a:p>
                    <a:p>
                      <a:pPr algn="ctr"/>
                      <a:r>
                        <a:rPr lang="cs-CZ" sz="1200" dirty="0"/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seminář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Organizační záležitosti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Opakování základů účetnictví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Účetní legislativa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626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uzávěrka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Inventarizace majetku a závazků.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Závěrečné operace u zásob.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Odpis pohledávek.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Tvorba opravných položek.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Kontrola časového rozlišení nákladů a výnosů.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310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uzávěrka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Zaúčtování kursových rozdílů.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Tvorba rezerv.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Zaúčtování dohadných položek.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Sestavení daňového přiznání, zaúčtování splatné daně ze zisku.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Výpočet a zaúčtování odložené daně ze zisku.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Uzavření účetních knih.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6265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Účetní závěrka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Účetní výkazy sestavované v rámci účetní závěrky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rozvaha,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výkaz zisku a ztráty,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 výkaz peněžních toků,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1200" dirty="0"/>
                        <a:t>výkaz o změnách ve vlastním kapitálu.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777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Velikonoční pondělí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422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7. – 8.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Účetní závěrka v jednotlivých typech obchodních korporací </a:t>
                      </a:r>
                    </a:p>
                    <a:p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711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9.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Konsolidovaná účetní závěrka - úvod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711"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777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10 - 11.</a:t>
                      </a:r>
                    </a:p>
                    <a:p>
                      <a:pPr algn="ctr"/>
                      <a:r>
                        <a:rPr lang="cs-CZ" sz="1200" dirty="0"/>
                        <a:t>12.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Konsolidovaná účetní závěrka, metody konsolidace</a:t>
                      </a:r>
                    </a:p>
                    <a:p>
                      <a:r>
                        <a:rPr lang="cs-CZ" sz="1200" dirty="0"/>
                        <a:t>Rezervní týden, předpoklad zkouškového </a:t>
                      </a:r>
                      <a:r>
                        <a:rPr lang="cs-CZ" sz="1200" dirty="0" err="1"/>
                        <a:t>předtermínu</a:t>
                      </a:r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711"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323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2600</TotalTime>
  <Words>422</Words>
  <Application>Microsoft Office PowerPoint</Application>
  <PresentationFormat>Širokoúhlá obrazovka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Prezentace_MU_CZ</vt:lpstr>
      <vt:lpstr>Účetnictví firem</vt:lpstr>
      <vt:lpstr>Cíl předmětu</vt:lpstr>
      <vt:lpstr>Ukončení předmětu</vt:lpstr>
      <vt:lpstr>Literatura</vt:lpstr>
      <vt:lpstr>Interaktivní osnovy</vt:lpstr>
      <vt:lpstr>Přehled výuky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Pohoda Server</cp:lastModifiedBy>
  <cp:revision>173</cp:revision>
  <cp:lastPrinted>1601-01-01T00:00:00Z</cp:lastPrinted>
  <dcterms:created xsi:type="dcterms:W3CDTF">2019-01-25T18:52:34Z</dcterms:created>
  <dcterms:modified xsi:type="dcterms:W3CDTF">2021-03-02T09:26:40Z</dcterms:modified>
</cp:coreProperties>
</file>