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sldIdLst>
    <p:sldId id="311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29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08"/>
    </p:cViewPr>
  </p:sorterViewPr>
  <p:notesViewPr>
    <p:cSldViewPr snapToGrid="0">
      <p:cViewPr varScale="1">
        <p:scale>
          <a:sx n="65" d="100"/>
          <a:sy n="65" d="100"/>
        </p:scale>
        <p:origin x="3354" y="2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uck Lloyd Crawford MacRae" userId="46f729fc-ab82-4a70-932f-e0bf798330e7" providerId="ADAL" clId="{DE7456DF-CCD0-4AB1-B7E3-C10F432F28EF}"/>
    <pc:docChg chg="delSld">
      <pc:chgData name="Tuck Lloyd Crawford MacRae" userId="46f729fc-ab82-4a70-932f-e0bf798330e7" providerId="ADAL" clId="{DE7456DF-CCD0-4AB1-B7E3-C10F432F28EF}" dt="2021-03-08T19:27:07.381" v="3" actId="47"/>
      <pc:docMkLst>
        <pc:docMk/>
      </pc:docMkLst>
      <pc:sldChg chg="del">
        <pc:chgData name="Tuck Lloyd Crawford MacRae" userId="46f729fc-ab82-4a70-932f-e0bf798330e7" providerId="ADAL" clId="{DE7456DF-CCD0-4AB1-B7E3-C10F432F28EF}" dt="2021-03-08T19:27:07.381" v="3" actId="47"/>
        <pc:sldMkLst>
          <pc:docMk/>
          <pc:sldMk cId="382303950" sldId="256"/>
        </pc:sldMkLst>
      </pc:sldChg>
      <pc:sldChg chg="del">
        <pc:chgData name="Tuck Lloyd Crawford MacRae" userId="46f729fc-ab82-4a70-932f-e0bf798330e7" providerId="ADAL" clId="{DE7456DF-CCD0-4AB1-B7E3-C10F432F28EF}" dt="2021-03-08T19:27:07.381" v="3" actId="47"/>
        <pc:sldMkLst>
          <pc:docMk/>
          <pc:sldMk cId="354063783" sldId="259"/>
        </pc:sldMkLst>
      </pc:sldChg>
      <pc:sldChg chg="del">
        <pc:chgData name="Tuck Lloyd Crawford MacRae" userId="46f729fc-ab82-4a70-932f-e0bf798330e7" providerId="ADAL" clId="{DE7456DF-CCD0-4AB1-B7E3-C10F432F28EF}" dt="2021-03-08T19:27:07.381" v="3" actId="47"/>
        <pc:sldMkLst>
          <pc:docMk/>
          <pc:sldMk cId="3066144579" sldId="260"/>
        </pc:sldMkLst>
      </pc:sldChg>
      <pc:sldChg chg="del">
        <pc:chgData name="Tuck Lloyd Crawford MacRae" userId="46f729fc-ab82-4a70-932f-e0bf798330e7" providerId="ADAL" clId="{DE7456DF-CCD0-4AB1-B7E3-C10F432F28EF}" dt="2021-03-08T19:27:07.381" v="3" actId="47"/>
        <pc:sldMkLst>
          <pc:docMk/>
          <pc:sldMk cId="3279157541" sldId="272"/>
        </pc:sldMkLst>
      </pc:sldChg>
      <pc:sldChg chg="del">
        <pc:chgData name="Tuck Lloyd Crawford MacRae" userId="46f729fc-ab82-4a70-932f-e0bf798330e7" providerId="ADAL" clId="{DE7456DF-CCD0-4AB1-B7E3-C10F432F28EF}" dt="2021-03-08T19:27:07.381" v="3" actId="47"/>
        <pc:sldMkLst>
          <pc:docMk/>
          <pc:sldMk cId="370786254" sldId="277"/>
        </pc:sldMkLst>
      </pc:sldChg>
      <pc:sldChg chg="del">
        <pc:chgData name="Tuck Lloyd Crawford MacRae" userId="46f729fc-ab82-4a70-932f-e0bf798330e7" providerId="ADAL" clId="{DE7456DF-CCD0-4AB1-B7E3-C10F432F28EF}" dt="2021-03-08T19:27:07.381" v="3" actId="47"/>
        <pc:sldMkLst>
          <pc:docMk/>
          <pc:sldMk cId="733155240" sldId="278"/>
        </pc:sldMkLst>
      </pc:sldChg>
      <pc:sldChg chg="del">
        <pc:chgData name="Tuck Lloyd Crawford MacRae" userId="46f729fc-ab82-4a70-932f-e0bf798330e7" providerId="ADAL" clId="{DE7456DF-CCD0-4AB1-B7E3-C10F432F28EF}" dt="2021-03-08T19:27:07.381" v="3" actId="47"/>
        <pc:sldMkLst>
          <pc:docMk/>
          <pc:sldMk cId="2309667001" sldId="284"/>
        </pc:sldMkLst>
      </pc:sldChg>
      <pc:sldChg chg="del">
        <pc:chgData name="Tuck Lloyd Crawford MacRae" userId="46f729fc-ab82-4a70-932f-e0bf798330e7" providerId="ADAL" clId="{DE7456DF-CCD0-4AB1-B7E3-C10F432F28EF}" dt="2021-03-08T19:27:07.381" v="3" actId="47"/>
        <pc:sldMkLst>
          <pc:docMk/>
          <pc:sldMk cId="1369971063" sldId="285"/>
        </pc:sldMkLst>
      </pc:sldChg>
      <pc:sldChg chg="del">
        <pc:chgData name="Tuck Lloyd Crawford MacRae" userId="46f729fc-ab82-4a70-932f-e0bf798330e7" providerId="ADAL" clId="{DE7456DF-CCD0-4AB1-B7E3-C10F432F28EF}" dt="2021-03-08T19:27:07.381" v="3" actId="47"/>
        <pc:sldMkLst>
          <pc:docMk/>
          <pc:sldMk cId="1049541452" sldId="288"/>
        </pc:sldMkLst>
      </pc:sldChg>
      <pc:sldChg chg="del">
        <pc:chgData name="Tuck Lloyd Crawford MacRae" userId="46f729fc-ab82-4a70-932f-e0bf798330e7" providerId="ADAL" clId="{DE7456DF-CCD0-4AB1-B7E3-C10F432F28EF}" dt="2021-03-08T19:27:07.381" v="3" actId="47"/>
        <pc:sldMkLst>
          <pc:docMk/>
          <pc:sldMk cId="709226584" sldId="289"/>
        </pc:sldMkLst>
      </pc:sldChg>
      <pc:sldChg chg="del">
        <pc:chgData name="Tuck Lloyd Crawford MacRae" userId="46f729fc-ab82-4a70-932f-e0bf798330e7" providerId="ADAL" clId="{DE7456DF-CCD0-4AB1-B7E3-C10F432F28EF}" dt="2021-03-08T19:27:07.381" v="3" actId="47"/>
        <pc:sldMkLst>
          <pc:docMk/>
          <pc:sldMk cId="1920601720" sldId="290"/>
        </pc:sldMkLst>
      </pc:sldChg>
      <pc:sldChg chg="del">
        <pc:chgData name="Tuck Lloyd Crawford MacRae" userId="46f729fc-ab82-4a70-932f-e0bf798330e7" providerId="ADAL" clId="{DE7456DF-CCD0-4AB1-B7E3-C10F432F28EF}" dt="2021-03-08T19:27:07.381" v="3" actId="47"/>
        <pc:sldMkLst>
          <pc:docMk/>
          <pc:sldMk cId="1558173839" sldId="291"/>
        </pc:sldMkLst>
      </pc:sldChg>
      <pc:sldChg chg="del">
        <pc:chgData name="Tuck Lloyd Crawford MacRae" userId="46f729fc-ab82-4a70-932f-e0bf798330e7" providerId="ADAL" clId="{DE7456DF-CCD0-4AB1-B7E3-C10F432F28EF}" dt="2021-03-08T19:27:07.381" v="3" actId="47"/>
        <pc:sldMkLst>
          <pc:docMk/>
          <pc:sldMk cId="1209139076" sldId="292"/>
        </pc:sldMkLst>
      </pc:sldChg>
      <pc:sldChg chg="del">
        <pc:chgData name="Tuck Lloyd Crawford MacRae" userId="46f729fc-ab82-4a70-932f-e0bf798330e7" providerId="ADAL" clId="{DE7456DF-CCD0-4AB1-B7E3-C10F432F28EF}" dt="2021-03-08T19:27:07.381" v="3" actId="47"/>
        <pc:sldMkLst>
          <pc:docMk/>
          <pc:sldMk cId="807748528" sldId="293"/>
        </pc:sldMkLst>
      </pc:sldChg>
      <pc:sldChg chg="del">
        <pc:chgData name="Tuck Lloyd Crawford MacRae" userId="46f729fc-ab82-4a70-932f-e0bf798330e7" providerId="ADAL" clId="{DE7456DF-CCD0-4AB1-B7E3-C10F432F28EF}" dt="2021-03-08T19:27:07.381" v="3" actId="47"/>
        <pc:sldMkLst>
          <pc:docMk/>
          <pc:sldMk cId="209164742" sldId="294"/>
        </pc:sldMkLst>
      </pc:sldChg>
      <pc:sldChg chg="del">
        <pc:chgData name="Tuck Lloyd Crawford MacRae" userId="46f729fc-ab82-4a70-932f-e0bf798330e7" providerId="ADAL" clId="{DE7456DF-CCD0-4AB1-B7E3-C10F432F28EF}" dt="2021-03-08T19:27:07.381" v="3" actId="47"/>
        <pc:sldMkLst>
          <pc:docMk/>
          <pc:sldMk cId="1400117245" sldId="295"/>
        </pc:sldMkLst>
      </pc:sldChg>
      <pc:sldChg chg="del">
        <pc:chgData name="Tuck Lloyd Crawford MacRae" userId="46f729fc-ab82-4a70-932f-e0bf798330e7" providerId="ADAL" clId="{DE7456DF-CCD0-4AB1-B7E3-C10F432F28EF}" dt="2021-03-08T19:27:07.381" v="3" actId="47"/>
        <pc:sldMkLst>
          <pc:docMk/>
          <pc:sldMk cId="1873710188" sldId="296"/>
        </pc:sldMkLst>
      </pc:sldChg>
      <pc:sldChg chg="del">
        <pc:chgData name="Tuck Lloyd Crawford MacRae" userId="46f729fc-ab82-4a70-932f-e0bf798330e7" providerId="ADAL" clId="{DE7456DF-CCD0-4AB1-B7E3-C10F432F28EF}" dt="2021-03-08T19:27:07.381" v="3" actId="47"/>
        <pc:sldMkLst>
          <pc:docMk/>
          <pc:sldMk cId="2493460099" sldId="297"/>
        </pc:sldMkLst>
      </pc:sldChg>
      <pc:sldChg chg="del">
        <pc:chgData name="Tuck Lloyd Crawford MacRae" userId="46f729fc-ab82-4a70-932f-e0bf798330e7" providerId="ADAL" clId="{DE7456DF-CCD0-4AB1-B7E3-C10F432F28EF}" dt="2021-03-08T19:27:07.381" v="3" actId="47"/>
        <pc:sldMkLst>
          <pc:docMk/>
          <pc:sldMk cId="3930947464" sldId="298"/>
        </pc:sldMkLst>
      </pc:sldChg>
      <pc:sldChg chg="del">
        <pc:chgData name="Tuck Lloyd Crawford MacRae" userId="46f729fc-ab82-4a70-932f-e0bf798330e7" providerId="ADAL" clId="{DE7456DF-CCD0-4AB1-B7E3-C10F432F28EF}" dt="2021-03-08T19:26:57.931" v="1" actId="47"/>
        <pc:sldMkLst>
          <pc:docMk/>
          <pc:sldMk cId="2653496055" sldId="299"/>
        </pc:sldMkLst>
      </pc:sldChg>
      <pc:sldChg chg="del">
        <pc:chgData name="Tuck Lloyd Crawford MacRae" userId="46f729fc-ab82-4a70-932f-e0bf798330e7" providerId="ADAL" clId="{DE7456DF-CCD0-4AB1-B7E3-C10F432F28EF}" dt="2021-03-08T19:26:56.551" v="0" actId="47"/>
        <pc:sldMkLst>
          <pc:docMk/>
          <pc:sldMk cId="3594855984" sldId="300"/>
        </pc:sldMkLst>
      </pc:sldChg>
      <pc:sldChg chg="del">
        <pc:chgData name="Tuck Lloyd Crawford MacRae" userId="46f729fc-ab82-4a70-932f-e0bf798330e7" providerId="ADAL" clId="{DE7456DF-CCD0-4AB1-B7E3-C10F432F28EF}" dt="2021-03-08T19:27:07.381" v="3" actId="47"/>
        <pc:sldMkLst>
          <pc:docMk/>
          <pc:sldMk cId="4136137310" sldId="307"/>
        </pc:sldMkLst>
      </pc:sldChg>
      <pc:sldChg chg="del">
        <pc:chgData name="Tuck Lloyd Crawford MacRae" userId="46f729fc-ab82-4a70-932f-e0bf798330e7" providerId="ADAL" clId="{DE7456DF-CCD0-4AB1-B7E3-C10F432F28EF}" dt="2021-03-08T19:27:07.381" v="3" actId="47"/>
        <pc:sldMkLst>
          <pc:docMk/>
          <pc:sldMk cId="1826416328" sldId="308"/>
        </pc:sldMkLst>
      </pc:sldChg>
      <pc:sldChg chg="del">
        <pc:chgData name="Tuck Lloyd Crawford MacRae" userId="46f729fc-ab82-4a70-932f-e0bf798330e7" providerId="ADAL" clId="{DE7456DF-CCD0-4AB1-B7E3-C10F432F28EF}" dt="2021-03-08T19:27:07.381" v="3" actId="47"/>
        <pc:sldMkLst>
          <pc:docMk/>
          <pc:sldMk cId="1936898560" sldId="309"/>
        </pc:sldMkLst>
      </pc:sldChg>
      <pc:sldChg chg="del">
        <pc:chgData name="Tuck Lloyd Crawford MacRae" userId="46f729fc-ab82-4a70-932f-e0bf798330e7" providerId="ADAL" clId="{DE7456DF-CCD0-4AB1-B7E3-C10F432F28EF}" dt="2021-03-08T19:27:07.381" v="3" actId="47"/>
        <pc:sldMkLst>
          <pc:docMk/>
          <pc:sldMk cId="1689604647" sldId="310"/>
        </pc:sldMkLst>
      </pc:sldChg>
      <pc:sldChg chg="del">
        <pc:chgData name="Tuck Lloyd Crawford MacRae" userId="46f729fc-ab82-4a70-932f-e0bf798330e7" providerId="ADAL" clId="{DE7456DF-CCD0-4AB1-B7E3-C10F432F28EF}" dt="2021-03-08T19:27:07.381" v="3" actId="47"/>
        <pc:sldMkLst>
          <pc:docMk/>
          <pc:sldMk cId="1593817271" sldId="312"/>
        </pc:sldMkLst>
      </pc:sldChg>
      <pc:sldChg chg="del">
        <pc:chgData name="Tuck Lloyd Crawford MacRae" userId="46f729fc-ab82-4a70-932f-e0bf798330e7" providerId="ADAL" clId="{DE7456DF-CCD0-4AB1-B7E3-C10F432F28EF}" dt="2021-03-08T19:26:59.868" v="2" actId="47"/>
        <pc:sldMkLst>
          <pc:docMk/>
          <pc:sldMk cId="3346752171" sldId="313"/>
        </pc:sldMkLst>
      </pc:sldChg>
      <pc:sldChg chg="del">
        <pc:chgData name="Tuck Lloyd Crawford MacRae" userId="46f729fc-ab82-4a70-932f-e0bf798330e7" providerId="ADAL" clId="{DE7456DF-CCD0-4AB1-B7E3-C10F432F28EF}" dt="2021-03-08T19:27:07.381" v="3" actId="47"/>
        <pc:sldMkLst>
          <pc:docMk/>
          <pc:sldMk cId="248603067" sldId="37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4C31B-E3C9-4912-B922-B5BE48F9A1F7}" type="datetimeFigureOut">
              <a:rPr lang="en-GB" smtClean="0"/>
              <a:t>08/03/2021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ADF74F-96E2-40EC-95AB-E5D7FA9606E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0400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74709"/>
            <a:ext cx="838199" cy="767687"/>
          </a:xfrm>
        </p:spPr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063FB-BED1-4480-A97E-B0C6822A2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Teams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FD21CB-A935-4020-AE5A-D4E1FD4E1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1CDFD37-A4BF-4AC6-BC9F-FF70362FF1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802784"/>
              </p:ext>
            </p:extLst>
          </p:nvPr>
        </p:nvGraphicFramePr>
        <p:xfrm>
          <a:off x="646111" y="1422654"/>
          <a:ext cx="3467206" cy="23427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7206">
                  <a:extLst>
                    <a:ext uri="{9D8B030D-6E8A-4147-A177-3AD203B41FA5}">
                      <a16:colId xmlns:a16="http://schemas.microsoft.com/office/drawing/2014/main" val="2886929239"/>
                    </a:ext>
                  </a:extLst>
                </a:gridCol>
              </a:tblGrid>
              <a:tr h="334391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Team 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30686261"/>
                  </a:ext>
                </a:extLst>
              </a:tr>
              <a:tr h="334391">
                <a:tc>
                  <a:txBody>
                    <a:bodyPr/>
                    <a:lstStyle/>
                    <a:p>
                      <a:r>
                        <a:rPr lang="en-CA" b="1" dirty="0">
                          <a:effectLst/>
                        </a:rPr>
                        <a:t>Abdul, Shuhaib</a:t>
                      </a:r>
                      <a:endParaRPr lang="en-CA" dirty="0">
                        <a:effectLst/>
                      </a:endParaRPr>
                    </a:p>
                  </a:txBody>
                  <a:tcPr marL="22860" marR="22860" marT="22860" marB="22860" anchor="ctr"/>
                </a:tc>
                <a:extLst>
                  <a:ext uri="{0D108BD9-81ED-4DB2-BD59-A6C34878D82A}">
                    <a16:rowId xmlns:a16="http://schemas.microsoft.com/office/drawing/2014/main" val="322619370"/>
                  </a:ext>
                </a:extLst>
              </a:tr>
              <a:tr h="334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en-CA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Aduku</a:t>
                      </a:r>
                      <a:r>
                        <a:rPr lang="en-CA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Stephanie</a:t>
                      </a: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3239582985"/>
                  </a:ext>
                </a:extLst>
              </a:tr>
              <a:tr h="334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en-CA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Agokei, Chinedu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15840262"/>
                  </a:ext>
                </a:extLst>
              </a:tr>
              <a:tr h="334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en-CA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Ahamed, Maruf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759279498"/>
                  </a:ext>
                </a:extLst>
              </a:tr>
              <a:tr h="334391">
                <a:tc>
                  <a:txBody>
                    <a:bodyPr/>
                    <a:lstStyle/>
                    <a:p>
                      <a:r>
                        <a:rPr lang="en-CA" b="1" dirty="0" err="1">
                          <a:effectLst/>
                        </a:rPr>
                        <a:t>Alam</a:t>
                      </a:r>
                      <a:r>
                        <a:rPr lang="en-CA" b="1" dirty="0">
                          <a:effectLst/>
                        </a:rPr>
                        <a:t>, </a:t>
                      </a:r>
                      <a:r>
                        <a:rPr lang="en-CA" b="1" dirty="0" err="1">
                          <a:effectLst/>
                        </a:rPr>
                        <a:t>Afsan</a:t>
                      </a:r>
                      <a:r>
                        <a:rPr lang="en-CA" b="1" dirty="0">
                          <a:effectLst/>
                        </a:rPr>
                        <a:t> Bin</a:t>
                      </a:r>
                      <a:endParaRPr lang="en-CA" dirty="0">
                        <a:effectLst/>
                      </a:endParaRPr>
                    </a:p>
                  </a:txBody>
                  <a:tcPr marL="22860" marR="22860" marT="22860" marB="22860" anchor="ctr"/>
                </a:tc>
                <a:extLst>
                  <a:ext uri="{0D108BD9-81ED-4DB2-BD59-A6C34878D82A}">
                    <a16:rowId xmlns:a16="http://schemas.microsoft.com/office/drawing/2014/main" val="694111142"/>
                  </a:ext>
                </a:extLst>
              </a:tr>
              <a:tr h="334391">
                <a:tc>
                  <a:txBody>
                    <a:bodyPr/>
                    <a:lstStyle/>
                    <a:p>
                      <a:r>
                        <a:rPr lang="en-CA" b="1" dirty="0">
                          <a:effectLst/>
                        </a:rPr>
                        <a:t>Chowdhury Risart, Zakaria</a:t>
                      </a:r>
                      <a:endParaRPr lang="en-CA" dirty="0">
                        <a:effectLst/>
                      </a:endParaRPr>
                    </a:p>
                  </a:txBody>
                  <a:tcPr marL="22860" marR="22860" marT="22860" marB="22860" anchor="ctr"/>
                </a:tc>
                <a:extLst>
                  <a:ext uri="{0D108BD9-81ED-4DB2-BD59-A6C34878D82A}">
                    <a16:rowId xmlns:a16="http://schemas.microsoft.com/office/drawing/2014/main" val="305347387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C1AD3D9-3075-43F0-A33F-DA8BEF4AE2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91358"/>
              </p:ext>
            </p:extLst>
          </p:nvPr>
        </p:nvGraphicFramePr>
        <p:xfrm>
          <a:off x="646111" y="4001580"/>
          <a:ext cx="3492819" cy="22777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92819">
                  <a:extLst>
                    <a:ext uri="{9D8B030D-6E8A-4147-A177-3AD203B41FA5}">
                      <a16:colId xmlns:a16="http://schemas.microsoft.com/office/drawing/2014/main" val="2886929239"/>
                    </a:ext>
                  </a:extLst>
                </a:gridCol>
              </a:tblGrid>
              <a:tr h="334391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Team 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30686261"/>
                  </a:ext>
                </a:extLst>
              </a:tr>
              <a:tr h="3343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>
                          <a:effectLst/>
                        </a:rPr>
                        <a:t>Sackey</a:t>
                      </a:r>
                      <a:r>
                        <a:rPr lang="en-CA" b="1">
                          <a:effectLst/>
                        </a:rPr>
                        <a:t>, Maxwell</a:t>
                      </a:r>
                      <a:endParaRPr lang="en-CA" dirty="0">
                        <a:effectLst/>
                      </a:endParaRPr>
                    </a:p>
                  </a:txBody>
                  <a:tcPr marL="22860" marR="22860" marT="22860" marB="22860" anchor="ctr"/>
                </a:tc>
                <a:extLst>
                  <a:ext uri="{0D108BD9-81ED-4DB2-BD59-A6C34878D82A}">
                    <a16:rowId xmlns:a16="http://schemas.microsoft.com/office/drawing/2014/main" val="322619370"/>
                  </a:ext>
                </a:extLst>
              </a:tr>
              <a:tr h="3343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 err="1">
                          <a:effectLst/>
                        </a:rPr>
                        <a:t>Erkol</a:t>
                      </a:r>
                      <a:r>
                        <a:rPr lang="en-CA" b="1" dirty="0">
                          <a:effectLst/>
                        </a:rPr>
                        <a:t>, </a:t>
                      </a:r>
                      <a:r>
                        <a:rPr lang="en-CA" b="1" dirty="0" err="1">
                          <a:effectLst/>
                        </a:rPr>
                        <a:t>Salpi</a:t>
                      </a:r>
                      <a:endParaRPr lang="en-CA" dirty="0">
                        <a:effectLst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Gupta, Anu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3239582985"/>
                  </a:ext>
                </a:extLst>
              </a:tr>
              <a:tr h="3343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Hasan, Mahamudul Hasan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15840262"/>
                  </a:ext>
                </a:extLst>
              </a:tr>
              <a:tr h="3343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Hovhannisyan, Davit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88845212"/>
                  </a:ext>
                </a:extLst>
              </a:tr>
              <a:tr h="334391">
                <a:tc>
                  <a:txBody>
                    <a:bodyPr/>
                    <a:lstStyle/>
                    <a:p>
                      <a:r>
                        <a:rPr lang="en-CA" b="1" dirty="0">
                          <a:effectLst/>
                        </a:rPr>
                        <a:t>Islam, Mohammad </a:t>
                      </a:r>
                      <a:r>
                        <a:rPr lang="en-CA" b="1" dirty="0" err="1">
                          <a:effectLst/>
                        </a:rPr>
                        <a:t>Aminul</a:t>
                      </a:r>
                      <a:endParaRPr lang="en-CA" dirty="0">
                        <a:effectLst/>
                      </a:endParaRPr>
                    </a:p>
                  </a:txBody>
                  <a:tcPr marL="22860" marR="22860" marT="22860" marB="22860" anchor="ctr"/>
                </a:tc>
                <a:extLst>
                  <a:ext uri="{0D108BD9-81ED-4DB2-BD59-A6C34878D82A}">
                    <a16:rowId xmlns:a16="http://schemas.microsoft.com/office/drawing/2014/main" val="379191514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5D33FB0-D4FE-423F-8D16-E1B860BF6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03818"/>
              </p:ext>
            </p:extLst>
          </p:nvPr>
        </p:nvGraphicFramePr>
        <p:xfrm>
          <a:off x="4462461" y="1420558"/>
          <a:ext cx="4078035" cy="23470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78035">
                  <a:extLst>
                    <a:ext uri="{9D8B030D-6E8A-4147-A177-3AD203B41FA5}">
                      <a16:colId xmlns:a16="http://schemas.microsoft.com/office/drawing/2014/main" val="2886929239"/>
                    </a:ext>
                  </a:extLst>
                </a:gridCol>
              </a:tblGrid>
              <a:tr h="334391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Team 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30686261"/>
                  </a:ext>
                </a:extLst>
              </a:tr>
              <a:tr h="3343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Islam, </a:t>
                      </a:r>
                      <a:r>
                        <a:rPr lang="en-CA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Ariful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" marR="22860" marT="22860" marB="22860" anchor="ctr"/>
                </a:tc>
                <a:extLst>
                  <a:ext uri="{0D108BD9-81ED-4DB2-BD59-A6C34878D82A}">
                    <a16:rowId xmlns:a16="http://schemas.microsoft.com/office/drawing/2014/main" val="322619370"/>
                  </a:ext>
                </a:extLst>
              </a:tr>
              <a:tr h="3343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Islam, Robiul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3239582985"/>
                  </a:ext>
                </a:extLst>
              </a:tr>
              <a:tr h="3343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>
                          <a:effectLst/>
                        </a:rPr>
                        <a:t>Kizito, Andrew </a:t>
                      </a:r>
                      <a:r>
                        <a:rPr lang="en-CA" b="1" dirty="0" err="1">
                          <a:effectLst/>
                        </a:rPr>
                        <a:t>Kabi</a:t>
                      </a:r>
                      <a:endParaRPr lang="en-CA" dirty="0">
                        <a:effectLst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15840262"/>
                  </a:ext>
                </a:extLst>
              </a:tr>
              <a:tr h="3343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Lachner</a:t>
                      </a:r>
                      <a:r>
                        <a:rPr lang="en-CA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Norman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759279498"/>
                  </a:ext>
                </a:extLst>
              </a:tr>
              <a:tr h="3343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Mendoza Tovar, Eutimio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694111142"/>
                  </a:ext>
                </a:extLst>
              </a:tr>
              <a:tr h="334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366734433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EA44512-896F-4EC3-8766-D5B272525A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43653"/>
              </p:ext>
            </p:extLst>
          </p:nvPr>
        </p:nvGraphicFramePr>
        <p:xfrm>
          <a:off x="4462461" y="4001580"/>
          <a:ext cx="4078035" cy="23437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78035">
                  <a:extLst>
                    <a:ext uri="{9D8B030D-6E8A-4147-A177-3AD203B41FA5}">
                      <a16:colId xmlns:a16="http://schemas.microsoft.com/office/drawing/2014/main" val="2886929239"/>
                    </a:ext>
                  </a:extLst>
                </a:gridCol>
              </a:tblGrid>
              <a:tr h="334391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Team 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30686261"/>
                  </a:ext>
                </a:extLst>
              </a:tr>
              <a:tr h="3343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Rajbhandari</a:t>
                      </a:r>
                      <a:r>
                        <a:rPr lang="en-CA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Prasanna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" marR="22860" marT="22860" marB="22860" anchor="ctr"/>
                </a:tc>
                <a:extLst>
                  <a:ext uri="{0D108BD9-81ED-4DB2-BD59-A6C34878D82A}">
                    <a16:rowId xmlns:a16="http://schemas.microsoft.com/office/drawing/2014/main" val="322619370"/>
                  </a:ext>
                </a:extLst>
              </a:tr>
              <a:tr h="3343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Alizada, Nijat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" marR="22860" marT="22860" marB="22860" anchor="ctr"/>
                </a:tc>
                <a:extLst>
                  <a:ext uri="{0D108BD9-81ED-4DB2-BD59-A6C34878D82A}">
                    <a16:rowId xmlns:a16="http://schemas.microsoft.com/office/drawing/2014/main" val="3239582985"/>
                  </a:ext>
                </a:extLst>
              </a:tr>
              <a:tr h="3343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>
                          <a:effectLst/>
                        </a:rPr>
                        <a:t>Sajid, </a:t>
                      </a:r>
                      <a:r>
                        <a:rPr lang="en-CA" b="1" dirty="0" err="1">
                          <a:effectLst/>
                        </a:rPr>
                        <a:t>Jehanzaib</a:t>
                      </a:r>
                      <a:endParaRPr lang="en-CA" dirty="0">
                        <a:effectLst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15840262"/>
                  </a:ext>
                </a:extLst>
              </a:tr>
              <a:tr h="3343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Skejovic</a:t>
                      </a:r>
                      <a:r>
                        <a:rPr lang="en-CA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Emir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759279498"/>
                  </a:ext>
                </a:extLst>
              </a:tr>
              <a:tr h="3343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Tselewa'a</a:t>
                      </a:r>
                      <a:r>
                        <a:rPr lang="en-CA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CA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Buhmbi</a:t>
                      </a:r>
                      <a:r>
                        <a:rPr lang="en-CA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Ngong, Junior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694111142"/>
                  </a:ext>
                </a:extLst>
              </a:tr>
              <a:tr h="3343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Wagh</a:t>
                      </a:r>
                      <a:r>
                        <a:rPr lang="en-CA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Namrata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917167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4018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1536</TotalTime>
  <Words>87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Ion</vt:lpstr>
      <vt:lpstr>Teams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 and Culture</dc:title>
  <dc:creator>Tuck MacRae</dc:creator>
  <cp:lastModifiedBy>Tuck MacRae</cp:lastModifiedBy>
  <cp:revision>73</cp:revision>
  <dcterms:created xsi:type="dcterms:W3CDTF">2015-03-30T09:21:37Z</dcterms:created>
  <dcterms:modified xsi:type="dcterms:W3CDTF">2021-03-08T19:27:14Z</dcterms:modified>
</cp:coreProperties>
</file>