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265" r:id="rId3"/>
    <p:sldId id="486" r:id="rId4"/>
    <p:sldId id="261" r:id="rId5"/>
    <p:sldId id="262" r:id="rId6"/>
    <p:sldId id="264" r:id="rId7"/>
    <p:sldId id="488" r:id="rId8"/>
    <p:sldId id="443" r:id="rId9"/>
    <p:sldId id="271" r:id="rId10"/>
    <p:sldId id="272" r:id="rId11"/>
    <p:sldId id="359" r:id="rId12"/>
    <p:sldId id="276" r:id="rId13"/>
    <p:sldId id="277" r:id="rId14"/>
    <p:sldId id="348" r:id="rId15"/>
    <p:sldId id="460" r:id="rId16"/>
    <p:sldId id="404" r:id="rId17"/>
    <p:sldId id="478" r:id="rId18"/>
    <p:sldId id="489" r:id="rId19"/>
    <p:sldId id="490" r:id="rId20"/>
    <p:sldId id="282" r:id="rId21"/>
    <p:sldId id="305" r:id="rId22"/>
    <p:sldId id="452" r:id="rId23"/>
    <p:sldId id="453" r:id="rId24"/>
    <p:sldId id="465" r:id="rId25"/>
    <p:sldId id="491" r:id="rId26"/>
    <p:sldId id="492" r:id="rId27"/>
    <p:sldId id="493" r:id="rId28"/>
    <p:sldId id="292" r:id="rId29"/>
    <p:sldId id="319" r:id="rId30"/>
    <p:sldId id="481" r:id="rId31"/>
    <p:sldId id="461" r:id="rId32"/>
    <p:sldId id="482" r:id="rId33"/>
    <p:sldId id="467" r:id="rId34"/>
    <p:sldId id="435" r:id="rId35"/>
    <p:sldId id="469" r:id="rId36"/>
    <p:sldId id="436" r:id="rId37"/>
    <p:sldId id="470" r:id="rId38"/>
    <p:sldId id="437" r:id="rId39"/>
    <p:sldId id="471" r:id="rId40"/>
    <p:sldId id="448" r:id="rId41"/>
    <p:sldId id="468" r:id="rId42"/>
    <p:sldId id="439" r:id="rId43"/>
    <p:sldId id="472" r:id="rId44"/>
    <p:sldId id="474" r:id="rId45"/>
    <p:sldId id="483" r:id="rId46"/>
    <p:sldId id="427" r:id="rId47"/>
    <p:sldId id="477" r:id="rId48"/>
    <p:sldId id="494" r:id="rId49"/>
    <p:sldId id="326" r:id="rId50"/>
    <p:sldId id="456" r:id="rId51"/>
    <p:sldId id="327" r:id="rId52"/>
    <p:sldId id="328" r:id="rId53"/>
    <p:sldId id="455" r:id="rId54"/>
    <p:sldId id="484" r:id="rId55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ázdová Jaroslava" initials="BJ" lastIdx="1" clrIdx="0">
    <p:extLst>
      <p:ext uri="{19B8F6BF-5375-455C-9EA6-DF929625EA0E}">
        <p15:presenceInfo xmlns:p15="http://schemas.microsoft.com/office/powerpoint/2012/main" userId="S-1-5-21-1960408961-606747145-682003330-9411" providerId="AD"/>
      </p:ext>
    </p:extLst>
  </p:cmAuthor>
  <p:cmAuthor id="2" name="Panáčková Ivana" initials="PI" lastIdx="1" clrIdx="1">
    <p:extLst>
      <p:ext uri="{19B8F6BF-5375-455C-9EA6-DF929625EA0E}">
        <p15:presenceInfo xmlns:p15="http://schemas.microsoft.com/office/powerpoint/2012/main" userId="S::PANACKOVA.IVANA@kr-jihomoravsky.cz::fac83f23-a190-4796-9132-852ea6c05fb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271"/>
    <a:srgbClr val="FF5050"/>
    <a:srgbClr val="1D34FD"/>
    <a:srgbClr val="1D34FE"/>
    <a:srgbClr val="FF7C80"/>
    <a:srgbClr val="FF5172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74EDD-2464-4BDF-BD3A-027C46286996}" v="60" dt="2021-04-15T10:51:58.252"/>
    <p1510:client id="{AFAD26CD-301F-402A-B086-314B2A7C77E0}" v="11" dt="2021-04-15T12:06:16.9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9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82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áčková Ivana" userId="fac83f23-a190-4796-9132-852ea6c05fbf" providerId="ADAL" clId="{56F4F79B-6696-4AD6-8719-EA8278519DA5}"/>
    <pc:docChg chg="custSel modSld">
      <pc:chgData name="Panáčková Ivana" userId="fac83f23-a190-4796-9132-852ea6c05fbf" providerId="ADAL" clId="{56F4F79B-6696-4AD6-8719-EA8278519DA5}" dt="2020-11-30T10:54:50.353" v="8" actId="1076"/>
      <pc:docMkLst>
        <pc:docMk/>
      </pc:docMkLst>
      <pc:sldChg chg="addSp delSp modSp mod">
        <pc:chgData name="Panáčková Ivana" userId="fac83f23-a190-4796-9132-852ea6c05fbf" providerId="ADAL" clId="{56F4F79B-6696-4AD6-8719-EA8278519DA5}" dt="2020-11-30T10:54:50.353" v="8" actId="1076"/>
        <pc:sldMkLst>
          <pc:docMk/>
          <pc:sldMk cId="1711147462" sldId="477"/>
        </pc:sldMkLst>
        <pc:picChg chg="add mod">
          <ac:chgData name="Panáčková Ivana" userId="fac83f23-a190-4796-9132-852ea6c05fbf" providerId="ADAL" clId="{56F4F79B-6696-4AD6-8719-EA8278519DA5}" dt="2020-11-30T10:54:50.353" v="8" actId="1076"/>
          <ac:picMkLst>
            <pc:docMk/>
            <pc:sldMk cId="1711147462" sldId="477"/>
            <ac:picMk id="2" creationId="{934A3A52-1906-46D1-BEB1-1A6FCACDFB48}"/>
          </ac:picMkLst>
        </pc:picChg>
        <pc:picChg chg="del">
          <ac:chgData name="Panáčková Ivana" userId="fac83f23-a190-4796-9132-852ea6c05fbf" providerId="ADAL" clId="{56F4F79B-6696-4AD6-8719-EA8278519DA5}" dt="2020-11-30T10:52:13.404" v="0" actId="21"/>
          <ac:picMkLst>
            <pc:docMk/>
            <pc:sldMk cId="1711147462" sldId="477"/>
            <ac:picMk id="3" creationId="{2A9FBA74-B795-4D2A-BB75-90C44D5C80C2}"/>
          </ac:picMkLst>
        </pc:picChg>
      </pc:sldChg>
    </pc:docChg>
  </pc:docChgLst>
  <pc:docChgLst>
    <pc:chgData name="Novotná Dana" userId="1683e235-8ddc-4f6c-97e1-43ead3eb1724" providerId="ADAL" clId="{AFAD26CD-301F-402A-B086-314B2A7C77E0}"/>
    <pc:docChg chg="modSld">
      <pc:chgData name="Novotná Dana" userId="1683e235-8ddc-4f6c-97e1-43ead3eb1724" providerId="ADAL" clId="{AFAD26CD-301F-402A-B086-314B2A7C77E0}" dt="2021-04-15T12:07:47.494" v="35" actId="27918"/>
      <pc:docMkLst>
        <pc:docMk/>
      </pc:docMkLst>
      <pc:sldChg chg="modSp mod">
        <pc:chgData name="Novotná Dana" userId="1683e235-8ddc-4f6c-97e1-43ead3eb1724" providerId="ADAL" clId="{AFAD26CD-301F-402A-B086-314B2A7C77E0}" dt="2021-04-15T12:07:47.494" v="35" actId="27918"/>
        <pc:sldMkLst>
          <pc:docMk/>
          <pc:sldMk cId="0" sldId="404"/>
        </pc:sldMkLst>
        <pc:spChg chg="mod">
          <ac:chgData name="Novotná Dana" userId="1683e235-8ddc-4f6c-97e1-43ead3eb1724" providerId="ADAL" clId="{AFAD26CD-301F-402A-B086-314B2A7C77E0}" dt="2021-04-15T11:44:56.017" v="14" actId="20577"/>
          <ac:spMkLst>
            <pc:docMk/>
            <pc:sldMk cId="0" sldId="404"/>
            <ac:spMk id="15362" creationId="{00000000-0000-0000-0000-000000000000}"/>
          </ac:spMkLst>
        </pc:spChg>
        <pc:graphicFrameChg chg="mod">
          <ac:chgData name="Novotná Dana" userId="1683e235-8ddc-4f6c-97e1-43ead3eb1724" providerId="ADAL" clId="{AFAD26CD-301F-402A-B086-314B2A7C77E0}" dt="2021-04-15T11:47:13.193" v="21" actId="2085"/>
          <ac:graphicFrameMkLst>
            <pc:docMk/>
            <pc:sldMk cId="0" sldId="404"/>
            <ac:graphicFrameMk id="2" creationId="{00000000-0000-0000-0000-000000000000}"/>
          </ac:graphicFrameMkLst>
        </pc:graphicFrameChg>
      </pc:sldChg>
      <pc:sldChg chg="modSp mod">
        <pc:chgData name="Novotná Dana" userId="1683e235-8ddc-4f6c-97e1-43ead3eb1724" providerId="ADAL" clId="{AFAD26CD-301F-402A-B086-314B2A7C77E0}" dt="2021-04-15T12:06:54.307" v="32" actId="27918"/>
        <pc:sldMkLst>
          <pc:docMk/>
          <pc:sldMk cId="2652875119" sldId="465"/>
        </pc:sldMkLst>
        <pc:spChg chg="mod">
          <ac:chgData name="Novotná Dana" userId="1683e235-8ddc-4f6c-97e1-43ead3eb1724" providerId="ADAL" clId="{AFAD26CD-301F-402A-B086-314B2A7C77E0}" dt="2021-04-15T12:06:04.753" v="29" actId="20577"/>
          <ac:spMkLst>
            <pc:docMk/>
            <pc:sldMk cId="2652875119" sldId="465"/>
            <ac:spMk id="2" creationId="{8C576214-01D9-4313-98F5-E0356489CA13}"/>
          </ac:spMkLst>
        </pc:spChg>
      </pc:sldChg>
    </pc:docChg>
  </pc:docChgLst>
  <pc:docChgLst>
    <pc:chgData name="Panáčková Ivana" userId="fac83f23-a190-4796-9132-852ea6c05fbf" providerId="ADAL" clId="{50874EDD-2464-4BDF-BD3A-027C46286996}"/>
    <pc:docChg chg="undo custSel addSld delSld modSld sldOrd">
      <pc:chgData name="Panáčková Ivana" userId="fac83f23-a190-4796-9132-852ea6c05fbf" providerId="ADAL" clId="{50874EDD-2464-4BDF-BD3A-027C46286996}" dt="2021-04-16T11:21:59.798" v="2281" actId="14100"/>
      <pc:docMkLst>
        <pc:docMk/>
      </pc:docMkLst>
      <pc:sldChg chg="modSp mod">
        <pc:chgData name="Panáčková Ivana" userId="fac83f23-a190-4796-9132-852ea6c05fbf" providerId="ADAL" clId="{50874EDD-2464-4BDF-BD3A-027C46286996}" dt="2021-04-15T07:31:51.581" v="95" actId="255"/>
        <pc:sldMkLst>
          <pc:docMk/>
          <pc:sldMk cId="346609049" sldId="258"/>
        </pc:sldMkLst>
        <pc:spChg chg="mod">
          <ac:chgData name="Panáčková Ivana" userId="fac83f23-a190-4796-9132-852ea6c05fbf" providerId="ADAL" clId="{50874EDD-2464-4BDF-BD3A-027C46286996}" dt="2021-04-15T07:30:31.057" v="33" actId="20577"/>
          <ac:spMkLst>
            <pc:docMk/>
            <pc:sldMk cId="346609049" sldId="258"/>
            <ac:spMk id="2" creationId="{8B7BCD3C-125E-4C97-B17A-5A59AB0CD6CF}"/>
          </ac:spMkLst>
        </pc:spChg>
        <pc:spChg chg="mod">
          <ac:chgData name="Panáčková Ivana" userId="fac83f23-a190-4796-9132-852ea6c05fbf" providerId="ADAL" clId="{50874EDD-2464-4BDF-BD3A-027C46286996}" dt="2021-04-15T07:31:43.093" v="94" actId="255"/>
          <ac:spMkLst>
            <pc:docMk/>
            <pc:sldMk cId="346609049" sldId="258"/>
            <ac:spMk id="5" creationId="{84671A28-CCAD-49F6-9605-DC758606F96B}"/>
          </ac:spMkLst>
        </pc:spChg>
        <pc:spChg chg="mod">
          <ac:chgData name="Panáčková Ivana" userId="fac83f23-a190-4796-9132-852ea6c05fbf" providerId="ADAL" clId="{50874EDD-2464-4BDF-BD3A-027C46286996}" dt="2021-04-15T07:31:51.581" v="95" actId="255"/>
          <ac:spMkLst>
            <pc:docMk/>
            <pc:sldMk cId="346609049" sldId="258"/>
            <ac:spMk id="6" creationId="{96CD30AF-8179-4F75-B451-915EDF12A0EC}"/>
          </ac:spMkLst>
        </pc:spChg>
      </pc:sldChg>
      <pc:sldChg chg="addSp delSp modSp add mod ord">
        <pc:chgData name="Panáčková Ivana" userId="fac83f23-a190-4796-9132-852ea6c05fbf" providerId="ADAL" clId="{50874EDD-2464-4BDF-BD3A-027C46286996}" dt="2021-04-15T13:11:55.235" v="2227" actId="14100"/>
        <pc:sldMkLst>
          <pc:docMk/>
          <pc:sldMk cId="0" sldId="261"/>
        </pc:sldMkLst>
        <pc:spChg chg="add del mod">
          <ac:chgData name="Panáčková Ivana" userId="fac83f23-a190-4796-9132-852ea6c05fbf" providerId="ADAL" clId="{50874EDD-2464-4BDF-BD3A-027C46286996}" dt="2021-04-15T07:56:56.773" v="206" actId="21"/>
          <ac:spMkLst>
            <pc:docMk/>
            <pc:sldMk cId="0" sldId="261"/>
            <ac:spMk id="2" creationId="{D013AE67-9CDE-4184-B301-E918498EE724}"/>
          </ac:spMkLst>
        </pc:spChg>
        <pc:spChg chg="add del mod">
          <ac:chgData name="Panáčková Ivana" userId="fac83f23-a190-4796-9132-852ea6c05fbf" providerId="ADAL" clId="{50874EDD-2464-4BDF-BD3A-027C46286996}" dt="2021-04-15T07:57:36.812" v="211" actId="21"/>
          <ac:spMkLst>
            <pc:docMk/>
            <pc:sldMk cId="0" sldId="261"/>
            <ac:spMk id="6" creationId="{ACF83B6B-CAC5-4CDF-936A-DD55E61169F9}"/>
          </ac:spMkLst>
        </pc:spChg>
        <pc:spChg chg="add del mod">
          <ac:chgData name="Panáčková Ivana" userId="fac83f23-a190-4796-9132-852ea6c05fbf" providerId="ADAL" clId="{50874EDD-2464-4BDF-BD3A-027C46286996}" dt="2021-04-15T08:02:39.579" v="216" actId="21"/>
          <ac:spMkLst>
            <pc:docMk/>
            <pc:sldMk cId="0" sldId="261"/>
            <ac:spMk id="10" creationId="{FCFA8649-D9AF-43E9-B3E9-82DCFC4A1C60}"/>
          </ac:spMkLst>
        </pc:spChg>
        <pc:spChg chg="mod">
          <ac:chgData name="Panáčková Ivana" userId="fac83f23-a190-4796-9132-852ea6c05fbf" providerId="ADAL" clId="{50874EDD-2464-4BDF-BD3A-027C46286996}" dt="2021-04-15T13:11:55.235" v="2227" actId="14100"/>
          <ac:spMkLst>
            <pc:docMk/>
            <pc:sldMk cId="0" sldId="261"/>
            <ac:spMk id="8195" creationId="{00000000-0000-0000-0000-000000000000}"/>
          </ac:spMkLst>
        </pc:spChg>
        <pc:picChg chg="add del mod">
          <ac:chgData name="Panáčková Ivana" userId="fac83f23-a190-4796-9132-852ea6c05fbf" providerId="ADAL" clId="{50874EDD-2464-4BDF-BD3A-027C46286996}" dt="2021-04-15T08:03:12.861" v="217" actId="14826"/>
          <ac:picMkLst>
            <pc:docMk/>
            <pc:sldMk cId="0" sldId="261"/>
            <ac:picMk id="5" creationId="{E047CA20-7F8F-46AC-9146-C556EB6418A1}"/>
          </ac:picMkLst>
        </pc:picChg>
        <pc:picChg chg="add del mod">
          <ac:chgData name="Panáčková Ivana" userId="fac83f23-a190-4796-9132-852ea6c05fbf" providerId="ADAL" clId="{50874EDD-2464-4BDF-BD3A-027C46286996}" dt="2021-04-15T07:57:07.352" v="209"/>
          <ac:picMkLst>
            <pc:docMk/>
            <pc:sldMk cId="0" sldId="261"/>
            <ac:picMk id="1026" creationId="{C63BF0EC-A2BA-4871-B185-CAA46EB7A72E}"/>
          </ac:picMkLst>
        </pc:picChg>
      </pc:sldChg>
      <pc:sldChg chg="modSp add mod ord">
        <pc:chgData name="Panáčková Ivana" userId="fac83f23-a190-4796-9132-852ea6c05fbf" providerId="ADAL" clId="{50874EDD-2464-4BDF-BD3A-027C46286996}" dt="2021-04-15T13:12:15.158" v="2229" actId="14100"/>
        <pc:sldMkLst>
          <pc:docMk/>
          <pc:sldMk cId="0" sldId="262"/>
        </pc:sldMkLst>
        <pc:spChg chg="mod">
          <ac:chgData name="Panáčková Ivana" userId="fac83f23-a190-4796-9132-852ea6c05fbf" providerId="ADAL" clId="{50874EDD-2464-4BDF-BD3A-027C46286996}" dt="2021-04-15T13:12:15.158" v="2229" actId="14100"/>
          <ac:spMkLst>
            <pc:docMk/>
            <pc:sldMk cId="0" sldId="262"/>
            <ac:spMk id="9219" creationId="{00000000-0000-0000-0000-000000000000}"/>
          </ac:spMkLst>
        </pc:spChg>
      </pc:sldChg>
      <pc:sldChg chg="add ord">
        <pc:chgData name="Panáčková Ivana" userId="fac83f23-a190-4796-9132-852ea6c05fbf" providerId="ADAL" clId="{50874EDD-2464-4BDF-BD3A-027C46286996}" dt="2021-04-15T08:08:06.974" v="225"/>
        <pc:sldMkLst>
          <pc:docMk/>
          <pc:sldMk cId="0" sldId="264"/>
        </pc:sldMkLst>
      </pc:sldChg>
      <pc:sldChg chg="addSp modSp mod">
        <pc:chgData name="Panáčková Ivana" userId="fac83f23-a190-4796-9132-852ea6c05fbf" providerId="ADAL" clId="{50874EDD-2464-4BDF-BD3A-027C46286996}" dt="2021-04-15T07:43:07.667" v="137" actId="14100"/>
        <pc:sldMkLst>
          <pc:docMk/>
          <pc:sldMk cId="0" sldId="265"/>
        </pc:sldMkLst>
        <pc:spChg chg="mod">
          <ac:chgData name="Panáčková Ivana" userId="fac83f23-a190-4796-9132-852ea6c05fbf" providerId="ADAL" clId="{50874EDD-2464-4BDF-BD3A-027C46286996}" dt="2021-04-15T07:43:07.667" v="137" actId="14100"/>
          <ac:spMkLst>
            <pc:docMk/>
            <pc:sldMk cId="0" sldId="265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07:41:49.201" v="109" actId="20577"/>
          <ac:spMkLst>
            <pc:docMk/>
            <pc:sldMk cId="0" sldId="265"/>
            <ac:spMk id="11267" creationId="{00000000-0000-0000-0000-000000000000}"/>
          </ac:spMkLst>
        </pc:spChg>
        <pc:picChg chg="add mod">
          <ac:chgData name="Panáčková Ivana" userId="fac83f23-a190-4796-9132-852ea6c05fbf" providerId="ADAL" clId="{50874EDD-2464-4BDF-BD3A-027C46286996}" dt="2021-04-15T07:41:04.044" v="103"/>
          <ac:picMkLst>
            <pc:docMk/>
            <pc:sldMk cId="0" sldId="265"/>
            <ac:picMk id="5" creationId="{413B6851-52E4-4CB9-9C0C-304519E79B61}"/>
          </ac:picMkLst>
        </pc:picChg>
      </pc:sldChg>
      <pc:sldChg chg="modSp add mod">
        <pc:chgData name="Panáčková Ivana" userId="fac83f23-a190-4796-9132-852ea6c05fbf" providerId="ADAL" clId="{50874EDD-2464-4BDF-BD3A-027C46286996}" dt="2021-04-15T08:10:30.412" v="229" actId="14100"/>
        <pc:sldMkLst>
          <pc:docMk/>
          <pc:sldMk cId="0" sldId="271"/>
        </pc:sldMkLst>
        <pc:spChg chg="mod">
          <ac:chgData name="Panáčková Ivana" userId="fac83f23-a190-4796-9132-852ea6c05fbf" providerId="ADAL" clId="{50874EDD-2464-4BDF-BD3A-027C46286996}" dt="2021-04-15T08:10:30.412" v="229" actId="14100"/>
          <ac:spMkLst>
            <pc:docMk/>
            <pc:sldMk cId="0" sldId="271"/>
            <ac:spMk id="17411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08:14:07.699" v="257" actId="14100"/>
        <pc:sldMkLst>
          <pc:docMk/>
          <pc:sldMk cId="0" sldId="272"/>
        </pc:sldMkLst>
        <pc:spChg chg="mod">
          <ac:chgData name="Panáčková Ivana" userId="fac83f23-a190-4796-9132-852ea6c05fbf" providerId="ADAL" clId="{50874EDD-2464-4BDF-BD3A-027C46286996}" dt="2021-04-15T08:14:07.699" v="257" actId="14100"/>
          <ac:spMkLst>
            <pc:docMk/>
            <pc:sldMk cId="0" sldId="272"/>
            <ac:spMk id="18435" creationId="{00000000-0000-0000-0000-000000000000}"/>
          </ac:spMkLst>
        </pc:spChg>
      </pc:sldChg>
      <pc:sldChg chg="add">
        <pc:chgData name="Panáčková Ivana" userId="fac83f23-a190-4796-9132-852ea6c05fbf" providerId="ADAL" clId="{50874EDD-2464-4BDF-BD3A-027C46286996}" dt="2021-04-15T08:15:15.098" v="258"/>
        <pc:sldMkLst>
          <pc:docMk/>
          <pc:sldMk cId="0" sldId="276"/>
        </pc:sldMkLst>
      </pc:sldChg>
      <pc:sldChg chg="modSp mod">
        <pc:chgData name="Panáčková Ivana" userId="fac83f23-a190-4796-9132-852ea6c05fbf" providerId="ADAL" clId="{50874EDD-2464-4BDF-BD3A-027C46286996}" dt="2021-04-15T08:25:36.362" v="295" actId="20577"/>
        <pc:sldMkLst>
          <pc:docMk/>
          <pc:sldMk cId="0" sldId="277"/>
        </pc:sldMkLst>
        <pc:spChg chg="mod">
          <ac:chgData name="Panáčková Ivana" userId="fac83f23-a190-4796-9132-852ea6c05fbf" providerId="ADAL" clId="{50874EDD-2464-4BDF-BD3A-027C46286996}" dt="2021-04-15T08:16:23.415" v="269" actId="20577"/>
          <ac:spMkLst>
            <pc:docMk/>
            <pc:sldMk cId="0" sldId="277"/>
            <ac:spMk id="4" creationId="{00000000-0000-0000-0000-000000000000}"/>
          </ac:spMkLst>
        </pc:spChg>
        <pc:graphicFrameChg chg="mod modGraphic">
          <ac:chgData name="Panáčková Ivana" userId="fac83f23-a190-4796-9132-852ea6c05fbf" providerId="ADAL" clId="{50874EDD-2464-4BDF-BD3A-027C46286996}" dt="2021-04-15T08:25:36.362" v="295" actId="20577"/>
          <ac:graphicFrameMkLst>
            <pc:docMk/>
            <pc:sldMk cId="0" sldId="277"/>
            <ac:graphicFrameMk id="7" creationId="{00000000-0000-0000-0000-000000000000}"/>
          </ac:graphicFrameMkLst>
        </pc:graphicFrameChg>
      </pc:sldChg>
      <pc:sldChg chg="modSp add mod">
        <pc:chgData name="Panáčková Ivana" userId="fac83f23-a190-4796-9132-852ea6c05fbf" providerId="ADAL" clId="{50874EDD-2464-4BDF-BD3A-027C46286996}" dt="2021-04-15T13:15:34.932" v="2231" actId="14100"/>
        <pc:sldMkLst>
          <pc:docMk/>
          <pc:sldMk cId="0" sldId="282"/>
        </pc:sldMkLst>
        <pc:spChg chg="mod">
          <ac:chgData name="Panáčková Ivana" userId="fac83f23-a190-4796-9132-852ea6c05fbf" providerId="ADAL" clId="{50874EDD-2464-4BDF-BD3A-027C46286996}" dt="2021-04-15T13:15:34.932" v="2231" actId="14100"/>
          <ac:spMkLst>
            <pc:docMk/>
            <pc:sldMk cId="0" sldId="282"/>
            <ac:spMk id="28675" creationId="{00000000-0000-0000-0000-000000000000}"/>
          </ac:spMkLst>
        </pc:spChg>
      </pc:sldChg>
      <pc:sldChg chg="del">
        <pc:chgData name="Panáčková Ivana" userId="fac83f23-a190-4796-9132-852ea6c05fbf" providerId="ADAL" clId="{50874EDD-2464-4BDF-BD3A-027C46286996}" dt="2021-04-15T10:03:34.691" v="1173" actId="2696"/>
        <pc:sldMkLst>
          <pc:docMk/>
          <pc:sldMk cId="0" sldId="284"/>
        </pc:sldMkLst>
      </pc:sldChg>
      <pc:sldChg chg="del">
        <pc:chgData name="Panáčková Ivana" userId="fac83f23-a190-4796-9132-852ea6c05fbf" providerId="ADAL" clId="{50874EDD-2464-4BDF-BD3A-027C46286996}" dt="2021-04-15T10:03:37.538" v="1174" actId="2696"/>
        <pc:sldMkLst>
          <pc:docMk/>
          <pc:sldMk cId="0" sldId="286"/>
        </pc:sldMkLst>
      </pc:sldChg>
      <pc:sldChg chg="modSp mod">
        <pc:chgData name="Panáčková Ivana" userId="fac83f23-a190-4796-9132-852ea6c05fbf" providerId="ADAL" clId="{50874EDD-2464-4BDF-BD3A-027C46286996}" dt="2021-04-16T11:21:37.511" v="2280" actId="20577"/>
        <pc:sldMkLst>
          <pc:docMk/>
          <pc:sldMk cId="0" sldId="292"/>
        </pc:sldMkLst>
        <pc:spChg chg="mod">
          <ac:chgData name="Panáčková Ivana" userId="fac83f23-a190-4796-9132-852ea6c05fbf" providerId="ADAL" clId="{50874EDD-2464-4BDF-BD3A-027C46286996}" dt="2021-04-15T10:05:16.719" v="1259" actId="20577"/>
          <ac:spMkLst>
            <pc:docMk/>
            <pc:sldMk cId="0" sldId="292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6T11:21:37.511" v="2280" actId="20577"/>
          <ac:spMkLst>
            <pc:docMk/>
            <pc:sldMk cId="0" sldId="292"/>
            <ac:spMk id="34819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09:47:42.742" v="605" actId="20577"/>
        <pc:sldMkLst>
          <pc:docMk/>
          <pc:sldMk cId="2308648629" sldId="305"/>
        </pc:sldMkLst>
        <pc:graphicFrameChg chg="modGraphic">
          <ac:chgData name="Panáčková Ivana" userId="fac83f23-a190-4796-9132-852ea6c05fbf" providerId="ADAL" clId="{50874EDD-2464-4BDF-BD3A-027C46286996}" dt="2021-04-15T09:47:42.742" v="605" actId="20577"/>
          <ac:graphicFrameMkLst>
            <pc:docMk/>
            <pc:sldMk cId="2308648629" sldId="305"/>
            <ac:graphicFrameMk id="2" creationId="{00000000-0000-0000-0000-000000000000}"/>
          </ac:graphicFrameMkLst>
        </pc:graphicFrameChg>
      </pc:sldChg>
      <pc:sldChg chg="modSp mod">
        <pc:chgData name="Panáčková Ivana" userId="fac83f23-a190-4796-9132-852ea6c05fbf" providerId="ADAL" clId="{50874EDD-2464-4BDF-BD3A-027C46286996}" dt="2021-04-15T10:08:50.476" v="1301" actId="552"/>
        <pc:sldMkLst>
          <pc:docMk/>
          <pc:sldMk cId="1706612279" sldId="319"/>
        </pc:sldMkLst>
        <pc:spChg chg="mod">
          <ac:chgData name="Panáčková Ivana" userId="fac83f23-a190-4796-9132-852ea6c05fbf" providerId="ADAL" clId="{50874EDD-2464-4BDF-BD3A-027C46286996}" dt="2021-04-15T10:06:48.681" v="1295" actId="5793"/>
          <ac:spMkLst>
            <pc:docMk/>
            <pc:sldMk cId="1706612279" sldId="319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08:50.476" v="1301" actId="552"/>
          <ac:spMkLst>
            <pc:docMk/>
            <pc:sldMk cId="1706612279" sldId="319"/>
            <ac:spMk id="34819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13:23:30.013" v="2261" actId="14100"/>
        <pc:sldMkLst>
          <pc:docMk/>
          <pc:sldMk cId="3509369388" sldId="326"/>
        </pc:sldMkLst>
        <pc:spChg chg="mod">
          <ac:chgData name="Panáčková Ivana" userId="fac83f23-a190-4796-9132-852ea6c05fbf" providerId="ADAL" clId="{50874EDD-2464-4BDF-BD3A-027C46286996}" dt="2021-04-15T13:22:43.458" v="2257" actId="688"/>
          <ac:spMkLst>
            <pc:docMk/>
            <pc:sldMk cId="3509369388" sldId="326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3:23:30.013" v="2261" actId="14100"/>
          <ac:spMkLst>
            <pc:docMk/>
            <pc:sldMk cId="3509369388" sldId="326"/>
            <ac:spMk id="34819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3:24:05.676" v="2266" actId="14100"/>
        <pc:sldMkLst>
          <pc:docMk/>
          <pc:sldMk cId="1095016246" sldId="327"/>
        </pc:sldMkLst>
        <pc:spChg chg="mod">
          <ac:chgData name="Panáčková Ivana" userId="fac83f23-a190-4796-9132-852ea6c05fbf" providerId="ADAL" clId="{50874EDD-2464-4BDF-BD3A-027C46286996}" dt="2021-04-15T13:24:05.676" v="2266" actId="14100"/>
          <ac:spMkLst>
            <pc:docMk/>
            <pc:sldMk cId="1095016246" sldId="327"/>
            <ac:spMk id="34819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3:24:49.208" v="2268" actId="14100"/>
        <pc:sldMkLst>
          <pc:docMk/>
          <pc:sldMk cId="2914356053" sldId="328"/>
        </pc:sldMkLst>
        <pc:spChg chg="mod">
          <ac:chgData name="Panáčková Ivana" userId="fac83f23-a190-4796-9132-852ea6c05fbf" providerId="ADAL" clId="{50874EDD-2464-4BDF-BD3A-027C46286996}" dt="2021-04-15T13:24:49.208" v="2268" actId="14100"/>
          <ac:spMkLst>
            <pc:docMk/>
            <pc:sldMk cId="2914356053" sldId="328"/>
            <ac:spMk id="34819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3:14:03.753" v="2230" actId="14100"/>
        <pc:sldMkLst>
          <pc:docMk/>
          <pc:sldMk cId="1400939056" sldId="348"/>
        </pc:sldMkLst>
        <pc:spChg chg="mod">
          <ac:chgData name="Panáčková Ivana" userId="fac83f23-a190-4796-9132-852ea6c05fbf" providerId="ADAL" clId="{50874EDD-2464-4BDF-BD3A-027C46286996}" dt="2021-04-15T08:28:40.965" v="517" actId="20577"/>
          <ac:spMkLst>
            <pc:docMk/>
            <pc:sldMk cId="1400939056" sldId="348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3:14:03.753" v="2230" actId="14100"/>
          <ac:spMkLst>
            <pc:docMk/>
            <pc:sldMk cId="1400939056" sldId="348"/>
            <ac:spMk id="18435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08:13:44.350" v="256" actId="179"/>
        <pc:sldMkLst>
          <pc:docMk/>
          <pc:sldMk cId="1476115849" sldId="359"/>
        </pc:sldMkLst>
        <pc:spChg chg="mod">
          <ac:chgData name="Panáčková Ivana" userId="fac83f23-a190-4796-9132-852ea6c05fbf" providerId="ADAL" clId="{50874EDD-2464-4BDF-BD3A-027C46286996}" dt="2021-04-15T08:13:27.130" v="254" actId="14100"/>
          <ac:spMkLst>
            <pc:docMk/>
            <pc:sldMk cId="1476115849" sldId="359"/>
            <ac:spMk id="2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08:13:44.350" v="256" actId="179"/>
          <ac:spMkLst>
            <pc:docMk/>
            <pc:sldMk cId="1476115849" sldId="359"/>
            <ac:spMk id="3" creationId="{00000000-0000-0000-0000-000000000000}"/>
          </ac:spMkLst>
        </pc:spChg>
      </pc:sldChg>
      <pc:sldChg chg="del">
        <pc:chgData name="Panáčková Ivana" userId="fac83f23-a190-4796-9132-852ea6c05fbf" providerId="ADAL" clId="{50874EDD-2464-4BDF-BD3A-027C46286996}" dt="2021-04-15T09:42:46.247" v="548" actId="2696"/>
        <pc:sldMkLst>
          <pc:docMk/>
          <pc:sldMk cId="779600672" sldId="361"/>
        </pc:sldMkLst>
      </pc:sldChg>
      <pc:sldChg chg="add">
        <pc:chgData name="Panáčková Ivana" userId="fac83f23-a190-4796-9132-852ea6c05fbf" providerId="ADAL" clId="{50874EDD-2464-4BDF-BD3A-027C46286996}" dt="2021-04-15T09:37:12.497" v="520"/>
        <pc:sldMkLst>
          <pc:docMk/>
          <pc:sldMk cId="0" sldId="404"/>
        </pc:sldMkLst>
      </pc:sldChg>
      <pc:sldChg chg="modSp mod">
        <pc:chgData name="Panáčková Ivana" userId="fac83f23-a190-4796-9132-852ea6c05fbf" providerId="ADAL" clId="{50874EDD-2464-4BDF-BD3A-027C46286996}" dt="2021-04-15T13:23:50.832" v="2264" actId="14100"/>
        <pc:sldMkLst>
          <pc:docMk/>
          <pc:sldMk cId="1271073517" sldId="427"/>
        </pc:sldMkLst>
        <pc:spChg chg="mod">
          <ac:chgData name="Panáčková Ivana" userId="fac83f23-a190-4796-9132-852ea6c05fbf" providerId="ADAL" clId="{50874EDD-2464-4BDF-BD3A-027C46286996}" dt="2021-04-15T13:23:50.832" v="2264" actId="14100"/>
          <ac:spMkLst>
            <pc:docMk/>
            <pc:sldMk cId="1271073517" sldId="427"/>
            <ac:spMk id="21506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41:08.057" v="1585" actId="6549"/>
          <ac:spMkLst>
            <pc:docMk/>
            <pc:sldMk cId="1271073517" sldId="427"/>
            <ac:spMk id="22530" creationId="{00000000-0000-0000-0000-000000000000}"/>
          </ac:spMkLst>
        </pc:spChg>
      </pc:sldChg>
      <pc:sldChg chg="add">
        <pc:chgData name="Panáčková Ivana" userId="fac83f23-a190-4796-9132-852ea6c05fbf" providerId="ADAL" clId="{50874EDD-2464-4BDF-BD3A-027C46286996}" dt="2021-04-15T10:14:00.290" v="1323"/>
        <pc:sldMkLst>
          <pc:docMk/>
          <pc:sldMk cId="2227435644" sldId="435"/>
        </pc:sldMkLst>
      </pc:sldChg>
      <pc:sldChg chg="add">
        <pc:chgData name="Panáčková Ivana" userId="fac83f23-a190-4796-9132-852ea6c05fbf" providerId="ADAL" clId="{50874EDD-2464-4BDF-BD3A-027C46286996}" dt="2021-04-15T10:31:20.324" v="1330"/>
        <pc:sldMkLst>
          <pc:docMk/>
          <pc:sldMk cId="1055224247" sldId="436"/>
        </pc:sldMkLst>
      </pc:sldChg>
      <pc:sldChg chg="add">
        <pc:chgData name="Panáčková Ivana" userId="fac83f23-a190-4796-9132-852ea6c05fbf" providerId="ADAL" clId="{50874EDD-2464-4BDF-BD3A-027C46286996}" dt="2021-04-15T10:31:57.980" v="1335"/>
        <pc:sldMkLst>
          <pc:docMk/>
          <pc:sldMk cId="3018150307" sldId="437"/>
        </pc:sldMkLst>
      </pc:sldChg>
      <pc:sldChg chg="add">
        <pc:chgData name="Panáčková Ivana" userId="fac83f23-a190-4796-9132-852ea6c05fbf" providerId="ADAL" clId="{50874EDD-2464-4BDF-BD3A-027C46286996}" dt="2021-04-15T10:33:01.215" v="1342"/>
        <pc:sldMkLst>
          <pc:docMk/>
          <pc:sldMk cId="3202740778" sldId="439"/>
        </pc:sldMkLst>
      </pc:sldChg>
      <pc:sldChg chg="add">
        <pc:chgData name="Panáčková Ivana" userId="fac83f23-a190-4796-9132-852ea6c05fbf" providerId="ADAL" clId="{50874EDD-2464-4BDF-BD3A-027C46286996}" dt="2021-04-15T08:09:38.996" v="227"/>
        <pc:sldMkLst>
          <pc:docMk/>
          <pc:sldMk cId="3023861096" sldId="443"/>
        </pc:sldMkLst>
      </pc:sldChg>
      <pc:sldChg chg="add">
        <pc:chgData name="Panáčková Ivana" userId="fac83f23-a190-4796-9132-852ea6c05fbf" providerId="ADAL" clId="{50874EDD-2464-4BDF-BD3A-027C46286996}" dt="2021-04-15T10:32:28.715" v="1340"/>
        <pc:sldMkLst>
          <pc:docMk/>
          <pc:sldMk cId="1001193100" sldId="448"/>
        </pc:sldMkLst>
      </pc:sldChg>
      <pc:sldChg chg="add">
        <pc:chgData name="Panáčková Ivana" userId="fac83f23-a190-4796-9132-852ea6c05fbf" providerId="ADAL" clId="{50874EDD-2464-4BDF-BD3A-027C46286996}" dt="2021-04-15T09:50:07.037" v="606"/>
        <pc:sldMkLst>
          <pc:docMk/>
          <pc:sldMk cId="2180278196" sldId="452"/>
        </pc:sldMkLst>
      </pc:sldChg>
      <pc:sldChg chg="modSp add mod">
        <pc:chgData name="Panáčková Ivana" userId="fac83f23-a190-4796-9132-852ea6c05fbf" providerId="ADAL" clId="{50874EDD-2464-4BDF-BD3A-027C46286996}" dt="2021-04-15T09:52:30.742" v="718" actId="20577"/>
        <pc:sldMkLst>
          <pc:docMk/>
          <pc:sldMk cId="2479111842" sldId="453"/>
        </pc:sldMkLst>
        <pc:spChg chg="mod">
          <ac:chgData name="Panáčková Ivana" userId="fac83f23-a190-4796-9132-852ea6c05fbf" providerId="ADAL" clId="{50874EDD-2464-4BDF-BD3A-027C46286996}" dt="2021-04-15T09:51:07.146" v="651" actId="20577"/>
          <ac:spMkLst>
            <pc:docMk/>
            <pc:sldMk cId="2479111842" sldId="453"/>
            <ac:spMk id="4" creationId="{00000000-0000-0000-0000-000000000000}"/>
          </ac:spMkLst>
        </pc:spChg>
        <pc:graphicFrameChg chg="modGraphic">
          <ac:chgData name="Panáčková Ivana" userId="fac83f23-a190-4796-9132-852ea6c05fbf" providerId="ADAL" clId="{50874EDD-2464-4BDF-BD3A-027C46286996}" dt="2021-04-15T09:52:30.742" v="718" actId="20577"/>
          <ac:graphicFrameMkLst>
            <pc:docMk/>
            <pc:sldMk cId="2479111842" sldId="453"/>
            <ac:graphicFrameMk id="2" creationId="{35244A45-C7A7-475E-A91B-B510BAC07E57}"/>
          </ac:graphicFrameMkLst>
        </pc:graphicFrameChg>
      </pc:sldChg>
      <pc:sldChg chg="del">
        <pc:chgData name="Panáčková Ivana" userId="fac83f23-a190-4796-9132-852ea6c05fbf" providerId="ADAL" clId="{50874EDD-2464-4BDF-BD3A-027C46286996}" dt="2021-04-15T10:56:17.194" v="2204" actId="2696"/>
        <pc:sldMkLst>
          <pc:docMk/>
          <pc:sldMk cId="579571379" sldId="454"/>
        </pc:sldMkLst>
      </pc:sldChg>
      <pc:sldChg chg="modSp mod">
        <pc:chgData name="Panáčková Ivana" userId="fac83f23-a190-4796-9132-852ea6c05fbf" providerId="ADAL" clId="{50874EDD-2464-4BDF-BD3A-027C46286996}" dt="2021-04-15T13:23:19.412" v="2260" actId="14100"/>
        <pc:sldMkLst>
          <pc:docMk/>
          <pc:sldMk cId="3529117252" sldId="456"/>
        </pc:sldMkLst>
        <pc:spChg chg="mod">
          <ac:chgData name="Panáčková Ivana" userId="fac83f23-a190-4796-9132-852ea6c05fbf" providerId="ADAL" clId="{50874EDD-2464-4BDF-BD3A-027C46286996}" dt="2021-04-15T10:53:33.197" v="2192" actId="20577"/>
          <ac:spMkLst>
            <pc:docMk/>
            <pc:sldMk cId="3529117252" sldId="456"/>
            <ac:spMk id="3" creationId="{760921EF-CEBA-413D-9485-E4DF91CAF8E2}"/>
          </ac:spMkLst>
        </pc:spChg>
        <pc:spChg chg="mod">
          <ac:chgData name="Panáčková Ivana" userId="fac83f23-a190-4796-9132-852ea6c05fbf" providerId="ADAL" clId="{50874EDD-2464-4BDF-BD3A-027C46286996}" dt="2021-04-15T13:23:19.412" v="2260" actId="14100"/>
          <ac:spMkLst>
            <pc:docMk/>
            <pc:sldMk cId="3529117252" sldId="456"/>
            <ac:spMk id="34819" creationId="{00000000-0000-0000-0000-000000000000}"/>
          </ac:spMkLst>
        </pc:spChg>
        <pc:graphicFrameChg chg="modGraphic">
          <ac:chgData name="Panáčková Ivana" userId="fac83f23-a190-4796-9132-852ea6c05fbf" providerId="ADAL" clId="{50874EDD-2464-4BDF-BD3A-027C46286996}" dt="2021-04-15T10:53:53.778" v="2203" actId="2166"/>
          <ac:graphicFrameMkLst>
            <pc:docMk/>
            <pc:sldMk cId="3529117252" sldId="456"/>
            <ac:graphicFrameMk id="2" creationId="{5E0309E5-BB30-445D-92E4-03F66B1EFB6C}"/>
          </ac:graphicFrameMkLst>
        </pc:graphicFrameChg>
      </pc:sldChg>
      <pc:sldChg chg="modSp add mod">
        <pc:chgData name="Panáčková Ivana" userId="fac83f23-a190-4796-9132-852ea6c05fbf" providerId="ADAL" clId="{50874EDD-2464-4BDF-BD3A-027C46286996}" dt="2021-04-16T11:21:59.798" v="2281" actId="14100"/>
        <pc:sldMkLst>
          <pc:docMk/>
          <pc:sldMk cId="1747482112" sldId="460"/>
        </pc:sldMkLst>
        <pc:spChg chg="mod">
          <ac:chgData name="Panáčková Ivana" userId="fac83f23-a190-4796-9132-852ea6c05fbf" providerId="ADAL" clId="{50874EDD-2464-4BDF-BD3A-027C46286996}" dt="2021-04-15T09:35:32.267" v="519" actId="6549"/>
          <ac:spMkLst>
            <pc:docMk/>
            <pc:sldMk cId="1747482112" sldId="460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6T11:21:59.798" v="2281" actId="14100"/>
          <ac:spMkLst>
            <pc:docMk/>
            <pc:sldMk cId="1747482112" sldId="460"/>
            <ac:spMk id="18435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3:18:57.539" v="2252" actId="20577"/>
        <pc:sldMkLst>
          <pc:docMk/>
          <pc:sldMk cId="2753291825" sldId="461"/>
        </pc:sldMkLst>
        <pc:spChg chg="mod">
          <ac:chgData name="Panáčková Ivana" userId="fac83f23-a190-4796-9132-852ea6c05fbf" providerId="ADAL" clId="{50874EDD-2464-4BDF-BD3A-027C46286996}" dt="2021-04-15T13:18:57.539" v="2252" actId="20577"/>
          <ac:spMkLst>
            <pc:docMk/>
            <pc:sldMk cId="2753291825" sldId="461"/>
            <ac:spMk id="18435" creationId="{00000000-0000-0000-0000-000000000000}"/>
          </ac:spMkLst>
        </pc:spChg>
      </pc:sldChg>
      <pc:sldChg chg="del">
        <pc:chgData name="Panáčková Ivana" userId="fac83f23-a190-4796-9132-852ea6c05fbf" providerId="ADAL" clId="{50874EDD-2464-4BDF-BD3A-027C46286996}" dt="2021-04-15T10:03:49.655" v="1176" actId="2696"/>
        <pc:sldMkLst>
          <pc:docMk/>
          <pc:sldMk cId="3270665302" sldId="463"/>
        </pc:sldMkLst>
      </pc:sldChg>
      <pc:sldChg chg="del">
        <pc:chgData name="Panáčková Ivana" userId="fac83f23-a190-4796-9132-852ea6c05fbf" providerId="ADAL" clId="{50874EDD-2464-4BDF-BD3A-027C46286996}" dt="2021-04-15T10:03:46.193" v="1175" actId="2696"/>
        <pc:sldMkLst>
          <pc:docMk/>
          <pc:sldMk cId="2770424385" sldId="464"/>
        </pc:sldMkLst>
      </pc:sldChg>
      <pc:sldChg chg="modSp add mod">
        <pc:chgData name="Panáčková Ivana" userId="fac83f23-a190-4796-9132-852ea6c05fbf" providerId="ADAL" clId="{50874EDD-2464-4BDF-BD3A-027C46286996}" dt="2021-04-15T09:53:28.836" v="722" actId="20577"/>
        <pc:sldMkLst>
          <pc:docMk/>
          <pc:sldMk cId="2652875119" sldId="465"/>
        </pc:sldMkLst>
        <pc:spChg chg="mod">
          <ac:chgData name="Panáčková Ivana" userId="fac83f23-a190-4796-9132-852ea6c05fbf" providerId="ADAL" clId="{50874EDD-2464-4BDF-BD3A-027C46286996}" dt="2021-04-15T09:53:28.836" v="722" actId="20577"/>
          <ac:spMkLst>
            <pc:docMk/>
            <pc:sldMk cId="2652875119" sldId="465"/>
            <ac:spMk id="2" creationId="{8C576214-01D9-4313-98F5-E0356489CA13}"/>
          </ac:spMkLst>
        </pc:spChg>
      </pc:sldChg>
      <pc:sldChg chg="delSp modSp mod">
        <pc:chgData name="Panáčková Ivana" userId="fac83f23-a190-4796-9132-852ea6c05fbf" providerId="ADAL" clId="{50874EDD-2464-4BDF-BD3A-027C46286996}" dt="2021-04-15T10:12:45.933" v="1322" actId="21"/>
        <pc:sldMkLst>
          <pc:docMk/>
          <pc:sldMk cId="2182105765" sldId="467"/>
        </pc:sldMkLst>
        <pc:spChg chg="mod">
          <ac:chgData name="Panáčková Ivana" userId="fac83f23-a190-4796-9132-852ea6c05fbf" providerId="ADAL" clId="{50874EDD-2464-4BDF-BD3A-027C46286996}" dt="2021-04-15T10:12:38.813" v="1321" actId="6549"/>
          <ac:spMkLst>
            <pc:docMk/>
            <pc:sldMk cId="2182105765" sldId="467"/>
            <ac:spMk id="18435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12:45.933" v="1322" actId="21"/>
          <ac:picMkLst>
            <pc:docMk/>
            <pc:sldMk cId="2182105765" sldId="467"/>
            <ac:picMk id="2" creationId="{DBC4D008-C725-4D3B-B791-23F1DEA976C2}"/>
          </ac:picMkLst>
        </pc:picChg>
      </pc:sldChg>
      <pc:sldChg chg="delSp modSp add mod">
        <pc:chgData name="Panáčková Ivana" userId="fac83f23-a190-4796-9132-852ea6c05fbf" providerId="ADAL" clId="{50874EDD-2464-4BDF-BD3A-027C46286996}" dt="2021-04-15T10:33:11.610" v="1345" actId="6549"/>
        <pc:sldMkLst>
          <pc:docMk/>
          <pc:sldMk cId="1071433690" sldId="468"/>
        </pc:sldMkLst>
        <pc:spChg chg="mod">
          <ac:chgData name="Panáčková Ivana" userId="fac83f23-a190-4796-9132-852ea6c05fbf" providerId="ADAL" clId="{50874EDD-2464-4BDF-BD3A-027C46286996}" dt="2021-04-15T10:33:11.610" v="1345" actId="6549"/>
          <ac:spMkLst>
            <pc:docMk/>
            <pc:sldMk cId="1071433690" sldId="468"/>
            <ac:spMk id="18435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32:43.420" v="1341" actId="21"/>
          <ac:picMkLst>
            <pc:docMk/>
            <pc:sldMk cId="1071433690" sldId="468"/>
            <ac:picMk id="2" creationId="{D6CE140F-4B32-42B4-9F23-D8E5E7F15A79}"/>
          </ac:picMkLst>
        </pc:picChg>
      </pc:sldChg>
      <pc:sldChg chg="del">
        <pc:chgData name="Panáčková Ivana" userId="fac83f23-a190-4796-9132-852ea6c05fbf" providerId="ADAL" clId="{50874EDD-2464-4BDF-BD3A-027C46286996}" dt="2021-04-15T10:29:51.251" v="1324" actId="2696"/>
        <pc:sldMkLst>
          <pc:docMk/>
          <pc:sldMk cId="1390198295" sldId="468"/>
        </pc:sldMkLst>
      </pc:sldChg>
      <pc:sldChg chg="delSp modSp mod">
        <pc:chgData name="Panáčková Ivana" userId="fac83f23-a190-4796-9132-852ea6c05fbf" providerId="ADAL" clId="{50874EDD-2464-4BDF-BD3A-027C46286996}" dt="2021-04-15T10:30:53.866" v="1329" actId="21"/>
        <pc:sldMkLst>
          <pc:docMk/>
          <pc:sldMk cId="3505867375" sldId="469"/>
        </pc:sldMkLst>
        <pc:spChg chg="mod">
          <ac:chgData name="Panáčková Ivana" userId="fac83f23-a190-4796-9132-852ea6c05fbf" providerId="ADAL" clId="{50874EDD-2464-4BDF-BD3A-027C46286996}" dt="2021-04-15T10:30:28.404" v="1328" actId="6549"/>
          <ac:spMkLst>
            <pc:docMk/>
            <pc:sldMk cId="3505867375" sldId="469"/>
            <ac:spMk id="18435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30:53.866" v="1329" actId="21"/>
          <ac:picMkLst>
            <pc:docMk/>
            <pc:sldMk cId="3505867375" sldId="469"/>
            <ac:picMk id="2" creationId="{D5F9E379-4C24-40CA-8823-168C6E80691F}"/>
          </ac:picMkLst>
        </pc:picChg>
      </pc:sldChg>
      <pc:sldChg chg="delSp modSp mod">
        <pc:chgData name="Panáčková Ivana" userId="fac83f23-a190-4796-9132-852ea6c05fbf" providerId="ADAL" clId="{50874EDD-2464-4BDF-BD3A-027C46286996}" dt="2021-04-15T10:31:43.750" v="1334" actId="21"/>
        <pc:sldMkLst>
          <pc:docMk/>
          <pc:sldMk cId="2798478749" sldId="470"/>
        </pc:sldMkLst>
        <pc:spChg chg="mod">
          <ac:chgData name="Panáčková Ivana" userId="fac83f23-a190-4796-9132-852ea6c05fbf" providerId="ADAL" clId="{50874EDD-2464-4BDF-BD3A-027C46286996}" dt="2021-04-15T10:31:36.581" v="1333" actId="6549"/>
          <ac:spMkLst>
            <pc:docMk/>
            <pc:sldMk cId="2798478749" sldId="470"/>
            <ac:spMk id="18435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31:43.750" v="1334" actId="21"/>
          <ac:picMkLst>
            <pc:docMk/>
            <pc:sldMk cId="2798478749" sldId="470"/>
            <ac:picMk id="2" creationId="{FF8BB83D-5CB8-4D38-BA58-EDD1FF0BA744}"/>
          </ac:picMkLst>
        </pc:picChg>
      </pc:sldChg>
      <pc:sldChg chg="delSp modSp mod">
        <pc:chgData name="Panáčková Ivana" userId="fac83f23-a190-4796-9132-852ea6c05fbf" providerId="ADAL" clId="{50874EDD-2464-4BDF-BD3A-027C46286996}" dt="2021-04-15T10:32:16.985" v="1339" actId="21"/>
        <pc:sldMkLst>
          <pc:docMk/>
          <pc:sldMk cId="777934460" sldId="471"/>
        </pc:sldMkLst>
        <pc:spChg chg="mod">
          <ac:chgData name="Panáčková Ivana" userId="fac83f23-a190-4796-9132-852ea6c05fbf" providerId="ADAL" clId="{50874EDD-2464-4BDF-BD3A-027C46286996}" dt="2021-04-15T10:32:12.277" v="1338" actId="6549"/>
          <ac:spMkLst>
            <pc:docMk/>
            <pc:sldMk cId="777934460" sldId="471"/>
            <ac:spMk id="18435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32:16.985" v="1339" actId="21"/>
          <ac:picMkLst>
            <pc:docMk/>
            <pc:sldMk cId="777934460" sldId="471"/>
            <ac:picMk id="2" creationId="{43209129-E1D3-47DD-A70A-F82ECCE425CE}"/>
          </ac:picMkLst>
        </pc:picChg>
      </pc:sldChg>
      <pc:sldChg chg="modSp mod">
        <pc:chgData name="Panáčková Ivana" userId="fac83f23-a190-4796-9132-852ea6c05fbf" providerId="ADAL" clId="{50874EDD-2464-4BDF-BD3A-027C46286996}" dt="2021-04-15T10:33:30.318" v="1348" actId="6549"/>
        <pc:sldMkLst>
          <pc:docMk/>
          <pc:sldMk cId="2036761606" sldId="472"/>
        </pc:sldMkLst>
        <pc:spChg chg="mod">
          <ac:chgData name="Panáčková Ivana" userId="fac83f23-a190-4796-9132-852ea6c05fbf" providerId="ADAL" clId="{50874EDD-2464-4BDF-BD3A-027C46286996}" dt="2021-04-15T10:33:30.318" v="1348" actId="6549"/>
          <ac:spMkLst>
            <pc:docMk/>
            <pc:sldMk cId="2036761606" sldId="472"/>
            <ac:spMk id="18435" creationId="{00000000-0000-0000-0000-000000000000}"/>
          </ac:spMkLst>
        </pc:spChg>
      </pc:sldChg>
      <pc:sldChg chg="del">
        <pc:chgData name="Panáčková Ivana" userId="fac83f23-a190-4796-9132-852ea6c05fbf" providerId="ADAL" clId="{50874EDD-2464-4BDF-BD3A-027C46286996}" dt="2021-04-15T10:39:51.170" v="1574" actId="2696"/>
        <pc:sldMkLst>
          <pc:docMk/>
          <pc:sldMk cId="2252295753" sldId="473"/>
        </pc:sldMkLst>
      </pc:sldChg>
      <pc:sldChg chg="addSp modSp mod">
        <pc:chgData name="Panáčková Ivana" userId="fac83f23-a190-4796-9132-852ea6c05fbf" providerId="ADAL" clId="{50874EDD-2464-4BDF-BD3A-027C46286996}" dt="2021-04-15T10:39:29.887" v="1573" actId="1076"/>
        <pc:sldMkLst>
          <pc:docMk/>
          <pc:sldMk cId="1146916464" sldId="474"/>
        </pc:sldMkLst>
        <pc:spChg chg="mod">
          <ac:chgData name="Panáčková Ivana" userId="fac83f23-a190-4796-9132-852ea6c05fbf" providerId="ADAL" clId="{50874EDD-2464-4BDF-BD3A-027C46286996}" dt="2021-04-15T10:38:55.175" v="1571" actId="20577"/>
          <ac:spMkLst>
            <pc:docMk/>
            <pc:sldMk cId="1146916464" sldId="474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36:58.599" v="1430" actId="14100"/>
          <ac:spMkLst>
            <pc:docMk/>
            <pc:sldMk cId="1146916464" sldId="474"/>
            <ac:spMk id="18435" creationId="{00000000-0000-0000-0000-000000000000}"/>
          </ac:spMkLst>
        </pc:spChg>
        <pc:picChg chg="add mod">
          <ac:chgData name="Panáčková Ivana" userId="fac83f23-a190-4796-9132-852ea6c05fbf" providerId="ADAL" clId="{50874EDD-2464-4BDF-BD3A-027C46286996}" dt="2021-04-15T10:39:29.887" v="1573" actId="1076"/>
          <ac:picMkLst>
            <pc:docMk/>
            <pc:sldMk cId="1146916464" sldId="474"/>
            <ac:picMk id="5" creationId="{45F7BFBA-33BC-4DD3-9FFB-08B52B2C9F8A}"/>
          </ac:picMkLst>
        </pc:picChg>
      </pc:sldChg>
      <pc:sldChg chg="del">
        <pc:chgData name="Panáčková Ivana" userId="fac83f23-a190-4796-9132-852ea6c05fbf" providerId="ADAL" clId="{50874EDD-2464-4BDF-BD3A-027C46286996}" dt="2021-04-15T10:39:58.596" v="1575" actId="2696"/>
        <pc:sldMkLst>
          <pc:docMk/>
          <pc:sldMk cId="2300983370" sldId="476"/>
        </pc:sldMkLst>
      </pc:sldChg>
      <pc:sldChg chg="delSp modSp mod">
        <pc:chgData name="Panáčková Ivana" userId="fac83f23-a190-4796-9132-852ea6c05fbf" providerId="ADAL" clId="{50874EDD-2464-4BDF-BD3A-027C46286996}" dt="2021-04-15T13:23:40.912" v="2262" actId="14100"/>
        <pc:sldMkLst>
          <pc:docMk/>
          <pc:sldMk cId="1711147462" sldId="477"/>
        </pc:sldMkLst>
        <pc:spChg chg="mod">
          <ac:chgData name="Panáčková Ivana" userId="fac83f23-a190-4796-9132-852ea6c05fbf" providerId="ADAL" clId="{50874EDD-2464-4BDF-BD3A-027C46286996}" dt="2021-04-15T13:23:40.912" v="2262" actId="14100"/>
          <ac:spMkLst>
            <pc:docMk/>
            <pc:sldMk cId="1711147462" sldId="477"/>
            <ac:spMk id="21506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49:24.603" v="2114" actId="20577"/>
          <ac:spMkLst>
            <pc:docMk/>
            <pc:sldMk cId="1711147462" sldId="477"/>
            <ac:spMk id="22530" creationId="{00000000-0000-0000-0000-000000000000}"/>
          </ac:spMkLst>
        </pc:spChg>
        <pc:picChg chg="del">
          <ac:chgData name="Panáčková Ivana" userId="fac83f23-a190-4796-9132-852ea6c05fbf" providerId="ADAL" clId="{50874EDD-2464-4BDF-BD3A-027C46286996}" dt="2021-04-15T10:41:20.957" v="1586" actId="21"/>
          <ac:picMkLst>
            <pc:docMk/>
            <pc:sldMk cId="1711147462" sldId="477"/>
            <ac:picMk id="2" creationId="{934A3A52-1906-46D1-BEB1-1A6FCACDFB48}"/>
          </ac:picMkLst>
        </pc:picChg>
      </pc:sldChg>
      <pc:sldChg chg="modSp add mod">
        <pc:chgData name="Panáčková Ivana" userId="fac83f23-a190-4796-9132-852ea6c05fbf" providerId="ADAL" clId="{50874EDD-2464-4BDF-BD3A-027C46286996}" dt="2021-04-15T09:41:59.227" v="547" actId="6549"/>
        <pc:sldMkLst>
          <pc:docMk/>
          <pc:sldMk cId="857016875" sldId="478"/>
        </pc:sldMkLst>
        <pc:spChg chg="mod">
          <ac:chgData name="Panáčková Ivana" userId="fac83f23-a190-4796-9132-852ea6c05fbf" providerId="ADAL" clId="{50874EDD-2464-4BDF-BD3A-027C46286996}" dt="2021-04-15T09:41:33.602" v="544" actId="20577"/>
          <ac:spMkLst>
            <pc:docMk/>
            <pc:sldMk cId="857016875" sldId="478"/>
            <ac:spMk id="2" creationId="{0AFC4712-F8F6-4B71-AB52-4BE15007012C}"/>
          </ac:spMkLst>
        </pc:spChg>
        <pc:spChg chg="mod">
          <ac:chgData name="Panáčková Ivana" userId="fac83f23-a190-4796-9132-852ea6c05fbf" providerId="ADAL" clId="{50874EDD-2464-4BDF-BD3A-027C46286996}" dt="2021-04-15T09:41:59.227" v="547" actId="6549"/>
          <ac:spMkLst>
            <pc:docMk/>
            <pc:sldMk cId="857016875" sldId="478"/>
            <ac:spMk id="3" creationId="{A7807B02-E3BE-4ACC-9AA3-DFE7EEDE3A6D}"/>
          </ac:spMkLst>
        </pc:spChg>
      </pc:sldChg>
      <pc:sldChg chg="del">
        <pc:chgData name="Panáčková Ivana" userId="fac83f23-a190-4796-9132-852ea6c05fbf" providerId="ADAL" clId="{50874EDD-2464-4BDF-BD3A-027C46286996}" dt="2021-04-15T09:40:53.921" v="533" actId="2696"/>
        <pc:sldMkLst>
          <pc:docMk/>
          <pc:sldMk cId="2695569259" sldId="478"/>
        </pc:sldMkLst>
      </pc:sldChg>
      <pc:sldChg chg="modSp mod">
        <pc:chgData name="Panáčková Ivana" userId="fac83f23-a190-4796-9132-852ea6c05fbf" providerId="ADAL" clId="{50874EDD-2464-4BDF-BD3A-027C46286996}" dt="2021-04-15T10:11:21.834" v="1312" actId="6549"/>
        <pc:sldMkLst>
          <pc:docMk/>
          <pc:sldMk cId="4004451767" sldId="481"/>
        </pc:sldMkLst>
        <pc:spChg chg="mod">
          <ac:chgData name="Panáčková Ivana" userId="fac83f23-a190-4796-9132-852ea6c05fbf" providerId="ADAL" clId="{50874EDD-2464-4BDF-BD3A-027C46286996}" dt="2021-04-15T10:11:21.834" v="1312" actId="6549"/>
          <ac:spMkLst>
            <pc:docMk/>
            <pc:sldMk cId="4004451767" sldId="481"/>
            <ac:spMk id="2" creationId="{0AFC4712-F8F6-4B71-AB52-4BE15007012C}"/>
          </ac:spMkLst>
        </pc:spChg>
      </pc:sldChg>
      <pc:sldChg chg="modSp mod">
        <pc:chgData name="Panáčková Ivana" userId="fac83f23-a190-4796-9132-852ea6c05fbf" providerId="ADAL" clId="{50874EDD-2464-4BDF-BD3A-027C46286996}" dt="2021-04-15T10:12:04.116" v="1318" actId="6549"/>
        <pc:sldMkLst>
          <pc:docMk/>
          <pc:sldMk cId="1227501679" sldId="482"/>
        </pc:sldMkLst>
        <pc:spChg chg="mod">
          <ac:chgData name="Panáčková Ivana" userId="fac83f23-a190-4796-9132-852ea6c05fbf" providerId="ADAL" clId="{50874EDD-2464-4BDF-BD3A-027C46286996}" dt="2021-04-15T10:12:04.116" v="1318" actId="6549"/>
          <ac:spMkLst>
            <pc:docMk/>
            <pc:sldMk cId="1227501679" sldId="482"/>
            <ac:spMk id="18435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0:40:37.748" v="1582" actId="20577"/>
        <pc:sldMkLst>
          <pc:docMk/>
          <pc:sldMk cId="632847334" sldId="483"/>
        </pc:sldMkLst>
        <pc:spChg chg="mod">
          <ac:chgData name="Panáčková Ivana" userId="fac83f23-a190-4796-9132-852ea6c05fbf" providerId="ADAL" clId="{50874EDD-2464-4BDF-BD3A-027C46286996}" dt="2021-04-15T10:40:37.748" v="1582" actId="20577"/>
          <ac:spMkLst>
            <pc:docMk/>
            <pc:sldMk cId="632847334" sldId="483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40:12.868" v="1578" actId="6549"/>
          <ac:spMkLst>
            <pc:docMk/>
            <pc:sldMk cId="632847334" sldId="483"/>
            <ac:spMk id="18435" creationId="{00000000-0000-0000-0000-000000000000}"/>
          </ac:spMkLst>
        </pc:spChg>
      </pc:sldChg>
      <pc:sldChg chg="modSp mod">
        <pc:chgData name="Panáčková Ivana" userId="fac83f23-a190-4796-9132-852ea6c05fbf" providerId="ADAL" clId="{50874EDD-2464-4BDF-BD3A-027C46286996}" dt="2021-04-15T10:56:48.599" v="2216" actId="255"/>
        <pc:sldMkLst>
          <pc:docMk/>
          <pc:sldMk cId="1981064849" sldId="484"/>
        </pc:sldMkLst>
        <pc:spChg chg="mod">
          <ac:chgData name="Panáčková Ivana" userId="fac83f23-a190-4796-9132-852ea6c05fbf" providerId="ADAL" clId="{50874EDD-2464-4BDF-BD3A-027C46286996}" dt="2021-04-15T10:56:48.599" v="2216" actId="255"/>
          <ac:spMkLst>
            <pc:docMk/>
            <pc:sldMk cId="1981064849" sldId="484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10:56:28.313" v="2213" actId="6549"/>
          <ac:spMkLst>
            <pc:docMk/>
            <pc:sldMk cId="1981064849" sldId="484"/>
            <ac:spMk id="34819" creationId="{00000000-0000-0000-0000-000000000000}"/>
          </ac:spMkLst>
        </pc:spChg>
      </pc:sldChg>
      <pc:sldChg chg="del">
        <pc:chgData name="Panáčková Ivana" userId="fac83f23-a190-4796-9132-852ea6c05fbf" providerId="ADAL" clId="{50874EDD-2464-4BDF-BD3A-027C46286996}" dt="2021-04-15T10:11:08.210" v="1302" actId="2696"/>
        <pc:sldMkLst>
          <pc:docMk/>
          <pc:sldMk cId="854192451" sldId="485"/>
        </pc:sldMkLst>
      </pc:sldChg>
      <pc:sldChg chg="addSp delSp modSp add mod">
        <pc:chgData name="Panáčková Ivana" userId="fac83f23-a190-4796-9132-852ea6c05fbf" providerId="ADAL" clId="{50874EDD-2464-4BDF-BD3A-027C46286996}" dt="2021-04-15T13:11:34.082" v="2226" actId="20577"/>
        <pc:sldMkLst>
          <pc:docMk/>
          <pc:sldMk cId="2616452431" sldId="486"/>
        </pc:sldMkLst>
        <pc:spChg chg="mod">
          <ac:chgData name="Panáčková Ivana" userId="fac83f23-a190-4796-9132-852ea6c05fbf" providerId="ADAL" clId="{50874EDD-2464-4BDF-BD3A-027C46286996}" dt="2021-04-15T13:11:34.082" v="2226" actId="20577"/>
          <ac:spMkLst>
            <pc:docMk/>
            <pc:sldMk cId="2616452431" sldId="486"/>
            <ac:spMk id="4" creationId="{00000000-0000-0000-0000-000000000000}"/>
          </ac:spMkLst>
        </pc:spChg>
        <pc:spChg chg="del mod">
          <ac:chgData name="Panáčková Ivana" userId="fac83f23-a190-4796-9132-852ea6c05fbf" providerId="ADAL" clId="{50874EDD-2464-4BDF-BD3A-027C46286996}" dt="2021-04-15T07:51:08.962" v="198"/>
          <ac:spMkLst>
            <pc:docMk/>
            <pc:sldMk cId="2616452431" sldId="486"/>
            <ac:spMk id="11267" creationId="{00000000-0000-0000-0000-000000000000}"/>
          </ac:spMkLst>
        </pc:spChg>
        <pc:picChg chg="add mod">
          <ac:chgData name="Panáčková Ivana" userId="fac83f23-a190-4796-9132-852ea6c05fbf" providerId="ADAL" clId="{50874EDD-2464-4BDF-BD3A-027C46286996}" dt="2021-04-15T07:51:30.688" v="199"/>
          <ac:picMkLst>
            <pc:docMk/>
            <pc:sldMk cId="2616452431" sldId="486"/>
            <ac:picMk id="5" creationId="{54BBEB97-E67F-445A-99F8-5CC5936BC7B7}"/>
          </ac:picMkLst>
        </pc:picChg>
      </pc:sldChg>
      <pc:sldChg chg="new del">
        <pc:chgData name="Panáčková Ivana" userId="fac83f23-a190-4796-9132-852ea6c05fbf" providerId="ADAL" clId="{50874EDD-2464-4BDF-BD3A-027C46286996}" dt="2021-04-15T07:38:16.113" v="97" actId="680"/>
        <pc:sldMkLst>
          <pc:docMk/>
          <pc:sldMk cId="2709047441" sldId="486"/>
        </pc:sldMkLst>
      </pc:sldChg>
      <pc:sldChg chg="add del">
        <pc:chgData name="Panáčková Ivana" userId="fac83f23-a190-4796-9132-852ea6c05fbf" providerId="ADAL" clId="{50874EDD-2464-4BDF-BD3A-027C46286996}" dt="2021-04-15T08:16:00.338" v="259" actId="2696"/>
        <pc:sldMkLst>
          <pc:docMk/>
          <pc:sldMk cId="939860667" sldId="487"/>
        </pc:sldMkLst>
      </pc:sldChg>
      <pc:sldChg chg="add">
        <pc:chgData name="Panáčková Ivana" userId="fac83f23-a190-4796-9132-852ea6c05fbf" providerId="ADAL" clId="{50874EDD-2464-4BDF-BD3A-027C46286996}" dt="2021-04-15T08:09:00.151" v="226"/>
        <pc:sldMkLst>
          <pc:docMk/>
          <pc:sldMk cId="0" sldId="488"/>
        </pc:sldMkLst>
      </pc:sldChg>
      <pc:sldChg chg="modSp add mod">
        <pc:chgData name="Panáčková Ivana" userId="fac83f23-a190-4796-9132-852ea6c05fbf" providerId="ADAL" clId="{50874EDD-2464-4BDF-BD3A-027C46286996}" dt="2021-04-15T09:39:01.553" v="532" actId="6549"/>
        <pc:sldMkLst>
          <pc:docMk/>
          <pc:sldMk cId="863218807" sldId="489"/>
        </pc:sldMkLst>
        <pc:spChg chg="mod">
          <ac:chgData name="Panáčková Ivana" userId="fac83f23-a190-4796-9132-852ea6c05fbf" providerId="ADAL" clId="{50874EDD-2464-4BDF-BD3A-027C46286996}" dt="2021-04-15T09:39:01.553" v="532" actId="6549"/>
          <ac:spMkLst>
            <pc:docMk/>
            <pc:sldMk cId="863218807" sldId="489"/>
            <ac:spMk id="2" creationId="{5AC7DB6D-98B7-4F0E-BC16-665FC5E627A4}"/>
          </ac:spMkLst>
        </pc:spChg>
      </pc:sldChg>
      <pc:sldChg chg="modSp add mod">
        <pc:chgData name="Panáčková Ivana" userId="fac83f23-a190-4796-9132-852ea6c05fbf" providerId="ADAL" clId="{50874EDD-2464-4BDF-BD3A-027C46286996}" dt="2021-04-15T09:44:06.545" v="562" actId="14100"/>
        <pc:sldMkLst>
          <pc:docMk/>
          <pc:sldMk cId="3995536285" sldId="490"/>
        </pc:sldMkLst>
        <pc:spChg chg="mod">
          <ac:chgData name="Panáčková Ivana" userId="fac83f23-a190-4796-9132-852ea6c05fbf" providerId="ADAL" clId="{50874EDD-2464-4BDF-BD3A-027C46286996}" dt="2021-04-15T09:44:06.545" v="562" actId="14100"/>
          <ac:spMkLst>
            <pc:docMk/>
            <pc:sldMk cId="3995536285" sldId="490"/>
            <ac:spMk id="18435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13:17:49.603" v="2244" actId="20577"/>
        <pc:sldMkLst>
          <pc:docMk/>
          <pc:sldMk cId="3246813796" sldId="491"/>
        </pc:sldMkLst>
        <pc:spChg chg="mod">
          <ac:chgData name="Panáčková Ivana" userId="fac83f23-a190-4796-9132-852ea6c05fbf" providerId="ADAL" clId="{50874EDD-2464-4BDF-BD3A-027C46286996}" dt="2021-04-15T13:17:49.603" v="2244" actId="20577"/>
          <ac:spMkLst>
            <pc:docMk/>
            <pc:sldMk cId="3246813796" sldId="491"/>
            <ac:spMk id="4" creationId="{00000000-0000-0000-0000-000000000000}"/>
          </ac:spMkLst>
        </pc:spChg>
        <pc:spChg chg="mod">
          <ac:chgData name="Panáčková Ivana" userId="fac83f23-a190-4796-9132-852ea6c05fbf" providerId="ADAL" clId="{50874EDD-2464-4BDF-BD3A-027C46286996}" dt="2021-04-15T09:54:40.718" v="785" actId="20577"/>
          <ac:spMkLst>
            <pc:docMk/>
            <pc:sldMk cId="3246813796" sldId="491"/>
            <ac:spMk id="18435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10:01:24.894" v="1158" actId="20577"/>
        <pc:sldMkLst>
          <pc:docMk/>
          <pc:sldMk cId="0" sldId="492"/>
        </pc:sldMkLst>
        <pc:spChg chg="mod">
          <ac:chgData name="Panáčková Ivana" userId="fac83f23-a190-4796-9132-852ea6c05fbf" providerId="ADAL" clId="{50874EDD-2464-4BDF-BD3A-027C46286996}" dt="2021-04-15T10:01:24.894" v="1158" actId="20577"/>
          <ac:spMkLst>
            <pc:docMk/>
            <pc:sldMk cId="0" sldId="492"/>
            <ac:spMk id="30722" creationId="{00000000-0000-0000-0000-000000000000}"/>
          </ac:spMkLst>
        </pc:spChg>
      </pc:sldChg>
      <pc:sldChg chg="modSp add mod">
        <pc:chgData name="Panáčková Ivana" userId="fac83f23-a190-4796-9132-852ea6c05fbf" providerId="ADAL" clId="{50874EDD-2464-4BDF-BD3A-027C46286996}" dt="2021-04-15T10:02:52.099" v="1172" actId="6549"/>
        <pc:sldMkLst>
          <pc:docMk/>
          <pc:sldMk cId="0" sldId="493"/>
        </pc:sldMkLst>
        <pc:spChg chg="mod">
          <ac:chgData name="Panáčková Ivana" userId="fac83f23-a190-4796-9132-852ea6c05fbf" providerId="ADAL" clId="{50874EDD-2464-4BDF-BD3A-027C46286996}" dt="2021-04-15T10:02:52.099" v="1172" actId="6549"/>
          <ac:spMkLst>
            <pc:docMk/>
            <pc:sldMk cId="0" sldId="493"/>
            <ac:spMk id="32770" creationId="{00000000-0000-0000-0000-000000000000}"/>
          </ac:spMkLst>
        </pc:spChg>
        <pc:graphicFrameChg chg="mod">
          <ac:chgData name="Panáčková Ivana" userId="fac83f23-a190-4796-9132-852ea6c05fbf" providerId="ADAL" clId="{50874EDD-2464-4BDF-BD3A-027C46286996}" dt="2021-04-15T10:02:24.589" v="1161" actId="14100"/>
          <ac:graphicFrameMkLst>
            <pc:docMk/>
            <pc:sldMk cId="0" sldId="493"/>
            <ac:graphicFrameMk id="6" creationId="{00000000-0000-0000-0000-000000000000}"/>
          </ac:graphicFrameMkLst>
        </pc:graphicFrameChg>
      </pc:sldChg>
      <pc:sldChg chg="modSp add mod">
        <pc:chgData name="Panáčková Ivana" userId="fac83f23-a190-4796-9132-852ea6c05fbf" providerId="ADAL" clId="{50874EDD-2464-4BDF-BD3A-027C46286996}" dt="2021-04-15T10:50:37.291" v="2167" actId="6549"/>
        <pc:sldMkLst>
          <pc:docMk/>
          <pc:sldMk cId="4027493565" sldId="494"/>
        </pc:sldMkLst>
        <pc:spChg chg="mod">
          <ac:chgData name="Panáčková Ivana" userId="fac83f23-a190-4796-9132-852ea6c05fbf" providerId="ADAL" clId="{50874EDD-2464-4BDF-BD3A-027C46286996}" dt="2021-04-15T10:50:37.291" v="2167" actId="6549"/>
          <ac:spMkLst>
            <pc:docMk/>
            <pc:sldMk cId="4027493565" sldId="494"/>
            <ac:spMk id="3481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6685152522079"/>
          <c:y val="6.3286153969003445E-2"/>
          <c:w val="0.83149001894649532"/>
          <c:h val="0.83742341859078595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5172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2D1-468F-8972-8C5BF06D899E}"/>
              </c:ext>
            </c:extLst>
          </c:dPt>
          <c:dPt>
            <c:idx val="1"/>
            <c:invertIfNegative val="0"/>
            <c:bubble3D val="0"/>
            <c:spPr>
              <a:solidFill>
                <a:srgbClr val="1D34FE"/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E2D1-468F-8972-8C5BF06D899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2D1-468F-8972-8C5BF06D899E}"/>
              </c:ext>
            </c:extLst>
          </c:dPt>
          <c:dLbls>
            <c:dLbl>
              <c:idx val="0"/>
              <c:layout>
                <c:manualLayout>
                  <c:x val="-1.6855590762843275E-3"/>
                  <c:y val="-1.83274277749698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D1-468F-8972-8C5BF06D899E}"/>
                </c:ext>
              </c:extLst>
            </c:dLbl>
            <c:dLbl>
              <c:idx val="1"/>
              <c:layout>
                <c:manualLayout>
                  <c:x val="1.6483113569301434E-3"/>
                  <c:y val="-1.574725824114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D1-468F-8972-8C5BF06D899E}"/>
                </c:ext>
              </c:extLst>
            </c:dLbl>
            <c:dLbl>
              <c:idx val="2"/>
              <c:layout>
                <c:manualLayout>
                  <c:x val="-6.8017088602376295E-3"/>
                  <c:y val="0.115924693224567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D1-468F-8972-8C5BF06D899E}"/>
                </c:ext>
              </c:extLst>
            </c:dLbl>
            <c:spPr>
              <a:noFill/>
              <a:ln w="25356">
                <a:noFill/>
              </a:ln>
            </c:spPr>
            <c:txPr>
              <a:bodyPr/>
              <a:lstStyle/>
              <a:p>
                <a:pPr>
                  <a:defRPr sz="16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Příjmy</c:v>
                </c:pt>
                <c:pt idx="1">
                  <c:v>Výdaje</c:v>
                </c:pt>
                <c:pt idx="2">
                  <c:v>Saldo příjmů a výdajů - schodek</c:v>
                </c:pt>
              </c:strCache>
            </c:strRef>
          </c:cat>
          <c:val>
            <c:numRef>
              <c:f>List1!$B$2:$B$4</c:f>
              <c:numCache>
                <c:formatCode>#,##0</c:formatCode>
                <c:ptCount val="3"/>
                <c:pt idx="0">
                  <c:v>7357</c:v>
                </c:pt>
                <c:pt idx="1">
                  <c:v>8121</c:v>
                </c:pt>
                <c:pt idx="2">
                  <c:v>-764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D1-468F-8972-8C5BF06D8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250368"/>
        <c:axId val="60847168"/>
      </c:barChart>
      <c:catAx>
        <c:axId val="11225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2" b="0" i="0" u="none" strike="noStrike" baseline="0">
                <a:ln>
                  <a:noFill/>
                </a:ln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60847168"/>
        <c:crosses val="autoZero"/>
        <c:auto val="1"/>
        <c:lblAlgn val="ctr"/>
        <c:lblOffset val="500"/>
        <c:noMultiLvlLbl val="0"/>
      </c:catAx>
      <c:valAx>
        <c:axId val="6084716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12250368"/>
        <c:crosses val="autoZero"/>
        <c:crossBetween val="between"/>
      </c:valAx>
      <c:spPr>
        <a:solidFill>
          <a:srgbClr val="FFFFFF"/>
        </a:solidFill>
        <a:ln w="22553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F0-46F6-A026-B2D9F47C65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8F0-46F6-A026-B2D9F47C65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F0-46F6-A026-B2D9F47C65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8F0-46F6-A026-B2D9F47C65DF}"/>
              </c:ext>
            </c:extLst>
          </c:dPt>
          <c:dLbls>
            <c:dLbl>
              <c:idx val="0"/>
              <c:layout>
                <c:manualLayout>
                  <c:x val="-0.22651373186335244"/>
                  <c:y val="-0.1189222966444739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F0-46F6-A026-B2D9F47C65DF}"/>
                </c:ext>
              </c:extLst>
            </c:dLbl>
            <c:dLbl>
              <c:idx val="1"/>
              <c:layout>
                <c:manualLayout>
                  <c:x val="0.21373603416849649"/>
                  <c:y val="-0.2456161836191298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F0-46F6-A026-B2D9F47C65DF}"/>
                </c:ext>
              </c:extLst>
            </c:dLbl>
            <c:dLbl>
              <c:idx val="2"/>
              <c:layout>
                <c:manualLayout>
                  <c:x val="0.21838246969389868"/>
                  <c:y val="-0.1259096509961679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0-46F6-A026-B2D9F47C65DF}"/>
                </c:ext>
              </c:extLst>
            </c:dLbl>
            <c:dLbl>
              <c:idx val="3"/>
              <c:layout>
                <c:manualLayout>
                  <c:x val="0.22535212298200183"/>
                  <c:y val="0.1302732654582320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F0-46F6-A026-B2D9F47C65D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Daňové příjmy</c:v>
                </c:pt>
                <c:pt idx="1">
                  <c:v>Nedaňové příjmy</c:v>
                </c:pt>
                <c:pt idx="2">
                  <c:v>Kapitálové příjmy</c:v>
                </c:pt>
                <c:pt idx="3">
                  <c:v>Dotace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6358095</c:v>
                </c:pt>
                <c:pt idx="1">
                  <c:v>788326</c:v>
                </c:pt>
                <c:pt idx="2">
                  <c:v>40130.099000000002</c:v>
                </c:pt>
                <c:pt idx="3">
                  <c:v>170876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0-46F6-A026-B2D9F47C65D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02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3D-492E-B9C9-AC79471D0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E3D-492E-B9C9-AC79471D0B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3D-492E-B9C9-AC79471D0B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E3D-492E-B9C9-AC79471D0BD8}"/>
              </c:ext>
            </c:extLst>
          </c:dPt>
          <c:dLbls>
            <c:dLbl>
              <c:idx val="0"/>
              <c:layout>
                <c:manualLayout>
                  <c:x val="-0.2265625"/>
                  <c:y val="-0.1625557943011516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3D-492E-B9C9-AC79471D0BD8}"/>
                </c:ext>
              </c:extLst>
            </c:dLbl>
            <c:dLbl>
              <c:idx val="1"/>
              <c:layout>
                <c:manualLayout>
                  <c:x val="0.18593750000000001"/>
                  <c:y val="-0.273232079782786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3D-492E-B9C9-AC79471D0BD8}"/>
                </c:ext>
              </c:extLst>
            </c:dLbl>
            <c:dLbl>
              <c:idx val="2"/>
              <c:layout>
                <c:manualLayout>
                  <c:x val="0.1953125"/>
                  <c:y val="1.037590176390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3D-492E-B9C9-AC79471D0BD8}"/>
                </c:ext>
              </c:extLst>
            </c:dLbl>
            <c:dLbl>
              <c:idx val="3"/>
              <c:layout>
                <c:manualLayout>
                  <c:x val="0.18906249999999999"/>
                  <c:y val="0.3078184189957978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3D-492E-B9C9-AC79471D0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Příjmy ze sdílených daní</c:v>
                </c:pt>
                <c:pt idx="1">
                  <c:v>Poplatky za znečišťování ovzduší</c:v>
                </c:pt>
                <c:pt idx="2">
                  <c:v>Poplatky za odběr podzemních vod</c:v>
                </c:pt>
                <c:pt idx="3">
                  <c:v>Správní poplatky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6325000</c:v>
                </c:pt>
                <c:pt idx="1">
                  <c:v>1000</c:v>
                </c:pt>
                <c:pt idx="2">
                  <c:v>30000</c:v>
                </c:pt>
                <c:pt idx="3">
                  <c:v>2095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3D-492E-B9C9-AC79471D0B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9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Daňové příjmy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List1!$A$2:$A$8</c:f>
              <c:strCache>
                <c:ptCount val="7"/>
                <c:pt idx="0">
                  <c:v>Skutečnost 2017</c:v>
                </c:pt>
                <c:pt idx="1">
                  <c:v>Skutečnost 2018</c:v>
                </c:pt>
                <c:pt idx="2">
                  <c:v>Skutečnost 2019</c:v>
                </c:pt>
                <c:pt idx="3">
                  <c:v>Rozpočet 2020</c:v>
                </c:pt>
                <c:pt idx="4">
                  <c:v>Upravený rozpočet 2020</c:v>
                </c:pt>
                <c:pt idx="5">
                  <c:v>Skutečnost 2020</c:v>
                </c:pt>
                <c:pt idx="6">
                  <c:v>Rozpočet 2021</c:v>
                </c:pt>
              </c:strCache>
            </c:strRef>
          </c:cat>
          <c:val>
            <c:numRef>
              <c:f>List1!$B$2:$B$8</c:f>
              <c:numCache>
                <c:formatCode>#,##0</c:formatCode>
                <c:ptCount val="7"/>
                <c:pt idx="0">
                  <c:v>6300</c:v>
                </c:pt>
                <c:pt idx="1">
                  <c:v>6743</c:v>
                </c:pt>
                <c:pt idx="2">
                  <c:v>7336</c:v>
                </c:pt>
                <c:pt idx="3">
                  <c:v>7500</c:v>
                </c:pt>
                <c:pt idx="4">
                  <c:v>6325</c:v>
                </c:pt>
                <c:pt idx="5">
                  <c:v>6888</c:v>
                </c:pt>
                <c:pt idx="6">
                  <c:v>6325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6-4CE8-BD48-008C7FD5C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6101504"/>
        <c:axId val="436094944"/>
      </c:barChart>
      <c:catAx>
        <c:axId val="4361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094944"/>
        <c:crosses val="autoZero"/>
        <c:auto val="1"/>
        <c:lblAlgn val="ctr"/>
        <c:lblOffset val="100"/>
        <c:noMultiLvlLbl val="0"/>
      </c:catAx>
      <c:valAx>
        <c:axId val="436094944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0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explosion val="1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10C-4462-9CB4-EC6977CC5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10C-4462-9CB4-EC6977CC5A5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F10C-4462-9CB4-EC6977CC5A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10C-4462-9CB4-EC6977CC5A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10C-4462-9CB4-EC6977CC5A5C}"/>
              </c:ext>
            </c:extLst>
          </c:dPt>
          <c:dLbls>
            <c:dLbl>
              <c:idx val="0"/>
              <c:layout>
                <c:manualLayout>
                  <c:x val="-0.1812109854906819"/>
                  <c:y val="-0.1034537377150572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0C-4462-9CB4-EC6977CC5A5C}"/>
                </c:ext>
              </c:extLst>
            </c:dLbl>
            <c:dLbl>
              <c:idx val="1"/>
              <c:layout>
                <c:manualLayout>
                  <c:x val="0.24974590949036285"/>
                  <c:y val="-6.51375385613323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10C-4462-9CB4-EC6977CC5A5C}"/>
                </c:ext>
              </c:extLst>
            </c:dLbl>
            <c:dLbl>
              <c:idx val="2"/>
              <c:layout>
                <c:manualLayout>
                  <c:x val="0.20560477199904298"/>
                  <c:y val="6.459317489187000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10C-4462-9CB4-EC6977CC5A5C}"/>
                </c:ext>
              </c:extLst>
            </c:dLbl>
            <c:dLbl>
              <c:idx val="3"/>
              <c:layout>
                <c:manualLayout>
                  <c:x val="0.18818063877878494"/>
                  <c:y val="-1.61482937229675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10C-4462-9CB4-EC6977CC5A5C}"/>
                </c:ext>
              </c:extLst>
            </c:dLbl>
            <c:dLbl>
              <c:idx val="4"/>
              <c:layout>
                <c:manualLayout>
                  <c:x val="0.25439234501576485"/>
                  <c:y val="4.84448811689025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0C-4462-9CB4-EC6977CC5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Odvody příspěvkových organizací        (75 % z objemu odpisů)</c:v>
                </c:pt>
                <c:pt idx="1">
                  <c:v>Očekávané dotace v souvislosti s předfinancováním projektů EU</c:v>
                </c:pt>
                <c:pt idx="2">
                  <c:v>Splátka půjčky od Thermalu Pasohlávky</c:v>
                </c:pt>
                <c:pt idx="3">
                  <c:v>Příspěvky od obcí a sousedních krajů na IDS</c:v>
                </c:pt>
                <c:pt idx="4">
                  <c:v>Ostatní příjmy (pronájmy, pokuty, úroky, atd.)</c:v>
                </c:pt>
              </c:strCache>
            </c:strRef>
          </c:cat>
          <c:val>
            <c:numRef>
              <c:f>List1!$B$2:$B$6</c:f>
              <c:numCache>
                <c:formatCode>#,##0</c:formatCode>
                <c:ptCount val="5"/>
                <c:pt idx="0">
                  <c:v>431725</c:v>
                </c:pt>
                <c:pt idx="1">
                  <c:v>110000</c:v>
                </c:pt>
                <c:pt idx="2">
                  <c:v>30893</c:v>
                </c:pt>
                <c:pt idx="3">
                  <c:v>191000</c:v>
                </c:pt>
                <c:pt idx="4">
                  <c:v>24708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0C-4462-9CB4-EC6977CC5A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60"/>
        <c:holeSize val="5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57819239767065"/>
          <c:y val="0.21155582160261074"/>
          <c:w val="0.36555943938906105"/>
          <c:h val="0.77409101109560652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51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11-4AC2-83C2-B9E125E52710}"/>
              </c:ext>
            </c:extLst>
          </c:dPt>
          <c:dPt>
            <c:idx val="1"/>
            <c:bubble3D val="0"/>
            <c:spPr>
              <a:solidFill>
                <a:srgbClr val="1D34F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11-4AC2-83C2-B9E125E5271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11-4AC2-83C2-B9E125E52710}"/>
              </c:ext>
            </c:extLst>
          </c:dPt>
          <c:dLbls>
            <c:dLbl>
              <c:idx val="0"/>
              <c:layout>
                <c:manualLayout>
                  <c:x val="0.23741733310277063"/>
                  <c:y val="-5.56871948440380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586724565020259"/>
                      <c:h val="0.17083593884932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11-4AC2-83C2-B9E125E52710}"/>
                </c:ext>
              </c:extLst>
            </c:dLbl>
            <c:dLbl>
              <c:idx val="1"/>
              <c:layout>
                <c:manualLayout>
                  <c:x val="-0.23294378505618146"/>
                  <c:y val="-0.1562333970674820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515601402692907"/>
                      <c:h val="0.399246249701284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211-4AC2-83C2-B9E125E52710}"/>
                </c:ext>
              </c:extLst>
            </c:dLbl>
            <c:dLbl>
              <c:idx val="2"/>
              <c:showLegendKey val="0"/>
              <c:showVal val="0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11-4AC2-83C2-B9E125E52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2"/>
                <c:pt idx="0">
                  <c:v>Příjmy z prodeje pozemků </c:v>
                </c:pt>
                <c:pt idx="1">
                  <c:v>Příjmy z prodeje ostatních nemovitostí                                            (Ubytovna Nemocnice Znojmo  - 10 000, Areál Tomešova - 30 000)</c:v>
                </c:pt>
              </c:strCache>
            </c:strRef>
          </c:cat>
          <c:val>
            <c:numRef>
              <c:f>List1!$B$2:$B$4</c:f>
              <c:numCache>
                <c:formatCode>#,##0</c:formatCode>
                <c:ptCount val="3"/>
                <c:pt idx="0">
                  <c:v>130</c:v>
                </c:pt>
                <c:pt idx="1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11-4AC2-83C2-B9E125E5271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89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1200"/>
              <a:t>tis. Kč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3547366927386413"/>
          <c:y val="7.8942099460665494E-2"/>
          <c:w val="0.61743791178597507"/>
          <c:h val="0.8088043053962702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Odbor vnějších vztahů</c:v>
                </c:pt>
                <c:pt idx="1">
                  <c:v>Odbor územního plánování a stavebního řádu</c:v>
                </c:pt>
                <c:pt idx="2">
                  <c:v>Odbor informatiky</c:v>
                </c:pt>
                <c:pt idx="3">
                  <c:v>Odbor ekonomický</c:v>
                </c:pt>
                <c:pt idx="4">
                  <c:v>Odbor životního prostředí</c:v>
                </c:pt>
                <c:pt idx="5">
                  <c:v>Odbor majetkový</c:v>
                </c:pt>
                <c:pt idx="6">
                  <c:v>Odbor kancelář hejtmana</c:v>
                </c:pt>
                <c:pt idx="7">
                  <c:v>Odbor kultury a památkové péče</c:v>
                </c:pt>
                <c:pt idx="8">
                  <c:v>Odbor sociálních věcí</c:v>
                </c:pt>
                <c:pt idx="9">
                  <c:v>Odbor zdravotnictví</c:v>
                </c:pt>
                <c:pt idx="10">
                  <c:v>Odbor regionálního rozvoje</c:v>
                </c:pt>
                <c:pt idx="11">
                  <c:v>Odbor kancelář ředitele</c:v>
                </c:pt>
                <c:pt idx="12">
                  <c:v>Odbor investic</c:v>
                </c:pt>
                <c:pt idx="13">
                  <c:v>Odbor školství</c:v>
                </c:pt>
                <c:pt idx="14">
                  <c:v>Odbor dopravy</c:v>
                </c:pt>
              </c:strCache>
            </c:strRef>
          </c:cat>
          <c:val>
            <c:numRef>
              <c:f>List1!$B$2:$B$16</c:f>
              <c:numCache>
                <c:formatCode>#,##0</c:formatCode>
                <c:ptCount val="15"/>
                <c:pt idx="0">
                  <c:v>11975</c:v>
                </c:pt>
                <c:pt idx="1">
                  <c:v>18300</c:v>
                </c:pt>
                <c:pt idx="2">
                  <c:v>52668</c:v>
                </c:pt>
                <c:pt idx="3">
                  <c:v>71300</c:v>
                </c:pt>
                <c:pt idx="4">
                  <c:v>84680</c:v>
                </c:pt>
                <c:pt idx="5">
                  <c:v>108255</c:v>
                </c:pt>
                <c:pt idx="6">
                  <c:v>138201</c:v>
                </c:pt>
                <c:pt idx="7">
                  <c:v>292900</c:v>
                </c:pt>
                <c:pt idx="8">
                  <c:v>482362</c:v>
                </c:pt>
                <c:pt idx="9">
                  <c:v>633161</c:v>
                </c:pt>
                <c:pt idx="10">
                  <c:v>675377</c:v>
                </c:pt>
                <c:pt idx="11">
                  <c:v>699900</c:v>
                </c:pt>
                <c:pt idx="12">
                  <c:v>860722</c:v>
                </c:pt>
                <c:pt idx="13">
                  <c:v>911068</c:v>
                </c:pt>
                <c:pt idx="14">
                  <c:v>3080731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1-4DCB-8CC9-8B8AAB5AA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65171080"/>
        <c:axId val="465170096"/>
      </c:barChart>
      <c:catAx>
        <c:axId val="46517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170096"/>
        <c:crosses val="autoZero"/>
        <c:auto val="1"/>
        <c:lblAlgn val="ctr"/>
        <c:lblOffset val="100"/>
        <c:noMultiLvlLbl val="0"/>
      </c:catAx>
      <c:valAx>
        <c:axId val="46517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171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02444025682506"/>
          <c:y val="1.9182614207671183E-2"/>
          <c:w val="0.45574247778397725"/>
          <c:h val="0.96483187395260284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 w="15875">
              <a:noFill/>
            </a:ln>
          </c:spPr>
          <c:explosion val="8"/>
          <c:dPt>
            <c:idx val="0"/>
            <c:bubble3D val="0"/>
            <c:spPr>
              <a:solidFill>
                <a:schemeClr val="accent1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6-47BE-BD25-949CA166339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58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6-47BE-BD25-949CA1663397}"/>
              </c:ext>
            </c:extLst>
          </c:dPt>
          <c:dLbls>
            <c:dLbl>
              <c:idx val="0"/>
              <c:layout>
                <c:manualLayout>
                  <c:x val="-0.1409295352323838"/>
                  <c:y val="-0.10713695358500676"/>
                </c:manualLayout>
              </c:layout>
              <c:tx>
                <c:rich>
                  <a:bodyPr/>
                  <a:lstStyle/>
                  <a:p>
                    <a:fld id="{00F10EC3-164A-45A7-B908-5B60E2698059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6 568
</a:t>
                    </a:r>
                    <a:fld id="{0440ECCF-40DE-4F91-A93C-C401E63F0C1C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46-47BE-BD25-949CA1663397}"/>
                </c:ext>
              </c:extLst>
            </c:dLbl>
            <c:dLbl>
              <c:idx val="1"/>
              <c:layout>
                <c:manualLayout>
                  <c:x val="0.18140929535232383"/>
                  <c:y val="2.8955933401353176E-3"/>
                </c:manualLayout>
              </c:layout>
              <c:tx>
                <c:rich>
                  <a:bodyPr/>
                  <a:lstStyle/>
                  <a:p>
                    <a:fld id="{8863DA50-77AF-431C-BE87-0D6076591A9C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1 554
</a:t>
                    </a:r>
                    <a:fld id="{FB535C18-D740-42A0-906C-E072E63ACE43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46-47BE-BD25-949CA1663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Běžné výdaje</c:v>
                </c:pt>
                <c:pt idx="1">
                  <c:v>Kapitálové výdaje</c:v>
                </c:pt>
              </c:strCache>
            </c:strRef>
          </c:cat>
          <c:val>
            <c:numRef>
              <c:f>List1!$B$2:$B$3</c:f>
              <c:numCache>
                <c:formatCode>#,##0</c:formatCode>
                <c:ptCount val="2"/>
                <c:pt idx="0">
                  <c:v>6569</c:v>
                </c:pt>
                <c:pt idx="1">
                  <c:v>1553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46-47BE-BD25-949CA166339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125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1F79BB8-56A3-4DE8-8337-A7788A9423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F69C32-E876-4EFB-9E81-03B13674DA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CA48-4389-4ABF-9447-232A6CA8894A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D7011B3-5B10-4088-9B97-AE8E942E47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ED0DD32-33D6-4A48-BB8F-030EA1F977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E186-FCBA-43EA-AC5B-6F14CEFF5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59348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0F065-6031-4389-A5FF-A3CF0B8D06C4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6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53EA1-8944-4D1F-AF91-C9792C4511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03077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4C6EC-B09B-48C1-A2CF-2B5A59DE54E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7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6B39F8-0E9D-49BA-BF39-C51F3E68202C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968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FAED0B-B5E5-4DDF-B768-91BAF0D8054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7181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4733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4997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23A2E5-156C-4CB5-99EF-A9E0212BD232}" type="slidenum">
              <a:rPr lang="cs-CZ" altLang="cs-CZ" smtClean="0"/>
              <a:pPr>
                <a:defRPr/>
              </a:pPr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54492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1478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29128-0757-42FF-BC02-C0017593EA6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5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B29128-0757-42FF-BC02-C0017593EA6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517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2184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913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4C6EC-B09B-48C1-A2CF-2B5A59DE54E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477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574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1B3D6-C6D3-4C26-8AF7-7A448F040F0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7264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2C1-4BDC-4F4C-973A-49F977C36F8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0261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343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98772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3711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8408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415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55571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496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AD57D-0BC6-40CF-A06E-06E3A999411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6383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90576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6034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6647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7729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5988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8276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3903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559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5392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09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32E283-11E9-46AA-BDF1-AD2402AA75C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499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9024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AF59-1745-4213-BBE7-6196A2997E7D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15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A15932-CDE4-4CC2-98D9-417EDB544F41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45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4C6EC-B09B-48C1-A2CF-2B5A59DE54E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675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59EB0-6120-4DFE-8F1E-2F4380C9ECC9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1780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2E0645-0F41-40EB-B832-41A5F9947CF2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610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CCFBFA-396B-4F7C-A479-3C12C1A8F2CA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115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F2C0427E-2BA7-49EE-A5CD-B106CCD6B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Zástupný symbol pro text 9">
            <a:extLst>
              <a:ext uri="{FF2B5EF4-FFF2-40B4-BE49-F238E27FC236}">
                <a16:creationId xmlns:a16="http://schemas.microsoft.com/office/drawing/2014/main" id="{6BB46A85-F35B-4F70-B11D-4736C29B5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8975" y="2532875"/>
            <a:ext cx="6789738" cy="1162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prezentace ve třech řádcích</a:t>
            </a:r>
          </a:p>
        </p:txBody>
      </p:sp>
      <p:sp>
        <p:nvSpPr>
          <p:cNvPr id="14" name="Zástupný symbol pro text 7">
            <a:extLst>
              <a:ext uri="{FF2B5EF4-FFF2-40B4-BE49-F238E27FC236}">
                <a16:creationId xmlns:a16="http://schemas.microsoft.com/office/drawing/2014/main" id="{634F4884-9A0B-4B83-BCB1-DAE0451DCD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4959" y="1961128"/>
            <a:ext cx="6742113" cy="627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 baseline="0">
                <a:solidFill>
                  <a:srgbClr val="FB527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Nadpis </a:t>
            </a:r>
            <a:r>
              <a:rPr lang="cs-CZ" dirty="0" err="1"/>
              <a:t>powerpointové</a:t>
            </a:r>
            <a:endParaRPr 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D6B5145A-9508-4E4F-B3F4-3219975D9B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717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Autor</a:t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62DDB77A-459A-44D9-A638-CC97AACDB5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9062" y="592679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Příležitost </a:t>
            </a:r>
            <a:br>
              <a:rPr lang="cs-CZ" dirty="0"/>
            </a:br>
            <a:endParaRPr lang="cs-CZ" dirty="0"/>
          </a:p>
        </p:txBody>
      </p:sp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6C32C8DA-B9AE-43C7-A103-E830BD5061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44464" y="5932067"/>
            <a:ext cx="2883368" cy="760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Datum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7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0" y="1955968"/>
            <a:ext cx="10933309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2876689"/>
            <a:ext cx="10933309" cy="201625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8B4B78FC-8D0B-4213-A420-6CEEFBC111C2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6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EA4231B-FD8C-4C99-9D9B-80597DB0F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499" y="2749255"/>
            <a:ext cx="5089849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250DB47-0D3B-4372-97D2-1569DC4A0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6348" y="2749254"/>
            <a:ext cx="5183188" cy="34404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AB82A1A7-6BCD-4031-9F64-2FFF939C3145}"/>
              </a:ext>
            </a:extLst>
          </p:cNvPr>
          <p:cNvSpPr txBox="1">
            <a:spLocks/>
          </p:cNvSpPr>
          <p:nvPr userDrawn="1"/>
        </p:nvSpPr>
        <p:spPr>
          <a:xfrm>
            <a:off x="714165" y="1946726"/>
            <a:ext cx="10933309" cy="666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D34F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8275F84D-8AAD-4BE2-A553-49D8CAAF28AC}"/>
              </a:ext>
            </a:extLst>
          </p:cNvPr>
          <p:cNvSpPr txBox="1">
            <a:spLocks/>
          </p:cNvSpPr>
          <p:nvPr userDrawn="1"/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2400" kern="1200">
                <a:solidFill>
                  <a:srgbClr val="1D34F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746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5974254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051404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 dirty="0"/>
              <a:t>quunti voluptatia vel iur, samest</a:t>
            </a:r>
          </a:p>
          <a:p>
            <a:pPr lvl="0"/>
            <a:endParaRPr lang="cs-CZ" dirty="0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226BAD10-F4BD-4631-A6A2-FB55EB66A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518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0" y="2622088"/>
            <a:ext cx="5974253" cy="3602866"/>
          </a:xfrm>
        </p:spPr>
        <p:txBody>
          <a:bodyPr numCol="2" spcCol="432000">
            <a:normAutofit/>
          </a:bodyPr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.</a:t>
            </a:r>
          </a:p>
          <a:p>
            <a:pPr lvl="0"/>
            <a:endParaRPr lang="cs-CZ" dirty="0"/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A64A225F-72C4-45E6-9EBB-24AAAD0364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87194" y="1276350"/>
            <a:ext cx="5204806" cy="55816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baseline="0">
                <a:solidFill>
                  <a:srgbClr val="1D34FE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1805DDFA-3AC0-4605-BF6A-4BD442F0B2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7814" y="3154836"/>
            <a:ext cx="1671637" cy="1199115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FB5271"/>
                </a:solidFill>
              </a:defRPr>
            </a:lvl1pPr>
          </a:lstStyle>
          <a:p>
            <a:pPr lvl="0"/>
            <a:r>
              <a:rPr lang="it-IT" dirty="0"/>
              <a:t>quunti voluptatia vel iur, samest</a:t>
            </a:r>
          </a:p>
          <a:p>
            <a:pPr lvl="0"/>
            <a:endParaRPr lang="cs-CZ" dirty="0"/>
          </a:p>
        </p:txBody>
      </p:sp>
      <p:sp>
        <p:nvSpPr>
          <p:cNvPr id="8" name="Zástupný symbol pro číslo snímku 6">
            <a:extLst>
              <a:ext uri="{FF2B5EF4-FFF2-40B4-BE49-F238E27FC236}">
                <a16:creationId xmlns:a16="http://schemas.microsoft.com/office/drawing/2014/main" id="{B662301A-4E30-446D-A484-5A00E132D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39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384832"/>
          </a:xfrm>
        </p:spPr>
        <p:txBody>
          <a:bodyPr/>
          <a:lstStyle>
            <a:lvl1pPr marL="0" indent="0" algn="just">
              <a:lnSpc>
                <a:spcPct val="150000"/>
              </a:lnSpc>
              <a:buNone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r>
              <a:rPr lang="cs-CZ" dirty="0"/>
              <a:t> </a:t>
            </a:r>
            <a:r>
              <a:rPr lang="cs-CZ" dirty="0" err="1"/>
              <a:t>magna</a:t>
            </a:r>
            <a:r>
              <a:rPr lang="cs-CZ" dirty="0"/>
              <a:t> </a:t>
            </a:r>
            <a:r>
              <a:rPr lang="cs-CZ" dirty="0" err="1"/>
              <a:t>Lorem</a:t>
            </a:r>
            <a:r>
              <a:rPr lang="cs-CZ" dirty="0"/>
              <a:t> </a:t>
            </a:r>
            <a:r>
              <a:rPr lang="cs-CZ" dirty="0" err="1"/>
              <a:t>ipsum</a:t>
            </a:r>
            <a:r>
              <a:rPr lang="cs-CZ" dirty="0"/>
              <a:t> </a:t>
            </a:r>
            <a:r>
              <a:rPr lang="cs-CZ" dirty="0" err="1"/>
              <a:t>dolor</a:t>
            </a:r>
            <a:r>
              <a:rPr lang="cs-CZ" dirty="0"/>
              <a:t>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, </a:t>
            </a:r>
            <a:r>
              <a:rPr lang="cs-CZ" dirty="0" err="1"/>
              <a:t>consectetuer</a:t>
            </a:r>
            <a:r>
              <a:rPr lang="cs-CZ" dirty="0"/>
              <a:t> </a:t>
            </a:r>
            <a:r>
              <a:rPr lang="cs-CZ" dirty="0" err="1"/>
              <a:t>adipiscing</a:t>
            </a:r>
            <a:r>
              <a:rPr lang="cs-CZ" dirty="0"/>
              <a:t> elit. </a:t>
            </a:r>
            <a:r>
              <a:rPr lang="cs-CZ" dirty="0" err="1"/>
              <a:t>Maecenas</a:t>
            </a:r>
            <a:r>
              <a:rPr lang="cs-CZ" dirty="0"/>
              <a:t> </a:t>
            </a:r>
            <a:r>
              <a:rPr lang="cs-CZ" dirty="0" err="1"/>
              <a:t>porttitor</a:t>
            </a:r>
            <a:r>
              <a:rPr lang="cs-CZ" dirty="0"/>
              <a:t> </a:t>
            </a:r>
            <a:r>
              <a:rPr lang="cs-CZ" dirty="0" err="1"/>
              <a:t>congue</a:t>
            </a:r>
            <a:r>
              <a:rPr lang="cs-CZ" dirty="0"/>
              <a:t> </a:t>
            </a:r>
            <a:r>
              <a:rPr lang="cs-CZ" dirty="0" err="1"/>
              <a:t>massa</a:t>
            </a:r>
            <a:r>
              <a:rPr lang="cs-CZ" dirty="0"/>
              <a:t>. </a:t>
            </a:r>
            <a:r>
              <a:rPr lang="cs-CZ" dirty="0" err="1"/>
              <a:t>Fusce</a:t>
            </a:r>
            <a:r>
              <a:rPr lang="cs-CZ" dirty="0"/>
              <a:t> </a:t>
            </a:r>
            <a:r>
              <a:rPr lang="cs-CZ" dirty="0" err="1"/>
              <a:t>posuere</a:t>
            </a:r>
            <a:r>
              <a:rPr lang="cs-CZ" dirty="0"/>
              <a:t>, </a:t>
            </a:r>
            <a:r>
              <a:rPr lang="cs-CZ" dirty="0" err="1"/>
              <a:t>magna</a:t>
            </a:r>
            <a:r>
              <a:rPr lang="cs-CZ" dirty="0"/>
              <a:t> sed </a:t>
            </a:r>
            <a:r>
              <a:rPr lang="cs-CZ" dirty="0" err="1"/>
              <a:t>pulvinar</a:t>
            </a:r>
            <a:r>
              <a:rPr lang="cs-CZ" dirty="0"/>
              <a:t> </a:t>
            </a:r>
            <a:r>
              <a:rPr lang="cs-CZ" dirty="0" err="1"/>
              <a:t>ultricies</a:t>
            </a:r>
            <a:r>
              <a:rPr lang="cs-CZ" dirty="0"/>
              <a:t>, </a:t>
            </a:r>
            <a:r>
              <a:rPr lang="cs-CZ" dirty="0" err="1"/>
              <a:t>purus</a:t>
            </a:r>
            <a:r>
              <a:rPr lang="cs-CZ" dirty="0"/>
              <a:t> </a:t>
            </a:r>
            <a:r>
              <a:rPr lang="cs-CZ" dirty="0" err="1"/>
              <a:t>lectus</a:t>
            </a:r>
            <a:r>
              <a:rPr lang="cs-CZ" dirty="0"/>
              <a:t> </a:t>
            </a:r>
            <a:r>
              <a:rPr lang="cs-CZ" dirty="0" err="1"/>
              <a:t>malesuadalibero</a:t>
            </a:r>
            <a:r>
              <a:rPr lang="cs-CZ" dirty="0"/>
              <a:t>, </a:t>
            </a:r>
            <a:r>
              <a:rPr lang="cs-CZ" dirty="0" err="1"/>
              <a:t>sit</a:t>
            </a:r>
            <a:r>
              <a:rPr lang="cs-CZ" dirty="0"/>
              <a:t> </a:t>
            </a:r>
            <a:r>
              <a:rPr lang="cs-CZ" dirty="0" err="1"/>
              <a:t>amet</a:t>
            </a:r>
            <a:r>
              <a:rPr lang="cs-CZ" dirty="0"/>
              <a:t> </a:t>
            </a:r>
            <a:r>
              <a:rPr lang="cs-CZ" dirty="0" err="1"/>
              <a:t>commodo</a:t>
            </a:r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4B1D701B-96E8-4040-B48E-D21E34B26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575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11094-511F-4164-8B16-47B4F5144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0491" y="1955968"/>
            <a:ext cx="5974254" cy="666119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F732D0-B3BD-40E0-950B-C9CCCF071C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0492" y="2876689"/>
            <a:ext cx="11558148" cy="3179453"/>
          </a:xfrm>
        </p:spPr>
        <p:txBody>
          <a:bodyPr numCol="2" spcCol="432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Text dva sloupce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5" name="Zástupný symbol pro číslo snímku 6">
            <a:extLst>
              <a:ext uri="{FF2B5EF4-FFF2-40B4-BE49-F238E27FC236}">
                <a16:creationId xmlns:a16="http://schemas.microsoft.com/office/drawing/2014/main" id="{8B072FF3-4E07-4267-9B78-94E2445F4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348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32875-70EF-4AC0-A134-D3ADB7F6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46CB49-0820-42B6-89CD-DB2F48813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163" y="2990155"/>
            <a:ext cx="5305637" cy="3186808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AE63F4-D13D-45EC-AD15-5C66EBE0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2990153"/>
            <a:ext cx="5334000" cy="3186809"/>
          </a:xfrm>
        </p:spPr>
        <p:txBody>
          <a:bodyPr>
            <a:normAutofit/>
          </a:bodyPr>
          <a:lstStyle>
            <a:lvl1pPr algn="just">
              <a:defRPr sz="1800"/>
            </a:lvl1pPr>
            <a:lvl2pPr algn="just">
              <a:defRPr sz="1800"/>
            </a:lvl2pPr>
            <a:lvl3pPr algn="just">
              <a:defRPr sz="1800"/>
            </a:lvl3pPr>
            <a:lvl4pPr algn="just">
              <a:defRPr sz="1800"/>
            </a:lvl4pPr>
            <a:lvl5pPr algn="just">
              <a:defRPr sz="1800"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číslo snímku 6">
            <a:extLst>
              <a:ext uri="{FF2B5EF4-FFF2-40B4-BE49-F238E27FC236}">
                <a16:creationId xmlns:a16="http://schemas.microsoft.com/office/drawing/2014/main" id="{46562BDD-583B-4A65-88DB-92851E74F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80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6">
            <a:extLst>
              <a:ext uri="{FF2B5EF4-FFF2-40B4-BE49-F238E27FC236}">
                <a16:creationId xmlns:a16="http://schemas.microsoft.com/office/drawing/2014/main" id="{C9CD2B60-8F01-48EF-9690-C43B4700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63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48D050E-92AA-4C46-8F85-A4970CD80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65" y="1664592"/>
            <a:ext cx="106396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CC25945-9994-4643-821D-64DDAFDBA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166" y="2990155"/>
            <a:ext cx="10639634" cy="3186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27BDA82-160D-444E-B784-EACBE5840D0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401013" y="534087"/>
            <a:ext cx="1579001" cy="49381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1CA5033-5229-4436-9CEE-4D1F2A4C594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278095"/>
          </a:xfrm>
          <a:prstGeom prst="rect">
            <a:avLst/>
          </a:prstGeo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7193F63-F242-4F6B-BA07-FC06EF7D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165" y="63207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1D34F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23C887-C2D9-4063-9D02-E1F67878979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464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3" r:id="rId3"/>
    <p:sldLayoutId id="2147483665" r:id="rId4"/>
    <p:sldLayoutId id="2147483666" r:id="rId5"/>
    <p:sldLayoutId id="2147483667" r:id="rId6"/>
    <p:sldLayoutId id="2147483668" r:id="rId7"/>
    <p:sldLayoutId id="2147483652" r:id="rId8"/>
    <p:sldLayoutId id="2147483655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D34F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34F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autumn-fall-season-986343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8B7BCD3C-125E-4C97-B17A-5A59AB0CD6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974" y="2532874"/>
            <a:ext cx="9981821" cy="1510619"/>
          </a:xfrm>
        </p:spPr>
        <p:txBody>
          <a:bodyPr>
            <a:normAutofit/>
          </a:bodyPr>
          <a:lstStyle/>
          <a:p>
            <a:pPr lvl="0" algn="ctr"/>
            <a:r>
              <a:rPr lang="pl-PL" sz="4000" dirty="0">
                <a:solidFill>
                  <a:srgbClr val="FB5271"/>
                </a:solidFill>
              </a:rPr>
              <a:t>Hospodaření Jihomoravského kraje</a:t>
            </a:r>
          </a:p>
          <a:p>
            <a:pPr algn="ctr"/>
            <a:endParaRPr lang="cs-CZ" sz="4000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0EEC4C-7405-4F14-A7E4-83AD62E060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717" y="5932067"/>
            <a:ext cx="3187716" cy="755706"/>
          </a:xfrm>
        </p:spPr>
        <p:txBody>
          <a:bodyPr>
            <a:noAutofit/>
          </a:bodyPr>
          <a:lstStyle/>
          <a:p>
            <a:r>
              <a:rPr lang="cs-CZ" sz="1400" dirty="0"/>
              <a:t>Ing. Ludmila Hrachovinová</a:t>
            </a:r>
          </a:p>
          <a:p>
            <a:r>
              <a:rPr lang="cs-CZ" sz="1200" dirty="0"/>
              <a:t>vedoucí odboru ekonomického</a:t>
            </a:r>
            <a:br>
              <a:rPr lang="cs-CZ" sz="1200" dirty="0"/>
            </a:br>
            <a:r>
              <a:rPr lang="cs-CZ" sz="1200" dirty="0"/>
              <a:t>Krajského úřadu Jihomoravského kraje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4671A28-CCAD-49F6-9605-DC758606F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9061" y="5926797"/>
            <a:ext cx="3011997" cy="760976"/>
          </a:xfrm>
        </p:spPr>
        <p:txBody>
          <a:bodyPr>
            <a:normAutofit/>
          </a:bodyPr>
          <a:lstStyle/>
          <a:p>
            <a:r>
              <a:rPr lang="cs-CZ" sz="1400" dirty="0"/>
              <a:t>Ekonomicko-správní fakulta Masarykovy univerzity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6CD30AF-8179-4F75-B451-915EDF12A0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400" dirty="0"/>
              <a:t>19.04.2021</a:t>
            </a:r>
          </a:p>
        </p:txBody>
      </p:sp>
    </p:spTree>
    <p:extLst>
      <p:ext uri="{BB962C8B-B14F-4D97-AF65-F5344CB8AC3E}">
        <p14:creationId xmlns:p14="http://schemas.microsoft.com/office/powerpoint/2010/main" val="346609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628776"/>
            <a:ext cx="80651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Provádějí se rozpočtovými opatřeními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Rozpočtová opatření provádí rada kraje v rozsahu svěřeném zastupitelstvem kraje </a:t>
            </a:r>
            <a:r>
              <a:rPr lang="cs-C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(na JMK obvykle v plném rozsahu)</a:t>
            </a:r>
          </a:p>
          <a:p>
            <a:pPr marL="17775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Následně jsou rozpočtová opatření předkládána na vědomí zastupitelstvu kraje</a:t>
            </a: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919288" y="1052514"/>
            <a:ext cx="25936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rozpočtu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1575" y="1291472"/>
            <a:ext cx="10622223" cy="980388"/>
          </a:xfrm>
          <a:ln>
            <a:noFill/>
          </a:ln>
        </p:spPr>
        <p:txBody>
          <a:bodyPr/>
          <a:lstStyle/>
          <a:p>
            <a:pPr algn="l"/>
            <a:r>
              <a:rPr lang="cs-CZ" sz="2400" dirty="0">
                <a:solidFill>
                  <a:srgbClr val="FB5271"/>
                </a:solidFill>
              </a:rPr>
              <a:t>Závěrečný účet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75" y="2599765"/>
            <a:ext cx="10933309" cy="329198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cs-CZ" b="1" dirty="0">
                <a:solidFill>
                  <a:srgbClr val="1F497D"/>
                </a:solidFill>
              </a:rPr>
              <a:t>  </a:t>
            </a:r>
            <a:r>
              <a:rPr lang="cs-CZ" sz="2000" b="1" dirty="0">
                <a:solidFill>
                  <a:schemeClr val="tx2"/>
                </a:solidFill>
              </a:rPr>
              <a:t>Komplexní zhodnocení hospodaření uplynulého roku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Obsahuje zprávu o výsledku přezkoumání hospodaření Ministerstvem financí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Závěrečný účet spolu se zprávou o výsledcích přezkoumání hospodaření musí projednat zastupitelstvo </a:t>
            </a:r>
            <a:r>
              <a:rPr lang="cs-CZ" sz="2000" b="1" u="sng" dirty="0">
                <a:solidFill>
                  <a:schemeClr val="tx2"/>
                </a:solidFill>
              </a:rPr>
              <a:t>do 30. června následujícího roku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endParaRPr lang="cs-CZ" sz="2000" b="1" u="sng" dirty="0">
              <a:solidFill>
                <a:schemeClr val="tx2"/>
              </a:solidFill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2000" b="1" dirty="0">
                <a:solidFill>
                  <a:schemeClr val="tx2"/>
                </a:solidFill>
              </a:rPr>
              <a:t>Samostatně schvaluje zastupitelstvo roční účetní závěrku</a:t>
            </a:r>
            <a:endParaRPr lang="cs-CZ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476115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délník 5"/>
          <p:cNvSpPr>
            <a:spLocks noChangeArrowheads="1"/>
          </p:cNvSpPr>
          <p:nvPr/>
        </p:nvSpPr>
        <p:spPr bwMode="auto">
          <a:xfrm>
            <a:off x="2176581" y="2780929"/>
            <a:ext cx="80842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36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36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rozpočtu JMK na rok 2021</a:t>
            </a:r>
            <a:endParaRPr lang="cs-CZ" sz="36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5188" y="2078496"/>
            <a:ext cx="7921625" cy="1106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spcBef>
                <a:spcPts val="480"/>
              </a:spcBef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480"/>
              </a:spcBef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ts val="480"/>
              </a:spcBef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Predikce vydaná v dubnu 2021 Ministerstvem financí ČR předpokládá následující vývoj základních makroekonomických indikátorů ekonomiky:</a:t>
            </a:r>
          </a:p>
        </p:txBody>
      </p:sp>
      <p:sp>
        <p:nvSpPr>
          <p:cNvPr id="23555" name="Obdélník 5"/>
          <p:cNvSpPr>
            <a:spLocks noChangeArrowheads="1"/>
          </p:cNvSpPr>
          <p:nvPr/>
        </p:nvSpPr>
        <p:spPr bwMode="auto">
          <a:xfrm>
            <a:off x="2319166" y="1052514"/>
            <a:ext cx="7553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makroekonomické indikátory ekonomiky </a:t>
            </a: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republiky na rok 2021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77096"/>
              </p:ext>
            </p:extLst>
          </p:nvPr>
        </p:nvGraphicFramePr>
        <p:xfrm>
          <a:off x="2927651" y="3337089"/>
          <a:ext cx="5808696" cy="2946481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80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374">
                  <a:extLst>
                    <a:ext uri="{9D8B030D-6E8A-4147-A177-3AD203B41FA5}">
                      <a16:colId xmlns:a16="http://schemas.microsoft.com/office/drawing/2014/main" val="384587361"/>
                    </a:ext>
                  </a:extLst>
                </a:gridCol>
                <a:gridCol w="1040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374">
                  <a:extLst>
                    <a:ext uri="{9D8B030D-6E8A-4147-A177-3AD203B41FA5}">
                      <a16:colId xmlns:a16="http://schemas.microsoft.com/office/drawing/2014/main" val="1150159769"/>
                    </a:ext>
                  </a:extLst>
                </a:gridCol>
              </a:tblGrid>
              <a:tr h="647565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Ukazatel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i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Hrubý domácí  produkt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růst</a:t>
                      </a:r>
                      <a:r>
                        <a:rPr lang="cs-CZ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</a:t>
                      </a:r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- 5,6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Průměrná míra inflace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60"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Míra nezaměstnanosti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průměr v %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</a:t>
                      </a:r>
                    </a:p>
                  </a:txBody>
                  <a:tcPr marL="91447" marR="91447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74376" y="1628775"/>
            <a:ext cx="98432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2020 – hluboký propad ekonomického výkonu v důsledku pandemie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koronaviru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(největší v historii samostatné ČR) 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zvýšené výdaje na potlačení epidemie a zmírnění jejich následků, pokles spotřeby domácností, růst produkce exportního průmyslu (zejména automobilky)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roce 2021 by ekonomická aktivita měla oživovat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vzhledem k současnému epidemiologickému vývoji je predikce zatížena značnou mírou nejistoty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kritický faktor – rychlost a efektivnost očkování, účinnost vakcín proti mutacím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koronaviru</a:t>
            </a: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174376" y="1052514"/>
            <a:ext cx="79728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informací z makroekonomické predikce 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39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628775"/>
            <a:ext cx="8065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Vyrovnaný rozpočet: příjmy = výdaje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Přebytkový rozpočet: příjmy &gt; výdaje (splácení jistin úvěrů)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Schodkový rozpočet: příjmy &lt; výdaje (použití úspor z minulých let, čerpání úvěru)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Rozpočtování ÚSC je založeno na cash principu a jednotlivé částky jsou zatřiďovány dle rozpočtové skladby – číselník vydaný vyhláškou MF.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919288" y="1052514"/>
            <a:ext cx="53152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rozpočtu 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482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91544" y="584461"/>
            <a:ext cx="8229600" cy="1187777"/>
          </a:xfrm>
        </p:spPr>
        <p:txBody>
          <a:bodyPr>
            <a:normAutofit/>
          </a:bodyPr>
          <a:lstStyle/>
          <a:p>
            <a:pPr algn="ctr"/>
            <a:br>
              <a:rPr lang="cs-CZ" altLang="cs-CZ" sz="2400" dirty="0"/>
            </a:br>
            <a:br>
              <a:rPr lang="cs-CZ" altLang="cs-CZ" sz="2400" dirty="0"/>
            </a:br>
            <a:r>
              <a:rPr lang="cs-CZ" altLang="cs-CZ" sz="2400" b="1" dirty="0">
                <a:solidFill>
                  <a:srgbClr val="FB5271"/>
                </a:solidFill>
                <a:latin typeface="Ariel"/>
              </a:rPr>
              <a:t>Rozpočet JMK na rok 2021 (v mil. Kč)</a:t>
            </a:r>
          </a:p>
        </p:txBody>
      </p:sp>
      <p:graphicFrame>
        <p:nvGraphicFramePr>
          <p:cNvPr id="2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622990"/>
              </p:ext>
            </p:extLst>
          </p:nvPr>
        </p:nvGraphicFramePr>
        <p:xfrm>
          <a:off x="1074657" y="1772239"/>
          <a:ext cx="10067825" cy="474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4712-F8F6-4B71-AB52-4BE15007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2700" dirty="0">
                <a:solidFill>
                  <a:srgbClr val="FB5271"/>
                </a:solidFill>
              </a:rPr>
              <a:t>Rozpočet financování JMK na rok 2021 – 764 173 tis. Kč</a:t>
            </a:r>
            <a:br>
              <a:rPr lang="pl-PL" dirty="0">
                <a:solidFill>
                  <a:srgbClr val="FB5271"/>
                </a:solidFill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07B02-E3BE-4ACC-9AA3-DFE7EEDE3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3318" y="2876689"/>
            <a:ext cx="8776447" cy="28965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+ zapojení nedočerpaných prostředků z minulých let – 621 091 tis. Kč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   (tyto zdroje slouží k úhradě výdajů)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+ čerpání úvěru – 350 000 tis. Kč</a:t>
            </a:r>
          </a:p>
          <a:p>
            <a:pPr marL="0" indent="0">
              <a:buNone/>
            </a:pPr>
            <a:endParaRPr lang="cs-CZ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2"/>
                </a:solidFill>
              </a:rPr>
              <a:t>- splátky úvěrů – 206 918 tis. Kč</a:t>
            </a:r>
          </a:p>
        </p:txBody>
      </p:sp>
    </p:spTree>
    <p:extLst>
      <p:ext uri="{BB962C8B-B14F-4D97-AF65-F5344CB8AC3E}">
        <p14:creationId xmlns:p14="http://schemas.microsoft.com/office/powerpoint/2010/main" val="85701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7DB6D-98B7-4F0E-BC16-665FC5E6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85740"/>
            <a:ext cx="10933309" cy="593889"/>
          </a:xfrm>
        </p:spPr>
        <p:txBody>
          <a:bodyPr>
            <a:normAutofit/>
          </a:bodyPr>
          <a:lstStyle/>
          <a:p>
            <a:pPr algn="ctr"/>
            <a:r>
              <a:rPr lang="cs-CZ" altLang="cs-CZ" sz="2400" dirty="0">
                <a:solidFill>
                  <a:srgbClr val="FB5271"/>
                </a:solidFill>
              </a:rPr>
              <a:t>Rozpočet příjmů JMK na rok 2021– 7 357 427 tis. Kč</a:t>
            </a:r>
            <a:endParaRPr lang="cs-CZ" sz="2400" dirty="0">
              <a:solidFill>
                <a:srgbClr val="FB5271"/>
              </a:solidFill>
            </a:endParaRP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21472DB-32DC-462B-8C1E-E3B3F0C1C0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9469" y="2189527"/>
          <a:ext cx="10933112" cy="398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3218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628775"/>
            <a:ext cx="8065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173019" y="1195127"/>
            <a:ext cx="94118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daňových příjmů JMK na rok 2021 – 6 358 095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69EB989-F168-4E81-9BCD-8BC8B03A2260}"/>
              </a:ext>
            </a:extLst>
          </p:cNvPr>
          <p:cNvGraphicFramePr/>
          <p:nvPr/>
        </p:nvGraphicFramePr>
        <p:xfrm>
          <a:off x="2032000" y="2466363"/>
          <a:ext cx="8128000" cy="367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553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30980" y="2189527"/>
            <a:ext cx="10326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vedoucí ekonomického odboru 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Krajského úřadu Jihomoravského kraje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Vystudovala jsem výrobně ekonomickou fakultu Vysoké školy ekonomické v Praze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Mám více než 30 let praxe v ekonomické oblasti, z toho převážnou část ve veřejné správě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 Krajském úřadě Jihomoravského kraje pracuji od jeho vzniku v roce 2001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Obdélník 5"/>
          <p:cNvSpPr>
            <a:spLocks noChangeArrowheads="1"/>
          </p:cNvSpPr>
          <p:nvPr/>
        </p:nvSpPr>
        <p:spPr bwMode="auto">
          <a:xfrm>
            <a:off x="801278" y="1052514"/>
            <a:ext cx="101252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Ludmila Hrachovinová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413B6851-52E4-4CB9-9C0C-304519E79B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2366" y="1627464"/>
            <a:ext cx="2937815" cy="297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916832"/>
            <a:ext cx="86501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243/2000 Sb., o rozpočtovém určení výnosů některých daní územním samosprávným celkům a některým státním fondům</a:t>
            </a:r>
            <a:b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(zákon o rozpočtovém určení daní - RUD)</a:t>
            </a:r>
          </a:p>
          <a:p>
            <a:pPr marL="177750" indent="-285750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7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Daně děleny mezi státní rozpočet, kraje a obce</a:t>
            </a:r>
          </a:p>
          <a:p>
            <a:pPr marL="177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Obdélník 5"/>
          <p:cNvSpPr>
            <a:spLocks noChangeArrowheads="1"/>
          </p:cNvSpPr>
          <p:nvPr/>
        </p:nvSpPr>
        <p:spPr bwMode="auto">
          <a:xfrm>
            <a:off x="1919289" y="1052514"/>
            <a:ext cx="5697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Daňové příjmy JMK</a:t>
            </a:r>
            <a:endParaRPr lang="cs-CZ" sz="2400" b="1" dirty="0">
              <a:solidFill>
                <a:srgbClr val="FB527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Obdélník 5"/>
          <p:cNvSpPr>
            <a:spLocks noChangeArrowheads="1"/>
          </p:cNvSpPr>
          <p:nvPr/>
        </p:nvSpPr>
        <p:spPr bwMode="auto">
          <a:xfrm>
            <a:off x="2203750" y="1052737"/>
            <a:ext cx="7784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procentních podílů krajů na sdílených daních 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034592"/>
              </p:ext>
            </p:extLst>
          </p:nvPr>
        </p:nvGraphicFramePr>
        <p:xfrm>
          <a:off x="1930400" y="2576944"/>
          <a:ext cx="8521700" cy="3324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1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582">
                  <a:extLst>
                    <a:ext uri="{9D8B030D-6E8A-4147-A177-3AD203B41FA5}">
                      <a16:colId xmlns:a16="http://schemas.microsoft.com/office/drawing/2014/main" val="1700072724"/>
                    </a:ext>
                  </a:extLst>
                </a:gridCol>
              </a:tblGrid>
              <a:tr h="415987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2008–2011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2013–2015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2016 - 2020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od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987">
                <a:tc>
                  <a:txBody>
                    <a:bodyPr/>
                    <a:lstStyle/>
                    <a:p>
                      <a:r>
                        <a:rPr lang="cs-CZ" dirty="0"/>
                        <a:t>DPH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7,86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004">
                <a:tc>
                  <a:txBody>
                    <a:bodyPr/>
                    <a:lstStyle/>
                    <a:p>
                      <a:r>
                        <a:rPr lang="cs-CZ" dirty="0"/>
                        <a:t>DPFO (z</a:t>
                      </a:r>
                      <a:r>
                        <a:rPr lang="cs-CZ" baseline="0" dirty="0"/>
                        <a:t> podnikání) – sdílená část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87">
                <a:tc>
                  <a:txBody>
                    <a:bodyPr/>
                    <a:lstStyle/>
                    <a:p>
                      <a:r>
                        <a:rPr lang="cs-CZ" dirty="0"/>
                        <a:t>DPFO (závislá</a:t>
                      </a:r>
                      <a:r>
                        <a:rPr lang="cs-CZ" baseline="0" dirty="0"/>
                        <a:t> činnost)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8004">
                <a:tc>
                  <a:txBody>
                    <a:bodyPr/>
                    <a:lstStyle/>
                    <a:p>
                      <a:r>
                        <a:rPr lang="cs-CZ" dirty="0"/>
                        <a:t>DPFO (vybíraná srážkou)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  <a:p>
                      <a:pPr algn="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  <a:p>
                      <a:pPr algn="r"/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987">
                <a:tc>
                  <a:txBody>
                    <a:bodyPr/>
                    <a:lstStyle/>
                    <a:p>
                      <a:r>
                        <a:rPr lang="cs-CZ" dirty="0"/>
                        <a:t>DPPO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8,92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9,78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648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628775"/>
            <a:ext cx="80651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Každý kraj se na procentní části celostátního výnosu daně podílí stanoveným procentem – JMK – 9,526055%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Procentní podíl jednotlivých krajů je od roku 2005 beze změny – jako základní kritérium byl použit „objem výdajů aktivit převedených do působnosti krajů“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Návrhy na rozdělení RUD podle počtu obyvatel nebyly MF akceptovány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952625" y="1052514"/>
            <a:ext cx="7670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Podíly krajů na celostátním výnosu vybraných daní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78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17298" y="2174875"/>
            <a:ext cx="8065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Byl zakonzervován stav, kdy kraje, které do r. 2005 získávaly ze státního rozpočtu větší objemy dotací, participovaly i nadále ve větší míře na RUD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Příklady – rok 2020 – průměr na 1 obyvatele – 7 474,12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952625" y="1052514"/>
            <a:ext cx="76706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Podíly krajů na celostátním výnosu vybraných daní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35244A45-C7A7-475E-A91B-B510BAC07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5972"/>
              </p:ext>
            </p:extLst>
          </p:nvPr>
        </p:nvGraphicFramePr>
        <p:xfrm>
          <a:off x="1952624" y="3856565"/>
          <a:ext cx="7899345" cy="2490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0591">
                  <a:extLst>
                    <a:ext uri="{9D8B030D-6E8A-4147-A177-3AD203B41FA5}">
                      <a16:colId xmlns:a16="http://schemas.microsoft.com/office/drawing/2014/main" val="370115147"/>
                    </a:ext>
                  </a:extLst>
                </a:gridCol>
                <a:gridCol w="4078754">
                  <a:extLst>
                    <a:ext uri="{9D8B030D-6E8A-4147-A177-3AD203B41FA5}">
                      <a16:colId xmlns:a16="http://schemas.microsoft.com/office/drawing/2014/main" val="4009285378"/>
                    </a:ext>
                  </a:extLst>
                </a:gridCol>
              </a:tblGrid>
              <a:tr h="498089"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Kraj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b="1" dirty="0"/>
                        <a:t>Sdílené daně na 1 obyvatele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671154"/>
                  </a:ext>
                </a:extLst>
              </a:tr>
              <a:tr h="498089">
                <a:tc>
                  <a:txBody>
                    <a:bodyPr/>
                    <a:lstStyle/>
                    <a:p>
                      <a:r>
                        <a:rPr lang="cs-CZ" b="0" dirty="0"/>
                        <a:t>Jihomoravský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5 762,67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620508"/>
                  </a:ext>
                </a:extLst>
              </a:tr>
              <a:tr h="498089">
                <a:tc>
                  <a:txBody>
                    <a:bodyPr/>
                    <a:lstStyle/>
                    <a:p>
                      <a:r>
                        <a:rPr lang="cs-CZ" b="0" dirty="0"/>
                        <a:t>Moravskoslezský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5 834,17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61154"/>
                  </a:ext>
                </a:extLst>
              </a:tr>
              <a:tr h="498089">
                <a:tc>
                  <a:txBody>
                    <a:bodyPr/>
                    <a:lstStyle/>
                    <a:p>
                      <a:r>
                        <a:rPr lang="cs-CZ" b="0" dirty="0"/>
                        <a:t>Jihočeský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9 671,12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534441"/>
                  </a:ext>
                </a:extLst>
              </a:tr>
              <a:tr h="498089">
                <a:tc>
                  <a:txBody>
                    <a:bodyPr/>
                    <a:lstStyle/>
                    <a:p>
                      <a:r>
                        <a:rPr lang="cs-CZ" b="0" dirty="0"/>
                        <a:t>Vysočina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0" dirty="0"/>
                        <a:t>10 428,43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759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111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576214-01D9-4313-98F5-E0356489C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B5271"/>
                </a:solidFill>
              </a:rPr>
              <a:t>Srovnání daňových příjmů JMK v letech 2017 – 2021 (v mil. Kč)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4FB98B1-5D65-4574-BE68-F33E8F881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04891"/>
              </p:ext>
            </p:extLst>
          </p:nvPr>
        </p:nvGraphicFramePr>
        <p:xfrm>
          <a:off x="637562" y="2692866"/>
          <a:ext cx="10716237" cy="3665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2875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19288" y="1628775"/>
            <a:ext cx="80651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Schválený rozpočet sdílených daní 7 500 mil.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Očekávaný výpadek 1 089 mil. Kč vykryt: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 úspory ve výdajích			988 mil. Kč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 zapojení úspor z minulých let	  41 mil. Kč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 zapojení dalších příjmů		  60 mil.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Výdaje na zamezení šíření </a:t>
            </a:r>
            <a:r>
              <a:rPr lang="cs-CZ" sz="200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koronaviru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 z rozpočtu JMK			  54 mil. Kč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- ze státního rozpočtu			615 mil.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952625" y="1052514"/>
            <a:ext cx="8270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Dopady pandemie covid-19 do rozpočtu JMK roku 2020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13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5"/>
          <p:cNvSpPr>
            <a:spLocks noChangeArrowheads="1"/>
          </p:cNvSpPr>
          <p:nvPr/>
        </p:nvSpPr>
        <p:spPr bwMode="auto">
          <a:xfrm>
            <a:off x="147782" y="1058442"/>
            <a:ext cx="114438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nedaňových příjmů JMK na rok 2021 </a:t>
            </a: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788 326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9BB0B17-7661-454A-82B4-62CC916EF6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0688" y="2258772"/>
          <a:ext cx="10933112" cy="3932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bdélník 5"/>
          <p:cNvSpPr>
            <a:spLocks noChangeArrowheads="1"/>
          </p:cNvSpPr>
          <p:nvPr/>
        </p:nvSpPr>
        <p:spPr bwMode="auto">
          <a:xfrm>
            <a:off x="2121842" y="1076544"/>
            <a:ext cx="78625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ozpočet kapitálových příjmů JMK na rok 2021</a:t>
            </a: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40 130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785687"/>
              </p:ext>
            </p:extLst>
          </p:nvPr>
        </p:nvGraphicFramePr>
        <p:xfrm>
          <a:off x="1033364" y="2074606"/>
          <a:ext cx="10039546" cy="418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25109" y="2083324"/>
            <a:ext cx="77458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Dotace na výkon státní správy v rámci souhrnného dotačního vztahu státního rozpočtu k rozpočtu kraje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Dotace na financování Moravian Science Centre Brno bude poskytnuta statutárním městem Brnem ve výši 16 000 tis. Kč (přímo do rozpočtu MSCB)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Ostatní dotace jsou do rozpočtu zapojovány v průběhu roku na základě rozpočtových opatření</a:t>
            </a: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625109" y="1004006"/>
            <a:ext cx="93409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Přijaté dotace v rozpočtu JMK na rok 2021</a:t>
            </a: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170 876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6F2E747-CAC4-42CB-87AF-4305383AA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28" y="2877670"/>
            <a:ext cx="2658562" cy="2223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65239" y="1988841"/>
            <a:ext cx="103435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Největší očekávané dotace: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Přímé náklady na vzdělávání (MŠMT) – 17 mld. Kč (z toho pro příspěvkové organizace JMK 5,5 mld. Kč a pro obecní příspěvkové organizace 11,5 mld. Kč)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Podpora poskytování sociálních služeb (MPSV) – 1,6 mld.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regionální železniční dopravy (MD) – 303 mil.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Výstavba DS Hustopeče (MPSV) – 46 mil.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Výstavba DS Sokolnice (MPSV) – 13 mil. Kč</a:t>
            </a:r>
          </a:p>
          <a:p>
            <a:pPr marL="455850" lvl="1" algn="just"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Dopady pandemie </a:t>
            </a:r>
            <a:r>
              <a:rPr lang="cs-CZ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-19 - ?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983226" y="1004006"/>
            <a:ext cx="99010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Očekávané účelové dotace v roce 2021</a:t>
            </a: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informativní přehled</a:t>
            </a:r>
          </a:p>
        </p:txBody>
      </p:sp>
    </p:spTree>
    <p:extLst>
      <p:ext uri="{BB962C8B-B14F-4D97-AF65-F5344CB8AC3E}">
        <p14:creationId xmlns:p14="http://schemas.microsoft.com/office/powerpoint/2010/main" val="1706612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88157" y="2189527"/>
            <a:ext cx="101681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Jihomoravský kraj je jedním ze 14 vyšších územních samosprávných celků České republiky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Odbor ekonomický Krajského úřadu Jihomoravského kraje zabezpečuje zejména úkoly v oblasti samosprávy (agenda rozpočtu, účetnictví, financování, metodická činnost pro obce a zřízené a založené organizace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4BBEB97-E67F-445A-99F8-5CC5936BC7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4" y="3890682"/>
            <a:ext cx="4921403" cy="2697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64524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C4712-F8F6-4B71-AB52-4BE15007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700" dirty="0">
                <a:solidFill>
                  <a:srgbClr val="FB5271"/>
                </a:solidFill>
              </a:rPr>
              <a:t>Rozpočet výdajů JMK na rok 2021- 8 121 600 tis. Kč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C6BFAC9-2965-4D81-AF31-D9C6432843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616017"/>
              </p:ext>
            </p:extLst>
          </p:nvPr>
        </p:nvGraphicFramePr>
        <p:xfrm>
          <a:off x="1443038" y="2622087"/>
          <a:ext cx="8777287" cy="383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4517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721224" y="1727387"/>
            <a:ext cx="86038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627529" y="1061479"/>
            <a:ext cx="100763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Rozpočet výdajů JMK na rok 2021 dle druhu výdajů (v mil. Kč)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Zástupný symbol pro obsah 4">
            <a:extLst>
              <a:ext uri="{FF2B5EF4-FFF2-40B4-BE49-F238E27FC236}">
                <a16:creationId xmlns:a16="http://schemas.microsoft.com/office/drawing/2014/main" id="{7BF55022-B7EF-4A69-8AC5-24A0802DA8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316946"/>
              </p:ext>
            </p:extLst>
          </p:nvPr>
        </p:nvGraphicFramePr>
        <p:xfrm>
          <a:off x="1027522" y="2083324"/>
          <a:ext cx="8479063" cy="439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291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63388" y="1628775"/>
            <a:ext cx="111341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Správa a údržba silnic JMK – zajištění běžného provozu (bez odpisů) – 578 928 tis.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Dopravní obslužnost - železniční doprava –  1 112 922 tis. Kč</a:t>
            </a:r>
          </a:p>
          <a:p>
            <a:pPr algn="just"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  - autobusová doprava –  1 030 122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Financování společnosti KORDIS JMK – 55 800 tis.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atd.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120588" y="1052514"/>
            <a:ext cx="93412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dopravy – 3 080 731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2798119-CB38-4F49-9272-9757D83AD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495" y="4169223"/>
            <a:ext cx="2969009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01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06631" y="1628775"/>
            <a:ext cx="942051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182 příspěvkových organizací </a:t>
            </a:r>
            <a:r>
              <a:rPr lang="cs-C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(střední školy, speciální školy, vyšší odborné školy, základní umělecké školy, jazyková škola, domy dětí a mládeže, dětské domovy, pedagogicko-psychologické poradny, středisko služeb školám) – 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provozu (bez odpisů) – 540 000 tis.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Služby psychologů a speciálních pedagogů – 10 000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Podpora sportu, protidrogová prevence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atd.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564849" y="1052514"/>
            <a:ext cx="920056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školství – 911 068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105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0F7905-BB39-40A5-952B-D389770C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95168"/>
            <a:ext cx="10933309" cy="641022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5172"/>
                </a:solidFill>
              </a:rPr>
              <a:t>Příspěvkové organizace oblast školství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F5DDF68-7ED2-43EA-80B3-46B58B7C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43" y="2813824"/>
            <a:ext cx="3705861" cy="183550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44EF223-B89D-479F-888E-EF02A67AE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801" y="2813823"/>
            <a:ext cx="2758273" cy="183550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738B752-75CB-41F1-8ADE-C1279707C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85" y="2813823"/>
            <a:ext cx="3035614" cy="183550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8E593FB-C68B-4752-B3B0-395203F5E280}"/>
              </a:ext>
            </a:extLst>
          </p:cNvPr>
          <p:cNvSpPr txBox="1"/>
          <p:nvPr/>
        </p:nvSpPr>
        <p:spPr>
          <a:xfrm>
            <a:off x="612743" y="4883085"/>
            <a:ext cx="362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Střední škola Strážnice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9140C7-D8F9-4179-A374-C713ECE596B3}"/>
              </a:ext>
            </a:extLst>
          </p:cNvPr>
          <p:cNvSpPr txBox="1"/>
          <p:nvPr/>
        </p:nvSpPr>
        <p:spPr>
          <a:xfrm>
            <a:off x="4477269" y="4883085"/>
            <a:ext cx="3631336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cs-CZ" dirty="0"/>
              <a:t>Střední zahradnická škola Rajhrad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417910-CF60-4049-B962-DE3E0443682A}"/>
              </a:ext>
            </a:extLst>
          </p:cNvPr>
          <p:cNvSpPr txBox="1"/>
          <p:nvPr/>
        </p:nvSpPr>
        <p:spPr>
          <a:xfrm>
            <a:off x="8239027" y="4883085"/>
            <a:ext cx="3629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SZŠ a Vyšší odborná škola</a:t>
            </a:r>
          </a:p>
          <a:p>
            <a:pPr algn="ctr"/>
            <a:r>
              <a:rPr lang="cs-CZ" dirty="0"/>
              <a:t>zdravotnická Brno, Merhautova</a:t>
            </a:r>
          </a:p>
        </p:txBody>
      </p:sp>
    </p:spTree>
    <p:extLst>
      <p:ext uri="{BB962C8B-B14F-4D97-AF65-F5344CB8AC3E}">
        <p14:creationId xmlns:p14="http://schemas.microsoft.com/office/powerpoint/2010/main" val="2227435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546847" y="1628775"/>
            <a:ext cx="96998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28 příspěvkových organizací </a:t>
            </a:r>
            <a:r>
              <a:rPr lang="cs-C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(domovy pro seniory a zdravotně postižené, domovy se zvláštním režimem, stacionáře, chráněné bydlení, odlehčovací služby) – 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provozu (bez odpisů) – 318 909 tis.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Podpora nestátních neziskových organizací – 95 000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Rodinná politika ( 4 408 tis. Kč), seniorpasy ( 3 000 tis. Kč)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Pěstounská péče apod.</a:t>
            </a: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366887" y="1052514"/>
            <a:ext cx="99735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sociálních věcí – 482 362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67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0ADC-1961-49A7-890E-8AF8ABF1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48034"/>
            <a:ext cx="10933309" cy="678729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5172"/>
                </a:solidFill>
              </a:rPr>
              <a:t>Příspěvkové organizace v oblasti sociálních služeb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950C125-8EAD-4A45-B9D3-FDBC6E136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90" y="2611094"/>
            <a:ext cx="3206174" cy="2140656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7AF5D49-DED5-4508-B7EA-F9F2249CF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22" y="2558447"/>
            <a:ext cx="3289955" cy="219330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7D69860-5ECD-49EB-889C-0AB4DA3EF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554" y="2558448"/>
            <a:ext cx="2962586" cy="2198238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A5039B8-F69B-4262-979A-3C6C52B9855D}"/>
              </a:ext>
            </a:extLst>
          </p:cNvPr>
          <p:cNvSpPr txBox="1"/>
          <p:nvPr/>
        </p:nvSpPr>
        <p:spPr>
          <a:xfrm>
            <a:off x="320511" y="5118755"/>
            <a:ext cx="3459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Domov u Františka – Újezd u Brna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2566860-570E-4ABA-94BB-D36F24D54BDF}"/>
              </a:ext>
            </a:extLst>
          </p:cNvPr>
          <p:cNvSpPr txBox="1"/>
          <p:nvPr/>
        </p:nvSpPr>
        <p:spPr>
          <a:xfrm>
            <a:off x="4308048" y="5118755"/>
            <a:ext cx="378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Domov pro seniory – Zastávka u Brna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7DBE926-274D-4CED-BAFB-21BA90538C4E}"/>
              </a:ext>
            </a:extLst>
          </p:cNvPr>
          <p:cNvSpPr txBox="1"/>
          <p:nvPr/>
        </p:nvSpPr>
        <p:spPr>
          <a:xfrm>
            <a:off x="8481554" y="5118755"/>
            <a:ext cx="296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Zámeček Střelice</a:t>
            </a:r>
          </a:p>
        </p:txBody>
      </p:sp>
    </p:spTree>
    <p:extLst>
      <p:ext uri="{BB962C8B-B14F-4D97-AF65-F5344CB8AC3E}">
        <p14:creationId xmlns:p14="http://schemas.microsoft.com/office/powerpoint/2010/main" val="1055224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3765" y="1628775"/>
            <a:ext cx="87306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14 příspěvkových organizací </a:t>
            </a:r>
            <a:r>
              <a:rPr lang="cs-C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(nemocnice, Zdravotnická záchranná služba JMK, dětská léčebna, dětská centra) – 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provozu (bez odpisů)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mimo nemocnic akutní lůžkové péče – 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472 674 tis.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lékařské pohotovostní služby – 70 985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Činnost protialkoholní záchytné stanice – 9 500 tis.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atd.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508289" y="1052514"/>
            <a:ext cx="92099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zdravotnictví – 633 161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8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7EA24F-176D-484C-9526-89AE0323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48034"/>
            <a:ext cx="10933309" cy="603314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5172"/>
                </a:solidFill>
              </a:rPr>
              <a:t>Příspěvkové organizace v oblasti zdravotnictví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71BEF26-C376-42E8-BF45-A0A85F846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1" y="2207380"/>
            <a:ext cx="3735558" cy="2143885"/>
          </a:xfrm>
          <a:prstGeom prst="rect">
            <a:avLst/>
          </a:prstGeom>
        </p:spPr>
      </p:pic>
      <p:pic>
        <p:nvPicPr>
          <p:cNvPr id="15" name="Zástupný symbol pro obsah 14">
            <a:extLst>
              <a:ext uri="{FF2B5EF4-FFF2-40B4-BE49-F238E27FC236}">
                <a16:creationId xmlns:a16="http://schemas.microsoft.com/office/drawing/2014/main" id="{F9D13951-AE88-4FC3-BB75-C5948DF9B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9" y="2207381"/>
            <a:ext cx="3321770" cy="2125628"/>
          </a:xfr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F24128-9E43-4C4F-8377-2CED890C7FD6}"/>
              </a:ext>
            </a:extLst>
          </p:cNvPr>
          <p:cNvSpPr txBox="1"/>
          <p:nvPr/>
        </p:nvSpPr>
        <p:spPr>
          <a:xfrm>
            <a:off x="420490" y="4864231"/>
            <a:ext cx="3633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Zdravotnická záchranná služba JMK Brno - Bohunice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B7F24021-32CF-4D10-86B5-C4E8056EF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52" y="2207380"/>
            <a:ext cx="3215828" cy="2143885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ED7B24A-0245-42A2-B0A0-9FA152E5E01D}"/>
              </a:ext>
            </a:extLst>
          </p:cNvPr>
          <p:cNvSpPr txBox="1"/>
          <p:nvPr/>
        </p:nvSpPr>
        <p:spPr>
          <a:xfrm>
            <a:off x="4317476" y="4864231"/>
            <a:ext cx="3347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Nemocnice Letovice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6E946282-CE1B-419F-BD83-EB3B9A498E41}"/>
              </a:ext>
            </a:extLst>
          </p:cNvPr>
          <p:cNvSpPr txBox="1"/>
          <p:nvPr/>
        </p:nvSpPr>
        <p:spPr>
          <a:xfrm>
            <a:off x="8193277" y="4864231"/>
            <a:ext cx="376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Nemocnice </a:t>
            </a:r>
          </a:p>
          <a:p>
            <a:pPr algn="ctr"/>
            <a:r>
              <a:rPr lang="cs-CZ" dirty="0"/>
              <a:t>Znojmo</a:t>
            </a:r>
          </a:p>
        </p:txBody>
      </p:sp>
    </p:spTree>
    <p:extLst>
      <p:ext uri="{BB962C8B-B14F-4D97-AF65-F5344CB8AC3E}">
        <p14:creationId xmlns:p14="http://schemas.microsoft.com/office/powerpoint/2010/main" val="3018150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19200" y="1628775"/>
            <a:ext cx="9753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 příspěvkových organizací </a:t>
            </a:r>
            <a:r>
              <a:rPr lang="cs-C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(muzea, galerie, hvězdárna) – zajištění provozu (bez odpisů) – </a:t>
            </a: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158 596 tis. Kč</a:t>
            </a: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Ústav archeologické památkové péče, v. v. i – 7 000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Zabezpečení regionální funkce knihoven – 16 000 tis.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Programy na podporu kultury v JMK apod.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329179" y="1052514"/>
            <a:ext cx="8766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 v oblasti kultury – 292 900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3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45953" y="1627464"/>
            <a:ext cx="114174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Základní principy hospodaření Jihomoravského kraje (JMK)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Rozpočtový proces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Struktura rozpočtu Jihomoravského kraje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Obdélník 5"/>
          <p:cNvSpPr>
            <a:spLocks noChangeArrowheads="1"/>
          </p:cNvSpPr>
          <p:nvPr/>
        </p:nvSpPr>
        <p:spPr bwMode="auto">
          <a:xfrm>
            <a:off x="932874" y="1052514"/>
            <a:ext cx="9339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047CA20-7F8F-46AC-9146-C556EB6418A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0171" y="3361611"/>
            <a:ext cx="3962960" cy="297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36253A-D1EE-4401-AE3B-EDEB3992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38606"/>
            <a:ext cx="10933309" cy="641023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5172"/>
                </a:solidFill>
              </a:rPr>
              <a:t>Příspěvkové organizace v oblasti kultury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037DC1B-F588-43F8-8E82-EE22E2FA2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69" y="2579901"/>
            <a:ext cx="3623116" cy="1937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74E06A7-62D5-4DD8-881C-ACF215EBEB80}"/>
              </a:ext>
            </a:extLst>
          </p:cNvPr>
          <p:cNvSpPr txBox="1"/>
          <p:nvPr/>
        </p:nvSpPr>
        <p:spPr>
          <a:xfrm>
            <a:off x="622170" y="4986779"/>
            <a:ext cx="3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Regionální muzeum v Mikulově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1419144-EAC8-4399-AC6A-BC7149A2A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48" y="2559089"/>
            <a:ext cx="2931735" cy="19583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C3166F5-3D57-406D-9988-401D6F4C6BE0}"/>
              </a:ext>
            </a:extLst>
          </p:cNvPr>
          <p:cNvSpPr txBox="1"/>
          <p:nvPr/>
        </p:nvSpPr>
        <p:spPr>
          <a:xfrm>
            <a:off x="4374776" y="4986779"/>
            <a:ext cx="3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Jihomoravské muzeum ve Znojmě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2EA75FC-DDE9-4465-85E8-7043D3713B8D}"/>
              </a:ext>
            </a:extLst>
          </p:cNvPr>
          <p:cNvSpPr txBox="1"/>
          <p:nvPr/>
        </p:nvSpPr>
        <p:spPr>
          <a:xfrm>
            <a:off x="8193461" y="4986779"/>
            <a:ext cx="293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Muzeum Brněnska</a:t>
            </a:r>
          </a:p>
        </p:txBody>
      </p:sp>
      <p:pic>
        <p:nvPicPr>
          <p:cNvPr id="4" name="Obrázek 3" descr="Obsah obrázku exteriér, tráva, budova, silnice&#10;&#10;Popis byl vytvořen automaticky">
            <a:extLst>
              <a:ext uri="{FF2B5EF4-FFF2-40B4-BE49-F238E27FC236}">
                <a16:creationId xmlns:a16="http://schemas.microsoft.com/office/drawing/2014/main" id="{74D721BA-88CE-44DD-B26B-946B86065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/>
          <a:stretch/>
        </p:blipFill>
        <p:spPr>
          <a:xfrm>
            <a:off x="8193461" y="2579901"/>
            <a:ext cx="2931736" cy="1958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ázek 6" descr="Obsah obrázku exteriér, budova, dům, silnice&#10;&#10;Popis byl vytvořen automaticky">
            <a:extLst>
              <a:ext uri="{FF2B5EF4-FFF2-40B4-BE49-F238E27FC236}">
                <a16:creationId xmlns:a16="http://schemas.microsoft.com/office/drawing/2014/main" id="{46A145F5-4A56-440D-9E0C-341C8371FA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47" y="2559088"/>
            <a:ext cx="2931736" cy="19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3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8259" y="1628775"/>
            <a:ext cx="118603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Rezerva na financování projektů EU – 420 000 tis. Kč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Příspěvková organizace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Moravian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Science Centre Brno – zajištění provozu ( bez odpisů) – 20 100 tis. Kč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Podpora rozvoje venkova a zemědělství (2 000 tis. Kč), malého a středního podnikání (4 000 tis. Kč)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Realizace Programu rozvoje cestovního ruchu (5 300 tis. Kč), podpora cykloturistiky 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Jihomoravské inovační centrum (37 000 tis. Kč), Regionální rozvojová agentura ( 5 600 tis. Kč), Kompetenční centrum Kuřim (10 800 tis. Kč), Centrála cestovního ruchu JMK (12 800 tis. Kč), Jihomoravské centrum pro mezinárodní mobilitu ( 20 000 tis. Kč)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atd.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074657" y="1052514"/>
            <a:ext cx="103789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regionálního rozvoje – 675 377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336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C9955A-48B9-4DED-B5B7-639187AFE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490" y="1376314"/>
            <a:ext cx="10933309" cy="659876"/>
          </a:xfrm>
        </p:spPr>
        <p:txBody>
          <a:bodyPr>
            <a:normAutofit/>
          </a:bodyPr>
          <a:lstStyle/>
          <a:p>
            <a:pPr algn="ctr"/>
            <a:r>
              <a:rPr lang="cs-CZ" sz="2400" dirty="0">
                <a:solidFill>
                  <a:srgbClr val="FF5172"/>
                </a:solidFill>
              </a:rPr>
              <a:t>Příspěvková organizace v oblasti regionálního rozvoje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D5772CE-5EEA-41AE-B73F-474B23FC9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60" y="2561305"/>
            <a:ext cx="3149027" cy="209553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004D87A-77D6-4B38-9437-591C79C0A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4" y="2561306"/>
            <a:ext cx="4021412" cy="2095535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0C4213D4-5848-4008-9AC4-202B39800641}"/>
              </a:ext>
            </a:extLst>
          </p:cNvPr>
          <p:cNvSpPr txBox="1"/>
          <p:nvPr/>
        </p:nvSpPr>
        <p:spPr>
          <a:xfrm>
            <a:off x="420490" y="5081576"/>
            <a:ext cx="10573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Moravian</a:t>
            </a:r>
            <a:r>
              <a:rPr lang="cs-CZ" sz="2000" dirty="0"/>
              <a:t> Science Centre Brno – VIDA! Brno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852C02E-7FA4-4544-898B-DB54837BC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3741" y="2561306"/>
            <a:ext cx="3254188" cy="209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40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19200" y="1628775"/>
            <a:ext cx="876523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Péče o přírodní památky a rezervace – 15 310 tis. Kč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Programy na podporu vodohospodářských staveb</a:t>
            </a:r>
            <a:endParaRPr lang="cs-C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Environmentální vzdělávání – 400 tis. Kč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Rozsáhlé činnosti v oblasti výkonu státní správy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1219200" y="1052514"/>
            <a:ext cx="100552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v oblasti životního prostředí – 84 680 tis. Kč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 descr="Obsah obrázku příroda, rybník, voda&#10;&#10;Popis byl vytvořen automaticky">
            <a:extLst>
              <a:ext uri="{FF2B5EF4-FFF2-40B4-BE49-F238E27FC236}">
                <a16:creationId xmlns:a16="http://schemas.microsoft.com/office/drawing/2014/main" id="{E93978C4-5C9A-462E-997C-0833DA480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02706" y="3004456"/>
            <a:ext cx="3619180" cy="299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616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40509" y="1628775"/>
            <a:ext cx="102708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Zajištění činnosti orgánů kraje – 752 568 tis. Kč</a:t>
            </a:r>
          </a:p>
          <a:p>
            <a:pPr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Výkupy nemovitostí – 54 500 tis. Kč</a:t>
            </a:r>
          </a:p>
          <a:p>
            <a:pPr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Příspěvková organizace Kancelář JMK pro meziregionální spolupráci – zajištění provozu (bez odpisů) – 5 850 tis. Kč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Spolupráce s partnerskými regiony – 3 000 tis. Kč</a:t>
            </a: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Havarijní rezerva – 10 000 tis. Kč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Rezerva na mimořádné výdaje – 50 300 tis. Kč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840509" y="1052514"/>
            <a:ext cx="92367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Výdaje JMK v ostatních oblastech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F7BFBA-33BC-4DD3-9FFB-08B52B2C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004" y="4152018"/>
            <a:ext cx="302110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16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42683" y="1628775"/>
            <a:ext cx="11007572" cy="589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rozpočtu výdajů na dotační programy JMK je vyčleněna částka ve výši 254 350 tis. Kč</a:t>
            </a: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altLang="cs-CZ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Objemově nejvýznamnější dotační programy</a:t>
            </a:r>
            <a:r>
              <a:rPr lang="cs-CZ" alt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Vodohospodářské stavby – kanalizace, ČOV a vodovody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48 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retenční schopnosti krajiny v území JMK			  20 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vrcholového kolektivního sportu v JMK			  15 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v oblasti tělovýchovy a sportu	 			  20 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rozvoje venkova					  48 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rozvoje v oblasti kultury a památkové péče		                  16,5 mil. Kč</a:t>
            </a:r>
            <a:endParaRPr lang="pl-PL" altLang="cs-CZ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jednotkám sborů dobrovolných hasičů obcí 			  10 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rozvoje cykloturistiky v JMK		</a:t>
            </a: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10 mil. Kč</a:t>
            </a:r>
          </a:p>
          <a:p>
            <a:pPr marL="742950" lvl="1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cs-CZ" alt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Poskytování domácí hospicové péče				  10 mil. Kč</a:t>
            </a: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Obdélník 5"/>
          <p:cNvSpPr>
            <a:spLocks noChangeArrowheads="1"/>
          </p:cNvSpPr>
          <p:nvPr/>
        </p:nvSpPr>
        <p:spPr bwMode="auto">
          <a:xfrm>
            <a:off x="842683" y="1052514"/>
            <a:ext cx="91417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Rozpočet výdajů JMK na rok 2021 - dotační programy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473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8836" y="908049"/>
            <a:ext cx="7444510" cy="996251"/>
          </a:xfrm>
        </p:spPr>
        <p:txBody>
          <a:bodyPr>
            <a:normAutofit/>
          </a:bodyPr>
          <a:lstStyle/>
          <a:p>
            <a:pPr algn="ctr"/>
            <a:br>
              <a:rPr lang="cs-CZ" altLang="cs-CZ" sz="2400" dirty="0"/>
            </a:br>
            <a:r>
              <a:rPr lang="cs-CZ" altLang="cs-CZ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Investiční (kapitálové) výdaje JMK v roce 2021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6011" y="2088859"/>
            <a:ext cx="9878253" cy="4253218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b="1" u="sng" dirty="0">
                <a:solidFill>
                  <a:schemeClr val="tx2"/>
                </a:solidFill>
              </a:rPr>
              <a:t>Rozpočet výdajů JMK na rok 2021 zahrnuje:</a:t>
            </a:r>
          </a:p>
          <a:p>
            <a:pPr marL="0" indent="0">
              <a:buNone/>
            </a:pPr>
            <a:endParaRPr lang="cs-CZ" sz="2000" u="sng" dirty="0">
              <a:solidFill>
                <a:schemeClr val="tx2"/>
              </a:solidFill>
            </a:endParaRPr>
          </a:p>
          <a:p>
            <a:pPr lvl="0"/>
            <a:r>
              <a:rPr lang="cs-CZ" sz="2000" dirty="0">
                <a:solidFill>
                  <a:schemeClr val="tx2"/>
                </a:solidFill>
              </a:rPr>
              <a:t>Investiční úvěrový program financování EIB – 326 704 tis. Kč</a:t>
            </a:r>
          </a:p>
          <a:p>
            <a:pPr lvl="0"/>
            <a:r>
              <a:rPr lang="cs-CZ" sz="2000" dirty="0">
                <a:solidFill>
                  <a:schemeClr val="tx2"/>
                </a:solidFill>
              </a:rPr>
              <a:t>Akce spolufinancované EU ve Fondu rozvoje – cca 385 000 tis. Kč</a:t>
            </a:r>
          </a:p>
          <a:p>
            <a:r>
              <a:rPr lang="cs-CZ" sz="2000" dirty="0">
                <a:solidFill>
                  <a:schemeClr val="tx2"/>
                </a:solidFill>
              </a:rPr>
              <a:t>Výdaje na ostatní investiční akce – 255 636 tis. Kč</a:t>
            </a:r>
          </a:p>
          <a:p>
            <a:pPr lvl="0"/>
            <a:r>
              <a:rPr lang="cs-CZ" sz="2000" dirty="0">
                <a:solidFill>
                  <a:schemeClr val="tx2"/>
                </a:solidFill>
              </a:rPr>
              <a:t>Havarijní rezervy v oblasti investic – 40 000 tis. Kč</a:t>
            </a:r>
          </a:p>
          <a:p>
            <a:pPr marL="0" lv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cs-CZ" sz="2000" dirty="0">
                <a:solidFill>
                  <a:schemeClr val="tx2"/>
                </a:solidFill>
              </a:rPr>
              <a:t>(Pozn.: 25% krytí odpisů PO – zdroj fondů investic PO – cca 144 mil. Kč)</a:t>
            </a:r>
          </a:p>
          <a:p>
            <a:pPr marL="0" lvl="0" indent="0">
              <a:buNone/>
            </a:pPr>
            <a:endParaRPr lang="cs-CZ" sz="2000" dirty="0">
              <a:solidFill>
                <a:schemeClr val="tx2"/>
              </a:solidFill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735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8766" y="908049"/>
            <a:ext cx="5532580" cy="996251"/>
          </a:xfrm>
        </p:spPr>
        <p:txBody>
          <a:bodyPr>
            <a:normAutofit/>
          </a:bodyPr>
          <a:lstStyle/>
          <a:p>
            <a:pPr algn="ctr"/>
            <a:br>
              <a:rPr lang="cs-CZ" altLang="cs-CZ" sz="2400" dirty="0"/>
            </a:br>
            <a:r>
              <a:rPr lang="cs-CZ" altLang="cs-CZ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Významné investiční akce JMK 2021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8765" y="1904300"/>
            <a:ext cx="10594108" cy="4437777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6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1600" b="1" u="sng" dirty="0">
                <a:solidFill>
                  <a:schemeClr val="tx2"/>
                </a:solidFill>
              </a:rPr>
              <a:t>Příklady (včetně celkových nákladů akce):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Rekonstrukce areálu SŠ Hapalova  (žáci s poruchami autistického spektra) – 250 mil. Kč</a:t>
            </a:r>
          </a:p>
          <a:p>
            <a:r>
              <a:rPr lang="cs-CZ" sz="1800" dirty="0">
                <a:solidFill>
                  <a:schemeClr val="tx2"/>
                </a:solidFill>
              </a:rPr>
              <a:t>Sportovní hala L. Daňka (areál sportovních nadějí) – 160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Ostrov u Macochy (léčebna se speleoterapií) – 206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Výjezdové základny ZZS JMK (8 objektů)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Rekonstrukce Nemocnice Tišnov – 83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Domov pro seniory Hustopeče – 146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Domov pro seniory Sokolnice – 97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Regionální muzeum Mikulov (Dům přírody Pálava) – 55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Silnice II/374 – Rájec průtah – 264 mil. Kč</a:t>
            </a:r>
          </a:p>
          <a:p>
            <a:pPr lvl="0"/>
            <a:r>
              <a:rPr lang="cs-CZ" sz="1800" dirty="0">
                <a:solidFill>
                  <a:schemeClr val="tx2"/>
                </a:solidFill>
              </a:rPr>
              <a:t>Obchvat Čebín – 606 mil. Kč</a:t>
            </a:r>
          </a:p>
          <a:p>
            <a:pPr lvl="0"/>
            <a:endParaRPr lang="cs-CZ" sz="2000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endParaRPr lang="cs-CZ" sz="1800" dirty="0">
              <a:solidFill>
                <a:schemeClr val="tx2"/>
              </a:solidFill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endParaRPr lang="cs-CZ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47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7568" y="2204865"/>
            <a:ext cx="7849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Celkové náklady			8 047 589 tis.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dotace EU				5 482 806 tis.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DPH (bude vráceno FÚ)		1 396 689 tis. Kč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podíl JMK				1 168 094 tis. Kč				</a:t>
            </a: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 roce 2020 uhrazeny zálohy 40 % 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(3 219 036 tis. Kč)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 přijetí vratek DPH a dotace EU - 467 238 tis. Kč – podíl JMK financovaný úvěrem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249742" y="1004006"/>
            <a:ext cx="11692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Nejvýznamnější investiční akce JMK - nákup železničních elektrických jednotek</a:t>
            </a:r>
          </a:p>
        </p:txBody>
      </p:sp>
      <p:pic>
        <p:nvPicPr>
          <p:cNvPr id="6" name="Obrázek 5" descr="Obsah obrázku vlak, stopa, cestování, muž&#10;&#10;Popis byl vytvořen automaticky">
            <a:extLst>
              <a:ext uri="{FF2B5EF4-FFF2-40B4-BE49-F238E27FC236}">
                <a16:creationId xmlns:a16="http://schemas.microsoft.com/office/drawing/2014/main" id="{BF327537-60F3-41A1-B47C-510146F31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488" y="4336331"/>
            <a:ext cx="3085566" cy="20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935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66619" y="1787352"/>
            <a:ext cx="102338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23/2017 Sb. o pravidlech rozpočtové odpovědnosti </a:t>
            </a:r>
          </a:p>
          <a:p>
            <a:pPr algn="just"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(účinnost od 21.2.2017).</a:t>
            </a: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Fiskální pravidlo –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ÚSC hospodaří tak, aby výše jeho dluhu nepřesáhla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60 %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průměru jeho příjmů za poslední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rozpočtové roky (v případě JMK k 31.12. 2020 – 9,98 %).</a:t>
            </a:r>
          </a:p>
          <a:p>
            <a:pPr marL="284400" lvl="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rgbClr val="44546A"/>
              </a:solidFill>
              <a:latin typeface="Arial" pitchFamily="34" charset="0"/>
              <a:cs typeface="Arial" pitchFamily="34" charset="0"/>
            </a:endParaRPr>
          </a:p>
          <a:p>
            <a:pPr marL="284400" lvl="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V případě překročení fiskálního pravidla </a:t>
            </a:r>
            <a:r>
              <a:rPr lang="cs-CZ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musí ÚSC zadluženost snižovat – každý rok o 5% překročení (jinak by došlo k zadržení daňových příjmů).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Dluhová brzda –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pokud by dluh sektoru veřejných institucí dosáhl 55 % HDP (Národní rozpočtová rada varuje, že současná fiskální politika vlády vede k přiblížení se ke kritické hranici).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5850" lvl="1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766620" y="1004006"/>
            <a:ext cx="3121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Zadluženost JMK</a:t>
            </a:r>
          </a:p>
        </p:txBody>
      </p:sp>
    </p:spTree>
    <p:extLst>
      <p:ext uri="{BB962C8B-B14F-4D97-AF65-F5344CB8AC3E}">
        <p14:creationId xmlns:p14="http://schemas.microsoft.com/office/powerpoint/2010/main" val="350936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31596" y="2300139"/>
            <a:ext cx="93141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129/2000 Sb., o krajích (krajské zřízení)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250/2000 Sb., o rozpočtových pravidlech územních rozpočtů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23/2017 Sb., o pravidlech rozpočtové odpovědnosti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Obdélník 5"/>
          <p:cNvSpPr>
            <a:spLocks noChangeArrowheads="1"/>
          </p:cNvSpPr>
          <p:nvPr/>
        </p:nvSpPr>
        <p:spPr bwMode="auto">
          <a:xfrm>
            <a:off x="631596" y="1052514"/>
            <a:ext cx="66994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principy hospodaření JMK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883B35-A537-48B6-A1E2-0C07D0A6D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941" y="4152835"/>
            <a:ext cx="3042491" cy="2284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670672" y="2204335"/>
            <a:ext cx="784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5850" lvl="1" algn="just"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5850" lvl="1" algn="just"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995919" y="1004006"/>
            <a:ext cx="316044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Zadluženost JMK</a:t>
            </a:r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5E0309E5-BB30-445D-92E4-03F66B1EF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28798"/>
              </p:ext>
            </p:extLst>
          </p:nvPr>
        </p:nvGraphicFramePr>
        <p:xfrm>
          <a:off x="941294" y="3453337"/>
          <a:ext cx="7694964" cy="223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371">
                  <a:extLst>
                    <a:ext uri="{9D8B030D-6E8A-4147-A177-3AD203B41FA5}">
                      <a16:colId xmlns:a16="http://schemas.microsoft.com/office/drawing/2014/main" val="3526061181"/>
                    </a:ext>
                  </a:extLst>
                </a:gridCol>
                <a:gridCol w="2809184">
                  <a:extLst>
                    <a:ext uri="{9D8B030D-6E8A-4147-A177-3AD203B41FA5}">
                      <a16:colId xmlns:a16="http://schemas.microsoft.com/office/drawing/2014/main" val="2900346385"/>
                    </a:ext>
                  </a:extLst>
                </a:gridCol>
                <a:gridCol w="2786409">
                  <a:extLst>
                    <a:ext uri="{9D8B030D-6E8A-4147-A177-3AD203B41FA5}">
                      <a16:colId xmlns:a16="http://schemas.microsoft.com/office/drawing/2014/main" val="1654927350"/>
                    </a:ext>
                  </a:extLst>
                </a:gridCol>
              </a:tblGrid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úvěr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Skutečnost k 31.12.2020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Předpoklad k 31.12.2021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140025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EIB II (2,3 mld.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1 692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1 485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779308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EIB III (700 mil. Kč)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350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700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063567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EIB IV (vlaky)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0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305540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KB (</a:t>
                      </a:r>
                      <a:r>
                        <a:rPr lang="cs-CZ" dirty="0" err="1"/>
                        <a:t>revolving</a:t>
                      </a:r>
                      <a:r>
                        <a:rPr lang="cs-CZ" dirty="0"/>
                        <a:t> vlaky)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467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467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635036"/>
                  </a:ext>
                </a:extLst>
              </a:tr>
              <a:tr h="371715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2 509 mil. Kč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/>
                        <a:t>2 652 mil.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657370"/>
                  </a:ext>
                </a:extLst>
              </a:tr>
            </a:tbl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760921EF-CEBA-413D-9485-E4DF91CAF8E2}"/>
              </a:ext>
            </a:extLst>
          </p:cNvPr>
          <p:cNvSpPr/>
          <p:nvPr/>
        </p:nvSpPr>
        <p:spPr>
          <a:xfrm>
            <a:off x="995918" y="2551839"/>
            <a:ext cx="8148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Zákon č. 23/2017 Sb. o pravidlech rozpočtové odpovědnosti</a:t>
            </a:r>
          </a:p>
          <a:p>
            <a:pPr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17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812023" y="1921079"/>
            <a:ext cx="785209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Evropská investiční banka – Smlouva II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FB5271"/>
                </a:solidFill>
                <a:latin typeface="Arial" pitchFamily="34" charset="0"/>
                <a:cs typeface="Arial" pitchFamily="34" charset="0"/>
              </a:rPr>
              <a:t>- SPLÁCENÍ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Úvěrový rámec ve výši 2 000 000 tis. Kč uzavřen v roce 2009             a v roce 2013 navýšen o 300 000 tis. Kč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Čerpání ukončeno v roce 2014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Každá tranše (celkem 8) je splácena samostatně, úvěr bude splacen v roce 2030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Největší realizované projekty:</a:t>
            </a:r>
          </a:p>
          <a:p>
            <a:pPr marL="741600" lvl="1" indent="-28575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Nemocnice Znojmo – rekonstrukce a dostavba II. etapa</a:t>
            </a:r>
          </a:p>
          <a:p>
            <a:pPr marL="741600" lvl="1" indent="-28575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Zdravotnická záchranná služba JMK – objekt Bohunice</a:t>
            </a:r>
          </a:p>
          <a:p>
            <a:pPr marL="741600" lvl="1" indent="-28575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Domov seniorů Újezd u Brna</a:t>
            </a:r>
          </a:p>
          <a:p>
            <a:pPr marL="741600" lvl="1" indent="-285750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CEITEC SCIENCE park</a:t>
            </a:r>
          </a:p>
          <a:p>
            <a:pPr marL="741600" lvl="1" indent="-285750">
              <a:buFont typeface="Courier New" panose="02070309020205020404" pitchFamily="49" charset="0"/>
              <a:buChar char="o"/>
              <a:defRPr/>
            </a:pPr>
            <a:r>
              <a:rPr lang="cs-CZ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Thermal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Pasohlávky – páteřní infrastruktura</a:t>
            </a: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1256145" y="1004006"/>
            <a:ext cx="376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Zadluženost JMK</a:t>
            </a:r>
          </a:p>
        </p:txBody>
      </p:sp>
      <p:pic>
        <p:nvPicPr>
          <p:cNvPr id="3" name="Obrázek 2" descr="Obsah obrázku tráva, exteriér, budova, plot&#10;&#10;Popis byl vytvořen automaticky">
            <a:extLst>
              <a:ext uri="{FF2B5EF4-FFF2-40B4-BE49-F238E27FC236}">
                <a16:creationId xmlns:a16="http://schemas.microsoft.com/office/drawing/2014/main" id="{A7817DC1-4D84-4DB3-AB2F-58E2EF5D7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90" y="4571999"/>
            <a:ext cx="3176833" cy="202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162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7568" y="2204865"/>
            <a:ext cx="7849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cs-CZ" b="1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Evropská investiční banka – Smlouva III</a:t>
            </a:r>
            <a:r>
              <a:rPr lang="cs-CZ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>
                <a:solidFill>
                  <a:srgbClr val="FB5271"/>
                </a:solidFill>
                <a:latin typeface="Arial" pitchFamily="34" charset="0"/>
                <a:cs typeface="Arial" pitchFamily="34" charset="0"/>
              </a:rPr>
              <a:t>– ČERPÁNÍ A REALIZACE</a:t>
            </a:r>
            <a:endParaRPr lang="cs-CZ" b="1" u="sng" dirty="0">
              <a:solidFill>
                <a:srgbClr val="FB527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Úvěrový rámec ve výši 700 000 tis. Kč uzavřen v roce 2018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Čerpání: rok 2020 – 350 mil. Kč, rok 2021 – 350 mil. Kč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Každá tranše bude splácena samostatně (období 2022 – 2040)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Plánované akce: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výjezdové základny ZZS (8 základen)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domovy pro seniory Hustopeče a Sokolnice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akce v oblasti dopravy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dětská léčebna se speleoterapií Ostrov u Macochy</a:t>
            </a: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1828801" y="1004006"/>
            <a:ext cx="34359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Zadluženost JMK</a:t>
            </a:r>
          </a:p>
        </p:txBody>
      </p:sp>
    </p:spTree>
    <p:extLst>
      <p:ext uri="{BB962C8B-B14F-4D97-AF65-F5344CB8AC3E}">
        <p14:creationId xmlns:p14="http://schemas.microsoft.com/office/powerpoint/2010/main" val="2914356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07568" y="2204865"/>
            <a:ext cx="78491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Předfinancování hrazeno z úvěru od Komerční banky – 3,3 mld. Kč – splatnost v roce 2023</a:t>
            </a: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Dlouhodobé financování podílu JMK – 1 168 094 tis. Kč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úvěrový rámec EIB IV. – září 2020 – předpokládané splácení do roku 2040</a:t>
            </a:r>
          </a:p>
          <a:p>
            <a:pPr marL="741600" lvl="1" indent="-285750" algn="just"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možnost úvěru od komerčních bank</a:t>
            </a:r>
          </a:p>
          <a:p>
            <a:pPr marL="455850" lvl="1" algn="just"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2550846" y="1004006"/>
            <a:ext cx="70904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železničních elektrických jednotek</a:t>
            </a:r>
          </a:p>
        </p:txBody>
      </p:sp>
    </p:spTree>
    <p:extLst>
      <p:ext uri="{BB962C8B-B14F-4D97-AF65-F5344CB8AC3E}">
        <p14:creationId xmlns:p14="http://schemas.microsoft.com/office/powerpoint/2010/main" val="2800453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30307" y="2204865"/>
            <a:ext cx="111879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u="sng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endParaRPr lang="pl-PL" sz="3200" dirty="0">
              <a:solidFill>
                <a:srgbClr val="1D34FE"/>
              </a:solidFill>
            </a:endParaRPr>
          </a:p>
          <a:p>
            <a:pPr algn="ctr"/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br>
              <a:rPr lang="pl-PL" sz="2000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dirty="0">
                <a:solidFill>
                  <a:srgbClr val="1D34F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Ludmila Hrachovinová</a:t>
            </a:r>
            <a:b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hrachovinova.ludmila@jmk.cz</a:t>
            </a:r>
            <a:endParaRPr lang="cs-CZ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Obdélník 5"/>
          <p:cNvSpPr>
            <a:spLocks noChangeArrowheads="1"/>
          </p:cNvSpPr>
          <p:nvPr/>
        </p:nvSpPr>
        <p:spPr bwMode="auto">
          <a:xfrm>
            <a:off x="6003686" y="1004006"/>
            <a:ext cx="1847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64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56907" y="2060848"/>
            <a:ext cx="65916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Střednědobým výhledem rozpočtu</a:t>
            </a: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sz="20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Ročním rozpočtem</a:t>
            </a:r>
          </a:p>
        </p:txBody>
      </p:sp>
      <p:sp>
        <p:nvSpPr>
          <p:cNvPr id="10243" name="Obdélník 5"/>
          <p:cNvSpPr>
            <a:spLocks noChangeArrowheads="1"/>
          </p:cNvSpPr>
          <p:nvPr/>
        </p:nvSpPr>
        <p:spPr bwMode="auto">
          <a:xfrm>
            <a:off x="1256907" y="1052514"/>
            <a:ext cx="580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400" b="1" dirty="0">
              <a:solidFill>
                <a:srgbClr val="FF51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F51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hospodaření JMK se řídí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35A9206-5B24-4BA5-9A09-F5177CB83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10" y="4562573"/>
            <a:ext cx="2857500" cy="1905155"/>
          </a:xfrm>
          <a:prstGeom prst="rect">
            <a:avLst/>
          </a:prstGeom>
        </p:spPr>
      </p:pic>
      <p:pic>
        <p:nvPicPr>
          <p:cNvPr id="5" name="Obrázek 4" descr="Obsah obrázku text, elektronika, kalkulačka&#10;&#10;Popis byl vytvořen automaticky">
            <a:extLst>
              <a:ext uri="{FF2B5EF4-FFF2-40B4-BE49-F238E27FC236}">
                <a16:creationId xmlns:a16="http://schemas.microsoft.com/office/drawing/2014/main" id="{4540E309-0895-4EAD-9E4F-6ABA06986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45" y="2187017"/>
            <a:ext cx="3252248" cy="19051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52625" y="2189527"/>
            <a:ext cx="8103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Obecně - nástroj střednědobého finančního plánování, dle rozpočtových pravidel zpravidla na 2 až 5 let.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JMK zpracovává  střednědobý výhled na 3 roky, nyní zpracován na období 2021–2023.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Obsahuje základní údaje o příjmech, výdajích, dlouhodobých závazcích a pohledávkách, finančních zdrojích a potřebách dlouhodobě realizovaných záměrů.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Pravidelná roční aktualizace, kterou schvaluje zastupitelstvo   (obvykle v červnu, v r. 2020 výjimečně v září)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7" name="Obdélník 5"/>
          <p:cNvSpPr>
            <a:spLocks noChangeArrowheads="1"/>
          </p:cNvSpPr>
          <p:nvPr/>
        </p:nvSpPr>
        <p:spPr bwMode="auto">
          <a:xfrm>
            <a:off x="1952625" y="1052514"/>
            <a:ext cx="78438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Střednědobý výhled rozpočtu Jihomoravského kraje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945341" y="1990165"/>
            <a:ext cx="8706947" cy="4824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Zveřejnění návrhu rozpočtu</a:t>
            </a:r>
          </a:p>
          <a:p>
            <a:pPr marL="800100" lvl="1" indent="-34290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po projednání konečného návrhu rozpočtu v RJMK</a:t>
            </a:r>
          </a:p>
          <a:p>
            <a:pPr marL="800100" lvl="1" indent="-34290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min. 15 dnů před jeho projednáním v ZJMK – na úřední desce </a:t>
            </a:r>
          </a:p>
          <a:p>
            <a:pPr lvl="1" algn="just">
              <a:lnSpc>
                <a:spcPct val="80000"/>
              </a:lnSpc>
              <a:spcBef>
                <a:spcPts val="480"/>
              </a:spcBef>
              <a:defRPr/>
            </a:pPr>
            <a:r>
              <a:rPr lang="cs-CZ" dirty="0">
                <a:solidFill>
                  <a:srgbClr val="44546A"/>
                </a:solidFill>
                <a:latin typeface="Arial" pitchFamily="34" charset="0"/>
                <a:cs typeface="Arial" pitchFamily="34" charset="0"/>
              </a:rPr>
              <a:t>     a způsobem umožňujícím dálkový přístup (na webu JMK)</a:t>
            </a:r>
          </a:p>
          <a:p>
            <a:pPr marL="72000" indent="-180000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440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Schválení rozpočtu</a:t>
            </a:r>
          </a:p>
          <a:p>
            <a:pPr marL="800100" lvl="1" indent="-34290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prosinec běžného roku </a:t>
            </a:r>
          </a:p>
          <a:p>
            <a:pPr marL="800100" lvl="1" indent="-34290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konečnou podobu rozpočtu schvaluje ZJMK</a:t>
            </a:r>
          </a:p>
          <a:p>
            <a:pPr marL="72000" indent="-180000" algn="just"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Rozpis rozpočtu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provádí se neprodleně po schválení rozpočtu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součástí je sdělení závazných ukazatelů subjektům, které jsou povinny se jimi řídit (právnické osoby, příjemci dotací)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Obdélník 5"/>
          <p:cNvSpPr>
            <a:spLocks noChangeArrowheads="1"/>
          </p:cNvSpPr>
          <p:nvPr/>
        </p:nvSpPr>
        <p:spPr bwMode="auto">
          <a:xfrm>
            <a:off x="1952626" y="1052514"/>
            <a:ext cx="30235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Rozpočtový proces</a:t>
            </a:r>
          </a:p>
        </p:txBody>
      </p:sp>
    </p:spTree>
    <p:extLst>
      <p:ext uri="{BB962C8B-B14F-4D97-AF65-F5344CB8AC3E}">
        <p14:creationId xmlns:p14="http://schemas.microsoft.com/office/powerpoint/2010/main" val="30238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290918" y="1628775"/>
            <a:ext cx="9654988" cy="3706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Průběžné sledování významných ukazatelů</a:t>
            </a:r>
            <a:b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(daňové příjmy, prodej nemovitého majetku, monitoring výdajů, stavy na účtech)</a:t>
            </a:r>
            <a:endParaRPr lang="cs-CZ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Čtvrtletní zpracování informací o vývoji rozpočtu </a:t>
            </a: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(rada, finanční výbor, zastupitelstvo)</a:t>
            </a: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Činnost výboru finančního, který provádí zejména kontrolu: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hospodaření s majetkem a finančními prostředky kraje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hospodaření právnických osob zřízených a založených krajem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r>
              <a:rPr lang="cs-CZ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využití dotací poskytnutých krajem z jeho prostředků obcím</a:t>
            </a:r>
          </a:p>
          <a:p>
            <a:pPr marL="742950" lvl="1" indent="-285750" algn="just">
              <a:lnSpc>
                <a:spcPct val="80000"/>
              </a:lnSpc>
              <a:spcBef>
                <a:spcPts val="480"/>
              </a:spcBef>
              <a:buFont typeface="Courier New" panose="02070309020205020404" pitchFamily="49" charset="0"/>
              <a:buChar char="o"/>
              <a:defRPr/>
            </a:pP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Přezkoumání hospodaření Ministerstvem financí</a:t>
            </a:r>
            <a:endParaRPr lang="cs-CZ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Obdélník 5"/>
          <p:cNvSpPr>
            <a:spLocks noChangeArrowheads="1"/>
          </p:cNvSpPr>
          <p:nvPr/>
        </p:nvSpPr>
        <p:spPr bwMode="auto">
          <a:xfrm>
            <a:off x="1290918" y="1052514"/>
            <a:ext cx="65690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l-PL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>
                <a:solidFill>
                  <a:srgbClr val="FB52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Hospodaření podle rozpočtu a kontrola</a:t>
            </a:r>
            <a:endParaRPr lang="cs-CZ" sz="2400" b="1" dirty="0">
              <a:solidFill>
                <a:srgbClr val="FB52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CFFB77E-50BA-4C65-8365-74CEE67A81AE}" vid="{4EF8900F-D85B-4C62-B6E2-DFD41CB478A1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Prezentace1</Template>
  <TotalTime>3856</TotalTime>
  <Words>2969</Words>
  <Application>Microsoft Office PowerPoint</Application>
  <PresentationFormat>Širokoúhlá obrazovka</PresentationFormat>
  <Paragraphs>650</Paragraphs>
  <Slides>54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Ariel</vt:lpstr>
      <vt:lpstr>Calibri</vt:lpstr>
      <vt:lpstr>Calibri Light</vt:lpstr>
      <vt:lpstr>Courier New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Závěrečný účet</vt:lpstr>
      <vt:lpstr>Prezentace aplikace PowerPoint</vt:lpstr>
      <vt:lpstr>Prezentace aplikace PowerPoint</vt:lpstr>
      <vt:lpstr>Prezentace aplikace PowerPoint</vt:lpstr>
      <vt:lpstr>Prezentace aplikace PowerPoint</vt:lpstr>
      <vt:lpstr>  Rozpočet JMK na rok 2021 (v mil. Kč)</vt:lpstr>
      <vt:lpstr>Rozpočet financování JMK na rok 2021 – 764 173 tis. Kč </vt:lpstr>
      <vt:lpstr>Rozpočet příjmů JMK na rok 2021– 7 357 427 tis. Kč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Srovnání daňových příjmů JMK v letech 2017 – 2021 (v mil. Kč)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Rozpočet výdajů JMK na rok 2021- 8 121 600 tis. Kč</vt:lpstr>
      <vt:lpstr>Prezentace aplikace PowerPoint</vt:lpstr>
      <vt:lpstr>Prezentace aplikace PowerPoint</vt:lpstr>
      <vt:lpstr>Prezentace aplikace PowerPoint</vt:lpstr>
      <vt:lpstr>Příspěvkové organizace oblast školství</vt:lpstr>
      <vt:lpstr>Prezentace aplikace PowerPoint</vt:lpstr>
      <vt:lpstr>Příspěvkové organizace v oblasti sociálních služeb</vt:lpstr>
      <vt:lpstr>Prezentace aplikace PowerPoint</vt:lpstr>
      <vt:lpstr>Příspěvkové organizace v oblasti zdravotnictví</vt:lpstr>
      <vt:lpstr>Prezentace aplikace PowerPoint</vt:lpstr>
      <vt:lpstr>Příspěvkové organizace v oblasti kultury</vt:lpstr>
      <vt:lpstr>Prezentace aplikace PowerPoint</vt:lpstr>
      <vt:lpstr>Příspěvková organizace v oblasti regionálního rozvoje</vt:lpstr>
      <vt:lpstr>Prezentace aplikace PowerPoint</vt:lpstr>
      <vt:lpstr>Prezentace aplikace PowerPoint</vt:lpstr>
      <vt:lpstr>Prezentace aplikace PowerPoint</vt:lpstr>
      <vt:lpstr> Investiční (kapitálové) výdaje JMK v roce 2021</vt:lpstr>
      <vt:lpstr> Významné investiční akce JMK 2021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Brázdová Jaroslava</dc:creator>
  <cp:lastModifiedBy>Hrachovinová Ludmila</cp:lastModifiedBy>
  <cp:revision>86</cp:revision>
  <cp:lastPrinted>2020-11-30T07:40:48Z</cp:lastPrinted>
  <dcterms:created xsi:type="dcterms:W3CDTF">2019-03-15T11:05:58Z</dcterms:created>
  <dcterms:modified xsi:type="dcterms:W3CDTF">2021-04-19T12:13:41Z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0ebb53-23a2-471a-9c6e-17bd0d11311e_Enabled">
    <vt:lpwstr>True</vt:lpwstr>
  </property>
  <property fmtid="{D5CDD505-2E9C-101B-9397-08002B2CF9AE}" pid="3" name="MSIP_Label_690ebb53-23a2-471a-9c6e-17bd0d11311e_SiteId">
    <vt:lpwstr>418bc066-1b00-4aad-ad98-9ead95bb26a9</vt:lpwstr>
  </property>
  <property fmtid="{D5CDD505-2E9C-101B-9397-08002B2CF9AE}" pid="4" name="MSIP_Label_690ebb53-23a2-471a-9c6e-17bd0d11311e_Owner">
    <vt:lpwstr>BRAZDOVA.JAROSLAVA@kr-jihomoravsky.cz</vt:lpwstr>
  </property>
  <property fmtid="{D5CDD505-2E9C-101B-9397-08002B2CF9AE}" pid="5" name="MSIP_Label_690ebb53-23a2-471a-9c6e-17bd0d11311e_SetDate">
    <vt:lpwstr>2019-06-03T13:29:40.6634658Z</vt:lpwstr>
  </property>
  <property fmtid="{D5CDD505-2E9C-101B-9397-08002B2CF9AE}" pid="6" name="MSIP_Label_690ebb53-23a2-471a-9c6e-17bd0d11311e_Name">
    <vt:lpwstr>Verejne</vt:lpwstr>
  </property>
  <property fmtid="{D5CDD505-2E9C-101B-9397-08002B2CF9AE}" pid="7" name="MSIP_Label_690ebb53-23a2-471a-9c6e-17bd0d11311e_Application">
    <vt:lpwstr>Microsoft Azure Information Protection</vt:lpwstr>
  </property>
  <property fmtid="{D5CDD505-2E9C-101B-9397-08002B2CF9AE}" pid="8" name="MSIP_Label_690ebb53-23a2-471a-9c6e-17bd0d11311e_Extended_MSFT_Method">
    <vt:lpwstr>Automatic</vt:lpwstr>
  </property>
  <property fmtid="{D5CDD505-2E9C-101B-9397-08002B2CF9AE}" pid="9" name="Sensitivity">
    <vt:lpwstr>Verejne</vt:lpwstr>
  </property>
</Properties>
</file>