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46C6-576A-48D0-A8F0-79529563C85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2C-6391-41CA-9C9D-01B26112E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65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46C6-576A-48D0-A8F0-79529563C85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2C-6391-41CA-9C9D-01B26112E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92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46C6-576A-48D0-A8F0-79529563C85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2C-6391-41CA-9C9D-01B26112E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57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46C6-576A-48D0-A8F0-79529563C85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2C-6391-41CA-9C9D-01B26112E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498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46C6-576A-48D0-A8F0-79529563C85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2C-6391-41CA-9C9D-01B26112E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46C6-576A-48D0-A8F0-79529563C85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2C-6391-41CA-9C9D-01B26112E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23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46C6-576A-48D0-A8F0-79529563C85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2C-6391-41CA-9C9D-01B26112E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62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46C6-576A-48D0-A8F0-79529563C85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2C-6391-41CA-9C9D-01B26112E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38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46C6-576A-48D0-A8F0-79529563C85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2C-6391-41CA-9C9D-01B26112E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62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46C6-576A-48D0-A8F0-79529563C85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2C-6391-41CA-9C9D-01B26112E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51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46C6-576A-48D0-A8F0-79529563C85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2C-6391-41CA-9C9D-01B26112E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04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B46C6-576A-48D0-A8F0-79529563C85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07A2C-6391-41CA-9C9D-01B26112E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89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cs-CZ" sz="8900" b="1" dirty="0">
                <a:solidFill>
                  <a:schemeClr val="bg1"/>
                </a:solidFill>
              </a:rPr>
              <a:t>VES2 – Odpovědnost a kontrola VS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848792"/>
            <a:ext cx="9144000" cy="1409007"/>
          </a:xfrm>
        </p:spPr>
        <p:txBody>
          <a:bodyPr/>
          <a:lstStyle/>
          <a:p>
            <a:r>
              <a:rPr lang="cs-CZ" dirty="0"/>
              <a:t>David Špaček</a:t>
            </a:r>
          </a:p>
          <a:p>
            <a:r>
              <a:rPr lang="cs-CZ" dirty="0"/>
              <a:t>6. 5. 2021</a:t>
            </a:r>
          </a:p>
        </p:txBody>
      </p:sp>
    </p:spTree>
    <p:extLst>
      <p:ext uri="{BB962C8B-B14F-4D97-AF65-F5344CB8AC3E}">
        <p14:creationId xmlns:p14="http://schemas.microsoft.com/office/powerpoint/2010/main" val="2947640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BA4B9-7869-478F-87E4-A4F490B87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Úkoly z instrukce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C9655C-DEB0-42D3-8653-6C52965DF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Jak je pojímána </a:t>
            </a:r>
            <a:r>
              <a:rPr lang="cs-CZ" dirty="0" err="1"/>
              <a:t>akontabilita</a:t>
            </a:r>
            <a:r>
              <a:rPr lang="cs-CZ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 byste shrnuli systém kontroly VS a roli jeho jednotlivých prvků?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Speciální informační povinnosti úřadů?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Téma a aktuální strategie reformy?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Vybraný příklad</a:t>
            </a:r>
          </a:p>
        </p:txBody>
      </p:sp>
    </p:spTree>
    <p:extLst>
      <p:ext uri="{BB962C8B-B14F-4D97-AF65-F5344CB8AC3E}">
        <p14:creationId xmlns:p14="http://schemas.microsoft.com/office/powerpoint/2010/main" val="3647710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5B3021F4-4E0D-4DE3-BBA1-018EDE2867EF}"/>
              </a:ext>
            </a:extLst>
          </p:cNvPr>
          <p:cNvSpPr/>
          <p:nvPr/>
        </p:nvSpPr>
        <p:spPr>
          <a:xfrm>
            <a:off x="629174" y="1549911"/>
            <a:ext cx="9521505" cy="2376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CC9B376-0ED5-482A-B208-7A1ACFAA7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kontroly VS v ČR (formální)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B38DDB-FBFF-4361-AA87-3B40DBC92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0740"/>
            <a:ext cx="4547532" cy="3200094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Vnitřní kontrola</a:t>
            </a:r>
          </a:p>
          <a:p>
            <a:pPr lvl="1"/>
            <a:r>
              <a:rPr lang="cs-CZ" dirty="0"/>
              <a:t>Kontrola jedné organizace VS</a:t>
            </a:r>
            <a:br>
              <a:rPr lang="cs-CZ" dirty="0"/>
            </a:br>
            <a:r>
              <a:rPr lang="cs-CZ" dirty="0"/>
              <a:t>jinými organizacemi VS</a:t>
            </a:r>
            <a:br>
              <a:rPr lang="cs-CZ" dirty="0"/>
            </a:br>
            <a:endParaRPr lang="cs-CZ" dirty="0"/>
          </a:p>
          <a:p>
            <a:pPr lvl="1"/>
            <a:r>
              <a:rPr lang="cs-CZ" dirty="0"/>
              <a:t>Vnitřní kontrolní systém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Vnější kontrola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94055AA-57C7-4DA8-A1C0-5AF6D22E1B5F}"/>
              </a:ext>
            </a:extLst>
          </p:cNvPr>
          <p:cNvSpPr txBox="1"/>
          <p:nvPr/>
        </p:nvSpPr>
        <p:spPr>
          <a:xfrm>
            <a:off x="6096000" y="1770077"/>
            <a:ext cx="3064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Hierarchická kontrola </a:t>
            </a:r>
            <a:br>
              <a:rPr lang="cs-CZ" dirty="0"/>
            </a:br>
            <a:r>
              <a:rPr lang="cs-CZ" dirty="0"/>
              <a:t>(ministerstvy, </a:t>
            </a:r>
            <a:r>
              <a:rPr lang="cs-CZ" dirty="0" err="1"/>
              <a:t>KrÚ</a:t>
            </a:r>
            <a:r>
              <a:rPr lang="cs-CZ" dirty="0"/>
              <a:t>)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166D38E-CB7D-4BC9-B396-C09F21F9D158}"/>
              </a:ext>
            </a:extLst>
          </p:cNvPr>
          <p:cNvSpPr txBox="1"/>
          <p:nvPr/>
        </p:nvSpPr>
        <p:spPr>
          <a:xfrm>
            <a:off x="6096000" y="2495797"/>
            <a:ext cx="3693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Kontrola jiná než hierarchická </a:t>
            </a:r>
            <a:br>
              <a:rPr lang="cs-CZ" dirty="0"/>
            </a:br>
            <a:r>
              <a:rPr lang="cs-CZ" dirty="0"/>
              <a:t>(NKÚ, ÚOHS, ÚOOÚ, FÚ, inspekce…)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02D31A1-CDDF-4D08-947F-9C6125CFDFA8}"/>
              </a:ext>
            </a:extLst>
          </p:cNvPr>
          <p:cNvSpPr txBox="1"/>
          <p:nvPr/>
        </p:nvSpPr>
        <p:spPr>
          <a:xfrm>
            <a:off x="6410587" y="4219447"/>
            <a:ext cx="3064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Parlamentní kontrolu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40F4485-4C44-4C54-856E-AA6A9020DAEA}"/>
              </a:ext>
            </a:extLst>
          </p:cNvPr>
          <p:cNvSpPr txBox="1"/>
          <p:nvPr/>
        </p:nvSpPr>
        <p:spPr>
          <a:xfrm>
            <a:off x="6371438" y="5488105"/>
            <a:ext cx="3064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Neziskové organizace a iniciativy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08DB66B-4E4B-4AD1-A452-0D9183EF01EB}"/>
              </a:ext>
            </a:extLst>
          </p:cNvPr>
          <p:cNvSpPr txBox="1"/>
          <p:nvPr/>
        </p:nvSpPr>
        <p:spPr>
          <a:xfrm>
            <a:off x="6371438" y="4656634"/>
            <a:ext cx="3064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Soudy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F77DD1A-FE14-4DDE-B2AB-FB2C72CE0DBD}"/>
              </a:ext>
            </a:extLst>
          </p:cNvPr>
          <p:cNvSpPr txBox="1"/>
          <p:nvPr/>
        </p:nvSpPr>
        <p:spPr>
          <a:xfrm>
            <a:off x="6371438" y="5072369"/>
            <a:ext cx="3064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Veřejný ochránce práv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0214A3C-3A77-4B5E-8206-7377214A1474}"/>
              </a:ext>
            </a:extLst>
          </p:cNvPr>
          <p:cNvSpPr txBox="1"/>
          <p:nvPr/>
        </p:nvSpPr>
        <p:spPr>
          <a:xfrm>
            <a:off x="6410587" y="6107260"/>
            <a:ext cx="3064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Veřejnost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61E2256-9D89-4F3D-AE20-3F0618296D15}"/>
              </a:ext>
            </a:extLst>
          </p:cNvPr>
          <p:cNvSpPr txBox="1"/>
          <p:nvPr/>
        </p:nvSpPr>
        <p:spPr>
          <a:xfrm>
            <a:off x="838200" y="5580437"/>
            <a:ext cx="3800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hybridní</a:t>
            </a:r>
          </a:p>
        </p:txBody>
      </p:sp>
    </p:spTree>
    <p:extLst>
      <p:ext uri="{BB962C8B-B14F-4D97-AF65-F5344CB8AC3E}">
        <p14:creationId xmlns:p14="http://schemas.microsoft.com/office/powerpoint/2010/main" val="7944078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107</Words>
  <Application>Microsoft Office PowerPoint</Application>
  <PresentationFormat>Širokoúhlá obrazovka</PresentationFormat>
  <Paragraphs>23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VES2 – Odpovědnost a kontrola VS </vt:lpstr>
      <vt:lpstr>Úkoly z instrukce</vt:lpstr>
      <vt:lpstr>Systém kontroly VS v ČR (formální)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VES1 – první seminář (Reformy VS + dřívější věci)</dc:title>
  <dc:creator>Spacek David</dc:creator>
  <cp:lastModifiedBy>David Špaček</cp:lastModifiedBy>
  <cp:revision>11</cp:revision>
  <dcterms:created xsi:type="dcterms:W3CDTF">2021-03-15T08:48:23Z</dcterms:created>
  <dcterms:modified xsi:type="dcterms:W3CDTF">2021-05-06T07:30:43Z</dcterms:modified>
</cp:coreProperties>
</file>