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72" r:id="rId7"/>
    <p:sldId id="271" r:id="rId8"/>
    <p:sldId id="260" r:id="rId9"/>
    <p:sldId id="261" r:id="rId10"/>
    <p:sldId id="262" r:id="rId11"/>
    <p:sldId id="264" r:id="rId12"/>
    <p:sldId id="265" r:id="rId13"/>
    <p:sldId id="266" r:id="rId14"/>
    <p:sldId id="274" r:id="rId15"/>
    <p:sldId id="267" r:id="rId16"/>
    <p:sldId id="268" r:id="rId17"/>
    <p:sldId id="269" r:id="rId18"/>
    <p:sldId id="277" r:id="rId19"/>
    <p:sldId id="270" r:id="rId20"/>
    <p:sldId id="273" r:id="rId21"/>
    <p:sldId id="276" r:id="rId22"/>
    <p:sldId id="280" r:id="rId23"/>
    <p:sldId id="278" r:id="rId24"/>
    <p:sldId id="279" r:id="rId25"/>
    <p:sldId id="275" r:id="rId26"/>
    <p:sldId id="281" r:id="rId27"/>
    <p:sldId id="282"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Černý" userId="47f2631e-daed-4119-b393-426e990e8c21" providerId="ADAL" clId="{6B7FFFCE-D86E-4532-AF70-E5F388E6A00F}"/>
    <pc:docChg chg="custSel modSld">
      <pc:chgData name="Michal Černý" userId="47f2631e-daed-4119-b393-426e990e8c21" providerId="ADAL" clId="{6B7FFFCE-D86E-4532-AF70-E5F388E6A00F}" dt="2022-05-12T12:04:39.729" v="0" actId="313"/>
      <pc:docMkLst>
        <pc:docMk/>
      </pc:docMkLst>
      <pc:sldChg chg="modSp mod">
        <pc:chgData name="Michal Černý" userId="47f2631e-daed-4119-b393-426e990e8c21" providerId="ADAL" clId="{6B7FFFCE-D86E-4532-AF70-E5F388E6A00F}" dt="2022-05-12T12:04:39.729" v="0" actId="313"/>
        <pc:sldMkLst>
          <pc:docMk/>
          <pc:sldMk cId="2343378868" sldId="286"/>
        </pc:sldMkLst>
        <pc:spChg chg="mod">
          <ac:chgData name="Michal Černý" userId="47f2631e-daed-4119-b393-426e990e8c21" providerId="ADAL" clId="{6B7FFFCE-D86E-4532-AF70-E5F388E6A00F}" dt="2022-05-12T12:04:39.729" v="0" actId="313"/>
          <ac:spMkLst>
            <pc:docMk/>
            <pc:sldMk cId="2343378868" sldId="286"/>
            <ac:spMk id="3" creationId="{21E5C8F4-D1AB-534B-0272-3E08A8E8BFEC}"/>
          </ac:spMkLst>
        </pc:spChg>
      </pc:sldChg>
    </pc:docChg>
  </pc:docChgLst>
  <pc:docChgLst>
    <pc:chgData name="Michal Černý" userId="47f2631e-daed-4119-b393-426e990e8c21" providerId="ADAL" clId="{B60482F6-764E-48CD-A23F-2E59D6689638}"/>
    <pc:docChg chg="custSel modSld">
      <pc:chgData name="Michal Černý" userId="47f2631e-daed-4119-b393-426e990e8c21" providerId="ADAL" clId="{B60482F6-764E-48CD-A23F-2E59D6689638}" dt="2022-04-08T07:52:39.023" v="335" actId="20577"/>
      <pc:docMkLst>
        <pc:docMk/>
      </pc:docMkLst>
      <pc:sldChg chg="modSp mod">
        <pc:chgData name="Michal Černý" userId="47f2631e-daed-4119-b393-426e990e8c21" providerId="ADAL" clId="{B60482F6-764E-48CD-A23F-2E59D6689638}" dt="2022-04-08T07:48:02.299" v="13" actId="20577"/>
        <pc:sldMkLst>
          <pc:docMk/>
          <pc:sldMk cId="3661153280" sldId="279"/>
        </pc:sldMkLst>
        <pc:spChg chg="mod">
          <ac:chgData name="Michal Černý" userId="47f2631e-daed-4119-b393-426e990e8c21" providerId="ADAL" clId="{B60482F6-764E-48CD-A23F-2E59D6689638}" dt="2022-04-08T07:48:02.299" v="13" actId="20577"/>
          <ac:spMkLst>
            <pc:docMk/>
            <pc:sldMk cId="3661153280" sldId="279"/>
            <ac:spMk id="3" creationId="{8BD0940A-C4CC-4E29-B027-70B3766E3B0E}"/>
          </ac:spMkLst>
        </pc:spChg>
      </pc:sldChg>
      <pc:sldChg chg="modSp mod">
        <pc:chgData name="Michal Černý" userId="47f2631e-daed-4119-b393-426e990e8c21" providerId="ADAL" clId="{B60482F6-764E-48CD-A23F-2E59D6689638}" dt="2022-04-08T07:48:54.985" v="95" actId="20578"/>
        <pc:sldMkLst>
          <pc:docMk/>
          <pc:sldMk cId="3899316904" sldId="281"/>
        </pc:sldMkLst>
        <pc:spChg chg="mod">
          <ac:chgData name="Michal Černý" userId="47f2631e-daed-4119-b393-426e990e8c21" providerId="ADAL" clId="{B60482F6-764E-48CD-A23F-2E59D6689638}" dt="2022-04-08T07:48:54.985" v="95" actId="20578"/>
          <ac:spMkLst>
            <pc:docMk/>
            <pc:sldMk cId="3899316904" sldId="281"/>
            <ac:spMk id="3" creationId="{0B5CC3D9-D713-4515-A780-47CCEE0EFE79}"/>
          </ac:spMkLst>
        </pc:spChg>
      </pc:sldChg>
      <pc:sldChg chg="modSp mod">
        <pc:chgData name="Michal Černý" userId="47f2631e-daed-4119-b393-426e990e8c21" providerId="ADAL" clId="{B60482F6-764E-48CD-A23F-2E59D6689638}" dt="2022-04-08T07:52:39.023" v="335" actId="20577"/>
        <pc:sldMkLst>
          <pc:docMk/>
          <pc:sldMk cId="3213925618" sldId="284"/>
        </pc:sldMkLst>
        <pc:spChg chg="mod">
          <ac:chgData name="Michal Černý" userId="47f2631e-daed-4119-b393-426e990e8c21" providerId="ADAL" clId="{B60482F6-764E-48CD-A23F-2E59D6689638}" dt="2022-04-08T07:52:39.023" v="335" actId="20577"/>
          <ac:spMkLst>
            <pc:docMk/>
            <pc:sldMk cId="3213925618" sldId="284"/>
            <ac:spMk id="3" creationId="{C24D2FA0-3C0B-4564-B077-B8DB3A04CF9C}"/>
          </ac:spMkLst>
        </pc:spChg>
      </pc:sldChg>
    </pc:docChg>
  </pc:docChgLst>
  <pc:docChgLst>
    <pc:chgData name="Michal Černý" userId="S::268947@muni.cz::47f2631e-daed-4119-b393-426e990e8c21" providerId="AD" clId="Web-{1053607C-363B-B36A-3732-5741E99E3E56}"/>
    <pc:docChg chg="addSld delSld modSld sldOrd">
      <pc:chgData name="Michal Černý" userId="S::268947@muni.cz::47f2631e-daed-4119-b393-426e990e8c21" providerId="AD" clId="Web-{1053607C-363B-B36A-3732-5741E99E3E56}" dt="2022-02-27T10:42:39.544" v="1440"/>
      <pc:docMkLst>
        <pc:docMk/>
      </pc:docMkLst>
      <pc:sldChg chg="modSp">
        <pc:chgData name="Michal Černý" userId="S::268947@muni.cz::47f2631e-daed-4119-b393-426e990e8c21" providerId="AD" clId="Web-{1053607C-363B-B36A-3732-5741E99E3E56}" dt="2022-02-27T10:17:07.918" v="13" actId="20577"/>
        <pc:sldMkLst>
          <pc:docMk/>
          <pc:sldMk cId="3787374545" sldId="270"/>
        </pc:sldMkLst>
        <pc:spChg chg="mod">
          <ac:chgData name="Michal Černý" userId="S::268947@muni.cz::47f2631e-daed-4119-b393-426e990e8c21" providerId="AD" clId="Web-{1053607C-363B-B36A-3732-5741E99E3E56}" dt="2022-02-27T10:17:07.918" v="13" actId="20577"/>
          <ac:spMkLst>
            <pc:docMk/>
            <pc:sldMk cId="3787374545" sldId="270"/>
            <ac:spMk id="3" creationId="{073FE1BB-82EA-4A51-AD38-BB6878DDAF43}"/>
          </ac:spMkLst>
        </pc:spChg>
      </pc:sldChg>
      <pc:sldChg chg="ord">
        <pc:chgData name="Michal Černý" userId="S::268947@muni.cz::47f2631e-daed-4119-b393-426e990e8c21" providerId="AD" clId="Web-{1053607C-363B-B36A-3732-5741E99E3E56}" dt="2022-02-27T10:24:57.931" v="292"/>
        <pc:sldMkLst>
          <pc:docMk/>
          <pc:sldMk cId="2983922538" sldId="275"/>
        </pc:sldMkLst>
      </pc:sldChg>
      <pc:sldChg chg="modSp">
        <pc:chgData name="Michal Černý" userId="S::268947@muni.cz::47f2631e-daed-4119-b393-426e990e8c21" providerId="AD" clId="Web-{1053607C-363B-B36A-3732-5741E99E3E56}" dt="2022-02-27T10:16:36.371" v="2" actId="20577"/>
        <pc:sldMkLst>
          <pc:docMk/>
          <pc:sldMk cId="2138610251" sldId="276"/>
        </pc:sldMkLst>
        <pc:spChg chg="mod">
          <ac:chgData name="Michal Černý" userId="S::268947@muni.cz::47f2631e-daed-4119-b393-426e990e8c21" providerId="AD" clId="Web-{1053607C-363B-B36A-3732-5741E99E3E56}" dt="2022-02-27T10:16:36.371" v="2" actId="20577"/>
          <ac:spMkLst>
            <pc:docMk/>
            <pc:sldMk cId="2138610251" sldId="276"/>
            <ac:spMk id="2" creationId="{66CEE036-8726-459D-938D-1326FEC87762}"/>
          </ac:spMkLst>
        </pc:spChg>
      </pc:sldChg>
      <pc:sldChg chg="modSp new">
        <pc:chgData name="Michal Černý" userId="S::268947@muni.cz::47f2631e-daed-4119-b393-426e990e8c21" providerId="AD" clId="Web-{1053607C-363B-B36A-3732-5741E99E3E56}" dt="2022-02-27T10:23:54.196" v="264" actId="20577"/>
        <pc:sldMkLst>
          <pc:docMk/>
          <pc:sldMk cId="3054150992" sldId="277"/>
        </pc:sldMkLst>
        <pc:spChg chg="mod">
          <ac:chgData name="Michal Černý" userId="S::268947@muni.cz::47f2631e-daed-4119-b393-426e990e8c21" providerId="AD" clId="Web-{1053607C-363B-B36A-3732-5741E99E3E56}" dt="2022-02-27T10:18:18.795" v="31" actId="20577"/>
          <ac:spMkLst>
            <pc:docMk/>
            <pc:sldMk cId="3054150992" sldId="277"/>
            <ac:spMk id="2" creationId="{2DE07291-0D6B-479C-963E-9276CAA29E02}"/>
          </ac:spMkLst>
        </pc:spChg>
        <pc:spChg chg="mod">
          <ac:chgData name="Michal Černý" userId="S::268947@muni.cz::47f2631e-daed-4119-b393-426e990e8c21" providerId="AD" clId="Web-{1053607C-363B-B36A-3732-5741E99E3E56}" dt="2022-02-27T10:23:54.196" v="264" actId="20577"/>
          <ac:spMkLst>
            <pc:docMk/>
            <pc:sldMk cId="3054150992" sldId="277"/>
            <ac:spMk id="3" creationId="{F9EA6A0E-FB49-430E-A72A-632DAFD7368E}"/>
          </ac:spMkLst>
        </pc:spChg>
      </pc:sldChg>
      <pc:sldChg chg="modSp new">
        <pc:chgData name="Michal Černý" userId="S::268947@muni.cz::47f2631e-daed-4119-b393-426e990e8c21" providerId="AD" clId="Web-{1053607C-363B-B36A-3732-5741E99E3E56}" dt="2022-02-27T10:30:37.327" v="718" actId="20577"/>
        <pc:sldMkLst>
          <pc:docMk/>
          <pc:sldMk cId="18582370" sldId="278"/>
        </pc:sldMkLst>
        <pc:spChg chg="mod">
          <ac:chgData name="Michal Černý" userId="S::268947@muni.cz::47f2631e-daed-4119-b393-426e990e8c21" providerId="AD" clId="Web-{1053607C-363B-B36A-3732-5741E99E3E56}" dt="2022-02-27T10:25:09.353" v="308" actId="20577"/>
          <ac:spMkLst>
            <pc:docMk/>
            <pc:sldMk cId="18582370" sldId="278"/>
            <ac:spMk id="2" creationId="{7B599728-C3D7-471D-9382-2C34820B9672}"/>
          </ac:spMkLst>
        </pc:spChg>
        <pc:spChg chg="mod">
          <ac:chgData name="Michal Černý" userId="S::268947@muni.cz::47f2631e-daed-4119-b393-426e990e8c21" providerId="AD" clId="Web-{1053607C-363B-B36A-3732-5741E99E3E56}" dt="2022-02-27T10:30:37.327" v="718" actId="20577"/>
          <ac:spMkLst>
            <pc:docMk/>
            <pc:sldMk cId="18582370" sldId="278"/>
            <ac:spMk id="3" creationId="{F7C47D82-9E7A-492C-A431-D900229FEDD2}"/>
          </ac:spMkLst>
        </pc:spChg>
      </pc:sldChg>
      <pc:sldChg chg="modSp new ord">
        <pc:chgData name="Michal Černý" userId="S::268947@muni.cz::47f2631e-daed-4119-b393-426e990e8c21" providerId="AD" clId="Web-{1053607C-363B-B36A-3732-5741E99E3E56}" dt="2022-02-27T10:29:43.842" v="683" actId="20577"/>
        <pc:sldMkLst>
          <pc:docMk/>
          <pc:sldMk cId="3661153280" sldId="279"/>
        </pc:sldMkLst>
        <pc:spChg chg="mod">
          <ac:chgData name="Michal Černý" userId="S::268947@muni.cz::47f2631e-daed-4119-b393-426e990e8c21" providerId="AD" clId="Web-{1053607C-363B-B36A-3732-5741E99E3E56}" dt="2022-02-27T10:27:43.012" v="522" actId="20577"/>
          <ac:spMkLst>
            <pc:docMk/>
            <pc:sldMk cId="3661153280" sldId="279"/>
            <ac:spMk id="2" creationId="{192C9E98-77C9-493F-A486-5E84C4E98C0F}"/>
          </ac:spMkLst>
        </pc:spChg>
        <pc:spChg chg="mod">
          <ac:chgData name="Michal Černý" userId="S::268947@muni.cz::47f2631e-daed-4119-b393-426e990e8c21" providerId="AD" clId="Web-{1053607C-363B-B36A-3732-5741E99E3E56}" dt="2022-02-27T10:29:43.842" v="683" actId="20577"/>
          <ac:spMkLst>
            <pc:docMk/>
            <pc:sldMk cId="3661153280" sldId="279"/>
            <ac:spMk id="3" creationId="{8BD0940A-C4CC-4E29-B027-70B3766E3B0E}"/>
          </ac:spMkLst>
        </pc:spChg>
      </pc:sldChg>
      <pc:sldChg chg="modSp new ord">
        <pc:chgData name="Michal Černý" userId="S::268947@muni.cz::47f2631e-daed-4119-b393-426e990e8c21" providerId="AD" clId="Web-{1053607C-363B-B36A-3732-5741E99E3E56}" dt="2022-02-27T10:24:53.712" v="291" actId="20577"/>
        <pc:sldMkLst>
          <pc:docMk/>
          <pc:sldMk cId="958952049" sldId="280"/>
        </pc:sldMkLst>
        <pc:spChg chg="mod">
          <ac:chgData name="Michal Černý" userId="S::268947@muni.cz::47f2631e-daed-4119-b393-426e990e8c21" providerId="AD" clId="Web-{1053607C-363B-B36A-3732-5741E99E3E56}" dt="2022-02-27T10:24:53.712" v="291" actId="20577"/>
          <ac:spMkLst>
            <pc:docMk/>
            <pc:sldMk cId="958952049" sldId="280"/>
            <ac:spMk id="2" creationId="{96E77DBD-7738-4BE8-8CC0-8CF31FF44FB8}"/>
          </ac:spMkLst>
        </pc:spChg>
      </pc:sldChg>
      <pc:sldChg chg="modSp new">
        <pc:chgData name="Michal Černý" userId="S::268947@muni.cz::47f2631e-daed-4119-b393-426e990e8c21" providerId="AD" clId="Web-{1053607C-363B-B36A-3732-5741E99E3E56}" dt="2022-02-27T10:34:32.863" v="956" actId="20577"/>
        <pc:sldMkLst>
          <pc:docMk/>
          <pc:sldMk cId="3899316904" sldId="281"/>
        </pc:sldMkLst>
        <pc:spChg chg="mod">
          <ac:chgData name="Michal Černý" userId="S::268947@muni.cz::47f2631e-daed-4119-b393-426e990e8c21" providerId="AD" clId="Web-{1053607C-363B-B36A-3732-5741E99E3E56}" dt="2022-02-27T10:30:58.218" v="720" actId="20577"/>
          <ac:spMkLst>
            <pc:docMk/>
            <pc:sldMk cId="3899316904" sldId="281"/>
            <ac:spMk id="2" creationId="{3AE7A7C1-1695-4948-8C1C-82C274E773A4}"/>
          </ac:spMkLst>
        </pc:spChg>
        <pc:spChg chg="mod">
          <ac:chgData name="Michal Černý" userId="S::268947@muni.cz::47f2631e-daed-4119-b393-426e990e8c21" providerId="AD" clId="Web-{1053607C-363B-B36A-3732-5741E99E3E56}" dt="2022-02-27T10:34:32.863" v="956" actId="20577"/>
          <ac:spMkLst>
            <pc:docMk/>
            <pc:sldMk cId="3899316904" sldId="281"/>
            <ac:spMk id="3" creationId="{0B5CC3D9-D713-4515-A780-47CCEE0EFE79}"/>
          </ac:spMkLst>
        </pc:spChg>
      </pc:sldChg>
      <pc:sldChg chg="modSp new">
        <pc:chgData name="Michal Černý" userId="S::268947@muni.cz::47f2631e-daed-4119-b393-426e990e8c21" providerId="AD" clId="Web-{1053607C-363B-B36A-3732-5741E99E3E56}" dt="2022-02-27T10:40:07.604" v="1258" actId="20577"/>
        <pc:sldMkLst>
          <pc:docMk/>
          <pc:sldMk cId="3007779950" sldId="282"/>
        </pc:sldMkLst>
        <pc:spChg chg="mod">
          <ac:chgData name="Michal Černý" userId="S::268947@muni.cz::47f2631e-daed-4119-b393-426e990e8c21" providerId="AD" clId="Web-{1053607C-363B-B36A-3732-5741E99E3E56}" dt="2022-02-27T10:34:40.144" v="966" actId="20577"/>
          <ac:spMkLst>
            <pc:docMk/>
            <pc:sldMk cId="3007779950" sldId="282"/>
            <ac:spMk id="2" creationId="{83A48D9A-37EA-4197-9142-95E58A53C78F}"/>
          </ac:spMkLst>
        </pc:spChg>
        <pc:spChg chg="mod">
          <ac:chgData name="Michal Černý" userId="S::268947@muni.cz::47f2631e-daed-4119-b393-426e990e8c21" providerId="AD" clId="Web-{1053607C-363B-B36A-3732-5741E99E3E56}" dt="2022-02-27T10:40:07.604" v="1258" actId="20577"/>
          <ac:spMkLst>
            <pc:docMk/>
            <pc:sldMk cId="3007779950" sldId="282"/>
            <ac:spMk id="3" creationId="{71FFA7BF-E09E-490F-B760-E704D862B82D}"/>
          </ac:spMkLst>
        </pc:spChg>
      </pc:sldChg>
      <pc:sldChg chg="new del">
        <pc:chgData name="Michal Černý" userId="S::268947@muni.cz::47f2631e-daed-4119-b393-426e990e8c21" providerId="AD" clId="Web-{1053607C-363B-B36A-3732-5741E99E3E56}" dt="2022-02-27T10:40:29.370" v="1266"/>
        <pc:sldMkLst>
          <pc:docMk/>
          <pc:sldMk cId="1640269754" sldId="283"/>
        </pc:sldMkLst>
      </pc:sldChg>
      <pc:sldChg chg="modSp new">
        <pc:chgData name="Michal Černý" userId="S::268947@muni.cz::47f2631e-daed-4119-b393-426e990e8c21" providerId="AD" clId="Web-{1053607C-363B-B36A-3732-5741E99E3E56}" dt="2022-02-27T10:42:33.590" v="1438" actId="20577"/>
        <pc:sldMkLst>
          <pc:docMk/>
          <pc:sldMk cId="3213925618" sldId="284"/>
        </pc:sldMkLst>
        <pc:spChg chg="mod">
          <ac:chgData name="Michal Černý" userId="S::268947@muni.cz::47f2631e-daed-4119-b393-426e990e8c21" providerId="AD" clId="Web-{1053607C-363B-B36A-3732-5741E99E3E56}" dt="2022-02-27T10:40:35.463" v="1278" actId="20577"/>
          <ac:spMkLst>
            <pc:docMk/>
            <pc:sldMk cId="3213925618" sldId="284"/>
            <ac:spMk id="2" creationId="{E842E60C-09B7-4F6F-8DFF-B9C81159B674}"/>
          </ac:spMkLst>
        </pc:spChg>
        <pc:spChg chg="mod">
          <ac:chgData name="Michal Černý" userId="S::268947@muni.cz::47f2631e-daed-4119-b393-426e990e8c21" providerId="AD" clId="Web-{1053607C-363B-B36A-3732-5741E99E3E56}" dt="2022-02-27T10:42:33.590" v="1438" actId="20577"/>
          <ac:spMkLst>
            <pc:docMk/>
            <pc:sldMk cId="3213925618" sldId="284"/>
            <ac:spMk id="3" creationId="{C24D2FA0-3C0B-4564-B077-B8DB3A04CF9C}"/>
          </ac:spMkLst>
        </pc:spChg>
      </pc:sldChg>
      <pc:sldChg chg="new del">
        <pc:chgData name="Michal Černý" userId="S::268947@muni.cz::47f2631e-daed-4119-b393-426e990e8c21" providerId="AD" clId="Web-{1053607C-363B-B36A-3732-5741E99E3E56}" dt="2022-02-27T10:42:39.544" v="1440"/>
        <pc:sldMkLst>
          <pc:docMk/>
          <pc:sldMk cId="1272255283" sldId="285"/>
        </pc:sldMkLst>
      </pc:sldChg>
    </pc:docChg>
  </pc:docChgLst>
  <pc:docChgLst>
    <pc:chgData name="Michal Černý" userId="47f2631e-daed-4119-b393-426e990e8c21" providerId="ADAL" clId="{367CBC40-C64B-4979-82F3-E54AB2A75733}"/>
    <pc:docChg chg="custSel addSld modSld">
      <pc:chgData name="Michal Černý" userId="47f2631e-daed-4119-b393-426e990e8c21" providerId="ADAL" clId="{367CBC40-C64B-4979-82F3-E54AB2A75733}" dt="2022-05-04T19:31:52.671" v="3132" actId="20577"/>
      <pc:docMkLst>
        <pc:docMk/>
      </pc:docMkLst>
      <pc:sldChg chg="modSp mod">
        <pc:chgData name="Michal Černý" userId="47f2631e-daed-4119-b393-426e990e8c21" providerId="ADAL" clId="{367CBC40-C64B-4979-82F3-E54AB2A75733}" dt="2022-04-09T08:36:30.694" v="53" actId="20577"/>
        <pc:sldMkLst>
          <pc:docMk/>
          <pc:sldMk cId="3054150992" sldId="277"/>
        </pc:sldMkLst>
        <pc:spChg chg="mod">
          <ac:chgData name="Michal Černý" userId="47f2631e-daed-4119-b393-426e990e8c21" providerId="ADAL" clId="{367CBC40-C64B-4979-82F3-E54AB2A75733}" dt="2022-04-09T08:36:30.694" v="53" actId="20577"/>
          <ac:spMkLst>
            <pc:docMk/>
            <pc:sldMk cId="3054150992" sldId="277"/>
            <ac:spMk id="3" creationId="{F9EA6A0E-FB49-430E-A72A-632DAFD7368E}"/>
          </ac:spMkLst>
        </pc:spChg>
      </pc:sldChg>
      <pc:sldChg chg="modSp new mod">
        <pc:chgData name="Michal Černý" userId="47f2631e-daed-4119-b393-426e990e8c21" providerId="ADAL" clId="{367CBC40-C64B-4979-82F3-E54AB2A75733}" dt="2022-05-04T19:07:06.715" v="369" actId="20577"/>
        <pc:sldMkLst>
          <pc:docMk/>
          <pc:sldMk cId="3471476696" sldId="285"/>
        </pc:sldMkLst>
        <pc:spChg chg="mod">
          <ac:chgData name="Michal Černý" userId="47f2631e-daed-4119-b393-426e990e8c21" providerId="ADAL" clId="{367CBC40-C64B-4979-82F3-E54AB2A75733}" dt="2022-05-04T19:05:30.401" v="61" actId="20577"/>
          <ac:spMkLst>
            <pc:docMk/>
            <pc:sldMk cId="3471476696" sldId="285"/>
            <ac:spMk id="2" creationId="{92AF9413-DB59-FF24-96AE-8475C310995D}"/>
          </ac:spMkLst>
        </pc:spChg>
        <pc:spChg chg="mod">
          <ac:chgData name="Michal Černý" userId="47f2631e-daed-4119-b393-426e990e8c21" providerId="ADAL" clId="{367CBC40-C64B-4979-82F3-E54AB2A75733}" dt="2022-05-04T19:07:06.715" v="369" actId="20577"/>
          <ac:spMkLst>
            <pc:docMk/>
            <pc:sldMk cId="3471476696" sldId="285"/>
            <ac:spMk id="3" creationId="{D318FA6B-8C66-33FE-8A54-0CBBF6CA2EA2}"/>
          </ac:spMkLst>
        </pc:spChg>
      </pc:sldChg>
      <pc:sldChg chg="modSp new mod">
        <pc:chgData name="Michal Černý" userId="47f2631e-daed-4119-b393-426e990e8c21" providerId="ADAL" clId="{367CBC40-C64B-4979-82F3-E54AB2A75733}" dt="2022-05-04T19:09:17.491" v="474" actId="5793"/>
        <pc:sldMkLst>
          <pc:docMk/>
          <pc:sldMk cId="2343378868" sldId="286"/>
        </pc:sldMkLst>
        <pc:spChg chg="mod">
          <ac:chgData name="Michal Černý" userId="47f2631e-daed-4119-b393-426e990e8c21" providerId="ADAL" clId="{367CBC40-C64B-4979-82F3-E54AB2A75733}" dt="2022-05-04T19:07:26.421" v="428" actId="20577"/>
          <ac:spMkLst>
            <pc:docMk/>
            <pc:sldMk cId="2343378868" sldId="286"/>
            <ac:spMk id="2" creationId="{2B733C62-16BB-1560-BE2F-24BB23DA3F4E}"/>
          </ac:spMkLst>
        </pc:spChg>
        <pc:spChg chg="mod">
          <ac:chgData name="Michal Černý" userId="47f2631e-daed-4119-b393-426e990e8c21" providerId="ADAL" clId="{367CBC40-C64B-4979-82F3-E54AB2A75733}" dt="2022-05-04T19:09:17.491" v="474" actId="5793"/>
          <ac:spMkLst>
            <pc:docMk/>
            <pc:sldMk cId="2343378868" sldId="286"/>
            <ac:spMk id="3" creationId="{21E5C8F4-D1AB-534B-0272-3E08A8E8BFEC}"/>
          </ac:spMkLst>
        </pc:spChg>
      </pc:sldChg>
      <pc:sldChg chg="modSp new mod">
        <pc:chgData name="Michal Černý" userId="47f2631e-daed-4119-b393-426e990e8c21" providerId="ADAL" clId="{367CBC40-C64B-4979-82F3-E54AB2A75733}" dt="2022-05-04T19:13:32.877" v="1066" actId="20577"/>
        <pc:sldMkLst>
          <pc:docMk/>
          <pc:sldMk cId="3428823961" sldId="287"/>
        </pc:sldMkLst>
        <pc:spChg chg="mod">
          <ac:chgData name="Michal Černý" userId="47f2631e-daed-4119-b393-426e990e8c21" providerId="ADAL" clId="{367CBC40-C64B-4979-82F3-E54AB2A75733}" dt="2022-05-04T19:13:32.877" v="1066" actId="20577"/>
          <ac:spMkLst>
            <pc:docMk/>
            <pc:sldMk cId="3428823961" sldId="287"/>
            <ac:spMk id="2" creationId="{7EA46086-8227-37E9-55A3-226365B8D658}"/>
          </ac:spMkLst>
        </pc:spChg>
        <pc:spChg chg="mod">
          <ac:chgData name="Michal Černý" userId="47f2631e-daed-4119-b393-426e990e8c21" providerId="ADAL" clId="{367CBC40-C64B-4979-82F3-E54AB2A75733}" dt="2022-05-04T19:12:14.274" v="869" actId="20577"/>
          <ac:spMkLst>
            <pc:docMk/>
            <pc:sldMk cId="3428823961" sldId="287"/>
            <ac:spMk id="3" creationId="{4878CEA6-4F88-B0CB-9684-EC7E05CB028B}"/>
          </ac:spMkLst>
        </pc:spChg>
      </pc:sldChg>
      <pc:sldChg chg="modSp new mod">
        <pc:chgData name="Michal Černý" userId="47f2631e-daed-4119-b393-426e990e8c21" providerId="ADAL" clId="{367CBC40-C64B-4979-82F3-E54AB2A75733}" dt="2022-05-04T19:14:23.088" v="1187" actId="5793"/>
        <pc:sldMkLst>
          <pc:docMk/>
          <pc:sldMk cId="1123956355" sldId="288"/>
        </pc:sldMkLst>
        <pc:spChg chg="mod">
          <ac:chgData name="Michal Černý" userId="47f2631e-daed-4119-b393-426e990e8c21" providerId="ADAL" clId="{367CBC40-C64B-4979-82F3-E54AB2A75733}" dt="2022-05-04T19:12:23.242" v="900" actId="20577"/>
          <ac:spMkLst>
            <pc:docMk/>
            <pc:sldMk cId="1123956355" sldId="288"/>
            <ac:spMk id="2" creationId="{0DBD0D82-564B-617C-D1C8-7B017A7662B7}"/>
          </ac:spMkLst>
        </pc:spChg>
        <pc:spChg chg="mod">
          <ac:chgData name="Michal Černý" userId="47f2631e-daed-4119-b393-426e990e8c21" providerId="ADAL" clId="{367CBC40-C64B-4979-82F3-E54AB2A75733}" dt="2022-05-04T19:14:23.088" v="1187" actId="5793"/>
          <ac:spMkLst>
            <pc:docMk/>
            <pc:sldMk cId="1123956355" sldId="288"/>
            <ac:spMk id="3" creationId="{B5F27467-C51D-674C-5FC8-9DA5C402997B}"/>
          </ac:spMkLst>
        </pc:spChg>
      </pc:sldChg>
      <pc:sldChg chg="modSp new mod">
        <pc:chgData name="Michal Černý" userId="47f2631e-daed-4119-b393-426e990e8c21" providerId="ADAL" clId="{367CBC40-C64B-4979-82F3-E54AB2A75733}" dt="2022-05-04T19:20:41.412" v="1528" actId="20577"/>
        <pc:sldMkLst>
          <pc:docMk/>
          <pc:sldMk cId="802308117" sldId="289"/>
        </pc:sldMkLst>
        <pc:spChg chg="mod">
          <ac:chgData name="Michal Černý" userId="47f2631e-daed-4119-b393-426e990e8c21" providerId="ADAL" clId="{367CBC40-C64B-4979-82F3-E54AB2A75733}" dt="2022-05-04T19:19:42.478" v="1444" actId="20577"/>
          <ac:spMkLst>
            <pc:docMk/>
            <pc:sldMk cId="802308117" sldId="289"/>
            <ac:spMk id="2" creationId="{80E3B95D-4AE1-6F40-9AF2-9FE9515BE99C}"/>
          </ac:spMkLst>
        </pc:spChg>
        <pc:spChg chg="mod">
          <ac:chgData name="Michal Černý" userId="47f2631e-daed-4119-b393-426e990e8c21" providerId="ADAL" clId="{367CBC40-C64B-4979-82F3-E54AB2A75733}" dt="2022-05-04T19:20:41.412" v="1528" actId="20577"/>
          <ac:spMkLst>
            <pc:docMk/>
            <pc:sldMk cId="802308117" sldId="289"/>
            <ac:spMk id="3" creationId="{56A282EF-D77A-6013-8B89-8264B74728D2}"/>
          </ac:spMkLst>
        </pc:spChg>
      </pc:sldChg>
      <pc:sldChg chg="modSp new mod">
        <pc:chgData name="Michal Černý" userId="47f2631e-daed-4119-b393-426e990e8c21" providerId="ADAL" clId="{367CBC40-C64B-4979-82F3-E54AB2A75733}" dt="2022-05-04T19:25:28.154" v="1986" actId="20577"/>
        <pc:sldMkLst>
          <pc:docMk/>
          <pc:sldMk cId="2459167297" sldId="290"/>
        </pc:sldMkLst>
        <pc:spChg chg="mod">
          <ac:chgData name="Michal Černý" userId="47f2631e-daed-4119-b393-426e990e8c21" providerId="ADAL" clId="{367CBC40-C64B-4979-82F3-E54AB2A75733}" dt="2022-05-04T19:23:25.517" v="1577" actId="20577"/>
          <ac:spMkLst>
            <pc:docMk/>
            <pc:sldMk cId="2459167297" sldId="290"/>
            <ac:spMk id="2" creationId="{88861CA4-29FB-26DE-E0FB-84E65B449399}"/>
          </ac:spMkLst>
        </pc:spChg>
        <pc:spChg chg="mod">
          <ac:chgData name="Michal Černý" userId="47f2631e-daed-4119-b393-426e990e8c21" providerId="ADAL" clId="{367CBC40-C64B-4979-82F3-E54AB2A75733}" dt="2022-05-04T19:25:28.154" v="1986" actId="20577"/>
          <ac:spMkLst>
            <pc:docMk/>
            <pc:sldMk cId="2459167297" sldId="290"/>
            <ac:spMk id="3" creationId="{977828EC-76A6-1FF0-9735-BD986AA86948}"/>
          </ac:spMkLst>
        </pc:spChg>
      </pc:sldChg>
      <pc:sldChg chg="modSp new mod">
        <pc:chgData name="Michal Černý" userId="47f2631e-daed-4119-b393-426e990e8c21" providerId="ADAL" clId="{367CBC40-C64B-4979-82F3-E54AB2A75733}" dt="2022-05-04T19:27:07.372" v="2359" actId="20577"/>
        <pc:sldMkLst>
          <pc:docMk/>
          <pc:sldMk cId="2006087275" sldId="291"/>
        </pc:sldMkLst>
        <pc:spChg chg="mod">
          <ac:chgData name="Michal Černý" userId="47f2631e-daed-4119-b393-426e990e8c21" providerId="ADAL" clId="{367CBC40-C64B-4979-82F3-E54AB2A75733}" dt="2022-05-04T19:25:40.263" v="2013" actId="20577"/>
          <ac:spMkLst>
            <pc:docMk/>
            <pc:sldMk cId="2006087275" sldId="291"/>
            <ac:spMk id="2" creationId="{16D13810-13B4-C038-AF96-DE4405E10D26}"/>
          </ac:spMkLst>
        </pc:spChg>
        <pc:spChg chg="mod">
          <ac:chgData name="Michal Černý" userId="47f2631e-daed-4119-b393-426e990e8c21" providerId="ADAL" clId="{367CBC40-C64B-4979-82F3-E54AB2A75733}" dt="2022-05-04T19:27:07.372" v="2359" actId="20577"/>
          <ac:spMkLst>
            <pc:docMk/>
            <pc:sldMk cId="2006087275" sldId="291"/>
            <ac:spMk id="3" creationId="{934318FC-DBAB-CD76-24D2-0A4F6CFCD7B9}"/>
          </ac:spMkLst>
        </pc:spChg>
      </pc:sldChg>
      <pc:sldChg chg="modSp new mod">
        <pc:chgData name="Michal Černý" userId="47f2631e-daed-4119-b393-426e990e8c21" providerId="ADAL" clId="{367CBC40-C64B-4979-82F3-E54AB2A75733}" dt="2022-05-04T19:30:00.890" v="2704" actId="20577"/>
        <pc:sldMkLst>
          <pc:docMk/>
          <pc:sldMk cId="3893366434" sldId="292"/>
        </pc:sldMkLst>
        <pc:spChg chg="mod">
          <ac:chgData name="Michal Černý" userId="47f2631e-daed-4119-b393-426e990e8c21" providerId="ADAL" clId="{367CBC40-C64B-4979-82F3-E54AB2A75733}" dt="2022-05-04T19:28:37.354" v="2409" actId="20577"/>
          <ac:spMkLst>
            <pc:docMk/>
            <pc:sldMk cId="3893366434" sldId="292"/>
            <ac:spMk id="2" creationId="{DCE9AE9C-D548-43CB-2E9F-9B1FC24A24E9}"/>
          </ac:spMkLst>
        </pc:spChg>
        <pc:spChg chg="mod">
          <ac:chgData name="Michal Černý" userId="47f2631e-daed-4119-b393-426e990e8c21" providerId="ADAL" clId="{367CBC40-C64B-4979-82F3-E54AB2A75733}" dt="2022-05-04T19:30:00.890" v="2704" actId="20577"/>
          <ac:spMkLst>
            <pc:docMk/>
            <pc:sldMk cId="3893366434" sldId="292"/>
            <ac:spMk id="3" creationId="{C3750998-BF6E-BB88-719B-9A6E8EF5277D}"/>
          </ac:spMkLst>
        </pc:spChg>
      </pc:sldChg>
      <pc:sldChg chg="modSp new mod">
        <pc:chgData name="Michal Černý" userId="47f2631e-daed-4119-b393-426e990e8c21" providerId="ADAL" clId="{367CBC40-C64B-4979-82F3-E54AB2A75733}" dt="2022-05-04T19:31:52.671" v="3132" actId="20577"/>
        <pc:sldMkLst>
          <pc:docMk/>
          <pc:sldMk cId="1019145566" sldId="293"/>
        </pc:sldMkLst>
        <pc:spChg chg="mod">
          <ac:chgData name="Michal Černý" userId="47f2631e-daed-4119-b393-426e990e8c21" providerId="ADAL" clId="{367CBC40-C64B-4979-82F3-E54AB2A75733}" dt="2022-05-04T19:30:20.558" v="2746" actId="20577"/>
          <ac:spMkLst>
            <pc:docMk/>
            <pc:sldMk cId="1019145566" sldId="293"/>
            <ac:spMk id="2" creationId="{722FDECA-1F55-8280-AF68-385E751B32A9}"/>
          </ac:spMkLst>
        </pc:spChg>
        <pc:spChg chg="mod">
          <ac:chgData name="Michal Černý" userId="47f2631e-daed-4119-b393-426e990e8c21" providerId="ADAL" clId="{367CBC40-C64B-4979-82F3-E54AB2A75733}" dt="2022-05-04T19:31:52.671" v="3132" actId="20577"/>
          <ac:spMkLst>
            <pc:docMk/>
            <pc:sldMk cId="1019145566" sldId="293"/>
            <ac:spMk id="3" creationId="{0CD51DF9-4641-38FF-07AA-19C50EC95284}"/>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Nadpis prezentace">
    <p:spTree>
      <p:nvGrpSpPr>
        <p:cNvPr id="1" name=""/>
        <p:cNvGrpSpPr/>
        <p:nvPr/>
      </p:nvGrpSpPr>
      <p:grpSpPr>
        <a:xfrm>
          <a:off x="0" y="0"/>
          <a:ext cx="0" cy="0"/>
          <a:chOff x="0" y="0"/>
          <a:chExt cx="0" cy="0"/>
        </a:xfrm>
      </p:grpSpPr>
      <p:sp>
        <p:nvSpPr>
          <p:cNvPr id="12" name="Obdélník 11">
            <a:extLst>
              <a:ext uri="{FF2B5EF4-FFF2-40B4-BE49-F238E27FC236}">
                <a16:creationId xmlns:a16="http://schemas.microsoft.com/office/drawing/2014/main" id="{E05DC23B-0ACB-437F-8CAD-711B943E8CC6}"/>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61699E10-FBB6-4892-8D01-B53078B1813A}"/>
              </a:ext>
            </a:extLst>
          </p:cNvPr>
          <p:cNvSpPr>
            <a:spLocks noGrp="1"/>
          </p:cNvSpPr>
          <p:nvPr>
            <p:ph type="title" hasCustomPrompt="1"/>
          </p:nvPr>
        </p:nvSpPr>
        <p:spPr>
          <a:xfrm>
            <a:off x="831850" y="2865673"/>
            <a:ext cx="7570278" cy="1309512"/>
          </a:xfrm>
        </p:spPr>
        <p:txBody>
          <a:bodyPr anchor="t">
            <a:normAutofit/>
          </a:bodyPr>
          <a:lstStyle>
            <a:lvl1pPr>
              <a:lnSpc>
                <a:spcPts val="4400"/>
              </a:lnSpc>
              <a:defRPr sz="4400"/>
            </a:lvl1pPr>
          </a:lstStyle>
          <a:p>
            <a:r>
              <a:rPr lang="cs-CZ" dirty="0"/>
              <a:t>Zde bude hlavní nadpis prezentace.</a:t>
            </a:r>
            <a:br>
              <a:rPr lang="cs-CZ" dirty="0"/>
            </a:br>
            <a:endParaRPr lang="cs-CZ" dirty="0"/>
          </a:p>
        </p:txBody>
      </p:sp>
      <p:sp>
        <p:nvSpPr>
          <p:cNvPr id="3" name="Zástupný text 2">
            <a:extLst>
              <a:ext uri="{FF2B5EF4-FFF2-40B4-BE49-F238E27FC236}">
                <a16:creationId xmlns:a16="http://schemas.microsoft.com/office/drawing/2014/main" id="{A334C6EA-92BC-4AE1-AECB-5B89F097657A}"/>
              </a:ext>
            </a:extLst>
          </p:cNvPr>
          <p:cNvSpPr>
            <a:spLocks noGrp="1"/>
          </p:cNvSpPr>
          <p:nvPr>
            <p:ph type="body" idx="1" hasCustomPrompt="1"/>
          </p:nvPr>
        </p:nvSpPr>
        <p:spPr>
          <a:xfrm>
            <a:off x="831850" y="4194136"/>
            <a:ext cx="7570278" cy="741872"/>
          </a:xfrm>
        </p:spPr>
        <p:txBody>
          <a:bodyPr>
            <a:normAutofit/>
          </a:bodyPr>
          <a:lstStyle>
            <a:lvl1pPr marL="0" indent="0">
              <a:buNone/>
              <a:defRPr sz="1600">
                <a:solidFill>
                  <a:srgbClr val="0000D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Zde je prostor pro podnadpis prezentace, který může mít několik řádků</a:t>
            </a:r>
          </a:p>
        </p:txBody>
      </p:sp>
      <p:sp>
        <p:nvSpPr>
          <p:cNvPr id="7" name="Zástupný symbol pro zápatí 6">
            <a:extLst>
              <a:ext uri="{FF2B5EF4-FFF2-40B4-BE49-F238E27FC236}">
                <a16:creationId xmlns:a16="http://schemas.microsoft.com/office/drawing/2014/main" id="{A0D9C729-91FA-4006-B1FB-18BC1E52E619}"/>
              </a:ext>
            </a:extLst>
          </p:cNvPr>
          <p:cNvSpPr>
            <a:spLocks noGrp="1"/>
          </p:cNvSpPr>
          <p:nvPr>
            <p:ph type="ftr" sz="quarter" idx="10"/>
          </p:nvPr>
        </p:nvSpPr>
        <p:spPr/>
        <p:txBody>
          <a:bodyPr/>
          <a:lstStyle/>
          <a:p>
            <a:endParaRPr lang="cs-CZ"/>
          </a:p>
        </p:txBody>
      </p:sp>
      <p:sp>
        <p:nvSpPr>
          <p:cNvPr id="8" name="Zástupný symbol pro číslo snímku 7">
            <a:extLst>
              <a:ext uri="{FF2B5EF4-FFF2-40B4-BE49-F238E27FC236}">
                <a16:creationId xmlns:a16="http://schemas.microsoft.com/office/drawing/2014/main" id="{A4AD3A0D-E0B6-4459-9ECD-F8425210AA27}"/>
              </a:ext>
            </a:extLst>
          </p:cNvPr>
          <p:cNvSpPr>
            <a:spLocks noGrp="1"/>
          </p:cNvSpPr>
          <p:nvPr>
            <p:ph type="sldNum" sz="quarter" idx="11"/>
          </p:nvPr>
        </p:nvSpPr>
        <p:spPr/>
        <p:txBody>
          <a:bodyPr/>
          <a:lstStyle/>
          <a:p>
            <a:fld id="{89B9A739-6223-4FC1-9509-9284FA08C588}" type="slidenum">
              <a:rPr lang="cs-CZ" smtClean="0"/>
              <a:t>‹#›</a:t>
            </a:fld>
            <a:endParaRPr lang="cs-CZ"/>
          </a:p>
        </p:txBody>
      </p:sp>
      <p:pic>
        <p:nvPicPr>
          <p:cNvPr id="10" name="Obrázok 9">
            <a:extLst>
              <a:ext uri="{FF2B5EF4-FFF2-40B4-BE49-F238E27FC236}">
                <a16:creationId xmlns:a16="http://schemas.microsoft.com/office/drawing/2014/main" id="{BAE316CC-8F38-A24A-8A5D-9DBD50644D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225" y="683344"/>
            <a:ext cx="2263775" cy="647646"/>
          </a:xfrm>
          <a:prstGeom prst="rect">
            <a:avLst/>
          </a:prstGeom>
        </p:spPr>
      </p:pic>
    </p:spTree>
    <p:extLst>
      <p:ext uri="{BB962C8B-B14F-4D97-AF65-F5344CB8AC3E}">
        <p14:creationId xmlns:p14="http://schemas.microsoft.com/office/powerpoint/2010/main" val="4134578333"/>
      </p:ext>
    </p:extLst>
  </p:cSld>
  <p:clrMapOvr>
    <a:masterClrMapping/>
  </p:clrMapOvr>
  <p:extLst>
    <p:ext uri="{DCECCB84-F9BA-43D5-87BE-67443E8EF086}">
      <p15:sldGuideLst xmlns:p15="http://schemas.microsoft.com/office/powerpoint/2012/main">
        <p15:guide id="1" pos="57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1DFB5A-BC62-4B30-836A-73217CA4293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1BD1F9C-5C70-4CB2-B5F1-68015BEAEE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224D5B1-6388-4004-B672-C852FC8A4F9D}"/>
              </a:ext>
            </a:extLst>
          </p:cNvPr>
          <p:cNvSpPr>
            <a:spLocks noGrp="1"/>
          </p:cNvSpPr>
          <p:nvPr>
            <p:ph type="dt" sz="half" idx="10"/>
          </p:nvPr>
        </p:nvSpPr>
        <p:spPr/>
        <p:txBody>
          <a:bodyPr/>
          <a:lstStyle/>
          <a:p>
            <a:fld id="{D966DE25-B3EC-413B-9A76-BB5D1D89166E}" type="datetimeFigureOut">
              <a:rPr lang="cs-CZ" smtClean="0"/>
              <a:t>12.05.2022</a:t>
            </a:fld>
            <a:endParaRPr lang="cs-CZ"/>
          </a:p>
        </p:txBody>
      </p:sp>
      <p:sp>
        <p:nvSpPr>
          <p:cNvPr id="5" name="Zástupný symbol pro zápatí 4">
            <a:extLst>
              <a:ext uri="{FF2B5EF4-FFF2-40B4-BE49-F238E27FC236}">
                <a16:creationId xmlns:a16="http://schemas.microsoft.com/office/drawing/2014/main" id="{6892728B-6E89-4969-9E9F-51348BEDAF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0AE4BB-0908-4FB1-9B8E-FF00BEC4C221}"/>
              </a:ext>
            </a:extLst>
          </p:cNvPr>
          <p:cNvSpPr>
            <a:spLocks noGrp="1"/>
          </p:cNvSpPr>
          <p:nvPr>
            <p:ph type="sldNum" sz="quarter" idx="12"/>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279284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ozdělovník">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AA8854EB-10EE-4BAB-B628-2235B50B13BD}"/>
              </a:ext>
            </a:extLst>
          </p:cNvPr>
          <p:cNvSpPr/>
          <p:nvPr/>
        </p:nvSpPr>
        <p:spPr>
          <a:xfrm>
            <a:off x="1" y="0"/>
            <a:ext cx="6096000" cy="6858000"/>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obrázku 9">
            <a:extLst>
              <a:ext uri="{FF2B5EF4-FFF2-40B4-BE49-F238E27FC236}">
                <a16:creationId xmlns:a16="http://schemas.microsoft.com/office/drawing/2014/main" id="{4E4A2ABB-7047-44E5-9371-26DEDFEF505A}"/>
              </a:ext>
            </a:extLst>
          </p:cNvPr>
          <p:cNvSpPr>
            <a:spLocks noGrp="1"/>
          </p:cNvSpPr>
          <p:nvPr>
            <p:ph type="pic" sz="quarter" idx="10"/>
          </p:nvPr>
        </p:nvSpPr>
        <p:spPr>
          <a:xfrm>
            <a:off x="6096000" y="0"/>
            <a:ext cx="6096000" cy="6858000"/>
          </a:xfrm>
        </p:spPr>
        <p:txBody>
          <a:bodyPr/>
          <a:lstStyle>
            <a:lvl1pPr marL="0" indent="0">
              <a:buNone/>
              <a:defRPr/>
            </a:lvl1pPr>
          </a:lstStyle>
          <a:p>
            <a:r>
              <a:rPr lang="cs-CZ"/>
              <a:t>Kliknutím na ikonu přidáte obrázek.</a:t>
            </a:r>
            <a:endParaRPr lang="cs-CZ" dirty="0"/>
          </a:p>
        </p:txBody>
      </p:sp>
      <p:sp>
        <p:nvSpPr>
          <p:cNvPr id="11" name="Nadpis 1">
            <a:extLst>
              <a:ext uri="{FF2B5EF4-FFF2-40B4-BE49-F238E27FC236}">
                <a16:creationId xmlns:a16="http://schemas.microsoft.com/office/drawing/2014/main" id="{3EF68A76-9EA3-4769-89CC-3E3242CA9376}"/>
              </a:ext>
            </a:extLst>
          </p:cNvPr>
          <p:cNvSpPr>
            <a:spLocks noGrp="1"/>
          </p:cNvSpPr>
          <p:nvPr>
            <p:ph type="title" hasCustomPrompt="1"/>
          </p:nvPr>
        </p:nvSpPr>
        <p:spPr>
          <a:xfrm>
            <a:off x="831850" y="2865673"/>
            <a:ext cx="4827078" cy="1309512"/>
          </a:xfrm>
        </p:spPr>
        <p:txBody>
          <a:bodyPr anchor="t">
            <a:normAutofit/>
          </a:bodyPr>
          <a:lstStyle>
            <a:lvl1pPr>
              <a:lnSpc>
                <a:spcPts val="4400"/>
              </a:lnSpc>
              <a:defRPr sz="4400">
                <a:solidFill>
                  <a:schemeClr val="bg1"/>
                </a:solidFill>
              </a:defRPr>
            </a:lvl1pPr>
          </a:lstStyle>
          <a:p>
            <a:r>
              <a:rPr lang="cs-CZ" dirty="0"/>
              <a:t>Zde bude nadpis nové kapitoly</a:t>
            </a:r>
            <a:br>
              <a:rPr lang="cs-CZ" dirty="0"/>
            </a:br>
            <a:endParaRPr lang="cs-CZ" dirty="0"/>
          </a:p>
        </p:txBody>
      </p:sp>
      <p:sp>
        <p:nvSpPr>
          <p:cNvPr id="12" name="Zástupný text 2">
            <a:extLst>
              <a:ext uri="{FF2B5EF4-FFF2-40B4-BE49-F238E27FC236}">
                <a16:creationId xmlns:a16="http://schemas.microsoft.com/office/drawing/2014/main" id="{6EC5477C-5035-4DF7-B956-67C193255C51}"/>
              </a:ext>
            </a:extLst>
          </p:cNvPr>
          <p:cNvSpPr>
            <a:spLocks noGrp="1"/>
          </p:cNvSpPr>
          <p:nvPr>
            <p:ph type="body" idx="1" hasCustomPrompt="1"/>
          </p:nvPr>
        </p:nvSpPr>
        <p:spPr>
          <a:xfrm>
            <a:off x="831850" y="4192437"/>
            <a:ext cx="4827078" cy="741872"/>
          </a:xfrm>
        </p:spPr>
        <p:txBody>
          <a:bodyPr>
            <a:normAutofit/>
          </a:bodyPr>
          <a:lstStyle>
            <a:lvl1pPr marL="0" indent="0">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Zde je prostor pro podnadpis nové kapitoly</a:t>
            </a:r>
          </a:p>
        </p:txBody>
      </p:sp>
    </p:spTree>
    <p:extLst>
      <p:ext uri="{BB962C8B-B14F-4D97-AF65-F5344CB8AC3E}">
        <p14:creationId xmlns:p14="http://schemas.microsoft.com/office/powerpoint/2010/main" val="16148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10" name="Obdélník 9">
            <a:extLst>
              <a:ext uri="{FF2B5EF4-FFF2-40B4-BE49-F238E27FC236}">
                <a16:creationId xmlns:a16="http://schemas.microsoft.com/office/drawing/2014/main" id="{E3FE1988-DEB1-4659-B14F-004B8C3C2FDF}"/>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2C263908-2D8E-4397-B245-CDADAD404866}"/>
              </a:ext>
            </a:extLst>
          </p:cNvPr>
          <p:cNvSpPr>
            <a:spLocks noGrp="1"/>
          </p:cNvSpPr>
          <p:nvPr>
            <p:ph type="title" hasCustomPrompt="1"/>
          </p:nvPr>
        </p:nvSpPr>
        <p:spPr>
          <a:xfrm>
            <a:off x="838200" y="365125"/>
            <a:ext cx="10515600" cy="704550"/>
          </a:xfrm>
        </p:spPr>
        <p:txBody>
          <a:bodyPr anchor="t"/>
          <a:lstStyle>
            <a:lvl1pPr>
              <a:defRPr/>
            </a:lvl1pPr>
          </a:lstStyle>
          <a:p>
            <a:r>
              <a:rPr lang="cs-CZ" dirty="0"/>
              <a:t>Kliknutím vložíte nadpis</a:t>
            </a:r>
          </a:p>
        </p:txBody>
      </p:sp>
      <p:sp>
        <p:nvSpPr>
          <p:cNvPr id="3" name="Zástupný obsah 2">
            <a:extLst>
              <a:ext uri="{FF2B5EF4-FFF2-40B4-BE49-F238E27FC236}">
                <a16:creationId xmlns:a16="http://schemas.microsoft.com/office/drawing/2014/main" id="{4C2EE420-7DDB-44FD-BE8E-B6FB39753CD2}"/>
              </a:ext>
            </a:extLst>
          </p:cNvPr>
          <p:cNvSpPr>
            <a:spLocks noGrp="1"/>
          </p:cNvSpPr>
          <p:nvPr>
            <p:ph idx="1"/>
          </p:nvPr>
        </p:nvSpPr>
        <p:spPr>
          <a:xfrm>
            <a:off x="838200" y="1395891"/>
            <a:ext cx="10515600" cy="448732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zápatí 6">
            <a:extLst>
              <a:ext uri="{FF2B5EF4-FFF2-40B4-BE49-F238E27FC236}">
                <a16:creationId xmlns:a16="http://schemas.microsoft.com/office/drawing/2014/main" id="{CB50C834-CC67-4D15-8942-33178A686958}"/>
              </a:ext>
            </a:extLst>
          </p:cNvPr>
          <p:cNvSpPr>
            <a:spLocks noGrp="1"/>
          </p:cNvSpPr>
          <p:nvPr>
            <p:ph type="ftr" sz="quarter" idx="10"/>
          </p:nvPr>
        </p:nvSpPr>
        <p:spPr/>
        <p:txBody>
          <a:bodyPr/>
          <a:lstStyle/>
          <a:p>
            <a:endParaRPr lang="cs-CZ"/>
          </a:p>
        </p:txBody>
      </p:sp>
      <p:sp>
        <p:nvSpPr>
          <p:cNvPr id="8" name="Zástupný symbol pro číslo snímku 7">
            <a:extLst>
              <a:ext uri="{FF2B5EF4-FFF2-40B4-BE49-F238E27FC236}">
                <a16:creationId xmlns:a16="http://schemas.microsoft.com/office/drawing/2014/main" id="{A21EE5B4-9AB7-48A1-9F80-86BC0103218D}"/>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207583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886B44EB-9E47-4BA0-B80C-E3B970D42D0D}"/>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F1000ACD-3285-4D87-B507-B75492EDE815}"/>
              </a:ext>
            </a:extLst>
          </p:cNvPr>
          <p:cNvSpPr>
            <a:spLocks noGrp="1"/>
          </p:cNvSpPr>
          <p:nvPr>
            <p:ph type="title" hasCustomPrompt="1"/>
          </p:nvPr>
        </p:nvSpPr>
        <p:spPr>
          <a:xfrm>
            <a:off x="838200" y="365126"/>
            <a:ext cx="10515600" cy="687298"/>
          </a:xfrm>
        </p:spPr>
        <p:txBody>
          <a:bodyPr anchor="t"/>
          <a:lstStyle>
            <a:lvl1pPr>
              <a:defRPr/>
            </a:lvl1pPr>
          </a:lstStyle>
          <a:p>
            <a:r>
              <a:rPr lang="cs-CZ" dirty="0"/>
              <a:t>Kliknutím vložíte nadpis</a:t>
            </a:r>
          </a:p>
        </p:txBody>
      </p:sp>
      <p:sp>
        <p:nvSpPr>
          <p:cNvPr id="3" name="Zástupný obsah 2">
            <a:extLst>
              <a:ext uri="{FF2B5EF4-FFF2-40B4-BE49-F238E27FC236}">
                <a16:creationId xmlns:a16="http://schemas.microsoft.com/office/drawing/2014/main" id="{210C16B7-93C4-421D-9DB3-6F370AE6CB4C}"/>
              </a:ext>
            </a:extLst>
          </p:cNvPr>
          <p:cNvSpPr>
            <a:spLocks noGrp="1"/>
          </p:cNvSpPr>
          <p:nvPr>
            <p:ph sz="half" idx="1"/>
          </p:nvPr>
        </p:nvSpPr>
        <p:spPr>
          <a:xfrm>
            <a:off x="838200" y="1394301"/>
            <a:ext cx="5181600" cy="44889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BCAE875-615F-49A4-85FB-11CDBD04F692}"/>
              </a:ext>
            </a:extLst>
          </p:cNvPr>
          <p:cNvSpPr>
            <a:spLocks noGrp="1"/>
          </p:cNvSpPr>
          <p:nvPr>
            <p:ph sz="half" idx="2"/>
          </p:nvPr>
        </p:nvSpPr>
        <p:spPr>
          <a:xfrm>
            <a:off x="6172200" y="1394301"/>
            <a:ext cx="5181600" cy="448891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9D997956-04A4-492B-865C-089159D745B5}"/>
              </a:ext>
            </a:extLst>
          </p:cNvPr>
          <p:cNvSpPr>
            <a:spLocks noGrp="1"/>
          </p:cNvSpPr>
          <p:nvPr>
            <p:ph type="ftr" sz="quarter" idx="10"/>
          </p:nvPr>
        </p:nvSpPr>
        <p:spPr/>
        <p:txBody>
          <a:bodyPr/>
          <a:lstStyle/>
          <a:p>
            <a:endParaRPr lang="cs-CZ"/>
          </a:p>
        </p:txBody>
      </p:sp>
      <p:sp>
        <p:nvSpPr>
          <p:cNvPr id="9" name="Zástupný symbol pro číslo snímku 8">
            <a:extLst>
              <a:ext uri="{FF2B5EF4-FFF2-40B4-BE49-F238E27FC236}">
                <a16:creationId xmlns:a16="http://schemas.microsoft.com/office/drawing/2014/main" id="{A63D511B-B5A7-408E-B07D-E9AB4EA0770B}"/>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287342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6A59724A-8142-41A6-AE78-E1F6281040A0}"/>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a:extLst>
              <a:ext uri="{FF2B5EF4-FFF2-40B4-BE49-F238E27FC236}">
                <a16:creationId xmlns:a16="http://schemas.microsoft.com/office/drawing/2014/main" id="{2C263908-2D8E-4397-B245-CDADAD404866}"/>
              </a:ext>
            </a:extLst>
          </p:cNvPr>
          <p:cNvSpPr>
            <a:spLocks noGrp="1"/>
          </p:cNvSpPr>
          <p:nvPr>
            <p:ph type="title" hasCustomPrompt="1"/>
          </p:nvPr>
        </p:nvSpPr>
        <p:spPr>
          <a:xfrm>
            <a:off x="838200" y="365126"/>
            <a:ext cx="10515600" cy="756308"/>
          </a:xfrm>
        </p:spPr>
        <p:txBody>
          <a:bodyPr anchor="t"/>
          <a:lstStyle>
            <a:lvl1pPr>
              <a:defRPr/>
            </a:lvl1pPr>
          </a:lstStyle>
          <a:p>
            <a:r>
              <a:rPr lang="cs-CZ" dirty="0"/>
              <a:t>Kliknutím vložíte nadpis</a:t>
            </a:r>
          </a:p>
        </p:txBody>
      </p:sp>
      <p:sp>
        <p:nvSpPr>
          <p:cNvPr id="7" name="Zástupný symbol pro zápatí 6">
            <a:extLst>
              <a:ext uri="{FF2B5EF4-FFF2-40B4-BE49-F238E27FC236}">
                <a16:creationId xmlns:a16="http://schemas.microsoft.com/office/drawing/2014/main" id="{CB50C834-CC67-4D15-8942-33178A686958}"/>
              </a:ext>
            </a:extLst>
          </p:cNvPr>
          <p:cNvSpPr>
            <a:spLocks noGrp="1"/>
          </p:cNvSpPr>
          <p:nvPr>
            <p:ph type="ftr" sz="quarter" idx="10"/>
          </p:nvPr>
        </p:nvSpPr>
        <p:spPr/>
        <p:txBody>
          <a:bodyPr/>
          <a:lstStyle/>
          <a:p>
            <a:endParaRPr lang="cs-CZ"/>
          </a:p>
        </p:txBody>
      </p:sp>
      <p:sp>
        <p:nvSpPr>
          <p:cNvPr id="8" name="Zástupný symbol pro číslo snímku 7">
            <a:extLst>
              <a:ext uri="{FF2B5EF4-FFF2-40B4-BE49-F238E27FC236}">
                <a16:creationId xmlns:a16="http://schemas.microsoft.com/office/drawing/2014/main" id="{A21EE5B4-9AB7-48A1-9F80-86BC0103218D}"/>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12024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rázdné">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C2AE5670-E46B-4FAD-BEF9-D372E7CE38EA}"/>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zápatí 9">
            <a:extLst>
              <a:ext uri="{FF2B5EF4-FFF2-40B4-BE49-F238E27FC236}">
                <a16:creationId xmlns:a16="http://schemas.microsoft.com/office/drawing/2014/main" id="{0FFE8153-9F50-402E-901B-2142C939C555}"/>
              </a:ext>
            </a:extLst>
          </p:cNvPr>
          <p:cNvSpPr>
            <a:spLocks noGrp="1"/>
          </p:cNvSpPr>
          <p:nvPr>
            <p:ph type="ftr" sz="quarter" idx="10"/>
          </p:nvPr>
        </p:nvSpPr>
        <p:spPr/>
        <p:txBody>
          <a:bodyPr/>
          <a:lstStyle/>
          <a:p>
            <a:endParaRPr lang="cs-CZ"/>
          </a:p>
        </p:txBody>
      </p:sp>
      <p:sp>
        <p:nvSpPr>
          <p:cNvPr id="11" name="Zástupný symbol pro číslo snímku 10">
            <a:extLst>
              <a:ext uri="{FF2B5EF4-FFF2-40B4-BE49-F238E27FC236}">
                <a16:creationId xmlns:a16="http://schemas.microsoft.com/office/drawing/2014/main" id="{9412476B-32CF-44E9-BD59-8EDEF4A5FE0B}"/>
              </a:ext>
            </a:extLst>
          </p:cNvPr>
          <p:cNvSpPr>
            <a:spLocks noGrp="1"/>
          </p:cNvSpPr>
          <p:nvPr>
            <p:ph type="sldNum" sz="quarter" idx="11"/>
          </p:nvPr>
        </p:nvSpPr>
        <p:spPr/>
        <p:txBody>
          <a:bodyPr/>
          <a:lstStyle/>
          <a:p>
            <a:fld id="{89B9A739-6223-4FC1-9509-9284FA08C588}" type="slidenum">
              <a:rPr lang="cs-CZ" smtClean="0"/>
              <a:t>‹#›</a:t>
            </a:fld>
            <a:endParaRPr lang="cs-CZ"/>
          </a:p>
        </p:txBody>
      </p:sp>
    </p:spTree>
    <p:extLst>
      <p:ext uri="{BB962C8B-B14F-4D97-AF65-F5344CB8AC3E}">
        <p14:creationId xmlns:p14="http://schemas.microsoft.com/office/powerpoint/2010/main" val="146340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alerie">
    <p:spTree>
      <p:nvGrpSpPr>
        <p:cNvPr id="1" name=""/>
        <p:cNvGrpSpPr/>
        <p:nvPr/>
      </p:nvGrpSpPr>
      <p:grpSpPr>
        <a:xfrm>
          <a:off x="0" y="0"/>
          <a:ext cx="0" cy="0"/>
          <a:chOff x="0" y="0"/>
          <a:chExt cx="0" cy="0"/>
        </a:xfrm>
      </p:grpSpPr>
      <p:sp>
        <p:nvSpPr>
          <p:cNvPr id="13" name="Obdélník 12">
            <a:extLst>
              <a:ext uri="{FF2B5EF4-FFF2-40B4-BE49-F238E27FC236}">
                <a16:creationId xmlns:a16="http://schemas.microsoft.com/office/drawing/2014/main" id="{C2AE5670-E46B-4FAD-BEF9-D372E7CE38EA}"/>
              </a:ext>
            </a:extLst>
          </p:cNvPr>
          <p:cNvSpPr/>
          <p:nvPr/>
        </p:nvSpPr>
        <p:spPr>
          <a:xfrm>
            <a:off x="0" y="6176963"/>
            <a:ext cx="12192000" cy="681037"/>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zápatí 9">
            <a:extLst>
              <a:ext uri="{FF2B5EF4-FFF2-40B4-BE49-F238E27FC236}">
                <a16:creationId xmlns:a16="http://schemas.microsoft.com/office/drawing/2014/main" id="{0FFE8153-9F50-402E-901B-2142C939C555}"/>
              </a:ext>
            </a:extLst>
          </p:cNvPr>
          <p:cNvSpPr>
            <a:spLocks noGrp="1"/>
          </p:cNvSpPr>
          <p:nvPr>
            <p:ph type="ftr" sz="quarter" idx="10"/>
          </p:nvPr>
        </p:nvSpPr>
        <p:spPr/>
        <p:txBody>
          <a:bodyPr/>
          <a:lstStyle/>
          <a:p>
            <a:endParaRPr lang="cs-CZ"/>
          </a:p>
        </p:txBody>
      </p:sp>
      <p:sp>
        <p:nvSpPr>
          <p:cNvPr id="11" name="Zástupný symbol pro číslo snímku 10">
            <a:extLst>
              <a:ext uri="{FF2B5EF4-FFF2-40B4-BE49-F238E27FC236}">
                <a16:creationId xmlns:a16="http://schemas.microsoft.com/office/drawing/2014/main" id="{9412476B-32CF-44E9-BD59-8EDEF4A5FE0B}"/>
              </a:ext>
            </a:extLst>
          </p:cNvPr>
          <p:cNvSpPr>
            <a:spLocks noGrp="1"/>
          </p:cNvSpPr>
          <p:nvPr>
            <p:ph type="sldNum" sz="quarter" idx="11"/>
          </p:nvPr>
        </p:nvSpPr>
        <p:spPr/>
        <p:txBody>
          <a:bodyPr/>
          <a:lstStyle/>
          <a:p>
            <a:fld id="{89B9A739-6223-4FC1-9509-9284FA08C588}" type="slidenum">
              <a:rPr lang="cs-CZ" smtClean="0"/>
              <a:t>‹#›</a:t>
            </a:fld>
            <a:endParaRPr lang="cs-CZ"/>
          </a:p>
        </p:txBody>
      </p:sp>
      <p:sp>
        <p:nvSpPr>
          <p:cNvPr id="3" name="Zástupný symbol obrázku 2">
            <a:extLst>
              <a:ext uri="{FF2B5EF4-FFF2-40B4-BE49-F238E27FC236}">
                <a16:creationId xmlns:a16="http://schemas.microsoft.com/office/drawing/2014/main" id="{ADA6AA7C-22FA-456B-AEF3-841F0E099B39}"/>
              </a:ext>
            </a:extLst>
          </p:cNvPr>
          <p:cNvSpPr>
            <a:spLocks noGrp="1"/>
          </p:cNvSpPr>
          <p:nvPr>
            <p:ph type="pic" sz="quarter" idx="12"/>
          </p:nvPr>
        </p:nvSpPr>
        <p:spPr>
          <a:xfrm>
            <a:off x="717432" y="577850"/>
            <a:ext cx="4797212" cy="2708543"/>
          </a:xfrm>
        </p:spPr>
        <p:txBody>
          <a:bodyPr/>
          <a:lstStyle>
            <a:lvl1pPr marL="0" indent="0" algn="ctr">
              <a:buNone/>
              <a:defRPr/>
            </a:lvl1pPr>
          </a:lstStyle>
          <a:p>
            <a:r>
              <a:rPr lang="cs-CZ"/>
              <a:t>Kliknutím na ikonu přidáte obrázek.</a:t>
            </a:r>
          </a:p>
        </p:txBody>
      </p:sp>
      <p:sp>
        <p:nvSpPr>
          <p:cNvPr id="7" name="Zástupný symbol obrázku 2">
            <a:extLst>
              <a:ext uri="{FF2B5EF4-FFF2-40B4-BE49-F238E27FC236}">
                <a16:creationId xmlns:a16="http://schemas.microsoft.com/office/drawing/2014/main" id="{E6EF555B-D212-4788-B60C-9E0C3C185776}"/>
              </a:ext>
            </a:extLst>
          </p:cNvPr>
          <p:cNvSpPr>
            <a:spLocks noGrp="1"/>
          </p:cNvSpPr>
          <p:nvPr>
            <p:ph type="pic" sz="quarter" idx="13"/>
          </p:nvPr>
        </p:nvSpPr>
        <p:spPr>
          <a:xfrm>
            <a:off x="5656472" y="577850"/>
            <a:ext cx="6043404" cy="5253607"/>
          </a:xfrm>
        </p:spPr>
        <p:txBody>
          <a:bodyPr/>
          <a:lstStyle>
            <a:lvl1pPr marL="0" indent="0" algn="ctr">
              <a:buNone/>
              <a:defRPr/>
            </a:lvl1pPr>
          </a:lstStyle>
          <a:p>
            <a:r>
              <a:rPr lang="cs-CZ"/>
              <a:t>Kliknutím na ikonu přidáte obrázek.</a:t>
            </a:r>
          </a:p>
        </p:txBody>
      </p:sp>
      <p:sp>
        <p:nvSpPr>
          <p:cNvPr id="16" name="Zástupný symbol obrázku 2">
            <a:extLst>
              <a:ext uri="{FF2B5EF4-FFF2-40B4-BE49-F238E27FC236}">
                <a16:creationId xmlns:a16="http://schemas.microsoft.com/office/drawing/2014/main" id="{B43D41BB-3863-4EFD-AAC0-EE36CF1B3052}"/>
              </a:ext>
            </a:extLst>
          </p:cNvPr>
          <p:cNvSpPr>
            <a:spLocks noGrp="1"/>
          </p:cNvSpPr>
          <p:nvPr>
            <p:ph type="pic" sz="quarter" idx="16"/>
          </p:nvPr>
        </p:nvSpPr>
        <p:spPr>
          <a:xfrm>
            <a:off x="717433" y="3422920"/>
            <a:ext cx="2327692" cy="2408537"/>
          </a:xfrm>
        </p:spPr>
        <p:txBody>
          <a:bodyPr/>
          <a:lstStyle>
            <a:lvl1pPr marL="0" indent="0" algn="ctr">
              <a:buNone/>
              <a:defRPr/>
            </a:lvl1pPr>
          </a:lstStyle>
          <a:p>
            <a:r>
              <a:rPr lang="cs-CZ"/>
              <a:t>Kliknutím na ikonu přidáte obrázek.</a:t>
            </a:r>
          </a:p>
        </p:txBody>
      </p:sp>
      <p:sp>
        <p:nvSpPr>
          <p:cNvPr id="17" name="Zástupný symbol obrázku 2">
            <a:extLst>
              <a:ext uri="{FF2B5EF4-FFF2-40B4-BE49-F238E27FC236}">
                <a16:creationId xmlns:a16="http://schemas.microsoft.com/office/drawing/2014/main" id="{CF5BB52A-669D-47D6-9E5B-000EB1349132}"/>
              </a:ext>
            </a:extLst>
          </p:cNvPr>
          <p:cNvSpPr>
            <a:spLocks noGrp="1"/>
          </p:cNvSpPr>
          <p:nvPr>
            <p:ph type="pic" sz="quarter" idx="17"/>
          </p:nvPr>
        </p:nvSpPr>
        <p:spPr>
          <a:xfrm>
            <a:off x="3186952" y="3422919"/>
            <a:ext cx="2327692" cy="2408537"/>
          </a:xfrm>
        </p:spPr>
        <p:txBody>
          <a:bodyPr/>
          <a:lstStyle>
            <a:lvl1pPr marL="0" indent="0" algn="ctr">
              <a:buNone/>
              <a:defRPr/>
            </a:lvl1pPr>
          </a:lstStyle>
          <a:p>
            <a:r>
              <a:rPr lang="cs-CZ"/>
              <a:t>Kliknutím na ikonu přidáte obrázek.</a:t>
            </a:r>
          </a:p>
        </p:txBody>
      </p:sp>
    </p:spTree>
    <p:extLst>
      <p:ext uri="{BB962C8B-B14F-4D97-AF65-F5344CB8AC3E}">
        <p14:creationId xmlns:p14="http://schemas.microsoft.com/office/powerpoint/2010/main" val="1841005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ogo MUNI">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1D6C39EC-9967-423C-AF20-9ED8940686A5}"/>
              </a:ext>
            </a:extLst>
          </p:cNvPr>
          <p:cNvSpPr/>
          <p:nvPr/>
        </p:nvSpPr>
        <p:spPr>
          <a:xfrm>
            <a:off x="0" y="0"/>
            <a:ext cx="12191999" cy="6858000"/>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ok 3">
            <a:extLst>
              <a:ext uri="{FF2B5EF4-FFF2-40B4-BE49-F238E27FC236}">
                <a16:creationId xmlns:a16="http://schemas.microsoft.com/office/drawing/2014/main" id="{915017CB-A70D-9642-A440-83B44E9FA5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7317" y="2717010"/>
            <a:ext cx="4977364" cy="1423979"/>
          </a:xfrm>
          <a:prstGeom prst="rect">
            <a:avLst/>
          </a:prstGeom>
        </p:spPr>
      </p:pic>
    </p:spTree>
    <p:extLst>
      <p:ext uri="{BB962C8B-B14F-4D97-AF65-F5344CB8AC3E}">
        <p14:creationId xmlns:p14="http://schemas.microsoft.com/office/powerpoint/2010/main" val="255623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Symbol M">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1D6C39EC-9967-423C-AF20-9ED8940686A5}"/>
              </a:ext>
            </a:extLst>
          </p:cNvPr>
          <p:cNvSpPr/>
          <p:nvPr/>
        </p:nvSpPr>
        <p:spPr>
          <a:xfrm>
            <a:off x="0" y="0"/>
            <a:ext cx="12191999" cy="6858000"/>
          </a:xfrm>
          <a:prstGeom prst="rect">
            <a:avLst/>
          </a:prstGeom>
          <a:solidFill>
            <a:srgbClr val="00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ok 3">
            <a:extLst>
              <a:ext uri="{FF2B5EF4-FFF2-40B4-BE49-F238E27FC236}">
                <a16:creationId xmlns:a16="http://schemas.microsoft.com/office/drawing/2014/main" id="{D30FD3D9-B397-6043-A7EB-8F196F839C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6767" y="977741"/>
            <a:ext cx="3623735" cy="4965859"/>
          </a:xfrm>
          <a:prstGeom prst="rect">
            <a:avLst/>
          </a:prstGeom>
        </p:spPr>
      </p:pic>
    </p:spTree>
    <p:extLst>
      <p:ext uri="{BB962C8B-B14F-4D97-AF65-F5344CB8AC3E}">
        <p14:creationId xmlns:p14="http://schemas.microsoft.com/office/powerpoint/2010/main" val="28881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51BF1FC-03B7-4A0B-ABC8-C4894B3F05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B93FC6D6-A20F-4CBD-B0B5-BCBAF4FBB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D02BEF99-0ECB-4CB0-A7C8-9CB0CAF1F226}"/>
              </a:ext>
            </a:extLst>
          </p:cNvPr>
          <p:cNvSpPr>
            <a:spLocks noGrp="1"/>
          </p:cNvSpPr>
          <p:nvPr>
            <p:ph type="ftr" sz="quarter" idx="3"/>
          </p:nvPr>
        </p:nvSpPr>
        <p:spPr>
          <a:xfrm>
            <a:off x="717433" y="6356350"/>
            <a:ext cx="4114800" cy="365125"/>
          </a:xfrm>
          <a:prstGeom prst="rect">
            <a:avLst/>
          </a:prstGeom>
        </p:spPr>
        <p:txBody>
          <a:bodyPr vert="horz" lIns="91440" tIns="45720" rIns="91440" bIns="45720" rtlCol="0" anchor="ctr"/>
          <a:lstStyle>
            <a:lvl1pPr algn="l">
              <a:defRPr sz="1600">
                <a:solidFill>
                  <a:schemeClr val="bg1"/>
                </a:solidFill>
                <a:latin typeface="Muni Bold" panose="00000500000000000000" pitchFamily="2" charset="-18"/>
              </a:defRPr>
            </a:lvl1pPr>
          </a:lstStyle>
          <a:p>
            <a:endParaRPr lang="cs-CZ"/>
          </a:p>
        </p:txBody>
      </p:sp>
      <p:sp>
        <p:nvSpPr>
          <p:cNvPr id="6" name="Zástupný symbol pro číslo snímku 5">
            <a:extLst>
              <a:ext uri="{FF2B5EF4-FFF2-40B4-BE49-F238E27FC236}">
                <a16:creationId xmlns:a16="http://schemas.microsoft.com/office/drawing/2014/main" id="{D4BB64C3-505F-4769-86D8-D266149F26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bg1"/>
                </a:solidFill>
                <a:latin typeface="Muni Bold" panose="00000500000000000000" pitchFamily="2" charset="-18"/>
              </a:defRPr>
            </a:lvl1pPr>
          </a:lstStyle>
          <a:p>
            <a:fld id="{89B9A739-6223-4FC1-9509-9284FA08C588}" type="slidenum">
              <a:rPr lang="cs-CZ" smtClean="0"/>
              <a:t>‹#›</a:t>
            </a:fld>
            <a:endParaRPr lang="cs-CZ"/>
          </a:p>
        </p:txBody>
      </p:sp>
    </p:spTree>
    <p:extLst>
      <p:ext uri="{BB962C8B-B14F-4D97-AF65-F5344CB8AC3E}">
        <p14:creationId xmlns:p14="http://schemas.microsoft.com/office/powerpoint/2010/main" val="271914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b="1" kern="1200">
          <a:solidFill>
            <a:srgbClr val="0000DC"/>
          </a:solidFill>
          <a:latin typeface="+mj-lt"/>
          <a:ea typeface="+mj-ea"/>
          <a:cs typeface="+mj-cs"/>
        </a:defRPr>
      </a:lvl1pPr>
    </p:titleStyle>
    <p:bodyStyle>
      <a:lvl1pPr marL="457200" indent="-457200" algn="l" defTabSz="914400" rtl="0" eaLnBrk="1" latinLnBrk="0" hangingPunct="1">
        <a:lnSpc>
          <a:spcPct val="90000"/>
        </a:lnSpc>
        <a:spcBef>
          <a:spcPts val="1000"/>
        </a:spcBef>
        <a:buClr>
          <a:srgbClr val="0000DC"/>
        </a:buClr>
        <a:buFont typeface="Arial" panose="020B0604020202020204" pitchFamily="34" charset="0"/>
        <a:buChar char="̶"/>
        <a:defRPr sz="28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Clr>
          <a:srgbClr val="0000DC"/>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0000DC"/>
        </a:buClr>
        <a:buFont typeface="Arial" panose="020B0604020202020204" pitchFamily="34" charset="0"/>
        <a:buChar char="̶"/>
        <a:defRPr sz="20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rgbClr val="0000DC"/>
        </a:buClr>
        <a:buFont typeface="Arial" panose="020B0604020202020204" pitchFamily="34" charset="0"/>
        <a:buChar char="̶"/>
        <a:defRPr sz="1800" kern="1200">
          <a:solidFill>
            <a:schemeClr val="tx1"/>
          </a:solidFill>
          <a:latin typeface="+mn-lt"/>
          <a:ea typeface="+mn-ea"/>
          <a:cs typeface="+mn-cs"/>
        </a:defRPr>
      </a:lvl4pPr>
      <a:lvl5pPr marL="2114550" indent="-285750" algn="l" defTabSz="914400" rtl="0" eaLnBrk="1" latinLnBrk="0" hangingPunct="1">
        <a:lnSpc>
          <a:spcPct val="90000"/>
        </a:lnSpc>
        <a:spcBef>
          <a:spcPts val="500"/>
        </a:spcBef>
        <a:buClr>
          <a:srgbClr val="0000DC"/>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FA5FF8-380B-4A10-81E3-B61FC20FBDB1}"/>
              </a:ext>
            </a:extLst>
          </p:cNvPr>
          <p:cNvSpPr>
            <a:spLocks noGrp="1"/>
          </p:cNvSpPr>
          <p:nvPr>
            <p:ph type="ctrTitle"/>
          </p:nvPr>
        </p:nvSpPr>
        <p:spPr/>
        <p:txBody>
          <a:bodyPr>
            <a:normAutofit fontScale="90000"/>
          </a:bodyPr>
          <a:lstStyle/>
          <a:p>
            <a:r>
              <a:rPr lang="cs-CZ" dirty="0"/>
              <a:t>Úvod, základní koncepty, pojmy, problémy</a:t>
            </a:r>
          </a:p>
        </p:txBody>
      </p:sp>
      <p:sp>
        <p:nvSpPr>
          <p:cNvPr id="3" name="Podnadpis 2">
            <a:extLst>
              <a:ext uri="{FF2B5EF4-FFF2-40B4-BE49-F238E27FC236}">
                <a16:creationId xmlns:a16="http://schemas.microsoft.com/office/drawing/2014/main" id="{F1BD2C40-F5E5-4D95-8D45-FE927A40F850}"/>
              </a:ext>
            </a:extLst>
          </p:cNvPr>
          <p:cNvSpPr>
            <a:spLocks noGrp="1"/>
          </p:cNvSpPr>
          <p:nvPr>
            <p:ph type="subTitle" idx="1"/>
          </p:nvPr>
        </p:nvSpPr>
        <p:spPr/>
        <p:txBody>
          <a:bodyPr/>
          <a:lstStyle/>
          <a:p>
            <a:r>
              <a:rPr lang="cs-CZ" dirty="0"/>
              <a:t>Etika a ochrana dat v byznysovém prostředí</a:t>
            </a:r>
          </a:p>
          <a:p>
            <a:r>
              <a:rPr lang="cs-CZ" dirty="0"/>
              <a:t>RNDr. Michal Černý, Ph.D.</a:t>
            </a:r>
          </a:p>
        </p:txBody>
      </p:sp>
    </p:spTree>
    <p:extLst>
      <p:ext uri="{BB962C8B-B14F-4D97-AF65-F5344CB8AC3E}">
        <p14:creationId xmlns:p14="http://schemas.microsoft.com/office/powerpoint/2010/main" val="23602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7DFFE-1677-4B33-AF21-37E25008BE3D}"/>
              </a:ext>
            </a:extLst>
          </p:cNvPr>
          <p:cNvSpPr>
            <a:spLocks noGrp="1"/>
          </p:cNvSpPr>
          <p:nvPr>
            <p:ph type="title"/>
          </p:nvPr>
        </p:nvSpPr>
        <p:spPr/>
        <p:txBody>
          <a:bodyPr/>
          <a:lstStyle/>
          <a:p>
            <a:r>
              <a:rPr lang="cs-CZ" dirty="0"/>
              <a:t>Etika</a:t>
            </a:r>
          </a:p>
        </p:txBody>
      </p:sp>
      <p:sp>
        <p:nvSpPr>
          <p:cNvPr id="3" name="Zástupný obsah 2">
            <a:extLst>
              <a:ext uri="{FF2B5EF4-FFF2-40B4-BE49-F238E27FC236}">
                <a16:creationId xmlns:a16="http://schemas.microsoft.com/office/drawing/2014/main" id="{0AD786AA-0FE2-4AE2-8879-0D2C694C74B3}"/>
              </a:ext>
            </a:extLst>
          </p:cNvPr>
          <p:cNvSpPr>
            <a:spLocks noGrp="1"/>
          </p:cNvSpPr>
          <p:nvPr>
            <p:ph idx="1"/>
          </p:nvPr>
        </p:nvSpPr>
        <p:spPr/>
        <p:txBody>
          <a:bodyPr/>
          <a:lstStyle/>
          <a:p>
            <a:r>
              <a:rPr lang="cs-CZ" dirty="0"/>
              <a:t>Řečtina nerozlišuje mezi etikou a morálkou (</a:t>
            </a:r>
            <a:r>
              <a:rPr lang="el-GR" b="0" i="0" dirty="0" err="1">
                <a:solidFill>
                  <a:srgbClr val="202122"/>
                </a:solidFill>
                <a:effectLst/>
                <a:latin typeface="Arial" panose="020B0604020202020204" pitchFamily="34" charset="0"/>
              </a:rPr>
              <a:t>εθος</a:t>
            </a:r>
            <a:r>
              <a:rPr lang="cs-CZ" b="0" i="0" dirty="0">
                <a:solidFill>
                  <a:srgbClr val="202122"/>
                </a:solidFill>
                <a:effectLst/>
                <a:latin typeface="Arial" panose="020B0604020202020204" pitchFamily="34" charset="0"/>
              </a:rPr>
              <a:t>)</a:t>
            </a:r>
          </a:p>
          <a:p>
            <a:r>
              <a:rPr lang="el-GR" b="0" i="0" dirty="0" err="1">
                <a:solidFill>
                  <a:srgbClr val="202122"/>
                </a:solidFill>
                <a:effectLst/>
                <a:latin typeface="Arial" panose="020B0604020202020204" pitchFamily="34" charset="0"/>
              </a:rPr>
              <a:t>Εθος</a:t>
            </a:r>
            <a:r>
              <a:rPr lang="cs-CZ" dirty="0">
                <a:solidFill>
                  <a:srgbClr val="202122"/>
                </a:solidFill>
                <a:latin typeface="Arial" panose="020B0604020202020204" pitchFamily="34" charset="0"/>
              </a:rPr>
              <a:t> j soubor ideálů chování</a:t>
            </a:r>
          </a:p>
          <a:p>
            <a:r>
              <a:rPr lang="cs-CZ" dirty="0">
                <a:solidFill>
                  <a:srgbClr val="202122"/>
                </a:solidFill>
                <a:latin typeface="Arial" panose="020B0604020202020204" pitchFamily="34" charset="0"/>
              </a:rPr>
              <a:t>Eticky se tedy chová ten, jehož jednání je v souladu s obecnou normou</a:t>
            </a:r>
          </a:p>
          <a:p>
            <a:r>
              <a:rPr lang="cs-CZ" dirty="0">
                <a:solidFill>
                  <a:srgbClr val="202122"/>
                </a:solidFill>
                <a:latin typeface="Arial" panose="020B0604020202020204" pitchFamily="34" charset="0"/>
              </a:rPr>
              <a:t>V moderním slova smyslu: etika je kritickou reflexí jednání.</a:t>
            </a:r>
          </a:p>
          <a:p>
            <a:r>
              <a:rPr lang="cs-CZ" dirty="0">
                <a:solidFill>
                  <a:srgbClr val="202122"/>
                </a:solidFill>
                <a:latin typeface="Arial" panose="020B0604020202020204" pitchFamily="34" charset="0"/>
              </a:rPr>
              <a:t>Základní otázkou tedy je – co je to dobro a jak je možné jednat dobře.</a:t>
            </a:r>
            <a:endParaRPr lang="cs-CZ" dirty="0"/>
          </a:p>
        </p:txBody>
      </p:sp>
    </p:spTree>
    <p:extLst>
      <p:ext uri="{BB962C8B-B14F-4D97-AF65-F5344CB8AC3E}">
        <p14:creationId xmlns:p14="http://schemas.microsoft.com/office/powerpoint/2010/main" val="321179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9341D0-122A-4286-BB3F-9275A622C4F1}"/>
              </a:ext>
            </a:extLst>
          </p:cNvPr>
          <p:cNvSpPr>
            <a:spLocks noGrp="1"/>
          </p:cNvSpPr>
          <p:nvPr>
            <p:ph type="title"/>
          </p:nvPr>
        </p:nvSpPr>
        <p:spPr/>
        <p:txBody>
          <a:bodyPr/>
          <a:lstStyle/>
          <a:p>
            <a:r>
              <a:rPr lang="cs-CZ" dirty="0"/>
              <a:t>Normativní etika</a:t>
            </a:r>
          </a:p>
        </p:txBody>
      </p:sp>
      <p:sp>
        <p:nvSpPr>
          <p:cNvPr id="3" name="Zástupný obsah 2">
            <a:extLst>
              <a:ext uri="{FF2B5EF4-FFF2-40B4-BE49-F238E27FC236}">
                <a16:creationId xmlns:a16="http://schemas.microsoft.com/office/drawing/2014/main" id="{56DF2D70-AC6E-4290-AA6F-21610710F5B7}"/>
              </a:ext>
            </a:extLst>
          </p:cNvPr>
          <p:cNvSpPr>
            <a:spLocks noGrp="1"/>
          </p:cNvSpPr>
          <p:nvPr>
            <p:ph idx="1"/>
          </p:nvPr>
        </p:nvSpPr>
        <p:spPr/>
        <p:txBody>
          <a:bodyPr/>
          <a:lstStyle/>
          <a:p>
            <a:r>
              <a:rPr lang="cs-CZ" dirty="0"/>
              <a:t>Co by člověk měl dělat?</a:t>
            </a:r>
          </a:p>
          <a:p>
            <a:r>
              <a:rPr lang="cs-CZ" dirty="0"/>
              <a:t>Jaké jsou správné hodnoty?</a:t>
            </a:r>
          </a:p>
          <a:p>
            <a:endParaRPr lang="cs-CZ" dirty="0"/>
          </a:p>
          <a:p>
            <a:r>
              <a:rPr lang="cs-CZ" b="1" dirty="0"/>
              <a:t>Kantův kategorický imperativ</a:t>
            </a:r>
            <a:r>
              <a:rPr lang="cs-CZ" dirty="0"/>
              <a:t>:</a:t>
            </a:r>
          </a:p>
          <a:p>
            <a:pPr lvl="1"/>
            <a:r>
              <a:rPr lang="cs-CZ" b="0" i="1" dirty="0">
                <a:solidFill>
                  <a:srgbClr val="202122"/>
                </a:solidFill>
                <a:effectLst/>
                <a:latin typeface="Arial" panose="020B0604020202020204" pitchFamily="34" charset="0"/>
              </a:rPr>
              <a:t>Jednej jen podle té maximy, od níž můžeš zároveň chtít, aby se stala obecným zákonem.</a:t>
            </a:r>
          </a:p>
          <a:p>
            <a:pPr lvl="1"/>
            <a:r>
              <a:rPr lang="cs-CZ" b="0" i="1" dirty="0">
                <a:solidFill>
                  <a:srgbClr val="202122"/>
                </a:solidFill>
                <a:effectLst/>
                <a:latin typeface="Arial" panose="020B0604020202020204" pitchFamily="34" charset="0"/>
              </a:rPr>
              <a:t>Jednej tak, abys používal lidství jak ve své osobě, tak i v osobě každého druhého vždy zároveň jako účel a nikdy pouze jako prostředek</a:t>
            </a:r>
            <a:r>
              <a:rPr lang="cs-CZ" i="1" dirty="0">
                <a:solidFill>
                  <a:srgbClr val="202122"/>
                </a:solidFill>
                <a:latin typeface="Arial" panose="020B0604020202020204" pitchFamily="34" charset="0"/>
              </a:rPr>
              <a:t>.</a:t>
            </a:r>
            <a:endParaRPr lang="cs-CZ" dirty="0"/>
          </a:p>
        </p:txBody>
      </p:sp>
    </p:spTree>
    <p:extLst>
      <p:ext uri="{BB962C8B-B14F-4D97-AF65-F5344CB8AC3E}">
        <p14:creationId xmlns:p14="http://schemas.microsoft.com/office/powerpoint/2010/main" val="49989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0A20E4-7828-44B5-BF39-93404CBC77ED}"/>
              </a:ext>
            </a:extLst>
          </p:cNvPr>
          <p:cNvSpPr>
            <a:spLocks noGrp="1"/>
          </p:cNvSpPr>
          <p:nvPr>
            <p:ph type="title"/>
          </p:nvPr>
        </p:nvSpPr>
        <p:spPr/>
        <p:txBody>
          <a:bodyPr/>
          <a:lstStyle/>
          <a:p>
            <a:r>
              <a:rPr lang="cs-CZ" dirty="0"/>
              <a:t>Normativní etika II</a:t>
            </a:r>
          </a:p>
        </p:txBody>
      </p:sp>
      <p:sp>
        <p:nvSpPr>
          <p:cNvPr id="3" name="Zástupný obsah 2">
            <a:extLst>
              <a:ext uri="{FF2B5EF4-FFF2-40B4-BE49-F238E27FC236}">
                <a16:creationId xmlns:a16="http://schemas.microsoft.com/office/drawing/2014/main" id="{F82C089D-CD13-4112-9602-8CCABF42C677}"/>
              </a:ext>
            </a:extLst>
          </p:cNvPr>
          <p:cNvSpPr>
            <a:spLocks noGrp="1"/>
          </p:cNvSpPr>
          <p:nvPr>
            <p:ph idx="1"/>
          </p:nvPr>
        </p:nvSpPr>
        <p:spPr/>
        <p:txBody>
          <a:bodyPr>
            <a:normAutofit fontScale="55000" lnSpcReduction="20000"/>
          </a:bodyPr>
          <a:lstStyle/>
          <a:p>
            <a:r>
              <a:rPr lang="cs-CZ" b="1" dirty="0"/>
              <a:t>Desatero</a:t>
            </a:r>
            <a:r>
              <a:rPr lang="cs-CZ" dirty="0"/>
              <a:t>:</a:t>
            </a:r>
          </a:p>
          <a:p>
            <a:pPr lvl="1"/>
            <a:r>
              <a:rPr lang="cs-CZ" dirty="0"/>
              <a:t>Já jsem Hospodin, tvůj Bůh; já jsem tě vyvedl z egyptské země, z domu otroctví. Nebudeš mít jiného boha mimo mne.</a:t>
            </a:r>
          </a:p>
          <a:p>
            <a:pPr lvl="1"/>
            <a:r>
              <a:rPr lang="cs-CZ" dirty="0"/>
              <a:t>Nezobrazíš si Boha zpodobením ničeho, co je nahoře na nebi, dole na zemi nebo ve vodách pod zemí.</a:t>
            </a:r>
          </a:p>
          <a:p>
            <a:pPr lvl="1"/>
            <a:r>
              <a:rPr lang="cs-CZ" dirty="0"/>
              <a:t>Nebudeš se ničemu takovému klanět ani tomu sloužit. Já jsem Hospodin, tvůj Bůh, Bůh žárlivě milující . Stíhám vinu otců na synech do třetího i čtvrtého pokolení těch, kteří mě nenávidí, ale prokazuji milosrdenství tisícům pokolení těch, kteří mě milují a má přikázání zachovávají.</a:t>
            </a:r>
          </a:p>
          <a:p>
            <a:pPr lvl="1"/>
            <a:r>
              <a:rPr lang="cs-CZ" dirty="0"/>
              <a:t>Nezneužiješ jména Hospodina, svého Boha. Hospodin nenechá bez trestu toho, kdo by jeho jména zneužíval.</a:t>
            </a:r>
          </a:p>
          <a:p>
            <a:pPr lvl="1"/>
            <a:r>
              <a:rPr lang="cs-CZ" dirty="0"/>
              <a:t>Pamatuj na den odpočinku, že ti má být svatý. Šest dní budeš pracovat a dělat všechnu svou práci. Ale sedmý den je den odpočinutí Hospodina, tvého Boha. Nebudeš dělat žádnou práci ani ty ani tvůj syn a tvá dcera ani tvůj otrok a tvá otrokyně ani tvé dobytče ani tvůj host, který žije v tvých branách. V šesti dnech učinil Hospodin nebe i zemi, moře a všechno, co je v nich, a sedmého dne odpočinul. Proto požehnal Hospodin den odpočinku a oddělil jej jako svatý.</a:t>
            </a:r>
          </a:p>
          <a:p>
            <a:pPr lvl="1"/>
            <a:r>
              <a:rPr lang="cs-CZ" dirty="0"/>
              <a:t>Cti svého otce i matku, abys byl dlouho živ na zemi, kterou ti dává Hospodin, tvůj Bůh.</a:t>
            </a:r>
          </a:p>
          <a:p>
            <a:pPr lvl="1"/>
            <a:r>
              <a:rPr lang="cs-CZ" dirty="0"/>
              <a:t>Nezabiješ.</a:t>
            </a:r>
          </a:p>
          <a:p>
            <a:pPr lvl="1"/>
            <a:r>
              <a:rPr lang="cs-CZ" dirty="0"/>
              <a:t>Nesesmilníš.</a:t>
            </a:r>
          </a:p>
          <a:p>
            <a:pPr lvl="1"/>
            <a:r>
              <a:rPr lang="cs-CZ" dirty="0"/>
              <a:t>Nepokradeš.</a:t>
            </a:r>
          </a:p>
          <a:p>
            <a:pPr lvl="1"/>
            <a:r>
              <a:rPr lang="cs-CZ" dirty="0"/>
              <a:t>Nevydáš proti svému bližnímu křivé svědectví.</a:t>
            </a:r>
          </a:p>
          <a:p>
            <a:pPr lvl="1"/>
            <a:r>
              <a:rPr lang="cs-CZ" dirty="0"/>
              <a:t>Nebudeš dychtit po domě svého bližního. Nebudeš dychtit po ženě svého bližního ani po jeho otroku ani po jeho otrokyni ani po jeho býku ani po jeho oslu, vůbec po ničem, co patří tvému bližnímu.</a:t>
            </a:r>
          </a:p>
          <a:p>
            <a:r>
              <a:rPr lang="cs-CZ" b="1" dirty="0"/>
              <a:t>Ježíš</a:t>
            </a:r>
            <a:r>
              <a:rPr lang="cs-CZ" dirty="0"/>
              <a:t>: „Miluj Pána, svého Boha, celým svým srdcem, celou svou duší a celou svou myslí.' To je největší a první přikázání. Druhé je podobné: 'Miluj svého bližního jako sám sebe.‘„</a:t>
            </a:r>
          </a:p>
          <a:p>
            <a:endParaRPr lang="cs-CZ" dirty="0"/>
          </a:p>
        </p:txBody>
      </p:sp>
    </p:spTree>
    <p:extLst>
      <p:ext uri="{BB962C8B-B14F-4D97-AF65-F5344CB8AC3E}">
        <p14:creationId xmlns:p14="http://schemas.microsoft.com/office/powerpoint/2010/main" val="1871450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E56449-6F9E-4304-BD31-FBB9DF530BC7}"/>
              </a:ext>
            </a:extLst>
          </p:cNvPr>
          <p:cNvSpPr>
            <a:spLocks noGrp="1"/>
          </p:cNvSpPr>
          <p:nvPr>
            <p:ph type="title"/>
          </p:nvPr>
        </p:nvSpPr>
        <p:spPr/>
        <p:txBody>
          <a:bodyPr/>
          <a:lstStyle/>
          <a:p>
            <a:r>
              <a:rPr lang="cs-CZ" dirty="0"/>
              <a:t>Normativní etika III</a:t>
            </a:r>
          </a:p>
        </p:txBody>
      </p:sp>
      <p:sp>
        <p:nvSpPr>
          <p:cNvPr id="3" name="Zástupný obsah 2">
            <a:extLst>
              <a:ext uri="{FF2B5EF4-FFF2-40B4-BE49-F238E27FC236}">
                <a16:creationId xmlns:a16="http://schemas.microsoft.com/office/drawing/2014/main" id="{A7F269AB-BCA9-4CA3-A964-C136E188BF4C}"/>
              </a:ext>
            </a:extLst>
          </p:cNvPr>
          <p:cNvSpPr>
            <a:spLocks noGrp="1"/>
          </p:cNvSpPr>
          <p:nvPr>
            <p:ph idx="1"/>
          </p:nvPr>
        </p:nvSpPr>
        <p:spPr/>
        <p:txBody>
          <a:bodyPr/>
          <a:lstStyle/>
          <a:p>
            <a:r>
              <a:rPr lang="cs-CZ" dirty="0"/>
              <a:t>Obecně se snažíme stanovit zásady dobrého jednání, ale:</a:t>
            </a:r>
          </a:p>
          <a:p>
            <a:pPr lvl="1"/>
            <a:r>
              <a:rPr lang="cs-CZ" dirty="0"/>
              <a:t>Je možné takové zásady nalézt univerzálně? Odkud se vezmou?</a:t>
            </a:r>
          </a:p>
          <a:p>
            <a:pPr lvl="1"/>
            <a:r>
              <a:rPr lang="cs-CZ" dirty="0"/>
              <a:t>Jsou ale konstruovány čistě kulturně?</a:t>
            </a:r>
          </a:p>
          <a:p>
            <a:pPr lvl="1"/>
            <a:r>
              <a:rPr lang="cs-CZ" dirty="0"/>
              <a:t>Je možné nalézt zásady, podle kterých se lze řídit vždy a nejsou příliš obecné?</a:t>
            </a:r>
          </a:p>
          <a:p>
            <a:pPr lvl="1"/>
            <a:r>
              <a:rPr lang="cs-CZ" dirty="0"/>
              <a:t>Není pak celé naše konání hodně mechanické?</a:t>
            </a:r>
          </a:p>
          <a:p>
            <a:pPr lvl="1"/>
            <a:r>
              <a:rPr lang="cs-CZ" dirty="0"/>
              <a:t>Lze je vůbec dodržet?</a:t>
            </a:r>
          </a:p>
          <a:p>
            <a:pPr lvl="1"/>
            <a:endParaRPr lang="cs-CZ" dirty="0"/>
          </a:p>
          <a:p>
            <a:r>
              <a:rPr lang="cs-CZ" dirty="0"/>
              <a:t>Co znamenají ta pravidla? Mění se nějak jejich výklad (viz Augustin)? </a:t>
            </a:r>
          </a:p>
          <a:p>
            <a:pPr lvl="1"/>
            <a:endParaRPr lang="cs-CZ" dirty="0"/>
          </a:p>
          <a:p>
            <a:endParaRPr lang="cs-CZ" dirty="0"/>
          </a:p>
        </p:txBody>
      </p:sp>
    </p:spTree>
    <p:extLst>
      <p:ext uri="{BB962C8B-B14F-4D97-AF65-F5344CB8AC3E}">
        <p14:creationId xmlns:p14="http://schemas.microsoft.com/office/powerpoint/2010/main" val="1651927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97F100-F2F6-409C-B5F2-792BD596FCFC}"/>
              </a:ext>
            </a:extLst>
          </p:cNvPr>
          <p:cNvSpPr>
            <a:spLocks noGrp="1"/>
          </p:cNvSpPr>
          <p:nvPr>
            <p:ph type="title"/>
          </p:nvPr>
        </p:nvSpPr>
        <p:spPr/>
        <p:txBody>
          <a:bodyPr/>
          <a:lstStyle/>
          <a:p>
            <a:r>
              <a:rPr lang="cs-CZ" dirty="0"/>
              <a:t>Normativní etika IV</a:t>
            </a:r>
          </a:p>
        </p:txBody>
      </p:sp>
      <p:sp>
        <p:nvSpPr>
          <p:cNvPr id="3" name="Zástupný obsah 2">
            <a:extLst>
              <a:ext uri="{FF2B5EF4-FFF2-40B4-BE49-F238E27FC236}">
                <a16:creationId xmlns:a16="http://schemas.microsoft.com/office/drawing/2014/main" id="{F3D09E87-2978-418A-9596-2617E4877C5D}"/>
              </a:ext>
            </a:extLst>
          </p:cNvPr>
          <p:cNvSpPr>
            <a:spLocks noGrp="1"/>
          </p:cNvSpPr>
          <p:nvPr>
            <p:ph idx="1"/>
          </p:nvPr>
        </p:nvSpPr>
        <p:spPr/>
        <p:txBody>
          <a:bodyPr>
            <a:normAutofit fontScale="92500" lnSpcReduction="10000"/>
          </a:bodyPr>
          <a:lstStyle/>
          <a:p>
            <a:r>
              <a:rPr lang="cs-CZ" dirty="0"/>
              <a:t>Je správné zveřejnit informaci o tom, že americkému presidentovi umírá manželka na rakovinu, když on sám si to nepřeje?</a:t>
            </a:r>
          </a:p>
          <a:p>
            <a:r>
              <a:rPr lang="cs-CZ" dirty="0"/>
              <a:t>Je správné zveřejňovat fotografie z letních dovolených politiků?</a:t>
            </a:r>
          </a:p>
          <a:p>
            <a:r>
              <a:rPr lang="cs-CZ" dirty="0"/>
              <a:t>Je správné sbírat data o studiu studentů, abychom jim pomohli snížit studijní neúspěšnost?</a:t>
            </a:r>
          </a:p>
          <a:p>
            <a:r>
              <a:rPr lang="cs-CZ" dirty="0"/>
              <a:t>Je správné půjčovat v knihovně Mein Kampf?</a:t>
            </a:r>
          </a:p>
          <a:p>
            <a:r>
              <a:rPr lang="cs-CZ" dirty="0"/>
              <a:t>Je správné vydávat Mein Kampf?</a:t>
            </a:r>
          </a:p>
          <a:p>
            <a:r>
              <a:rPr lang="cs-CZ" dirty="0"/>
              <a:t>Je správné mít speciální otvírací dobu pro seniory v supermarketu?</a:t>
            </a:r>
          </a:p>
          <a:p>
            <a:r>
              <a:rPr lang="cs-CZ" dirty="0"/>
              <a:t>Je správné pracovat s personalizovanými slevami?</a:t>
            </a:r>
          </a:p>
          <a:p>
            <a:r>
              <a:rPr lang="cs-CZ" dirty="0"/>
              <a:t>…</a:t>
            </a:r>
          </a:p>
        </p:txBody>
      </p:sp>
    </p:spTree>
    <p:extLst>
      <p:ext uri="{BB962C8B-B14F-4D97-AF65-F5344CB8AC3E}">
        <p14:creationId xmlns:p14="http://schemas.microsoft.com/office/powerpoint/2010/main" val="3481120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7ADD5D-9A19-4361-9414-E1368DEFED76}"/>
              </a:ext>
            </a:extLst>
          </p:cNvPr>
          <p:cNvSpPr>
            <a:spLocks noGrp="1"/>
          </p:cNvSpPr>
          <p:nvPr>
            <p:ph type="title"/>
          </p:nvPr>
        </p:nvSpPr>
        <p:spPr/>
        <p:txBody>
          <a:bodyPr/>
          <a:lstStyle/>
          <a:p>
            <a:r>
              <a:rPr lang="cs-CZ" dirty="0"/>
              <a:t>Teleologická etika</a:t>
            </a:r>
          </a:p>
        </p:txBody>
      </p:sp>
      <p:sp>
        <p:nvSpPr>
          <p:cNvPr id="3" name="Zástupný obsah 2">
            <a:extLst>
              <a:ext uri="{FF2B5EF4-FFF2-40B4-BE49-F238E27FC236}">
                <a16:creationId xmlns:a16="http://schemas.microsoft.com/office/drawing/2014/main" id="{8F790DD6-E3E5-471A-B317-8400D6E7C2F9}"/>
              </a:ext>
            </a:extLst>
          </p:cNvPr>
          <p:cNvSpPr>
            <a:spLocks noGrp="1"/>
          </p:cNvSpPr>
          <p:nvPr>
            <p:ph idx="1"/>
          </p:nvPr>
        </p:nvSpPr>
        <p:spPr/>
        <p:txBody>
          <a:bodyPr/>
          <a:lstStyle/>
          <a:p>
            <a:r>
              <a:rPr lang="cs-CZ" dirty="0"/>
              <a:t>Jednej vždy tak, aby tvé jednání mělo dobrý účinek!</a:t>
            </a:r>
          </a:p>
          <a:p>
            <a:r>
              <a:rPr lang="cs-CZ" dirty="0"/>
              <a:t>Po ovoci poznáte je!</a:t>
            </a:r>
          </a:p>
          <a:p>
            <a:r>
              <a:rPr lang="cs-CZ" dirty="0"/>
              <a:t>Když se kácí les, létají i třísky!</a:t>
            </a:r>
          </a:p>
          <a:p>
            <a:endParaRPr lang="cs-CZ" dirty="0"/>
          </a:p>
          <a:p>
            <a:r>
              <a:rPr lang="cs-CZ" dirty="0"/>
              <a:t>Ve skutečnosti takto konstruujeme většinu zásad, pravidel a vnitřních řádů. Snažíme se odhadnout dopady kroků a rozhodujeme se podle nich.</a:t>
            </a:r>
          </a:p>
          <a:p>
            <a:r>
              <a:rPr lang="cs-CZ" dirty="0"/>
              <a:t>Pro teleologickou etiku je důležitý výsledek, nikoli cesta k němu.</a:t>
            </a:r>
          </a:p>
        </p:txBody>
      </p:sp>
    </p:spTree>
    <p:extLst>
      <p:ext uri="{BB962C8B-B14F-4D97-AF65-F5344CB8AC3E}">
        <p14:creationId xmlns:p14="http://schemas.microsoft.com/office/powerpoint/2010/main" val="1243855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693A6A-F6EB-4F59-9618-F3BAB234F792}"/>
              </a:ext>
            </a:extLst>
          </p:cNvPr>
          <p:cNvSpPr>
            <a:spLocks noGrp="1"/>
          </p:cNvSpPr>
          <p:nvPr>
            <p:ph type="title"/>
          </p:nvPr>
        </p:nvSpPr>
        <p:spPr/>
        <p:txBody>
          <a:bodyPr/>
          <a:lstStyle/>
          <a:p>
            <a:r>
              <a:rPr lang="cs-CZ" dirty="0"/>
              <a:t>Utilitaristická etika</a:t>
            </a:r>
          </a:p>
        </p:txBody>
      </p:sp>
      <p:sp>
        <p:nvSpPr>
          <p:cNvPr id="3" name="Zástupný obsah 2">
            <a:extLst>
              <a:ext uri="{FF2B5EF4-FFF2-40B4-BE49-F238E27FC236}">
                <a16:creationId xmlns:a16="http://schemas.microsoft.com/office/drawing/2014/main" id="{A754E6FB-74DF-4F86-8E9E-279209EBF019}"/>
              </a:ext>
            </a:extLst>
          </p:cNvPr>
          <p:cNvSpPr>
            <a:spLocks noGrp="1"/>
          </p:cNvSpPr>
          <p:nvPr>
            <p:ph idx="1"/>
          </p:nvPr>
        </p:nvSpPr>
        <p:spPr/>
        <p:txBody>
          <a:bodyPr/>
          <a:lstStyle/>
          <a:p>
            <a:r>
              <a:rPr lang="cs-CZ" dirty="0"/>
              <a:t>Jednej tak, aby balík libostí, převážil nad balíkem nelibostí. Peter Singer</a:t>
            </a:r>
          </a:p>
          <a:p>
            <a:r>
              <a:rPr lang="cs-CZ" dirty="0"/>
              <a:t>Aplikuje se do určité míry teleologické pravidlo – musíme umět predikovat účinky a dává se mu jasné vztažení toho, co je dobro.</a:t>
            </a:r>
          </a:p>
          <a:p>
            <a:endParaRPr lang="cs-CZ" dirty="0"/>
          </a:p>
          <a:p>
            <a:r>
              <a:rPr lang="cs-CZ" dirty="0"/>
              <a:t>Diskusní slabina – jsou závěry intuitivně přijatelné?</a:t>
            </a:r>
          </a:p>
          <a:p>
            <a:r>
              <a:rPr lang="cs-CZ" dirty="0"/>
              <a:t>Sociální slabina – závěry jsou často v rozporu se zákonem nebo mravností.</a:t>
            </a:r>
          </a:p>
        </p:txBody>
      </p:sp>
    </p:spTree>
    <p:extLst>
      <p:ext uri="{BB962C8B-B14F-4D97-AF65-F5344CB8AC3E}">
        <p14:creationId xmlns:p14="http://schemas.microsoft.com/office/powerpoint/2010/main" val="3612572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9054BC-80EA-4CC9-9B18-B3EFA4F42644}"/>
              </a:ext>
            </a:extLst>
          </p:cNvPr>
          <p:cNvSpPr>
            <a:spLocks noGrp="1"/>
          </p:cNvSpPr>
          <p:nvPr>
            <p:ph type="title"/>
          </p:nvPr>
        </p:nvSpPr>
        <p:spPr/>
        <p:txBody>
          <a:bodyPr/>
          <a:lstStyle/>
          <a:p>
            <a:r>
              <a:rPr lang="cs-CZ" dirty="0"/>
              <a:t>Etika ctností</a:t>
            </a:r>
          </a:p>
        </p:txBody>
      </p:sp>
      <p:sp>
        <p:nvSpPr>
          <p:cNvPr id="3" name="Zástupný obsah 2">
            <a:extLst>
              <a:ext uri="{FF2B5EF4-FFF2-40B4-BE49-F238E27FC236}">
                <a16:creationId xmlns:a16="http://schemas.microsoft.com/office/drawing/2014/main" id="{4B6BDB9D-7B05-43CA-A666-057FD7F7C91F}"/>
              </a:ext>
            </a:extLst>
          </p:cNvPr>
          <p:cNvSpPr>
            <a:spLocks noGrp="1"/>
          </p:cNvSpPr>
          <p:nvPr>
            <p:ph idx="1"/>
          </p:nvPr>
        </p:nvSpPr>
        <p:spPr/>
        <p:txBody>
          <a:bodyPr/>
          <a:lstStyle/>
          <a:p>
            <a:r>
              <a:rPr lang="cs-CZ" dirty="0"/>
              <a:t>Sledujeme člověka jako autonomní bytost</a:t>
            </a:r>
          </a:p>
          <a:p>
            <a:r>
              <a:rPr lang="cs-CZ" dirty="0"/>
              <a:t>Snažíme se vytvořit seznam charakteristik, které by měl mít proto, aby se choval ctnostně</a:t>
            </a:r>
          </a:p>
          <a:p>
            <a:r>
              <a:rPr lang="cs-CZ" dirty="0"/>
              <a:t>Ctnost = habituální zvyk konat dobro</a:t>
            </a:r>
          </a:p>
          <a:p>
            <a:r>
              <a:rPr lang="cs-CZ" dirty="0"/>
              <a:t>Ctnosti se pojmenovávají lépe, než pravidla, mají většinou široký akceptační rádius – spravedlnost, moudrost, statečnost a uměřenost, …</a:t>
            </a:r>
          </a:p>
          <a:p>
            <a:r>
              <a:rPr lang="cs-CZ" dirty="0"/>
              <a:t>Ale – jak takové ctnosti definovat?</a:t>
            </a:r>
          </a:p>
        </p:txBody>
      </p:sp>
    </p:spTree>
    <p:extLst>
      <p:ext uri="{BB962C8B-B14F-4D97-AF65-F5344CB8AC3E}">
        <p14:creationId xmlns:p14="http://schemas.microsoft.com/office/powerpoint/2010/main" val="1769944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E07291-0D6B-479C-963E-9276CAA29E02}"/>
              </a:ext>
            </a:extLst>
          </p:cNvPr>
          <p:cNvSpPr>
            <a:spLocks noGrp="1"/>
          </p:cNvSpPr>
          <p:nvPr>
            <p:ph type="title"/>
          </p:nvPr>
        </p:nvSpPr>
        <p:spPr/>
        <p:txBody>
          <a:bodyPr/>
          <a:lstStyle/>
          <a:p>
            <a:r>
              <a:rPr lang="cs-CZ" dirty="0">
                <a:cs typeface="Arial"/>
              </a:rPr>
              <a:t>Klíčové osobnosti etiky</a:t>
            </a:r>
            <a:endParaRPr lang="cs-CZ" dirty="0"/>
          </a:p>
        </p:txBody>
      </p:sp>
      <p:sp>
        <p:nvSpPr>
          <p:cNvPr id="3" name="Zástupný obsah 2">
            <a:extLst>
              <a:ext uri="{FF2B5EF4-FFF2-40B4-BE49-F238E27FC236}">
                <a16:creationId xmlns:a16="http://schemas.microsoft.com/office/drawing/2014/main" id="{F9EA6A0E-FB49-430E-A72A-632DAFD7368E}"/>
              </a:ext>
            </a:extLst>
          </p:cNvPr>
          <p:cNvSpPr>
            <a:spLocks noGrp="1"/>
          </p:cNvSpPr>
          <p:nvPr>
            <p:ph idx="1"/>
          </p:nvPr>
        </p:nvSpPr>
        <p:spPr/>
        <p:txBody>
          <a:bodyPr vert="horz" lIns="91440" tIns="45720" rIns="91440" bIns="45720" rtlCol="0" anchor="t">
            <a:normAutofit fontScale="77500" lnSpcReduction="20000"/>
          </a:bodyPr>
          <a:lstStyle/>
          <a:p>
            <a:r>
              <a:rPr lang="cs-CZ" dirty="0">
                <a:cs typeface="Arial"/>
              </a:rPr>
              <a:t>Sokrates – co je to vlastně odvaha, spravedlnost,….?</a:t>
            </a:r>
            <a:endParaRPr lang="cs-CZ" dirty="0"/>
          </a:p>
          <a:p>
            <a:r>
              <a:rPr lang="cs-CZ" dirty="0">
                <a:cs typeface="Arial"/>
              </a:rPr>
              <a:t>Platon - vládnout mají filosofové</a:t>
            </a:r>
          </a:p>
          <a:p>
            <a:r>
              <a:rPr lang="cs-CZ" dirty="0">
                <a:cs typeface="Arial"/>
              </a:rPr>
              <a:t>Aristoteles - zlatá střední cesta</a:t>
            </a:r>
          </a:p>
          <a:p>
            <a:r>
              <a:rPr lang="cs-CZ" dirty="0">
                <a:cs typeface="Arial"/>
              </a:rPr>
              <a:t>Ježíš - milujte své nepřátele</a:t>
            </a:r>
          </a:p>
          <a:p>
            <a:r>
              <a:rPr lang="cs-CZ" dirty="0">
                <a:cs typeface="Arial"/>
              </a:rPr>
              <a:t>Hobbes - občanská smlouva</a:t>
            </a:r>
          </a:p>
          <a:p>
            <a:r>
              <a:rPr lang="cs-CZ" dirty="0" err="1">
                <a:ea typeface="+mn-lt"/>
                <a:cs typeface="+mn-lt"/>
              </a:rPr>
              <a:t>Bentham</a:t>
            </a:r>
            <a:r>
              <a:rPr lang="cs-CZ" dirty="0">
                <a:ea typeface="+mn-lt"/>
                <a:cs typeface="+mn-lt"/>
              </a:rPr>
              <a:t> - štěstí pro co nejvíce lidí</a:t>
            </a:r>
          </a:p>
          <a:p>
            <a:r>
              <a:rPr lang="cs-CZ" dirty="0">
                <a:cs typeface="Arial"/>
              </a:rPr>
              <a:t>Kant - kategorický imperativ</a:t>
            </a:r>
          </a:p>
          <a:p>
            <a:r>
              <a:rPr lang="cs-CZ" dirty="0">
                <a:ea typeface="+mn-lt"/>
                <a:cs typeface="+mn-lt"/>
              </a:rPr>
              <a:t>Nietzsche - vůle po moci</a:t>
            </a:r>
          </a:p>
          <a:p>
            <a:r>
              <a:rPr lang="cs-CZ" dirty="0">
                <a:ea typeface="+mn-lt"/>
                <a:cs typeface="+mn-lt"/>
              </a:rPr>
              <a:t>Kierkegaard – jde nám o autentický dobrý vztah s Bohem</a:t>
            </a:r>
          </a:p>
          <a:p>
            <a:r>
              <a:rPr lang="cs-CZ" dirty="0">
                <a:cs typeface="Arial"/>
              </a:rPr>
              <a:t>Singer – jde o balíček libostí pro mě samotného</a:t>
            </a:r>
          </a:p>
          <a:p>
            <a:r>
              <a:rPr lang="cs-CZ" dirty="0" err="1">
                <a:cs typeface="Arial"/>
              </a:rPr>
              <a:t>Buber</a:t>
            </a:r>
            <a:r>
              <a:rPr lang="cs-CZ" dirty="0">
                <a:cs typeface="Arial"/>
              </a:rPr>
              <a:t> - mé já vzniká setkáním s druhým ty</a:t>
            </a:r>
          </a:p>
          <a:p>
            <a:r>
              <a:rPr lang="cs-CZ" dirty="0" err="1">
                <a:cs typeface="Arial"/>
              </a:rPr>
              <a:t>Floridi</a:t>
            </a:r>
            <a:r>
              <a:rPr lang="cs-CZ" dirty="0">
                <a:cs typeface="Arial"/>
              </a:rPr>
              <a:t> – snižování entropie v </a:t>
            </a:r>
            <a:r>
              <a:rPr lang="cs-CZ" dirty="0" err="1">
                <a:cs typeface="Arial"/>
              </a:rPr>
              <a:t>infosféře</a:t>
            </a:r>
            <a:endParaRPr lang="cs-CZ" dirty="0">
              <a:cs typeface="Arial"/>
            </a:endParaRPr>
          </a:p>
        </p:txBody>
      </p:sp>
    </p:spTree>
    <p:extLst>
      <p:ext uri="{BB962C8B-B14F-4D97-AF65-F5344CB8AC3E}">
        <p14:creationId xmlns:p14="http://schemas.microsoft.com/office/powerpoint/2010/main" val="3054150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6BC78C-0848-474A-B851-09B489F12F7F}"/>
              </a:ext>
            </a:extLst>
          </p:cNvPr>
          <p:cNvSpPr>
            <a:spLocks noGrp="1"/>
          </p:cNvSpPr>
          <p:nvPr>
            <p:ph type="title"/>
          </p:nvPr>
        </p:nvSpPr>
        <p:spPr/>
        <p:txBody>
          <a:bodyPr>
            <a:normAutofit fontScale="90000"/>
          </a:bodyPr>
          <a:lstStyle/>
          <a:p>
            <a:r>
              <a:rPr lang="cs-CZ" dirty="0"/>
              <a:t>Když máme přístup, můžeme ho aplikovat</a:t>
            </a:r>
          </a:p>
        </p:txBody>
      </p:sp>
      <p:sp>
        <p:nvSpPr>
          <p:cNvPr id="3" name="Zástupný obsah 2">
            <a:extLst>
              <a:ext uri="{FF2B5EF4-FFF2-40B4-BE49-F238E27FC236}">
                <a16:creationId xmlns:a16="http://schemas.microsoft.com/office/drawing/2014/main" id="{073FE1BB-82EA-4A51-AD38-BB6878DDAF43}"/>
              </a:ext>
            </a:extLst>
          </p:cNvPr>
          <p:cNvSpPr>
            <a:spLocks noGrp="1"/>
          </p:cNvSpPr>
          <p:nvPr>
            <p:ph idx="1"/>
          </p:nvPr>
        </p:nvSpPr>
        <p:spPr/>
        <p:txBody>
          <a:bodyPr vert="horz" lIns="91440" tIns="45720" rIns="91440" bIns="45720" rtlCol="0" anchor="t">
            <a:normAutofit fontScale="92500" lnSpcReduction="10000"/>
          </a:bodyPr>
          <a:lstStyle/>
          <a:p>
            <a:r>
              <a:rPr lang="cs-CZ" dirty="0"/>
              <a:t>Přístupů existuje více – například deskriptivní etika, etika autonomie, odpovědnosti,…</a:t>
            </a:r>
          </a:p>
          <a:p>
            <a:r>
              <a:rPr lang="cs-CZ" dirty="0"/>
              <a:t>Vznikají od cca 60. let, ale kořeny jsou mnohem hlubší</a:t>
            </a:r>
          </a:p>
          <a:p>
            <a:r>
              <a:rPr lang="cs-CZ" dirty="0"/>
              <a:t>Cílem je pomoci konkrétním profesionálům se správně rozhodovat</a:t>
            </a:r>
          </a:p>
          <a:p>
            <a:r>
              <a:rPr lang="cs-CZ" dirty="0"/>
              <a:t>Když máme vybraný přístup, můžeme ho aplikovat:</a:t>
            </a:r>
          </a:p>
          <a:p>
            <a:pPr lvl="1"/>
            <a:r>
              <a:rPr lang="cs-CZ" dirty="0"/>
              <a:t>Bioetika a lékařská etika</a:t>
            </a:r>
          </a:p>
          <a:p>
            <a:pPr lvl="1"/>
            <a:r>
              <a:rPr lang="cs-CZ" dirty="0"/>
              <a:t>Etika životního prostředí</a:t>
            </a:r>
          </a:p>
          <a:p>
            <a:pPr lvl="1"/>
            <a:r>
              <a:rPr lang="cs-CZ" dirty="0"/>
              <a:t>Informační etika</a:t>
            </a:r>
          </a:p>
          <a:p>
            <a:pPr lvl="1"/>
            <a:r>
              <a:rPr lang="cs-CZ" dirty="0"/>
              <a:t>Etika techniky</a:t>
            </a:r>
          </a:p>
          <a:p>
            <a:pPr lvl="1"/>
            <a:r>
              <a:rPr lang="cs-CZ" dirty="0"/>
              <a:t>Etika vědy</a:t>
            </a:r>
          </a:p>
          <a:p>
            <a:pPr lvl="1"/>
            <a:r>
              <a:rPr lang="cs-CZ" dirty="0"/>
              <a:t>Profesní etika</a:t>
            </a:r>
          </a:p>
          <a:p>
            <a:pPr lvl="1"/>
            <a:r>
              <a:rPr lang="cs-CZ" dirty="0">
                <a:cs typeface="Arial"/>
              </a:rPr>
              <a:t>Etika informace</a:t>
            </a:r>
          </a:p>
        </p:txBody>
      </p:sp>
    </p:spTree>
    <p:extLst>
      <p:ext uri="{BB962C8B-B14F-4D97-AF65-F5344CB8AC3E}">
        <p14:creationId xmlns:p14="http://schemas.microsoft.com/office/powerpoint/2010/main" val="3787374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756863-7B25-489F-8490-125B74DF7018}"/>
              </a:ext>
            </a:extLst>
          </p:cNvPr>
          <p:cNvSpPr>
            <a:spLocks noGrp="1"/>
          </p:cNvSpPr>
          <p:nvPr>
            <p:ph type="title"/>
          </p:nvPr>
        </p:nvSpPr>
        <p:spPr/>
        <p:txBody>
          <a:bodyPr/>
          <a:lstStyle/>
          <a:p>
            <a:r>
              <a:rPr lang="cs-CZ" dirty="0"/>
              <a:t>Úvod</a:t>
            </a:r>
          </a:p>
        </p:txBody>
      </p:sp>
      <p:sp>
        <p:nvSpPr>
          <p:cNvPr id="3" name="Zástupný obsah 2">
            <a:extLst>
              <a:ext uri="{FF2B5EF4-FFF2-40B4-BE49-F238E27FC236}">
                <a16:creationId xmlns:a16="http://schemas.microsoft.com/office/drawing/2014/main" id="{DA9674F0-4478-4E5B-9FD9-C3410C8E4F93}"/>
              </a:ext>
            </a:extLst>
          </p:cNvPr>
          <p:cNvSpPr>
            <a:spLocks noGrp="1"/>
          </p:cNvSpPr>
          <p:nvPr>
            <p:ph idx="1"/>
          </p:nvPr>
        </p:nvSpPr>
        <p:spPr/>
        <p:txBody>
          <a:bodyPr/>
          <a:lstStyle/>
          <a:p>
            <a:r>
              <a:rPr lang="cs-CZ" dirty="0"/>
              <a:t>Co očekáváte?</a:t>
            </a:r>
          </a:p>
          <a:p>
            <a:r>
              <a:rPr lang="cs-CZ" dirty="0"/>
              <a:t>Co Vás čeká?</a:t>
            </a:r>
          </a:p>
          <a:p>
            <a:r>
              <a:rPr lang="cs-CZ" dirty="0"/>
              <a:t>K čemu je to dobré?</a:t>
            </a:r>
          </a:p>
        </p:txBody>
      </p:sp>
    </p:spTree>
    <p:extLst>
      <p:ext uri="{BB962C8B-B14F-4D97-AF65-F5344CB8AC3E}">
        <p14:creationId xmlns:p14="http://schemas.microsoft.com/office/powerpoint/2010/main" val="1256759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03F2C-B96C-4FB9-AF37-CAA113520D3A}"/>
              </a:ext>
            </a:extLst>
          </p:cNvPr>
          <p:cNvSpPr>
            <a:spLocks noGrp="1"/>
          </p:cNvSpPr>
          <p:nvPr>
            <p:ph type="title"/>
          </p:nvPr>
        </p:nvSpPr>
        <p:spPr/>
        <p:txBody>
          <a:bodyPr/>
          <a:lstStyle/>
          <a:p>
            <a:r>
              <a:rPr lang="cs-CZ" dirty="0"/>
              <a:t>Etika dat v byznysovém prostředí</a:t>
            </a:r>
          </a:p>
        </p:txBody>
      </p:sp>
      <p:sp>
        <p:nvSpPr>
          <p:cNvPr id="3" name="Zástupný obsah 2">
            <a:extLst>
              <a:ext uri="{FF2B5EF4-FFF2-40B4-BE49-F238E27FC236}">
                <a16:creationId xmlns:a16="http://schemas.microsoft.com/office/drawing/2014/main" id="{4171B836-3B42-4A6D-B66C-BC344549DBAD}"/>
              </a:ext>
            </a:extLst>
          </p:cNvPr>
          <p:cNvSpPr>
            <a:spLocks noGrp="1"/>
          </p:cNvSpPr>
          <p:nvPr>
            <p:ph idx="1"/>
          </p:nvPr>
        </p:nvSpPr>
        <p:spPr/>
        <p:txBody>
          <a:bodyPr/>
          <a:lstStyle/>
          <a:p>
            <a:r>
              <a:rPr lang="cs-CZ" dirty="0"/>
              <a:t>Sběr dat; Kdo o něm může vědět? Jak o něm říkat zákazníkům?</a:t>
            </a:r>
          </a:p>
          <a:p>
            <a:r>
              <a:rPr lang="cs-CZ" dirty="0"/>
              <a:t>Zpracování dat; Jak lze data zpracovávat, co bychom se neměli snažit zjišťovat? Jak o tom s uživateli hovořit?</a:t>
            </a:r>
          </a:p>
          <a:p>
            <a:r>
              <a:rPr lang="cs-CZ" dirty="0"/>
              <a:t>Využití dat; Co uděláme se závěry analýzy?</a:t>
            </a:r>
          </a:p>
          <a:p>
            <a:r>
              <a:rPr lang="cs-CZ" dirty="0"/>
              <a:t>Jak to souvisí s technologiemi a zákony?</a:t>
            </a:r>
          </a:p>
          <a:p>
            <a:r>
              <a:rPr lang="cs-CZ" dirty="0"/>
              <a:t>Dokážeme dohlédnout všechny efekty našeho jednání? Co když ne?</a:t>
            </a:r>
          </a:p>
          <a:p>
            <a:endParaRPr lang="cs-CZ" dirty="0"/>
          </a:p>
        </p:txBody>
      </p:sp>
    </p:spTree>
    <p:extLst>
      <p:ext uri="{BB962C8B-B14F-4D97-AF65-F5344CB8AC3E}">
        <p14:creationId xmlns:p14="http://schemas.microsoft.com/office/powerpoint/2010/main" val="228751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EE036-8726-459D-938D-1326FEC87762}"/>
              </a:ext>
            </a:extLst>
          </p:cNvPr>
          <p:cNvSpPr>
            <a:spLocks noGrp="1"/>
          </p:cNvSpPr>
          <p:nvPr>
            <p:ph type="title"/>
          </p:nvPr>
        </p:nvSpPr>
        <p:spPr/>
        <p:txBody>
          <a:bodyPr/>
          <a:lstStyle/>
          <a:p>
            <a:r>
              <a:rPr lang="cs-CZ" dirty="0"/>
              <a:t>K zamyšlení</a:t>
            </a:r>
          </a:p>
        </p:txBody>
      </p:sp>
      <p:sp>
        <p:nvSpPr>
          <p:cNvPr id="3" name="Zástupný obsah 2">
            <a:extLst>
              <a:ext uri="{FF2B5EF4-FFF2-40B4-BE49-F238E27FC236}">
                <a16:creationId xmlns:a16="http://schemas.microsoft.com/office/drawing/2014/main" id="{5F084797-6138-40D6-BD9E-C007F0D294F9}"/>
              </a:ext>
            </a:extLst>
          </p:cNvPr>
          <p:cNvSpPr>
            <a:spLocks noGrp="1"/>
          </p:cNvSpPr>
          <p:nvPr>
            <p:ph idx="1"/>
          </p:nvPr>
        </p:nvSpPr>
        <p:spPr/>
        <p:txBody>
          <a:bodyPr/>
          <a:lstStyle/>
          <a:p>
            <a:r>
              <a:rPr lang="cs-CZ" dirty="0"/>
              <a:t>Vyberte si jeden konkrétní etický problém z vaší praxe a zkuste ho analyzovat alespoň dvěma vybranými přístupy etiky. Zkuste formulovat váš vlastní názor na to, jak by bylo dobré se v dané situaci </a:t>
            </a:r>
            <a:r>
              <a:rPr lang="cs-CZ"/>
              <a:t>zachovat.</a:t>
            </a:r>
            <a:endParaRPr lang="cs-CZ" dirty="0"/>
          </a:p>
        </p:txBody>
      </p:sp>
    </p:spTree>
    <p:extLst>
      <p:ext uri="{BB962C8B-B14F-4D97-AF65-F5344CB8AC3E}">
        <p14:creationId xmlns:p14="http://schemas.microsoft.com/office/powerpoint/2010/main" val="2138610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E77DBD-7738-4BE8-8CC0-8CF31FF44FB8}"/>
              </a:ext>
            </a:extLst>
          </p:cNvPr>
          <p:cNvSpPr>
            <a:spLocks noGrp="1"/>
          </p:cNvSpPr>
          <p:nvPr>
            <p:ph type="title"/>
          </p:nvPr>
        </p:nvSpPr>
        <p:spPr/>
        <p:txBody>
          <a:bodyPr>
            <a:normAutofit fontScale="90000"/>
          </a:bodyPr>
          <a:lstStyle/>
          <a:p>
            <a:r>
              <a:rPr lang="cs-CZ" dirty="0">
                <a:cs typeface="Arial"/>
              </a:rPr>
              <a:t>Etika zpracování dat s umělou inteligencí</a:t>
            </a:r>
            <a:endParaRPr lang="cs-CZ" dirty="0"/>
          </a:p>
        </p:txBody>
      </p:sp>
    </p:spTree>
    <p:extLst>
      <p:ext uri="{BB962C8B-B14F-4D97-AF65-F5344CB8AC3E}">
        <p14:creationId xmlns:p14="http://schemas.microsoft.com/office/powerpoint/2010/main" val="95895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599728-C3D7-471D-9382-2C34820B9672}"/>
              </a:ext>
            </a:extLst>
          </p:cNvPr>
          <p:cNvSpPr>
            <a:spLocks noGrp="1"/>
          </p:cNvSpPr>
          <p:nvPr>
            <p:ph type="title"/>
          </p:nvPr>
        </p:nvSpPr>
        <p:spPr/>
        <p:txBody>
          <a:bodyPr/>
          <a:lstStyle/>
          <a:p>
            <a:r>
              <a:rPr lang="cs-CZ" dirty="0">
                <a:cs typeface="Arial"/>
              </a:rPr>
              <a:t>Základní východiska</a:t>
            </a:r>
            <a:endParaRPr lang="cs-CZ" dirty="0"/>
          </a:p>
        </p:txBody>
      </p:sp>
      <p:sp>
        <p:nvSpPr>
          <p:cNvPr id="3" name="Zástupný obsah 2">
            <a:extLst>
              <a:ext uri="{FF2B5EF4-FFF2-40B4-BE49-F238E27FC236}">
                <a16:creationId xmlns:a16="http://schemas.microsoft.com/office/drawing/2014/main" id="{F7C47D82-9E7A-492C-A431-D900229FEDD2}"/>
              </a:ext>
            </a:extLst>
          </p:cNvPr>
          <p:cNvSpPr>
            <a:spLocks noGrp="1"/>
          </p:cNvSpPr>
          <p:nvPr>
            <p:ph idx="1"/>
          </p:nvPr>
        </p:nvSpPr>
        <p:spPr/>
        <p:txBody>
          <a:bodyPr vert="horz" lIns="91440" tIns="45720" rIns="91440" bIns="45720" rtlCol="0" anchor="t">
            <a:normAutofit lnSpcReduction="10000"/>
          </a:bodyPr>
          <a:lstStyle/>
          <a:p>
            <a:r>
              <a:rPr lang="cs-CZ" dirty="0">
                <a:cs typeface="Arial"/>
              </a:rPr>
              <a:t>Význam AI při zpracování dat rychle roste</a:t>
            </a:r>
          </a:p>
          <a:p>
            <a:r>
              <a:rPr lang="cs-CZ" dirty="0">
                <a:cs typeface="Arial"/>
              </a:rPr>
              <a:t>Neuronové sítě řeší téměř všechno, ale jsou extrémně citlivé na data set, ze kterého se učí</a:t>
            </a:r>
          </a:p>
          <a:p>
            <a:r>
              <a:rPr lang="cs-CZ" dirty="0">
                <a:cs typeface="Arial"/>
              </a:rPr>
              <a:t>Roste pocit společenského nebezpeční takových technologií (Black </a:t>
            </a:r>
            <a:r>
              <a:rPr lang="cs-CZ" dirty="0" err="1">
                <a:cs typeface="Arial"/>
              </a:rPr>
              <a:t>mirror</a:t>
            </a:r>
            <a:r>
              <a:rPr lang="cs-CZ" dirty="0">
                <a:cs typeface="Arial"/>
              </a:rPr>
              <a:t>), ale rizika jsou často děsivější než ve filmu.</a:t>
            </a:r>
          </a:p>
          <a:p>
            <a:r>
              <a:rPr lang="cs-CZ" dirty="0">
                <a:cs typeface="Arial"/>
              </a:rPr>
              <a:t>Příklady problematických otázek:</a:t>
            </a:r>
          </a:p>
          <a:p>
            <a:pPr lvl="1"/>
            <a:r>
              <a:rPr lang="cs-CZ" dirty="0">
                <a:cs typeface="Arial"/>
              </a:rPr>
              <a:t>Má AI rozdávat výpovědi?</a:t>
            </a:r>
          </a:p>
          <a:p>
            <a:pPr lvl="1"/>
            <a:r>
              <a:rPr lang="cs-CZ" dirty="0">
                <a:cs typeface="Arial"/>
              </a:rPr>
              <a:t>Má AI třídit zájemce o práci?</a:t>
            </a:r>
          </a:p>
          <a:p>
            <a:pPr lvl="1"/>
            <a:r>
              <a:rPr lang="cs-CZ" dirty="0">
                <a:cs typeface="Arial"/>
              </a:rPr>
              <a:t>Má AI nějak kategorizovat zákazníky či klienty (uživatele sociálních sítí)?</a:t>
            </a:r>
          </a:p>
          <a:p>
            <a:r>
              <a:rPr lang="cs-CZ" dirty="0">
                <a:cs typeface="Arial"/>
              </a:rPr>
              <a:t>Vše výše uvedené se dělá! Ale chceme to?</a:t>
            </a:r>
          </a:p>
        </p:txBody>
      </p:sp>
    </p:spTree>
    <p:extLst>
      <p:ext uri="{BB962C8B-B14F-4D97-AF65-F5344CB8AC3E}">
        <p14:creationId xmlns:p14="http://schemas.microsoft.com/office/powerpoint/2010/main" val="18582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2C9E98-77C9-493F-A486-5E84C4E98C0F}"/>
              </a:ext>
            </a:extLst>
          </p:cNvPr>
          <p:cNvSpPr>
            <a:spLocks noGrp="1"/>
          </p:cNvSpPr>
          <p:nvPr>
            <p:ph type="title"/>
          </p:nvPr>
        </p:nvSpPr>
        <p:spPr/>
        <p:txBody>
          <a:bodyPr/>
          <a:lstStyle/>
          <a:p>
            <a:r>
              <a:rPr lang="cs-CZ" dirty="0">
                <a:cs typeface="Arial"/>
              </a:rPr>
              <a:t>Otázka důvěryhodnosti</a:t>
            </a:r>
            <a:endParaRPr lang="cs-CZ" dirty="0"/>
          </a:p>
        </p:txBody>
      </p:sp>
      <p:sp>
        <p:nvSpPr>
          <p:cNvPr id="3" name="Zástupný obsah 2">
            <a:extLst>
              <a:ext uri="{FF2B5EF4-FFF2-40B4-BE49-F238E27FC236}">
                <a16:creationId xmlns:a16="http://schemas.microsoft.com/office/drawing/2014/main" id="{8BD0940A-C4CC-4E29-B027-70B3766E3B0E}"/>
              </a:ext>
            </a:extLst>
          </p:cNvPr>
          <p:cNvSpPr>
            <a:spLocks noGrp="1"/>
          </p:cNvSpPr>
          <p:nvPr>
            <p:ph idx="1"/>
          </p:nvPr>
        </p:nvSpPr>
        <p:spPr/>
        <p:txBody>
          <a:bodyPr vert="horz" lIns="91440" tIns="45720" rIns="91440" bIns="45720" rtlCol="0" anchor="t">
            <a:normAutofit fontScale="92500"/>
          </a:bodyPr>
          <a:lstStyle/>
          <a:p>
            <a:r>
              <a:rPr lang="cs-CZ" dirty="0">
                <a:cs typeface="Arial"/>
              </a:rPr>
              <a:t>Druhy chyb:</a:t>
            </a:r>
          </a:p>
          <a:p>
            <a:pPr lvl="1"/>
            <a:r>
              <a:rPr lang="cs-CZ" dirty="0">
                <a:cs typeface="Arial"/>
              </a:rPr>
              <a:t>Špatný </a:t>
            </a:r>
            <a:r>
              <a:rPr lang="cs-CZ" dirty="0" err="1">
                <a:cs typeface="Arial"/>
              </a:rPr>
              <a:t>dataset</a:t>
            </a:r>
          </a:p>
          <a:p>
            <a:pPr lvl="1"/>
            <a:r>
              <a:rPr lang="cs-CZ" dirty="0" err="1">
                <a:cs typeface="Arial"/>
              </a:rPr>
              <a:t>Stupid</a:t>
            </a:r>
            <a:r>
              <a:rPr lang="cs-CZ" dirty="0">
                <a:cs typeface="Arial"/>
              </a:rPr>
              <a:t> </a:t>
            </a:r>
            <a:r>
              <a:rPr lang="cs-CZ" dirty="0" err="1">
                <a:cs typeface="Arial"/>
              </a:rPr>
              <a:t>mistake</a:t>
            </a:r>
          </a:p>
          <a:p>
            <a:pPr lvl="1"/>
            <a:r>
              <a:rPr lang="cs-CZ" dirty="0">
                <a:cs typeface="Arial"/>
              </a:rPr>
              <a:t>Špatně položené otázky</a:t>
            </a:r>
          </a:p>
          <a:p>
            <a:r>
              <a:rPr lang="cs-CZ" dirty="0">
                <a:cs typeface="Arial"/>
              </a:rPr>
              <a:t>Chceme, aby lidé technice věřili, ale co pro to můžeme udělat?</a:t>
            </a:r>
          </a:p>
          <a:p>
            <a:r>
              <a:rPr lang="cs-CZ" dirty="0">
                <a:cs typeface="Arial"/>
              </a:rPr>
              <a:t>Klíčovým parametrem v oblasti důvěryhodnosti (rovina "mravnosti") je:</a:t>
            </a:r>
          </a:p>
          <a:p>
            <a:pPr lvl="1"/>
            <a:r>
              <a:rPr lang="cs-CZ" dirty="0">
                <a:cs typeface="Arial"/>
              </a:rPr>
              <a:t>Předvídatelnost?</a:t>
            </a:r>
          </a:p>
          <a:p>
            <a:pPr lvl="1"/>
            <a:r>
              <a:rPr lang="cs-CZ" dirty="0">
                <a:cs typeface="Arial"/>
              </a:rPr>
              <a:t>Bezpečnost?</a:t>
            </a:r>
          </a:p>
          <a:p>
            <a:pPr lvl="1"/>
            <a:r>
              <a:rPr lang="cs-CZ" dirty="0">
                <a:cs typeface="Arial"/>
              </a:rPr>
              <a:t>Pocit, že to stojí za to?</a:t>
            </a:r>
          </a:p>
          <a:p>
            <a:pPr lvl="1"/>
            <a:r>
              <a:rPr lang="cs-CZ" dirty="0">
                <a:cs typeface="Arial"/>
              </a:rPr>
              <a:t>???</a:t>
            </a:r>
          </a:p>
        </p:txBody>
      </p:sp>
    </p:spTree>
    <p:extLst>
      <p:ext uri="{BB962C8B-B14F-4D97-AF65-F5344CB8AC3E}">
        <p14:creationId xmlns:p14="http://schemas.microsoft.com/office/powerpoint/2010/main" val="3661153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07F47F-0FAF-4433-88AF-946C919E1CF6}"/>
              </a:ext>
            </a:extLst>
          </p:cNvPr>
          <p:cNvSpPr>
            <a:spLocks noGrp="1"/>
          </p:cNvSpPr>
          <p:nvPr>
            <p:ph type="title"/>
          </p:nvPr>
        </p:nvSpPr>
        <p:spPr/>
        <p:txBody>
          <a:bodyPr/>
          <a:lstStyle/>
          <a:p>
            <a:r>
              <a:rPr lang="cs-CZ" dirty="0"/>
              <a:t>Pravidla EU pro vývoj systému s AI</a:t>
            </a:r>
          </a:p>
        </p:txBody>
      </p:sp>
      <p:sp>
        <p:nvSpPr>
          <p:cNvPr id="3" name="Zástupný obsah 2">
            <a:extLst>
              <a:ext uri="{FF2B5EF4-FFF2-40B4-BE49-F238E27FC236}">
                <a16:creationId xmlns:a16="http://schemas.microsoft.com/office/drawing/2014/main" id="{C73F7C39-F964-4EE9-BD6E-A44632C41A67}"/>
              </a:ext>
            </a:extLst>
          </p:cNvPr>
          <p:cNvSpPr>
            <a:spLocks noGrp="1"/>
          </p:cNvSpPr>
          <p:nvPr>
            <p:ph idx="1"/>
          </p:nvPr>
        </p:nvSpPr>
        <p:spPr/>
        <p:txBody>
          <a:bodyPr/>
          <a:lstStyle/>
          <a:p>
            <a:r>
              <a:rPr lang="cs-CZ" dirty="0"/>
              <a:t>Možnost řízení a dohledu ze strany člověka</a:t>
            </a:r>
          </a:p>
          <a:p>
            <a:r>
              <a:rPr lang="cs-CZ" dirty="0"/>
              <a:t>Robustnost a bezpečnost</a:t>
            </a:r>
          </a:p>
          <a:p>
            <a:r>
              <a:rPr lang="cs-CZ" dirty="0"/>
              <a:t>Ochrana soukromí a dat</a:t>
            </a:r>
          </a:p>
          <a:p>
            <a:r>
              <a:rPr lang="cs-CZ" dirty="0"/>
              <a:t>Transparentnost</a:t>
            </a:r>
          </a:p>
          <a:p>
            <a:r>
              <a:rPr lang="cs-CZ" dirty="0"/>
              <a:t>Rozmanitost, zákaz diskriminace a rovné zacházení</a:t>
            </a:r>
          </a:p>
          <a:p>
            <a:r>
              <a:rPr lang="cs-CZ" dirty="0"/>
              <a:t>Společenský a environmentální prospěch</a:t>
            </a:r>
          </a:p>
          <a:p>
            <a:r>
              <a:rPr lang="cs-CZ" dirty="0"/>
              <a:t>Odpovědnost</a:t>
            </a:r>
          </a:p>
        </p:txBody>
      </p:sp>
    </p:spTree>
    <p:extLst>
      <p:ext uri="{BB962C8B-B14F-4D97-AF65-F5344CB8AC3E}">
        <p14:creationId xmlns:p14="http://schemas.microsoft.com/office/powerpoint/2010/main" val="2983922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E7A7C1-1695-4948-8C1C-82C274E773A4}"/>
              </a:ext>
            </a:extLst>
          </p:cNvPr>
          <p:cNvSpPr>
            <a:spLocks noGrp="1"/>
          </p:cNvSpPr>
          <p:nvPr>
            <p:ph type="title"/>
          </p:nvPr>
        </p:nvSpPr>
        <p:spPr/>
        <p:txBody>
          <a:bodyPr/>
          <a:lstStyle/>
          <a:p>
            <a:r>
              <a:rPr lang="cs-CZ" dirty="0">
                <a:cs typeface="Arial"/>
              </a:rPr>
              <a:t>A přidávají se další...</a:t>
            </a:r>
            <a:endParaRPr lang="cs-CZ" dirty="0"/>
          </a:p>
        </p:txBody>
      </p:sp>
      <p:sp>
        <p:nvSpPr>
          <p:cNvPr id="3" name="Zástupný obsah 2">
            <a:extLst>
              <a:ext uri="{FF2B5EF4-FFF2-40B4-BE49-F238E27FC236}">
                <a16:creationId xmlns:a16="http://schemas.microsoft.com/office/drawing/2014/main" id="{0B5CC3D9-D713-4515-A780-47CCEE0EFE79}"/>
              </a:ext>
            </a:extLst>
          </p:cNvPr>
          <p:cNvSpPr>
            <a:spLocks noGrp="1"/>
          </p:cNvSpPr>
          <p:nvPr>
            <p:ph idx="1"/>
          </p:nvPr>
        </p:nvSpPr>
        <p:spPr/>
        <p:txBody>
          <a:bodyPr vert="horz" lIns="91440" tIns="45720" rIns="91440" bIns="45720" rtlCol="0" anchor="t">
            <a:normAutofit/>
          </a:bodyPr>
          <a:lstStyle/>
          <a:p>
            <a:r>
              <a:rPr lang="cs-CZ" dirty="0">
                <a:cs typeface="Arial"/>
              </a:rPr>
              <a:t>Podobný rámec má i OECD či G7</a:t>
            </a:r>
          </a:p>
          <a:p>
            <a:r>
              <a:rPr lang="cs-CZ" dirty="0">
                <a:cs typeface="Arial"/>
              </a:rPr>
              <a:t>Ale co když se někdo nepřidá? (něčím podobná otázka jako zákaz klonování lidí – Čína, Rusko, Indie, … kdokoliv)</a:t>
            </a:r>
          </a:p>
          <a:p>
            <a:r>
              <a:rPr lang="cs-CZ" dirty="0">
                <a:cs typeface="Arial"/>
              </a:rPr>
              <a:t>Umíme ale reálně nastavit pravidla tak, aby byla dobrá a fungovala?</a:t>
            </a:r>
          </a:p>
          <a:p>
            <a:r>
              <a:rPr lang="cs-CZ" dirty="0">
                <a:cs typeface="Arial"/>
              </a:rPr>
              <a:t>Jak pracovat s monopoly?</a:t>
            </a:r>
          </a:p>
          <a:p>
            <a:pPr lvl="1"/>
            <a:r>
              <a:rPr lang="cs-CZ" dirty="0">
                <a:cs typeface="Arial"/>
              </a:rPr>
              <a:t>Dobrá AI potřebuje dobrá data (velká data)</a:t>
            </a:r>
          </a:p>
          <a:p>
            <a:pPr lvl="1"/>
            <a:r>
              <a:rPr lang="cs-CZ" dirty="0">
                <a:cs typeface="Arial"/>
              </a:rPr>
              <a:t>Ta mají ale jen Big 5: sdílení dat x GDPR</a:t>
            </a:r>
          </a:p>
          <a:p>
            <a:pPr lvl="1"/>
            <a:r>
              <a:rPr lang="cs-CZ" dirty="0">
                <a:cs typeface="Arial"/>
              </a:rPr>
              <a:t>Jaká je otázka společenské odpovědnosti?</a:t>
            </a:r>
          </a:p>
          <a:p>
            <a:r>
              <a:rPr lang="cs-CZ" dirty="0">
                <a:cs typeface="Arial"/>
              </a:rPr>
              <a:t>Jak pracovat s otevřeným přístupem a otevřenými daty?</a:t>
            </a:r>
          </a:p>
          <a:p>
            <a:pPr lvl="1"/>
            <a:endParaRPr lang="cs-CZ" dirty="0">
              <a:cs typeface="Arial"/>
            </a:endParaRPr>
          </a:p>
        </p:txBody>
      </p:sp>
    </p:spTree>
    <p:extLst>
      <p:ext uri="{BB962C8B-B14F-4D97-AF65-F5344CB8AC3E}">
        <p14:creationId xmlns:p14="http://schemas.microsoft.com/office/powerpoint/2010/main" val="3899316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A48D9A-37EA-4197-9142-95E58A53C78F}"/>
              </a:ext>
            </a:extLst>
          </p:cNvPr>
          <p:cNvSpPr>
            <a:spLocks noGrp="1"/>
          </p:cNvSpPr>
          <p:nvPr>
            <p:ph type="title"/>
          </p:nvPr>
        </p:nvSpPr>
        <p:spPr/>
        <p:txBody>
          <a:bodyPr/>
          <a:lstStyle/>
          <a:p>
            <a:r>
              <a:rPr lang="cs-CZ" dirty="0">
                <a:cs typeface="Arial"/>
              </a:rPr>
              <a:t>Modelové situace</a:t>
            </a:r>
            <a:endParaRPr lang="cs-CZ" dirty="0"/>
          </a:p>
        </p:txBody>
      </p:sp>
      <p:sp>
        <p:nvSpPr>
          <p:cNvPr id="3" name="Zástupný obsah 2">
            <a:extLst>
              <a:ext uri="{FF2B5EF4-FFF2-40B4-BE49-F238E27FC236}">
                <a16:creationId xmlns:a16="http://schemas.microsoft.com/office/drawing/2014/main" id="{71FFA7BF-E09E-490F-B760-E704D862B82D}"/>
              </a:ext>
            </a:extLst>
          </p:cNvPr>
          <p:cNvSpPr>
            <a:spLocks noGrp="1"/>
          </p:cNvSpPr>
          <p:nvPr>
            <p:ph idx="1"/>
          </p:nvPr>
        </p:nvSpPr>
        <p:spPr/>
        <p:txBody>
          <a:bodyPr vert="horz" lIns="91440" tIns="45720" rIns="91440" bIns="45720" rtlCol="0" anchor="t">
            <a:normAutofit/>
          </a:bodyPr>
          <a:lstStyle/>
          <a:p>
            <a:r>
              <a:rPr lang="cs-CZ" dirty="0">
                <a:cs typeface="Arial"/>
              </a:rPr>
              <a:t>Má mít Meta (Facebook, Instagram, </a:t>
            </a:r>
            <a:r>
              <a:rPr lang="cs-CZ" dirty="0">
                <a:ea typeface="+mn-lt"/>
                <a:cs typeface="+mn-lt"/>
              </a:rPr>
              <a:t>WhatsApp</a:t>
            </a:r>
            <a:r>
              <a:rPr lang="cs-CZ" dirty="0">
                <a:cs typeface="Arial"/>
              </a:rPr>
              <a:t>) data uložená na jednom místě v USA - lepší služby, vyšší bezpečnost, dobro pro uživatele - nebo vždy v zemích původu - GDPR, omezení zpracování dat, garantovaná ochrana?</a:t>
            </a:r>
          </a:p>
          <a:p>
            <a:r>
              <a:rPr lang="cs-CZ" dirty="0">
                <a:cs typeface="Arial"/>
              </a:rPr>
              <a:t>Je správné cílit reklamu (relevance x manipulace)?</a:t>
            </a:r>
          </a:p>
          <a:p>
            <a:endParaRPr lang="cs-CZ" dirty="0">
              <a:cs typeface="Arial"/>
            </a:endParaRPr>
          </a:p>
          <a:p>
            <a:r>
              <a:rPr lang="cs-CZ" dirty="0">
                <a:cs typeface="Arial"/>
              </a:rPr>
              <a:t>Klíčové: prostředí se tak dynamicky vyvíjí, že na něj není možné reagovat legislativně (nikdo na světě to neumí). Jak ale postupovat?</a:t>
            </a:r>
          </a:p>
        </p:txBody>
      </p:sp>
    </p:spTree>
    <p:extLst>
      <p:ext uri="{BB962C8B-B14F-4D97-AF65-F5344CB8AC3E}">
        <p14:creationId xmlns:p14="http://schemas.microsoft.com/office/powerpoint/2010/main" val="3007779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2E60C-09B7-4F6F-8DFF-B9C81159B674}"/>
              </a:ext>
            </a:extLst>
          </p:cNvPr>
          <p:cNvSpPr>
            <a:spLocks noGrp="1"/>
          </p:cNvSpPr>
          <p:nvPr>
            <p:ph type="title"/>
          </p:nvPr>
        </p:nvSpPr>
        <p:spPr/>
        <p:txBody>
          <a:bodyPr/>
          <a:lstStyle/>
          <a:p>
            <a:r>
              <a:rPr lang="cs-CZ" dirty="0">
                <a:cs typeface="Arial"/>
              </a:rPr>
              <a:t>Spojení státu a obchodu</a:t>
            </a:r>
            <a:endParaRPr lang="cs-CZ" dirty="0"/>
          </a:p>
        </p:txBody>
      </p:sp>
      <p:sp>
        <p:nvSpPr>
          <p:cNvPr id="3" name="Zástupný obsah 2">
            <a:extLst>
              <a:ext uri="{FF2B5EF4-FFF2-40B4-BE49-F238E27FC236}">
                <a16:creationId xmlns:a16="http://schemas.microsoft.com/office/drawing/2014/main" id="{C24D2FA0-3C0B-4564-B077-B8DB3A04CF9C}"/>
              </a:ext>
            </a:extLst>
          </p:cNvPr>
          <p:cNvSpPr>
            <a:spLocks noGrp="1"/>
          </p:cNvSpPr>
          <p:nvPr>
            <p:ph idx="1"/>
          </p:nvPr>
        </p:nvSpPr>
        <p:spPr/>
        <p:txBody>
          <a:bodyPr vert="horz" lIns="91440" tIns="45720" rIns="91440" bIns="45720" rtlCol="0" anchor="t">
            <a:normAutofit lnSpcReduction="10000"/>
          </a:bodyPr>
          <a:lstStyle/>
          <a:p>
            <a:r>
              <a:rPr lang="cs-CZ" dirty="0" err="1">
                <a:cs typeface="Arial"/>
              </a:rPr>
              <a:t>China</a:t>
            </a:r>
            <a:r>
              <a:rPr lang="cs-CZ" dirty="0">
                <a:cs typeface="Arial"/>
              </a:rPr>
              <a:t> </a:t>
            </a:r>
            <a:r>
              <a:rPr lang="cs-CZ" dirty="0" err="1">
                <a:cs typeface="Arial"/>
              </a:rPr>
              <a:t>Social</a:t>
            </a:r>
            <a:r>
              <a:rPr lang="cs-CZ" dirty="0">
                <a:cs typeface="Arial"/>
              </a:rPr>
              <a:t> </a:t>
            </a:r>
            <a:r>
              <a:rPr lang="cs-CZ" dirty="0" err="1">
                <a:cs typeface="Arial"/>
              </a:rPr>
              <a:t>Score</a:t>
            </a:r>
          </a:p>
          <a:p>
            <a:r>
              <a:rPr lang="cs-CZ" dirty="0">
                <a:cs typeface="Arial"/>
              </a:rPr>
              <a:t>Je přijatelné dávat státu data (Microsoft x Apple)? Kdy?</a:t>
            </a:r>
          </a:p>
          <a:p>
            <a:r>
              <a:rPr lang="cs-CZ" dirty="0">
                <a:cs typeface="Arial"/>
              </a:rPr>
              <a:t>Jak moc může veřejná moc regulovat složité mezinárodní prostředí?</a:t>
            </a:r>
          </a:p>
          <a:p>
            <a:r>
              <a:rPr lang="cs-CZ" dirty="0">
                <a:cs typeface="Arial"/>
              </a:rPr>
              <a:t>Data </a:t>
            </a:r>
            <a:r>
              <a:rPr lang="cs-CZ" dirty="0" err="1">
                <a:cs typeface="Arial"/>
              </a:rPr>
              <a:t>Retention</a:t>
            </a:r>
            <a:r>
              <a:rPr lang="cs-CZ" dirty="0">
                <a:cs typeface="Arial"/>
              </a:rPr>
              <a:t> </a:t>
            </a:r>
            <a:r>
              <a:rPr lang="cs-CZ" dirty="0" err="1">
                <a:cs typeface="Arial"/>
              </a:rPr>
              <a:t>Policy</a:t>
            </a:r>
            <a:r>
              <a:rPr lang="cs-CZ" dirty="0">
                <a:cs typeface="Arial"/>
              </a:rPr>
              <a:t>; zajímavé vedlejší efekty „čistě státního“ nařízení mobilním operátorům.</a:t>
            </a:r>
          </a:p>
          <a:p>
            <a:endParaRPr lang="cs-CZ" dirty="0">
              <a:cs typeface="Arial"/>
            </a:endParaRPr>
          </a:p>
          <a:p>
            <a:r>
              <a:rPr lang="cs-CZ" dirty="0">
                <a:cs typeface="Arial"/>
              </a:rPr>
              <a:t>Důležitý aspekt: technika a etika jsou propojené. Špatně zabezpečená data, jsou problém. Dostane se k nim stát? Soukromý sektor? Zločinci? „Druhá strana“?</a:t>
            </a:r>
          </a:p>
          <a:p>
            <a:endParaRPr lang="cs-CZ" dirty="0">
              <a:cs typeface="Arial"/>
            </a:endParaRPr>
          </a:p>
        </p:txBody>
      </p:sp>
    </p:spTree>
    <p:extLst>
      <p:ext uri="{BB962C8B-B14F-4D97-AF65-F5344CB8AC3E}">
        <p14:creationId xmlns:p14="http://schemas.microsoft.com/office/powerpoint/2010/main" val="3213925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F9413-DB59-FF24-96AE-8475C310995D}"/>
              </a:ext>
            </a:extLst>
          </p:cNvPr>
          <p:cNvSpPr>
            <a:spLocks noGrp="1"/>
          </p:cNvSpPr>
          <p:nvPr>
            <p:ph type="title"/>
          </p:nvPr>
        </p:nvSpPr>
        <p:spPr/>
        <p:txBody>
          <a:bodyPr/>
          <a:lstStyle/>
          <a:p>
            <a:r>
              <a:rPr lang="cs-CZ" dirty="0"/>
              <a:t>Námitky</a:t>
            </a:r>
          </a:p>
        </p:txBody>
      </p:sp>
      <p:sp>
        <p:nvSpPr>
          <p:cNvPr id="3" name="Zástupný obsah 2">
            <a:extLst>
              <a:ext uri="{FF2B5EF4-FFF2-40B4-BE49-F238E27FC236}">
                <a16:creationId xmlns:a16="http://schemas.microsoft.com/office/drawing/2014/main" id="{D318FA6B-8C66-33FE-8A54-0CBBF6CA2EA2}"/>
              </a:ext>
            </a:extLst>
          </p:cNvPr>
          <p:cNvSpPr>
            <a:spLocks noGrp="1"/>
          </p:cNvSpPr>
          <p:nvPr>
            <p:ph idx="1"/>
          </p:nvPr>
        </p:nvSpPr>
        <p:spPr/>
        <p:txBody>
          <a:bodyPr/>
          <a:lstStyle/>
          <a:p>
            <a:r>
              <a:rPr lang="cs-CZ" dirty="0"/>
              <a:t>Data byla dostupná vždy</a:t>
            </a:r>
          </a:p>
          <a:p>
            <a:r>
              <a:rPr lang="cs-CZ" dirty="0"/>
              <a:t>Člověk se může přece svobodně rozhodnout na síti nebýt</a:t>
            </a:r>
          </a:p>
          <a:p>
            <a:r>
              <a:rPr lang="cs-CZ" dirty="0"/>
              <a:t>Člověk se rozhoduje dobrovolně</a:t>
            </a:r>
          </a:p>
          <a:p>
            <a:r>
              <a:rPr lang="cs-CZ" dirty="0"/>
              <a:t>AI je jen algoritmická struktura</a:t>
            </a:r>
          </a:p>
          <a:p>
            <a:r>
              <a:rPr lang="cs-CZ" dirty="0"/>
              <a:t>Jde o identické problémy, které řešíme dlouhodobě</a:t>
            </a:r>
          </a:p>
          <a:p>
            <a:r>
              <a:rPr lang="cs-CZ" dirty="0"/>
              <a:t>Monopoly vznikají přirozeně (a zase někdy zaniknou)</a:t>
            </a:r>
          </a:p>
          <a:p>
            <a:r>
              <a:rPr lang="cs-CZ" dirty="0"/>
              <a:t>Se svými daty si mohu dělat, co chci </a:t>
            </a:r>
          </a:p>
        </p:txBody>
      </p:sp>
    </p:spTree>
    <p:extLst>
      <p:ext uri="{BB962C8B-B14F-4D97-AF65-F5344CB8AC3E}">
        <p14:creationId xmlns:p14="http://schemas.microsoft.com/office/powerpoint/2010/main" val="347147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3ED1E8-17F9-4F67-8B95-6A51D19FD9DE}"/>
              </a:ext>
            </a:extLst>
          </p:cNvPr>
          <p:cNvSpPr>
            <a:spLocks noGrp="1"/>
          </p:cNvSpPr>
          <p:nvPr>
            <p:ph type="title"/>
          </p:nvPr>
        </p:nvSpPr>
        <p:spPr/>
        <p:txBody>
          <a:bodyPr/>
          <a:lstStyle/>
          <a:p>
            <a:r>
              <a:rPr lang="cs-CZ" dirty="0" err="1"/>
              <a:t>Trolley</a:t>
            </a:r>
            <a:r>
              <a:rPr lang="cs-CZ" dirty="0"/>
              <a:t> </a:t>
            </a:r>
            <a:r>
              <a:rPr lang="cs-CZ" dirty="0" err="1"/>
              <a:t>problem</a:t>
            </a:r>
            <a:endParaRPr lang="cs-CZ" dirty="0"/>
          </a:p>
        </p:txBody>
      </p:sp>
      <p:pic>
        <p:nvPicPr>
          <p:cNvPr id="5" name="Zástupný obsah 4">
            <a:extLst>
              <a:ext uri="{FF2B5EF4-FFF2-40B4-BE49-F238E27FC236}">
                <a16:creationId xmlns:a16="http://schemas.microsoft.com/office/drawing/2014/main" id="{777CBF0A-7A45-4680-A79A-193D634BBBE6}"/>
              </a:ext>
            </a:extLst>
          </p:cNvPr>
          <p:cNvPicPr>
            <a:picLocks noGrp="1" noChangeAspect="1"/>
          </p:cNvPicPr>
          <p:nvPr>
            <p:ph idx="1"/>
          </p:nvPr>
        </p:nvPicPr>
        <p:blipFill>
          <a:blip r:embed="rId2"/>
          <a:stretch>
            <a:fillRect/>
          </a:stretch>
        </p:blipFill>
        <p:spPr>
          <a:xfrm>
            <a:off x="3307411" y="1395413"/>
            <a:ext cx="5577177" cy="4487862"/>
          </a:xfrm>
        </p:spPr>
      </p:pic>
    </p:spTree>
    <p:extLst>
      <p:ext uri="{BB962C8B-B14F-4D97-AF65-F5344CB8AC3E}">
        <p14:creationId xmlns:p14="http://schemas.microsoft.com/office/powerpoint/2010/main" val="1906349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33C62-16BB-1560-BE2F-24BB23DA3F4E}"/>
              </a:ext>
            </a:extLst>
          </p:cNvPr>
          <p:cNvSpPr>
            <a:spLocks noGrp="1"/>
          </p:cNvSpPr>
          <p:nvPr>
            <p:ph type="title"/>
          </p:nvPr>
        </p:nvSpPr>
        <p:spPr/>
        <p:txBody>
          <a:bodyPr>
            <a:normAutofit fontScale="90000"/>
          </a:bodyPr>
          <a:lstStyle/>
          <a:p>
            <a:r>
              <a:rPr lang="cs-CZ" dirty="0"/>
              <a:t>Některé pokusy o regulaci přístupu k obsahu a datům</a:t>
            </a:r>
          </a:p>
        </p:txBody>
      </p:sp>
      <p:sp>
        <p:nvSpPr>
          <p:cNvPr id="3" name="Zástupný obsah 2">
            <a:extLst>
              <a:ext uri="{FF2B5EF4-FFF2-40B4-BE49-F238E27FC236}">
                <a16:creationId xmlns:a16="http://schemas.microsoft.com/office/drawing/2014/main" id="{21E5C8F4-D1AB-534B-0272-3E08A8E8BFEC}"/>
              </a:ext>
            </a:extLst>
          </p:cNvPr>
          <p:cNvSpPr>
            <a:spLocks noGrp="1"/>
          </p:cNvSpPr>
          <p:nvPr>
            <p:ph idx="1"/>
          </p:nvPr>
        </p:nvSpPr>
        <p:spPr/>
        <p:txBody>
          <a:bodyPr/>
          <a:lstStyle/>
          <a:p>
            <a:r>
              <a:rPr lang="cs-CZ" dirty="0"/>
              <a:t>ACTA, SOPA, PIPA</a:t>
            </a:r>
          </a:p>
          <a:p>
            <a:r>
              <a:rPr lang="cs-CZ" dirty="0"/>
              <a:t>GDPR</a:t>
            </a:r>
          </a:p>
          <a:p>
            <a:r>
              <a:rPr lang="cs-CZ" dirty="0"/>
              <a:t>Právo na zapomnění</a:t>
            </a:r>
          </a:p>
          <a:p>
            <a:r>
              <a:rPr lang="cs-CZ" dirty="0"/>
              <a:t>…</a:t>
            </a:r>
          </a:p>
        </p:txBody>
      </p:sp>
    </p:spTree>
    <p:extLst>
      <p:ext uri="{BB962C8B-B14F-4D97-AF65-F5344CB8AC3E}">
        <p14:creationId xmlns:p14="http://schemas.microsoft.com/office/powerpoint/2010/main" val="2343378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A46086-8227-37E9-55A3-226365B8D658}"/>
              </a:ext>
            </a:extLst>
          </p:cNvPr>
          <p:cNvSpPr>
            <a:spLocks noGrp="1"/>
          </p:cNvSpPr>
          <p:nvPr>
            <p:ph type="title"/>
          </p:nvPr>
        </p:nvSpPr>
        <p:spPr/>
        <p:txBody>
          <a:bodyPr>
            <a:normAutofit/>
          </a:bodyPr>
          <a:lstStyle/>
          <a:p>
            <a:r>
              <a:rPr lang="cs-CZ" dirty="0"/>
              <a:t>GDPR (2018)</a:t>
            </a:r>
          </a:p>
        </p:txBody>
      </p:sp>
      <p:sp>
        <p:nvSpPr>
          <p:cNvPr id="3" name="Zástupný obsah 2">
            <a:extLst>
              <a:ext uri="{FF2B5EF4-FFF2-40B4-BE49-F238E27FC236}">
                <a16:creationId xmlns:a16="http://schemas.microsoft.com/office/drawing/2014/main" id="{4878CEA6-4F88-B0CB-9684-EC7E05CB028B}"/>
              </a:ext>
            </a:extLst>
          </p:cNvPr>
          <p:cNvSpPr>
            <a:spLocks noGrp="1"/>
          </p:cNvSpPr>
          <p:nvPr>
            <p:ph idx="1"/>
          </p:nvPr>
        </p:nvSpPr>
        <p:spPr/>
        <p:txBody>
          <a:bodyPr/>
          <a:lstStyle/>
          <a:p>
            <a:r>
              <a:rPr lang="cs-CZ" dirty="0"/>
              <a:t>Osobním údajem je vše, co lze použít pro identifikaci osoby (včetně dynamické IP adresy, identifikátorů atp.)</a:t>
            </a:r>
          </a:p>
          <a:p>
            <a:r>
              <a:rPr lang="cs-CZ" dirty="0"/>
              <a:t>Data patří uživateli (zjednodušené)</a:t>
            </a:r>
          </a:p>
          <a:p>
            <a:r>
              <a:rPr lang="cs-CZ" dirty="0"/>
              <a:t>Tam, kde je zákonná povinnost se neptáme</a:t>
            </a:r>
          </a:p>
          <a:p>
            <a:r>
              <a:rPr lang="cs-CZ" dirty="0"/>
              <a:t>Tam, kde není musí existovat:</a:t>
            </a:r>
          </a:p>
          <a:p>
            <a:pPr lvl="1"/>
            <a:r>
              <a:rPr lang="cs-CZ" dirty="0"/>
              <a:t>Svobodná volba odmítnou</a:t>
            </a:r>
          </a:p>
          <a:p>
            <a:pPr lvl="1"/>
            <a:r>
              <a:rPr lang="cs-CZ" dirty="0"/>
              <a:t>Časové ohraničení</a:t>
            </a:r>
          </a:p>
          <a:p>
            <a:pPr lvl="1"/>
            <a:r>
              <a:rPr lang="cs-CZ" dirty="0"/>
              <a:t>Deskripce toho, co se s daty bude dít</a:t>
            </a:r>
          </a:p>
          <a:p>
            <a:r>
              <a:rPr lang="cs-CZ" dirty="0"/>
              <a:t>Instituce je zodpovědná za nakládání s daty</a:t>
            </a:r>
          </a:p>
        </p:txBody>
      </p:sp>
    </p:spTree>
    <p:extLst>
      <p:ext uri="{BB962C8B-B14F-4D97-AF65-F5344CB8AC3E}">
        <p14:creationId xmlns:p14="http://schemas.microsoft.com/office/powerpoint/2010/main" val="3428823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D0D82-564B-617C-D1C8-7B017A7662B7}"/>
              </a:ext>
            </a:extLst>
          </p:cNvPr>
          <p:cNvSpPr>
            <a:spLocks noGrp="1"/>
          </p:cNvSpPr>
          <p:nvPr>
            <p:ph type="title"/>
          </p:nvPr>
        </p:nvSpPr>
        <p:spPr/>
        <p:txBody>
          <a:bodyPr/>
          <a:lstStyle/>
          <a:p>
            <a:r>
              <a:rPr lang="cs-CZ" dirty="0"/>
              <a:t>Praktické aspekty práce s daty</a:t>
            </a:r>
          </a:p>
        </p:txBody>
      </p:sp>
      <p:sp>
        <p:nvSpPr>
          <p:cNvPr id="3" name="Zástupný obsah 2">
            <a:extLst>
              <a:ext uri="{FF2B5EF4-FFF2-40B4-BE49-F238E27FC236}">
                <a16:creationId xmlns:a16="http://schemas.microsoft.com/office/drawing/2014/main" id="{B5F27467-C51D-674C-5FC8-9DA5C402997B}"/>
              </a:ext>
            </a:extLst>
          </p:cNvPr>
          <p:cNvSpPr>
            <a:spLocks noGrp="1"/>
          </p:cNvSpPr>
          <p:nvPr>
            <p:ph idx="1"/>
          </p:nvPr>
        </p:nvSpPr>
        <p:spPr/>
        <p:txBody>
          <a:bodyPr/>
          <a:lstStyle/>
          <a:p>
            <a:r>
              <a:rPr lang="cs-CZ" dirty="0"/>
              <a:t>Řízený přístup ke konkrétním datům v institucích</a:t>
            </a:r>
          </a:p>
          <a:p>
            <a:r>
              <a:rPr lang="cs-CZ" dirty="0"/>
              <a:t>Šifrování dat</a:t>
            </a:r>
          </a:p>
          <a:p>
            <a:r>
              <a:rPr lang="cs-CZ" dirty="0"/>
              <a:t>Šifrování elektronické komunikace</a:t>
            </a:r>
          </a:p>
          <a:p>
            <a:r>
              <a:rPr lang="cs-CZ" dirty="0"/>
              <a:t>Bezpečnostní politika, vzdělávání zaměstnanců</a:t>
            </a:r>
          </a:p>
          <a:p>
            <a:r>
              <a:rPr lang="cs-CZ" dirty="0"/>
              <a:t>Nastavení politiky zpracování dat</a:t>
            </a:r>
          </a:p>
          <a:p>
            <a:r>
              <a:rPr lang="cs-CZ" dirty="0"/>
              <a:t>Reálná implementace řízeného přístupu</a:t>
            </a:r>
          </a:p>
          <a:p>
            <a:r>
              <a:rPr lang="cs-CZ" dirty="0"/>
              <a:t>Nastavení skartačních mechanismů</a:t>
            </a:r>
          </a:p>
          <a:p>
            <a:r>
              <a:rPr lang="cs-CZ" dirty="0"/>
              <a:t>…</a:t>
            </a:r>
          </a:p>
        </p:txBody>
      </p:sp>
    </p:spTree>
    <p:extLst>
      <p:ext uri="{BB962C8B-B14F-4D97-AF65-F5344CB8AC3E}">
        <p14:creationId xmlns:p14="http://schemas.microsoft.com/office/powerpoint/2010/main" val="11239563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E3B95D-4AE1-6F40-9AF2-9FE9515BE99C}"/>
              </a:ext>
            </a:extLst>
          </p:cNvPr>
          <p:cNvSpPr>
            <a:spLocks noGrp="1"/>
          </p:cNvSpPr>
          <p:nvPr>
            <p:ph type="title"/>
          </p:nvPr>
        </p:nvSpPr>
        <p:spPr/>
        <p:txBody>
          <a:bodyPr/>
          <a:lstStyle/>
          <a:p>
            <a:r>
              <a:rPr lang="cs-CZ" dirty="0"/>
              <a:t>Co má přednost?</a:t>
            </a:r>
          </a:p>
        </p:txBody>
      </p:sp>
      <p:sp>
        <p:nvSpPr>
          <p:cNvPr id="3" name="Zástupný obsah 2">
            <a:extLst>
              <a:ext uri="{FF2B5EF4-FFF2-40B4-BE49-F238E27FC236}">
                <a16:creationId xmlns:a16="http://schemas.microsoft.com/office/drawing/2014/main" id="{56A282EF-D77A-6013-8B89-8264B74728D2}"/>
              </a:ext>
            </a:extLst>
          </p:cNvPr>
          <p:cNvSpPr>
            <a:spLocks noGrp="1"/>
          </p:cNvSpPr>
          <p:nvPr>
            <p:ph idx="1"/>
          </p:nvPr>
        </p:nvSpPr>
        <p:spPr/>
        <p:txBody>
          <a:bodyPr/>
          <a:lstStyle/>
          <a:p>
            <a:r>
              <a:rPr lang="cs-CZ" dirty="0"/>
              <a:t>Právo na informace x ochrana osobních údajů (informace o veřejných osobách)</a:t>
            </a:r>
          </a:p>
          <a:p>
            <a:r>
              <a:rPr lang="cs-CZ" dirty="0"/>
              <a:t>Bezpečnostní požadavky x právo na informace (cenzura)</a:t>
            </a:r>
          </a:p>
          <a:p>
            <a:r>
              <a:rPr lang="cs-CZ" dirty="0"/>
              <a:t>Pohodlí x ochrana dat (Facebook)</a:t>
            </a:r>
          </a:p>
          <a:p>
            <a:r>
              <a:rPr lang="cs-CZ" dirty="0"/>
              <a:t>Právo na soukromí x marketingové zájmy (práce s video záznamy)</a:t>
            </a:r>
          </a:p>
          <a:p>
            <a:r>
              <a:rPr lang="cs-CZ" dirty="0"/>
              <a:t>Je přijatelná informační válka? (Ukrajina x Rusko)</a:t>
            </a:r>
          </a:p>
        </p:txBody>
      </p:sp>
    </p:spTree>
    <p:extLst>
      <p:ext uri="{BB962C8B-B14F-4D97-AF65-F5344CB8AC3E}">
        <p14:creationId xmlns:p14="http://schemas.microsoft.com/office/powerpoint/2010/main" val="8023081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861CA4-29FB-26DE-E0FB-84E65B449399}"/>
              </a:ext>
            </a:extLst>
          </p:cNvPr>
          <p:cNvSpPr>
            <a:spLocks noGrp="1"/>
          </p:cNvSpPr>
          <p:nvPr>
            <p:ph type="title"/>
          </p:nvPr>
        </p:nvSpPr>
        <p:spPr/>
        <p:txBody>
          <a:bodyPr>
            <a:normAutofit fontScale="90000"/>
          </a:bodyPr>
          <a:lstStyle/>
          <a:p>
            <a:r>
              <a:rPr lang="cs-CZ" dirty="0"/>
              <a:t>Etické aspekty volby výzkumného problému</a:t>
            </a:r>
          </a:p>
        </p:txBody>
      </p:sp>
      <p:sp>
        <p:nvSpPr>
          <p:cNvPr id="3" name="Zástupný obsah 2">
            <a:extLst>
              <a:ext uri="{FF2B5EF4-FFF2-40B4-BE49-F238E27FC236}">
                <a16:creationId xmlns:a16="http://schemas.microsoft.com/office/drawing/2014/main" id="{977828EC-76A6-1FF0-9735-BD986AA86948}"/>
              </a:ext>
            </a:extLst>
          </p:cNvPr>
          <p:cNvSpPr>
            <a:spLocks noGrp="1"/>
          </p:cNvSpPr>
          <p:nvPr>
            <p:ph idx="1"/>
          </p:nvPr>
        </p:nvSpPr>
        <p:spPr/>
        <p:txBody>
          <a:bodyPr>
            <a:normAutofit lnSpcReduction="10000"/>
          </a:bodyPr>
          <a:lstStyle/>
          <a:p>
            <a:r>
              <a:rPr lang="cs-CZ" dirty="0"/>
              <a:t>Je daná věc </a:t>
            </a:r>
            <a:r>
              <a:rPr lang="cs-CZ" dirty="0" err="1"/>
              <a:t>zkoumatelná</a:t>
            </a:r>
            <a:r>
              <a:rPr lang="cs-CZ" dirty="0"/>
              <a:t>?</a:t>
            </a:r>
          </a:p>
          <a:p>
            <a:r>
              <a:rPr lang="cs-CZ" dirty="0"/>
              <a:t>Nemůže se v ní uplatnit interkulturní aspekt vedoucí k neporozumění?</a:t>
            </a:r>
          </a:p>
          <a:p>
            <a:r>
              <a:rPr lang="cs-CZ" dirty="0"/>
              <a:t>Nemohou být otázky ve výzkumu pro někoho citlivé x urážlivé?</a:t>
            </a:r>
          </a:p>
          <a:p>
            <a:r>
              <a:rPr lang="cs-CZ" dirty="0"/>
              <a:t>Dokážeme provést reálnou anonymizaci</a:t>
            </a:r>
          </a:p>
          <a:p>
            <a:r>
              <a:rPr lang="cs-CZ" dirty="0"/>
              <a:t>Dokážeme pracovat s representativní populací</a:t>
            </a:r>
          </a:p>
          <a:p>
            <a:endParaRPr lang="cs-CZ" dirty="0"/>
          </a:p>
          <a:p>
            <a:r>
              <a:rPr lang="cs-CZ" dirty="0"/>
              <a:t>Většinou je lepší vůbec nezkoumat než jít na hranu (mimo akademický svět)</a:t>
            </a:r>
          </a:p>
        </p:txBody>
      </p:sp>
    </p:spTree>
    <p:extLst>
      <p:ext uri="{BB962C8B-B14F-4D97-AF65-F5344CB8AC3E}">
        <p14:creationId xmlns:p14="http://schemas.microsoft.com/office/powerpoint/2010/main" val="2459167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13810-13B4-C038-AF96-DE4405E10D26}"/>
              </a:ext>
            </a:extLst>
          </p:cNvPr>
          <p:cNvSpPr>
            <a:spLocks noGrp="1"/>
          </p:cNvSpPr>
          <p:nvPr>
            <p:ph type="title"/>
          </p:nvPr>
        </p:nvSpPr>
        <p:spPr/>
        <p:txBody>
          <a:bodyPr/>
          <a:lstStyle/>
          <a:p>
            <a:r>
              <a:rPr lang="cs-CZ" dirty="0"/>
              <a:t>Etické aspekty sběru dat</a:t>
            </a:r>
          </a:p>
        </p:txBody>
      </p:sp>
      <p:sp>
        <p:nvSpPr>
          <p:cNvPr id="3" name="Zástupný obsah 2">
            <a:extLst>
              <a:ext uri="{FF2B5EF4-FFF2-40B4-BE49-F238E27FC236}">
                <a16:creationId xmlns:a16="http://schemas.microsoft.com/office/drawing/2014/main" id="{934318FC-DBAB-CD76-24D2-0A4F6CFCD7B9}"/>
              </a:ext>
            </a:extLst>
          </p:cNvPr>
          <p:cNvSpPr>
            <a:spLocks noGrp="1"/>
          </p:cNvSpPr>
          <p:nvPr>
            <p:ph idx="1"/>
          </p:nvPr>
        </p:nvSpPr>
        <p:spPr/>
        <p:txBody>
          <a:bodyPr/>
          <a:lstStyle/>
          <a:p>
            <a:r>
              <a:rPr lang="cs-CZ" dirty="0"/>
              <a:t>Jak má vypadat informovaný souhlas?</a:t>
            </a:r>
          </a:p>
          <a:p>
            <a:r>
              <a:rPr lang="cs-CZ" dirty="0"/>
              <a:t>Jaká data můžeme sbírat?</a:t>
            </a:r>
          </a:p>
          <a:p>
            <a:r>
              <a:rPr lang="cs-CZ" dirty="0"/>
              <a:t>Potřebujeme souhlas etické komise? Máme ji?</a:t>
            </a:r>
          </a:p>
          <a:p>
            <a:r>
              <a:rPr lang="cs-CZ" dirty="0"/>
              <a:t>Jakým způsobem informovat participanty o sběru dat, jeho účelech a cílech?</a:t>
            </a:r>
          </a:p>
          <a:p>
            <a:r>
              <a:rPr lang="cs-CZ" dirty="0"/>
              <a:t>Jak transparentně celou problematiku komunikovat?</a:t>
            </a:r>
          </a:p>
          <a:p>
            <a:r>
              <a:rPr lang="cs-CZ" dirty="0"/>
              <a:t>Jak data zabezpečit?</a:t>
            </a:r>
          </a:p>
          <a:p>
            <a:r>
              <a:rPr lang="cs-CZ" dirty="0"/>
              <a:t>Jak zajistit řízení přístupu?</a:t>
            </a:r>
          </a:p>
        </p:txBody>
      </p:sp>
    </p:spTree>
    <p:extLst>
      <p:ext uri="{BB962C8B-B14F-4D97-AF65-F5344CB8AC3E}">
        <p14:creationId xmlns:p14="http://schemas.microsoft.com/office/powerpoint/2010/main" val="20060872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E9AE9C-D548-43CB-2E9F-9B1FC24A24E9}"/>
              </a:ext>
            </a:extLst>
          </p:cNvPr>
          <p:cNvSpPr>
            <a:spLocks noGrp="1"/>
          </p:cNvSpPr>
          <p:nvPr>
            <p:ph type="title"/>
          </p:nvPr>
        </p:nvSpPr>
        <p:spPr/>
        <p:txBody>
          <a:bodyPr>
            <a:normAutofit fontScale="90000"/>
          </a:bodyPr>
          <a:lstStyle/>
          <a:p>
            <a:r>
              <a:rPr lang="cs-CZ" dirty="0"/>
              <a:t>Etické aspekty související s uchováním dat</a:t>
            </a:r>
          </a:p>
        </p:txBody>
      </p:sp>
      <p:sp>
        <p:nvSpPr>
          <p:cNvPr id="3" name="Zástupný obsah 2">
            <a:extLst>
              <a:ext uri="{FF2B5EF4-FFF2-40B4-BE49-F238E27FC236}">
                <a16:creationId xmlns:a16="http://schemas.microsoft.com/office/drawing/2014/main" id="{C3750998-BF6E-BB88-719B-9A6E8EF5277D}"/>
              </a:ext>
            </a:extLst>
          </p:cNvPr>
          <p:cNvSpPr>
            <a:spLocks noGrp="1"/>
          </p:cNvSpPr>
          <p:nvPr>
            <p:ph idx="1"/>
          </p:nvPr>
        </p:nvSpPr>
        <p:spPr/>
        <p:txBody>
          <a:bodyPr/>
          <a:lstStyle/>
          <a:p>
            <a:r>
              <a:rPr lang="cs-CZ" dirty="0"/>
              <a:t>Lze přeprodávat osobní údaje, data o zákaznících?</a:t>
            </a:r>
          </a:p>
          <a:p>
            <a:r>
              <a:rPr lang="cs-CZ" dirty="0"/>
              <a:t>Jakým způsobem je možné řídit přístup k datům?</a:t>
            </a:r>
          </a:p>
          <a:p>
            <a:r>
              <a:rPr lang="cs-CZ" dirty="0"/>
              <a:t>Jakým způsobem je možné tyto podmínky měnit?</a:t>
            </a:r>
          </a:p>
          <a:p>
            <a:r>
              <a:rPr lang="cs-CZ" dirty="0"/>
              <a:t>Jakým způsobem je možné s uloženými daty manipulovat?</a:t>
            </a:r>
          </a:p>
          <a:p>
            <a:r>
              <a:rPr lang="cs-CZ" dirty="0"/>
              <a:t>Jak zajistit reálné dodržení GDPR?</a:t>
            </a:r>
          </a:p>
          <a:p>
            <a:r>
              <a:rPr lang="cs-CZ" dirty="0"/>
              <a:t>Jak zajistit skartaci?</a:t>
            </a:r>
          </a:p>
        </p:txBody>
      </p:sp>
    </p:spTree>
    <p:extLst>
      <p:ext uri="{BB962C8B-B14F-4D97-AF65-F5344CB8AC3E}">
        <p14:creationId xmlns:p14="http://schemas.microsoft.com/office/powerpoint/2010/main" val="3893366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2FDECA-1F55-8280-AF68-385E751B32A9}"/>
              </a:ext>
            </a:extLst>
          </p:cNvPr>
          <p:cNvSpPr>
            <a:spLocks noGrp="1"/>
          </p:cNvSpPr>
          <p:nvPr>
            <p:ph type="title"/>
          </p:nvPr>
        </p:nvSpPr>
        <p:spPr/>
        <p:txBody>
          <a:bodyPr/>
          <a:lstStyle/>
          <a:p>
            <a:r>
              <a:rPr lang="cs-CZ" dirty="0"/>
              <a:t>Etické aspekty zpracování dat</a:t>
            </a:r>
          </a:p>
        </p:txBody>
      </p:sp>
      <p:sp>
        <p:nvSpPr>
          <p:cNvPr id="3" name="Zástupný obsah 2">
            <a:extLst>
              <a:ext uri="{FF2B5EF4-FFF2-40B4-BE49-F238E27FC236}">
                <a16:creationId xmlns:a16="http://schemas.microsoft.com/office/drawing/2014/main" id="{0CD51DF9-4641-38FF-07AA-19C50EC95284}"/>
              </a:ext>
            </a:extLst>
          </p:cNvPr>
          <p:cNvSpPr>
            <a:spLocks noGrp="1"/>
          </p:cNvSpPr>
          <p:nvPr>
            <p:ph idx="1"/>
          </p:nvPr>
        </p:nvSpPr>
        <p:spPr/>
        <p:txBody>
          <a:bodyPr/>
          <a:lstStyle/>
          <a:p>
            <a:r>
              <a:rPr lang="cs-CZ" dirty="0"/>
              <a:t>Jak popsat, co s daty budeme dělat? Víme to dopředu?</a:t>
            </a:r>
          </a:p>
          <a:p>
            <a:r>
              <a:rPr lang="cs-CZ" dirty="0"/>
              <a:t>Je analýza s AI totéž co bez AI?</a:t>
            </a:r>
          </a:p>
          <a:p>
            <a:r>
              <a:rPr lang="cs-CZ" dirty="0"/>
              <a:t>Může zpracováním dat vzniknout citlivější údaj než obsahují původní data?</a:t>
            </a:r>
          </a:p>
          <a:p>
            <a:r>
              <a:rPr lang="cs-CZ" dirty="0"/>
              <a:t>Můžeme s daty dělat věci, co jsme původně neplánovaly?</a:t>
            </a:r>
          </a:p>
          <a:p>
            <a:r>
              <a:rPr lang="cs-CZ" dirty="0"/>
              <a:t>Je vhodné nechat data ležet ladem?</a:t>
            </a:r>
          </a:p>
          <a:p>
            <a:r>
              <a:rPr lang="cs-CZ" dirty="0"/>
              <a:t>Jakým způsobem je možné zajistit zpracování dat externí společností?</a:t>
            </a:r>
          </a:p>
        </p:txBody>
      </p:sp>
    </p:spTree>
    <p:extLst>
      <p:ext uri="{BB962C8B-B14F-4D97-AF65-F5344CB8AC3E}">
        <p14:creationId xmlns:p14="http://schemas.microsoft.com/office/powerpoint/2010/main" val="1019145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7D853C-300F-4ECB-AC52-BDF182548DA4}"/>
              </a:ext>
            </a:extLst>
          </p:cNvPr>
          <p:cNvSpPr>
            <a:spLocks noGrp="1"/>
          </p:cNvSpPr>
          <p:nvPr>
            <p:ph type="title"/>
          </p:nvPr>
        </p:nvSpPr>
        <p:spPr/>
        <p:txBody>
          <a:bodyPr/>
          <a:lstStyle/>
          <a:p>
            <a:r>
              <a:rPr lang="cs-CZ" dirty="0"/>
              <a:t>Rozdílné otázky</a:t>
            </a:r>
          </a:p>
        </p:txBody>
      </p:sp>
      <p:sp>
        <p:nvSpPr>
          <p:cNvPr id="3" name="Zástupný obsah 2">
            <a:extLst>
              <a:ext uri="{FF2B5EF4-FFF2-40B4-BE49-F238E27FC236}">
                <a16:creationId xmlns:a16="http://schemas.microsoft.com/office/drawing/2014/main" id="{39FB01F0-BC3C-4FE3-8A4A-AD20BF7FE3B3}"/>
              </a:ext>
            </a:extLst>
          </p:cNvPr>
          <p:cNvSpPr>
            <a:spLocks noGrp="1"/>
          </p:cNvSpPr>
          <p:nvPr>
            <p:ph idx="1"/>
          </p:nvPr>
        </p:nvSpPr>
        <p:spPr/>
        <p:txBody>
          <a:bodyPr/>
          <a:lstStyle/>
          <a:p>
            <a:r>
              <a:rPr lang="cs-CZ" dirty="0"/>
              <a:t>Co je dobré?</a:t>
            </a:r>
          </a:p>
          <a:p>
            <a:r>
              <a:rPr lang="cs-CZ" dirty="0"/>
              <a:t>Co je dovolené?</a:t>
            </a:r>
          </a:p>
          <a:p>
            <a:r>
              <a:rPr lang="cs-CZ" dirty="0"/>
              <a:t>Co je legální?</a:t>
            </a:r>
          </a:p>
          <a:p>
            <a:r>
              <a:rPr lang="cs-CZ" dirty="0"/>
              <a:t>Co je korektní?</a:t>
            </a:r>
          </a:p>
          <a:p>
            <a:r>
              <a:rPr lang="cs-CZ" dirty="0"/>
              <a:t>…</a:t>
            </a:r>
          </a:p>
        </p:txBody>
      </p:sp>
    </p:spTree>
    <p:extLst>
      <p:ext uri="{BB962C8B-B14F-4D97-AF65-F5344CB8AC3E}">
        <p14:creationId xmlns:p14="http://schemas.microsoft.com/office/powerpoint/2010/main" val="1163670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BB49C-393C-474B-8C41-98E839ECF537}"/>
              </a:ext>
            </a:extLst>
          </p:cNvPr>
          <p:cNvSpPr>
            <a:spLocks noGrp="1"/>
          </p:cNvSpPr>
          <p:nvPr>
            <p:ph type="title"/>
          </p:nvPr>
        </p:nvSpPr>
        <p:spPr/>
        <p:txBody>
          <a:bodyPr/>
          <a:lstStyle/>
          <a:p>
            <a:r>
              <a:rPr lang="cs-CZ" dirty="0"/>
              <a:t>Svoboda</a:t>
            </a:r>
          </a:p>
        </p:txBody>
      </p:sp>
      <p:sp>
        <p:nvSpPr>
          <p:cNvPr id="3" name="Zástupný obsah 2">
            <a:extLst>
              <a:ext uri="{FF2B5EF4-FFF2-40B4-BE49-F238E27FC236}">
                <a16:creationId xmlns:a16="http://schemas.microsoft.com/office/drawing/2014/main" id="{E19A5A2A-783B-45DA-A3E0-FF6EF91A0B10}"/>
              </a:ext>
            </a:extLst>
          </p:cNvPr>
          <p:cNvSpPr>
            <a:spLocks noGrp="1"/>
          </p:cNvSpPr>
          <p:nvPr>
            <p:ph idx="1"/>
          </p:nvPr>
        </p:nvSpPr>
        <p:spPr/>
        <p:txBody>
          <a:bodyPr>
            <a:normAutofit fontScale="92500" lnSpcReduction="10000"/>
          </a:bodyPr>
          <a:lstStyle/>
          <a:p>
            <a:r>
              <a:rPr lang="cs-CZ" dirty="0"/>
              <a:t>Svoboda kovboje na poušti</a:t>
            </a:r>
          </a:p>
          <a:p>
            <a:r>
              <a:rPr lang="cs-CZ" dirty="0"/>
              <a:t>Svoboda člověka v samoobsluze</a:t>
            </a:r>
          </a:p>
          <a:p>
            <a:r>
              <a:rPr lang="cs-CZ" dirty="0"/>
              <a:t>Svoboda jako hra</a:t>
            </a:r>
          </a:p>
          <a:p>
            <a:endParaRPr lang="cs-CZ" dirty="0"/>
          </a:p>
          <a:p>
            <a:r>
              <a:rPr lang="cs-CZ" dirty="0"/>
              <a:t>Svoboda k něčemu</a:t>
            </a:r>
          </a:p>
          <a:p>
            <a:r>
              <a:rPr lang="cs-CZ" dirty="0"/>
              <a:t>Svoboda od něčeho</a:t>
            </a:r>
          </a:p>
          <a:p>
            <a:endParaRPr lang="cs-CZ" dirty="0"/>
          </a:p>
          <a:p>
            <a:r>
              <a:rPr lang="cs-CZ" dirty="0"/>
              <a:t>Svoboda není nikdy má vlastní, ale je vždy sociální</a:t>
            </a:r>
          </a:p>
          <a:p>
            <a:r>
              <a:rPr lang="cs-CZ" dirty="0"/>
              <a:t>Svobody se překrývají (má svoboda končí tam, kde začíná svoboda druhého je hloupost)</a:t>
            </a:r>
          </a:p>
        </p:txBody>
      </p:sp>
    </p:spTree>
    <p:extLst>
      <p:ext uri="{BB962C8B-B14F-4D97-AF65-F5344CB8AC3E}">
        <p14:creationId xmlns:p14="http://schemas.microsoft.com/office/powerpoint/2010/main" val="274971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9FC14-8393-47B8-BFCB-9E856DCF1EB1}"/>
              </a:ext>
            </a:extLst>
          </p:cNvPr>
          <p:cNvSpPr>
            <a:spLocks noGrp="1"/>
          </p:cNvSpPr>
          <p:nvPr>
            <p:ph type="title"/>
          </p:nvPr>
        </p:nvSpPr>
        <p:spPr/>
        <p:txBody>
          <a:bodyPr/>
          <a:lstStyle/>
          <a:p>
            <a:r>
              <a:rPr lang="cs-CZ" dirty="0"/>
              <a:t>Pravidla</a:t>
            </a:r>
          </a:p>
        </p:txBody>
      </p:sp>
      <p:sp>
        <p:nvSpPr>
          <p:cNvPr id="3" name="Zástupný obsah 2">
            <a:extLst>
              <a:ext uri="{FF2B5EF4-FFF2-40B4-BE49-F238E27FC236}">
                <a16:creationId xmlns:a16="http://schemas.microsoft.com/office/drawing/2014/main" id="{F79C5339-552A-4C42-8E9D-E06D5D545846}"/>
              </a:ext>
            </a:extLst>
          </p:cNvPr>
          <p:cNvSpPr>
            <a:spLocks noGrp="1"/>
          </p:cNvSpPr>
          <p:nvPr>
            <p:ph idx="1"/>
          </p:nvPr>
        </p:nvSpPr>
        <p:spPr/>
        <p:txBody>
          <a:bodyPr>
            <a:normAutofit/>
          </a:bodyPr>
          <a:lstStyle/>
          <a:p>
            <a:r>
              <a:rPr lang="cs-CZ" dirty="0"/>
              <a:t>Cílem je model společenského chování</a:t>
            </a:r>
          </a:p>
          <a:p>
            <a:r>
              <a:rPr lang="cs-CZ" dirty="0"/>
              <a:t>Mohou mít kodifikovanou i nekodifikovanou podobu</a:t>
            </a:r>
          </a:p>
          <a:p>
            <a:r>
              <a:rPr lang="cs-CZ" dirty="0"/>
              <a:t>Často jsou složitě protkána z určitých vrstev a zdrojů</a:t>
            </a:r>
          </a:p>
          <a:p>
            <a:r>
              <a:rPr lang="cs-CZ" dirty="0"/>
              <a:t>Nemusí být vymahatelná, ale chceme je (většinou) dodržovat</a:t>
            </a:r>
          </a:p>
          <a:p>
            <a:r>
              <a:rPr lang="cs-CZ" dirty="0"/>
              <a:t>Pravidla jsou k tomu, abychom si zahráli:</a:t>
            </a:r>
          </a:p>
          <a:p>
            <a:pPr lvl="1"/>
            <a:r>
              <a:rPr lang="cs-CZ" dirty="0"/>
              <a:t>Sport</a:t>
            </a:r>
          </a:p>
          <a:p>
            <a:pPr lvl="1"/>
            <a:r>
              <a:rPr lang="cs-CZ" dirty="0"/>
              <a:t>Společnost</a:t>
            </a:r>
          </a:p>
          <a:p>
            <a:pPr lvl="1"/>
            <a:r>
              <a:rPr lang="cs-CZ" dirty="0"/>
              <a:t>Šachy</a:t>
            </a:r>
          </a:p>
          <a:p>
            <a:pPr lvl="1"/>
            <a:r>
              <a:rPr lang="cs-CZ" dirty="0"/>
              <a:t>Rodina</a:t>
            </a:r>
          </a:p>
          <a:p>
            <a:pPr lvl="1"/>
            <a:r>
              <a:rPr lang="cs-CZ" dirty="0"/>
              <a:t>…</a:t>
            </a:r>
          </a:p>
        </p:txBody>
      </p:sp>
    </p:spTree>
    <p:extLst>
      <p:ext uri="{BB962C8B-B14F-4D97-AF65-F5344CB8AC3E}">
        <p14:creationId xmlns:p14="http://schemas.microsoft.com/office/powerpoint/2010/main" val="1008806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EFCC05-CA7C-4502-A545-A42E3D26014F}"/>
              </a:ext>
            </a:extLst>
          </p:cNvPr>
          <p:cNvSpPr>
            <a:spLocks noGrp="1"/>
          </p:cNvSpPr>
          <p:nvPr>
            <p:ph type="title"/>
          </p:nvPr>
        </p:nvSpPr>
        <p:spPr/>
        <p:txBody>
          <a:bodyPr/>
          <a:lstStyle/>
          <a:p>
            <a:r>
              <a:rPr lang="cs-CZ" dirty="0"/>
              <a:t>Zákon</a:t>
            </a:r>
          </a:p>
        </p:txBody>
      </p:sp>
      <p:sp>
        <p:nvSpPr>
          <p:cNvPr id="3" name="Zástupný obsah 2">
            <a:extLst>
              <a:ext uri="{FF2B5EF4-FFF2-40B4-BE49-F238E27FC236}">
                <a16:creationId xmlns:a16="http://schemas.microsoft.com/office/drawing/2014/main" id="{A7298431-A77B-4187-A522-B77CEBD4350B}"/>
              </a:ext>
            </a:extLst>
          </p:cNvPr>
          <p:cNvSpPr>
            <a:spLocks noGrp="1"/>
          </p:cNvSpPr>
          <p:nvPr>
            <p:ph idx="1"/>
          </p:nvPr>
        </p:nvSpPr>
        <p:spPr/>
        <p:txBody>
          <a:bodyPr>
            <a:normAutofit fontScale="85000" lnSpcReduction="20000"/>
          </a:bodyPr>
          <a:lstStyle/>
          <a:p>
            <a:r>
              <a:rPr lang="cs-CZ" dirty="0"/>
              <a:t>Zákon musí být někým formulován, kdo proto má kompetenci</a:t>
            </a:r>
          </a:p>
          <a:p>
            <a:r>
              <a:rPr lang="cs-CZ" dirty="0"/>
              <a:t>Musí být vymahatelný</a:t>
            </a:r>
          </a:p>
          <a:p>
            <a:r>
              <a:rPr lang="cs-CZ" dirty="0"/>
              <a:t>Musí být splnitelný</a:t>
            </a:r>
          </a:p>
          <a:p>
            <a:r>
              <a:rPr lang="cs-CZ" dirty="0"/>
              <a:t>Musí být pochopitelný</a:t>
            </a:r>
          </a:p>
          <a:p>
            <a:r>
              <a:rPr lang="cs-CZ" dirty="0"/>
              <a:t>Musí být známý</a:t>
            </a:r>
          </a:p>
          <a:p>
            <a:r>
              <a:rPr lang="cs-CZ" dirty="0"/>
              <a:t>Nesmí být retroaktivní</a:t>
            </a:r>
          </a:p>
          <a:p>
            <a:endParaRPr lang="cs-CZ" dirty="0"/>
          </a:p>
          <a:p>
            <a:r>
              <a:rPr lang="cs-CZ" dirty="0"/>
              <a:t>Je otázkou, zda musí být:</a:t>
            </a:r>
          </a:p>
          <a:p>
            <a:pPr lvl="1"/>
            <a:r>
              <a:rPr lang="cs-CZ" dirty="0"/>
              <a:t>Správný</a:t>
            </a:r>
          </a:p>
          <a:p>
            <a:pPr lvl="1"/>
            <a:r>
              <a:rPr lang="cs-CZ" dirty="0"/>
              <a:t>Mravný (zákon není minimem morálky!)</a:t>
            </a:r>
          </a:p>
          <a:p>
            <a:pPr lvl="1"/>
            <a:r>
              <a:rPr lang="cs-CZ" dirty="0"/>
              <a:t>Spravedlivý</a:t>
            </a:r>
          </a:p>
          <a:p>
            <a:pPr lvl="1"/>
            <a:r>
              <a:rPr lang="cs-CZ" dirty="0"/>
              <a:t>Rozumný</a:t>
            </a:r>
          </a:p>
        </p:txBody>
      </p:sp>
    </p:spTree>
    <p:extLst>
      <p:ext uri="{BB962C8B-B14F-4D97-AF65-F5344CB8AC3E}">
        <p14:creationId xmlns:p14="http://schemas.microsoft.com/office/powerpoint/2010/main" val="2154291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1892CB-28F2-458B-B56B-0D2243086E52}"/>
              </a:ext>
            </a:extLst>
          </p:cNvPr>
          <p:cNvSpPr>
            <a:spLocks noGrp="1"/>
          </p:cNvSpPr>
          <p:nvPr>
            <p:ph type="title"/>
          </p:nvPr>
        </p:nvSpPr>
        <p:spPr/>
        <p:txBody>
          <a:bodyPr/>
          <a:lstStyle/>
          <a:p>
            <a:r>
              <a:rPr lang="cs-CZ" dirty="0"/>
              <a:t>Mravnost</a:t>
            </a:r>
          </a:p>
        </p:txBody>
      </p:sp>
      <p:sp>
        <p:nvSpPr>
          <p:cNvPr id="3" name="Zástupný obsah 2">
            <a:extLst>
              <a:ext uri="{FF2B5EF4-FFF2-40B4-BE49-F238E27FC236}">
                <a16:creationId xmlns:a16="http://schemas.microsoft.com/office/drawing/2014/main" id="{F1E6648F-B176-4911-8272-65115A0CA0D5}"/>
              </a:ext>
            </a:extLst>
          </p:cNvPr>
          <p:cNvSpPr>
            <a:spLocks noGrp="1"/>
          </p:cNvSpPr>
          <p:nvPr>
            <p:ph idx="1"/>
          </p:nvPr>
        </p:nvSpPr>
        <p:spPr/>
        <p:txBody>
          <a:bodyPr>
            <a:normAutofit fontScale="92500" lnSpcReduction="10000"/>
          </a:bodyPr>
          <a:lstStyle/>
          <a:p>
            <a:r>
              <a:rPr lang="cs-CZ" dirty="0"/>
              <a:t>Mravnost – určitá sociální vrstva; jak se čeká, že se budeme chovat:</a:t>
            </a:r>
          </a:p>
          <a:p>
            <a:pPr lvl="1"/>
            <a:r>
              <a:rPr lang="cs-CZ" dirty="0"/>
              <a:t>Určuje jí společnost, ale mají ji i zvířata</a:t>
            </a:r>
          </a:p>
          <a:p>
            <a:pPr lvl="1"/>
            <a:r>
              <a:rPr lang="cs-CZ" dirty="0"/>
              <a:t>Je zásadní z hlediska možnosti ovlivňovat své vlastní žití s druhými</a:t>
            </a:r>
          </a:p>
          <a:p>
            <a:pPr lvl="2"/>
            <a:r>
              <a:rPr lang="cs-CZ" dirty="0"/>
              <a:t>Ve městě nemusíme nosit zbraň</a:t>
            </a:r>
          </a:p>
          <a:p>
            <a:pPr lvl="2"/>
            <a:r>
              <a:rPr lang="cs-CZ" dirty="0"/>
              <a:t>V tramvaji nám nevadí stát s rukama nad hlavou vedle ostatních</a:t>
            </a:r>
          </a:p>
          <a:p>
            <a:pPr lvl="2"/>
            <a:r>
              <a:rPr lang="cs-CZ" dirty="0"/>
              <a:t>…</a:t>
            </a:r>
          </a:p>
          <a:p>
            <a:pPr lvl="1"/>
            <a:r>
              <a:rPr lang="cs-CZ" dirty="0"/>
              <a:t>Specifickou úrovní je etiketa, kterou mravnost nějak kodifikuje a standardizuje</a:t>
            </a:r>
          </a:p>
          <a:p>
            <a:pPr lvl="1"/>
            <a:r>
              <a:rPr lang="cs-CZ" dirty="0"/>
              <a:t>Klíčovým aspektem této vrstvy lidského chování je předvídatelnost a určitá konformita</a:t>
            </a:r>
          </a:p>
          <a:p>
            <a:r>
              <a:rPr lang="cs-CZ" dirty="0"/>
              <a:t>Rozhodujícím prvkem je zde kultura a rodinné předávání určitých edukačních vzorců</a:t>
            </a:r>
          </a:p>
          <a:p>
            <a:pPr lvl="1"/>
            <a:endParaRPr lang="cs-CZ" dirty="0"/>
          </a:p>
        </p:txBody>
      </p:sp>
    </p:spTree>
    <p:extLst>
      <p:ext uri="{BB962C8B-B14F-4D97-AF65-F5344CB8AC3E}">
        <p14:creationId xmlns:p14="http://schemas.microsoft.com/office/powerpoint/2010/main" val="4268560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A8021E-2A16-4D60-8A5E-C427258CF594}"/>
              </a:ext>
            </a:extLst>
          </p:cNvPr>
          <p:cNvSpPr>
            <a:spLocks noGrp="1"/>
          </p:cNvSpPr>
          <p:nvPr>
            <p:ph type="title"/>
          </p:nvPr>
        </p:nvSpPr>
        <p:spPr/>
        <p:txBody>
          <a:bodyPr/>
          <a:lstStyle/>
          <a:p>
            <a:r>
              <a:rPr lang="cs-CZ" dirty="0"/>
              <a:t>Morálka</a:t>
            </a:r>
          </a:p>
        </p:txBody>
      </p:sp>
      <p:sp>
        <p:nvSpPr>
          <p:cNvPr id="3" name="Zástupný obsah 2">
            <a:extLst>
              <a:ext uri="{FF2B5EF4-FFF2-40B4-BE49-F238E27FC236}">
                <a16:creationId xmlns:a16="http://schemas.microsoft.com/office/drawing/2014/main" id="{2D5DB639-399D-462D-93E6-0CD91F321995}"/>
              </a:ext>
            </a:extLst>
          </p:cNvPr>
          <p:cNvSpPr>
            <a:spLocks noGrp="1"/>
          </p:cNvSpPr>
          <p:nvPr>
            <p:ph idx="1"/>
          </p:nvPr>
        </p:nvSpPr>
        <p:spPr/>
        <p:txBody>
          <a:bodyPr>
            <a:normAutofit fontScale="85000" lnSpcReduction="20000"/>
          </a:bodyPr>
          <a:lstStyle/>
          <a:p>
            <a:r>
              <a:rPr lang="cs-CZ" dirty="0"/>
              <a:t>Ex 23,2: </a:t>
            </a:r>
            <a:r>
              <a:rPr lang="cs-CZ" i="1" dirty="0"/>
              <a:t>„</a:t>
            </a:r>
            <a:r>
              <a:rPr lang="cs-CZ" b="1" i="1" dirty="0"/>
              <a:t>Nepřidáš se k většině, když páchá nepravost</a:t>
            </a:r>
            <a:r>
              <a:rPr lang="cs-CZ" i="1" dirty="0"/>
              <a:t>.“</a:t>
            </a:r>
          </a:p>
          <a:p>
            <a:r>
              <a:rPr lang="cs-CZ" dirty="0"/>
              <a:t>Poslanecký slib: </a:t>
            </a:r>
            <a:r>
              <a:rPr lang="cs-CZ" i="1" dirty="0"/>
              <a:t>„Slibuji věrnost České republice. Slibuji, že budu zachovávat její Ústavu a zákony. </a:t>
            </a:r>
            <a:r>
              <a:rPr lang="cs-CZ" b="1" i="1" dirty="0"/>
              <a:t>Slibuji na svou čest</a:t>
            </a:r>
            <a:r>
              <a:rPr lang="cs-CZ" i="1" dirty="0"/>
              <a:t>, že svůj mandát budu vykonávat v zájmu všeho lidu a </a:t>
            </a:r>
            <a:r>
              <a:rPr lang="cs-CZ" b="1" i="1" dirty="0"/>
              <a:t>podle svého nejlepšího vědomí a svědomí</a:t>
            </a:r>
            <a:r>
              <a:rPr lang="cs-CZ" i="1" dirty="0"/>
              <a:t>.“ </a:t>
            </a:r>
          </a:p>
          <a:p>
            <a:r>
              <a:rPr lang="cs-CZ" dirty="0"/>
              <a:t>Slib krajského zastupitele: „</a:t>
            </a:r>
            <a:r>
              <a:rPr lang="cs-CZ" b="0" i="1" dirty="0">
                <a:solidFill>
                  <a:srgbClr val="202122"/>
                </a:solidFill>
                <a:effectLst/>
                <a:latin typeface="Arial" panose="020B0604020202020204" pitchFamily="34" charset="0"/>
              </a:rPr>
              <a:t>Slibuji věrnost České republice. </a:t>
            </a:r>
            <a:r>
              <a:rPr lang="cs-CZ" b="1" i="1" dirty="0">
                <a:solidFill>
                  <a:srgbClr val="202122"/>
                </a:solidFill>
                <a:effectLst/>
                <a:latin typeface="Arial" panose="020B0604020202020204" pitchFamily="34" charset="0"/>
              </a:rPr>
              <a:t>Slibuji</a:t>
            </a:r>
            <a:r>
              <a:rPr lang="cs-CZ" b="0" i="1" dirty="0">
                <a:solidFill>
                  <a:srgbClr val="202122"/>
                </a:solidFill>
                <a:effectLst/>
                <a:latin typeface="Arial" panose="020B0604020202020204" pitchFamily="34" charset="0"/>
              </a:rPr>
              <a:t> na svou </a:t>
            </a:r>
            <a:r>
              <a:rPr lang="cs-CZ" b="1" i="1" dirty="0">
                <a:solidFill>
                  <a:srgbClr val="202122"/>
                </a:solidFill>
                <a:effectLst/>
                <a:latin typeface="Arial" panose="020B0604020202020204" pitchFamily="34" charset="0"/>
              </a:rPr>
              <a:t>čest a svědomí</a:t>
            </a:r>
            <a:r>
              <a:rPr lang="cs-CZ" b="0" i="1" dirty="0">
                <a:solidFill>
                  <a:srgbClr val="202122"/>
                </a:solidFill>
                <a:effectLst/>
                <a:latin typeface="Arial" panose="020B0604020202020204" pitchFamily="34" charset="0"/>
              </a:rPr>
              <a:t>, že svoji funkci budu vykonávat svědomitě, v zájmu kraje a jeho občanů a řídit se Ústavou a zákony České republiky.“</a:t>
            </a:r>
          </a:p>
          <a:p>
            <a:r>
              <a:rPr lang="cs-CZ" dirty="0">
                <a:solidFill>
                  <a:srgbClr val="202122"/>
                </a:solidFill>
                <a:latin typeface="Arial" panose="020B0604020202020204" pitchFamily="34" charset="0"/>
              </a:rPr>
              <a:t>Morálka se nedá předepsat, je vždy spojená s tím, jak se rozhodu v dané situaci já sám.</a:t>
            </a:r>
          </a:p>
          <a:p>
            <a:r>
              <a:rPr lang="cs-CZ" dirty="0">
                <a:solidFill>
                  <a:srgbClr val="202122"/>
                </a:solidFill>
                <a:latin typeface="Arial" panose="020B0604020202020204" pitchFamily="34" charset="0"/>
              </a:rPr>
              <a:t>Morálku nelze vymáhat.</a:t>
            </a:r>
          </a:p>
          <a:p>
            <a:r>
              <a:rPr lang="cs-CZ" dirty="0">
                <a:solidFill>
                  <a:srgbClr val="202122"/>
                </a:solidFill>
                <a:latin typeface="Arial" panose="020B0604020202020204" pitchFamily="34" charset="0"/>
              </a:rPr>
              <a:t>Nelze tvrdit, že druhý morálku nemá. Lze kritizovat nedodržení mravů, ale nikoliv morálky.</a:t>
            </a:r>
            <a:endParaRPr lang="cs-CZ" dirty="0"/>
          </a:p>
        </p:txBody>
      </p:sp>
    </p:spTree>
    <p:extLst>
      <p:ext uri="{BB962C8B-B14F-4D97-AF65-F5344CB8AC3E}">
        <p14:creationId xmlns:p14="http://schemas.microsoft.com/office/powerpoint/2010/main" val="2508096988"/>
      </p:ext>
    </p:extLst>
  </p:cSld>
  <p:clrMapOvr>
    <a:masterClrMapping/>
  </p:clrMapOvr>
</p:sld>
</file>

<file path=ppt/theme/theme1.xml><?xml version="1.0" encoding="utf-8"?>
<a:theme xmlns:a="http://schemas.openxmlformats.org/drawingml/2006/main" name="prezentace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Hlavní nastavení">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ácia125" id="{878FED01-5834-E74F-BD59-6A2E9FD2BC3F}" vid="{2D8883DA-D145-964C-85A9-7ADFF0EB5AD7}"/>
    </a:ext>
  </a:extLst>
</a:theme>
</file>

<file path=docProps/app.xml><?xml version="1.0" encoding="utf-8"?>
<Properties xmlns="http://schemas.openxmlformats.org/officeDocument/2006/extended-properties" xmlns:vt="http://schemas.openxmlformats.org/officeDocument/2006/docPropsVTypes">
  <Template>prezentace (1)</Template>
  <TotalTime>0</TotalTime>
  <Words>2321</Words>
  <Application>Microsoft Office PowerPoint</Application>
  <PresentationFormat>Širokoúhlá obrazovka</PresentationFormat>
  <Paragraphs>279</Paragraphs>
  <Slides>37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37</vt:i4>
      </vt:variant>
    </vt:vector>
  </HeadingPairs>
  <TitlesOfParts>
    <vt:vector size="40" baseType="lpstr">
      <vt:lpstr>Arial</vt:lpstr>
      <vt:lpstr>Muni Bold</vt:lpstr>
      <vt:lpstr>prezentace (1)</vt:lpstr>
      <vt:lpstr>Úvod, základní koncepty, pojmy, problémy</vt:lpstr>
      <vt:lpstr>Úvod</vt:lpstr>
      <vt:lpstr>Trolley problem</vt:lpstr>
      <vt:lpstr>Rozdílné otázky</vt:lpstr>
      <vt:lpstr>Svoboda</vt:lpstr>
      <vt:lpstr>Pravidla</vt:lpstr>
      <vt:lpstr>Zákon</vt:lpstr>
      <vt:lpstr>Mravnost</vt:lpstr>
      <vt:lpstr>Morálka</vt:lpstr>
      <vt:lpstr>Etika</vt:lpstr>
      <vt:lpstr>Normativní etika</vt:lpstr>
      <vt:lpstr>Normativní etika II</vt:lpstr>
      <vt:lpstr>Normativní etika III</vt:lpstr>
      <vt:lpstr>Normativní etika IV</vt:lpstr>
      <vt:lpstr>Teleologická etika</vt:lpstr>
      <vt:lpstr>Utilitaristická etika</vt:lpstr>
      <vt:lpstr>Etika ctností</vt:lpstr>
      <vt:lpstr>Klíčové osobnosti etiky</vt:lpstr>
      <vt:lpstr>Když máme přístup, můžeme ho aplikovat</vt:lpstr>
      <vt:lpstr>Etika dat v byznysovém prostředí</vt:lpstr>
      <vt:lpstr>K zamyšlení</vt:lpstr>
      <vt:lpstr>Etika zpracování dat s umělou inteligencí</vt:lpstr>
      <vt:lpstr>Základní východiska</vt:lpstr>
      <vt:lpstr>Otázka důvěryhodnosti</vt:lpstr>
      <vt:lpstr>Pravidla EU pro vývoj systému s AI</vt:lpstr>
      <vt:lpstr>A přidávají se další...</vt:lpstr>
      <vt:lpstr>Modelové situace</vt:lpstr>
      <vt:lpstr>Spojení státu a obchodu</vt:lpstr>
      <vt:lpstr>Námitky</vt:lpstr>
      <vt:lpstr>Některé pokusy o regulaci přístupu k obsahu a datům</vt:lpstr>
      <vt:lpstr>GDPR (2018)</vt:lpstr>
      <vt:lpstr>Praktické aspekty práce s daty</vt:lpstr>
      <vt:lpstr>Co má přednost?</vt:lpstr>
      <vt:lpstr>Etické aspekty volby výzkumného problému</vt:lpstr>
      <vt:lpstr>Etické aspekty sběru dat</vt:lpstr>
      <vt:lpstr>Etické aspekty související s uchováním dat</vt:lpstr>
      <vt:lpstr>Etické aspekty zpracování dat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základní koncepty, pojmy, problémy</dc:title>
  <dc:creator>Michal Černý</dc:creator>
  <cp:lastModifiedBy>Michal Černý</cp:lastModifiedBy>
  <cp:revision>171</cp:revision>
  <dcterms:created xsi:type="dcterms:W3CDTF">2022-02-25T08:21:08Z</dcterms:created>
  <dcterms:modified xsi:type="dcterms:W3CDTF">2022-05-12T12:04:48Z</dcterms:modified>
</cp:coreProperties>
</file>