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 id="2147483682" r:id="rId2"/>
    <p:sldMasterId id="2147483684" r:id="rId3"/>
  </p:sldMasterIdLst>
  <p:notesMasterIdLst>
    <p:notesMasterId r:id="rId66"/>
  </p:notesMasterIdLst>
  <p:sldIdLst>
    <p:sldId id="297" r:id="rId4"/>
    <p:sldId id="294" r:id="rId5"/>
    <p:sldId id="298" r:id="rId6"/>
    <p:sldId id="257" r:id="rId7"/>
    <p:sldId id="299" r:id="rId8"/>
    <p:sldId id="300" r:id="rId9"/>
    <p:sldId id="258" r:id="rId10"/>
    <p:sldId id="259" r:id="rId11"/>
    <p:sldId id="260" r:id="rId12"/>
    <p:sldId id="261" r:id="rId13"/>
    <p:sldId id="262" r:id="rId14"/>
    <p:sldId id="263" r:id="rId15"/>
    <p:sldId id="264" r:id="rId16"/>
    <p:sldId id="265" r:id="rId17"/>
    <p:sldId id="303" r:id="rId18"/>
    <p:sldId id="295" r:id="rId19"/>
    <p:sldId id="302" r:id="rId20"/>
    <p:sldId id="266" r:id="rId21"/>
    <p:sldId id="301" r:id="rId22"/>
    <p:sldId id="267" r:id="rId23"/>
    <p:sldId id="315" r:id="rId24"/>
    <p:sldId id="268" r:id="rId25"/>
    <p:sldId id="269" r:id="rId26"/>
    <p:sldId id="304" r:id="rId27"/>
    <p:sldId id="305" r:id="rId28"/>
    <p:sldId id="316" r:id="rId29"/>
    <p:sldId id="270" r:id="rId30"/>
    <p:sldId id="271" r:id="rId31"/>
    <p:sldId id="321" r:id="rId32"/>
    <p:sldId id="322" r:id="rId33"/>
    <p:sldId id="323" r:id="rId34"/>
    <p:sldId id="306" r:id="rId35"/>
    <p:sldId id="309" r:id="rId36"/>
    <p:sldId id="310" r:id="rId37"/>
    <p:sldId id="311" r:id="rId38"/>
    <p:sldId id="312" r:id="rId39"/>
    <p:sldId id="313" r:id="rId40"/>
    <p:sldId id="272" r:id="rId41"/>
    <p:sldId id="273" r:id="rId42"/>
    <p:sldId id="317" r:id="rId43"/>
    <p:sldId id="274" r:id="rId44"/>
    <p:sldId id="275" r:id="rId45"/>
    <p:sldId id="276" r:id="rId46"/>
    <p:sldId id="277" r:id="rId47"/>
    <p:sldId id="278" r:id="rId48"/>
    <p:sldId id="279" r:id="rId49"/>
    <p:sldId id="280" r:id="rId50"/>
    <p:sldId id="281" r:id="rId51"/>
    <p:sldId id="282" r:id="rId52"/>
    <p:sldId id="318" r:id="rId53"/>
    <p:sldId id="283" r:id="rId54"/>
    <p:sldId id="284" r:id="rId55"/>
    <p:sldId id="285" r:id="rId56"/>
    <p:sldId id="314" r:id="rId57"/>
    <p:sldId id="286" r:id="rId58"/>
    <p:sldId id="319" r:id="rId59"/>
    <p:sldId id="320" r:id="rId60"/>
    <p:sldId id="287" r:id="rId61"/>
    <p:sldId id="288" r:id="rId62"/>
    <p:sldId id="289" r:id="rId63"/>
    <p:sldId id="290" r:id="rId64"/>
    <p:sldId id="293" r:id="rId65"/>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717" autoAdjust="0"/>
    <p:restoredTop sz="94660"/>
  </p:normalViewPr>
  <p:slideViewPr>
    <p:cSldViewPr>
      <p:cViewPr varScale="1">
        <p:scale>
          <a:sx n="64" d="100"/>
          <a:sy n="64" d="100"/>
        </p:scale>
        <p:origin x="636"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3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D0E0ABBB-6888-49A8-A8D0-C2E5035B90DF}"/>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ltLang="cs-CZ"/>
          </a:p>
        </p:txBody>
      </p:sp>
      <p:sp>
        <p:nvSpPr>
          <p:cNvPr id="92163" name="Rectangle 3">
            <a:extLst>
              <a:ext uri="{FF2B5EF4-FFF2-40B4-BE49-F238E27FC236}">
                <a16:creationId xmlns:a16="http://schemas.microsoft.com/office/drawing/2014/main" id="{A547E0D0-5E55-4DD8-85BC-C6F73256190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ltLang="cs-CZ"/>
          </a:p>
        </p:txBody>
      </p:sp>
      <p:sp>
        <p:nvSpPr>
          <p:cNvPr id="69636" name="Rectangle 4">
            <a:extLst>
              <a:ext uri="{FF2B5EF4-FFF2-40B4-BE49-F238E27FC236}">
                <a16:creationId xmlns:a16="http://schemas.microsoft.com/office/drawing/2014/main" id="{84D0F768-3DEA-43AB-B44E-70FE39F37DA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165" name="Rectangle 5">
            <a:extLst>
              <a:ext uri="{FF2B5EF4-FFF2-40B4-BE49-F238E27FC236}">
                <a16:creationId xmlns:a16="http://schemas.microsoft.com/office/drawing/2014/main" id="{63D0E556-0959-42B6-ABD6-AD1695D6C22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a:t>Klepnutím lze upravit styly předlohy textu.</a:t>
            </a:r>
          </a:p>
          <a:p>
            <a:pPr lvl="1"/>
            <a:r>
              <a:rPr lang="cs-CZ" altLang="cs-CZ" noProof="0"/>
              <a:t>Druhá úroveň</a:t>
            </a:r>
          </a:p>
          <a:p>
            <a:pPr lvl="2"/>
            <a:r>
              <a:rPr lang="cs-CZ" altLang="cs-CZ" noProof="0"/>
              <a:t>Třetí úroveň</a:t>
            </a:r>
          </a:p>
          <a:p>
            <a:pPr lvl="3"/>
            <a:r>
              <a:rPr lang="cs-CZ" altLang="cs-CZ" noProof="0"/>
              <a:t>Čtvrtá úroveň</a:t>
            </a:r>
          </a:p>
          <a:p>
            <a:pPr lvl="4"/>
            <a:r>
              <a:rPr lang="cs-CZ" altLang="cs-CZ" noProof="0"/>
              <a:t>Pátá úroveň</a:t>
            </a:r>
          </a:p>
        </p:txBody>
      </p:sp>
      <p:sp>
        <p:nvSpPr>
          <p:cNvPr id="92166" name="Rectangle 6">
            <a:extLst>
              <a:ext uri="{FF2B5EF4-FFF2-40B4-BE49-F238E27FC236}">
                <a16:creationId xmlns:a16="http://schemas.microsoft.com/office/drawing/2014/main" id="{140A41D2-F9B4-44D0-B4D9-1A379F81169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cs-CZ" altLang="cs-CZ"/>
          </a:p>
        </p:txBody>
      </p:sp>
      <p:sp>
        <p:nvSpPr>
          <p:cNvPr id="92167" name="Rectangle 7">
            <a:extLst>
              <a:ext uri="{FF2B5EF4-FFF2-40B4-BE49-F238E27FC236}">
                <a16:creationId xmlns:a16="http://schemas.microsoft.com/office/drawing/2014/main" id="{8A69131F-F05A-4199-A151-0EA00EE03DC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C98E1AE-F884-4555-80F8-3039610FBEB4}"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B13D1B97-62AC-4E66-BCC6-01656BE8EB6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9D7AD0C-7DC7-4A4C-9CEC-009D576B74CB}" type="slidenum">
              <a:rPr lang="cs-CZ" altLang="cs-CZ"/>
              <a:pPr eaLnBrk="1" hangingPunct="1">
                <a:spcBef>
                  <a:spcPct val="0"/>
                </a:spcBef>
              </a:pPr>
              <a:t>1</a:t>
            </a:fld>
            <a:endParaRPr lang="cs-CZ" altLang="cs-CZ"/>
          </a:p>
        </p:txBody>
      </p:sp>
      <p:sp>
        <p:nvSpPr>
          <p:cNvPr id="70659" name="Rectangle 2">
            <a:extLst>
              <a:ext uri="{FF2B5EF4-FFF2-40B4-BE49-F238E27FC236}">
                <a16:creationId xmlns:a16="http://schemas.microsoft.com/office/drawing/2014/main" id="{B476B562-3742-435A-915F-CDC2EBF7B085}"/>
              </a:ext>
            </a:extLst>
          </p:cNvPr>
          <p:cNvSpPr>
            <a:spLocks noRot="1" noChangeArrowheads="1" noTextEdit="1"/>
          </p:cNvSpPr>
          <p:nvPr>
            <p:ph type="sldImg"/>
          </p:nvPr>
        </p:nvSpPr>
        <p:spPr>
          <a:ln/>
        </p:spPr>
      </p:sp>
      <p:sp>
        <p:nvSpPr>
          <p:cNvPr id="70660" name="Rectangle 3">
            <a:extLst>
              <a:ext uri="{FF2B5EF4-FFF2-40B4-BE49-F238E27FC236}">
                <a16:creationId xmlns:a16="http://schemas.microsoft.com/office/drawing/2014/main" id="{7368DDEE-DB51-4298-A560-DE1F69D5D51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FBF5FA1-C493-424A-BC42-BC401FBC6F9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F634E4-61AB-4E2F-BE84-0BE36947A463}" type="slidenum">
              <a:rPr lang="cs-CZ" altLang="cs-CZ"/>
              <a:pPr eaLnBrk="1" hangingPunct="1">
                <a:spcBef>
                  <a:spcPct val="0"/>
                </a:spcBef>
              </a:pPr>
              <a:t>10</a:t>
            </a:fld>
            <a:endParaRPr lang="cs-CZ" altLang="cs-CZ"/>
          </a:p>
        </p:txBody>
      </p:sp>
      <p:sp>
        <p:nvSpPr>
          <p:cNvPr id="79875" name="Rectangle 2">
            <a:extLst>
              <a:ext uri="{FF2B5EF4-FFF2-40B4-BE49-F238E27FC236}">
                <a16:creationId xmlns:a16="http://schemas.microsoft.com/office/drawing/2014/main" id="{7F7FED34-2A2B-49AE-A48E-CE04B4052BFE}"/>
              </a:ext>
            </a:extLst>
          </p:cNvPr>
          <p:cNvSpPr>
            <a:spLocks noRot="1" noChangeArrowheads="1" noTextEdit="1"/>
          </p:cNvSpPr>
          <p:nvPr>
            <p:ph type="sldImg"/>
          </p:nvPr>
        </p:nvSpPr>
        <p:spPr>
          <a:ln/>
        </p:spPr>
      </p:sp>
      <p:sp>
        <p:nvSpPr>
          <p:cNvPr id="79876" name="Rectangle 3">
            <a:extLst>
              <a:ext uri="{FF2B5EF4-FFF2-40B4-BE49-F238E27FC236}">
                <a16:creationId xmlns:a16="http://schemas.microsoft.com/office/drawing/2014/main" id="{CEF5F1D8-A6ED-4D0A-B5E1-43D7EF155F3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88EBAFE8-5DA7-489E-9DEB-3261FA25566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ECFC04F-B11B-4595-B819-57897408B9D3}" type="slidenum">
              <a:rPr lang="cs-CZ" altLang="cs-CZ"/>
              <a:pPr eaLnBrk="1" hangingPunct="1">
                <a:spcBef>
                  <a:spcPct val="0"/>
                </a:spcBef>
              </a:pPr>
              <a:t>11</a:t>
            </a:fld>
            <a:endParaRPr lang="cs-CZ" altLang="cs-CZ"/>
          </a:p>
        </p:txBody>
      </p:sp>
      <p:sp>
        <p:nvSpPr>
          <p:cNvPr id="80899" name="Rectangle 2">
            <a:extLst>
              <a:ext uri="{FF2B5EF4-FFF2-40B4-BE49-F238E27FC236}">
                <a16:creationId xmlns:a16="http://schemas.microsoft.com/office/drawing/2014/main" id="{3720A524-1DB7-4BDE-B198-16585EA775A9}"/>
              </a:ext>
            </a:extLst>
          </p:cNvPr>
          <p:cNvSpPr>
            <a:spLocks noRot="1" noChangeArrowheads="1" noTextEdit="1"/>
          </p:cNvSpPr>
          <p:nvPr>
            <p:ph type="sldImg"/>
          </p:nvPr>
        </p:nvSpPr>
        <p:spPr>
          <a:ln/>
        </p:spPr>
      </p:sp>
      <p:sp>
        <p:nvSpPr>
          <p:cNvPr id="80900" name="Rectangle 3">
            <a:extLst>
              <a:ext uri="{FF2B5EF4-FFF2-40B4-BE49-F238E27FC236}">
                <a16:creationId xmlns:a16="http://schemas.microsoft.com/office/drawing/2014/main" id="{CFF7CCA4-0394-4A5A-B61D-372A320CE10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AF4CC398-C948-46E6-AEEB-07F37C1E099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EADBCFE-C680-4570-9ADC-5EE9D1DFD6E3}" type="slidenum">
              <a:rPr lang="cs-CZ" altLang="cs-CZ"/>
              <a:pPr eaLnBrk="1" hangingPunct="1">
                <a:spcBef>
                  <a:spcPct val="0"/>
                </a:spcBef>
              </a:pPr>
              <a:t>12</a:t>
            </a:fld>
            <a:endParaRPr lang="cs-CZ" altLang="cs-CZ"/>
          </a:p>
        </p:txBody>
      </p:sp>
      <p:sp>
        <p:nvSpPr>
          <p:cNvPr id="81923" name="Rectangle 2">
            <a:extLst>
              <a:ext uri="{FF2B5EF4-FFF2-40B4-BE49-F238E27FC236}">
                <a16:creationId xmlns:a16="http://schemas.microsoft.com/office/drawing/2014/main" id="{31B3A1FB-31DB-4BBF-B1B9-3A9655E20D6D}"/>
              </a:ext>
            </a:extLst>
          </p:cNvPr>
          <p:cNvSpPr>
            <a:spLocks noRot="1" noChangeArrowheads="1" noTextEdit="1"/>
          </p:cNvSpPr>
          <p:nvPr>
            <p:ph type="sldImg"/>
          </p:nvPr>
        </p:nvSpPr>
        <p:spPr>
          <a:ln/>
        </p:spPr>
      </p:sp>
      <p:sp>
        <p:nvSpPr>
          <p:cNvPr id="81924" name="Rectangle 3">
            <a:extLst>
              <a:ext uri="{FF2B5EF4-FFF2-40B4-BE49-F238E27FC236}">
                <a16:creationId xmlns:a16="http://schemas.microsoft.com/office/drawing/2014/main" id="{CC7B2BE3-737E-48DE-9D99-E64F6362340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F128591E-1BF3-4D21-9011-6F0EBFEC9E6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6ABC0E7-D878-4317-B4A2-3EDC1451F5E1}" type="slidenum">
              <a:rPr lang="cs-CZ" altLang="cs-CZ"/>
              <a:pPr eaLnBrk="1" hangingPunct="1">
                <a:spcBef>
                  <a:spcPct val="0"/>
                </a:spcBef>
              </a:pPr>
              <a:t>13</a:t>
            </a:fld>
            <a:endParaRPr lang="cs-CZ" altLang="cs-CZ"/>
          </a:p>
        </p:txBody>
      </p:sp>
      <p:sp>
        <p:nvSpPr>
          <p:cNvPr id="82947" name="Rectangle 2">
            <a:extLst>
              <a:ext uri="{FF2B5EF4-FFF2-40B4-BE49-F238E27FC236}">
                <a16:creationId xmlns:a16="http://schemas.microsoft.com/office/drawing/2014/main" id="{13858399-42B8-4A93-9660-73A7A2304E38}"/>
              </a:ext>
            </a:extLst>
          </p:cNvPr>
          <p:cNvSpPr>
            <a:spLocks noRot="1" noChangeArrowheads="1" noTextEdit="1"/>
          </p:cNvSpPr>
          <p:nvPr>
            <p:ph type="sldImg"/>
          </p:nvPr>
        </p:nvSpPr>
        <p:spPr>
          <a:ln/>
        </p:spPr>
      </p:sp>
      <p:sp>
        <p:nvSpPr>
          <p:cNvPr id="82948" name="Rectangle 3">
            <a:extLst>
              <a:ext uri="{FF2B5EF4-FFF2-40B4-BE49-F238E27FC236}">
                <a16:creationId xmlns:a16="http://schemas.microsoft.com/office/drawing/2014/main" id="{550F2AE9-7D07-4201-BB0F-107CE333A986}"/>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C39C3FE9-7FB4-43DC-9652-BCA93B7FDA9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C8B34C-1F83-4F0B-88E7-85FA1E4EE451}" type="slidenum">
              <a:rPr lang="cs-CZ" altLang="cs-CZ"/>
              <a:pPr eaLnBrk="1" hangingPunct="1">
                <a:spcBef>
                  <a:spcPct val="0"/>
                </a:spcBef>
              </a:pPr>
              <a:t>14</a:t>
            </a:fld>
            <a:endParaRPr lang="cs-CZ" altLang="cs-CZ"/>
          </a:p>
        </p:txBody>
      </p:sp>
      <p:sp>
        <p:nvSpPr>
          <p:cNvPr id="83971" name="Rectangle 2">
            <a:extLst>
              <a:ext uri="{FF2B5EF4-FFF2-40B4-BE49-F238E27FC236}">
                <a16:creationId xmlns:a16="http://schemas.microsoft.com/office/drawing/2014/main" id="{8FFCB531-DB4F-4129-AEDD-56DC31CB62A4}"/>
              </a:ext>
            </a:extLst>
          </p:cNvPr>
          <p:cNvSpPr>
            <a:spLocks noRot="1" noChangeArrowheads="1" noTextEdit="1"/>
          </p:cNvSpPr>
          <p:nvPr>
            <p:ph type="sldImg"/>
          </p:nvPr>
        </p:nvSpPr>
        <p:spPr>
          <a:ln/>
        </p:spPr>
      </p:sp>
      <p:sp>
        <p:nvSpPr>
          <p:cNvPr id="83972" name="Rectangle 3">
            <a:extLst>
              <a:ext uri="{FF2B5EF4-FFF2-40B4-BE49-F238E27FC236}">
                <a16:creationId xmlns:a16="http://schemas.microsoft.com/office/drawing/2014/main" id="{0F74E0D3-5043-479E-8572-92D6AE6C560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612C0973-1142-49AF-B8FF-AAF57D0DC18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E19D80B-A9B2-4262-BD6C-8DCC7AADB548}" type="slidenum">
              <a:rPr lang="cs-CZ" altLang="cs-CZ"/>
              <a:pPr eaLnBrk="1" hangingPunct="1">
                <a:spcBef>
                  <a:spcPct val="0"/>
                </a:spcBef>
              </a:pPr>
              <a:t>15</a:t>
            </a:fld>
            <a:endParaRPr lang="cs-CZ" altLang="cs-CZ"/>
          </a:p>
        </p:txBody>
      </p:sp>
      <p:sp>
        <p:nvSpPr>
          <p:cNvPr id="84995" name="Rectangle 2">
            <a:extLst>
              <a:ext uri="{FF2B5EF4-FFF2-40B4-BE49-F238E27FC236}">
                <a16:creationId xmlns:a16="http://schemas.microsoft.com/office/drawing/2014/main" id="{3DA6C2F4-4B90-4A73-956A-DB9DC6488470}"/>
              </a:ext>
            </a:extLst>
          </p:cNvPr>
          <p:cNvSpPr>
            <a:spLocks noRot="1" noChangeArrowheads="1" noTextEdit="1"/>
          </p:cNvSpPr>
          <p:nvPr>
            <p:ph type="sldImg"/>
          </p:nvPr>
        </p:nvSpPr>
        <p:spPr>
          <a:ln/>
        </p:spPr>
      </p:sp>
      <p:sp>
        <p:nvSpPr>
          <p:cNvPr id="84996" name="Rectangle 3">
            <a:extLst>
              <a:ext uri="{FF2B5EF4-FFF2-40B4-BE49-F238E27FC236}">
                <a16:creationId xmlns:a16="http://schemas.microsoft.com/office/drawing/2014/main" id="{D8D64908-6761-4D5C-B1D6-EB8464117D51}"/>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920CB74-D083-4EA2-9915-F564931C6AA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805F366-9289-4CA8-83BE-41812392C75A}" type="slidenum">
              <a:rPr lang="cs-CZ" altLang="cs-CZ"/>
              <a:pPr eaLnBrk="1" hangingPunct="1">
                <a:spcBef>
                  <a:spcPct val="0"/>
                </a:spcBef>
              </a:pPr>
              <a:t>16</a:t>
            </a:fld>
            <a:endParaRPr lang="cs-CZ" altLang="cs-CZ"/>
          </a:p>
        </p:txBody>
      </p:sp>
      <p:sp>
        <p:nvSpPr>
          <p:cNvPr id="86019" name="Rectangle 2">
            <a:extLst>
              <a:ext uri="{FF2B5EF4-FFF2-40B4-BE49-F238E27FC236}">
                <a16:creationId xmlns:a16="http://schemas.microsoft.com/office/drawing/2014/main" id="{30465F7E-3589-4CDA-A1EB-DC5264E9D45B}"/>
              </a:ext>
            </a:extLst>
          </p:cNvPr>
          <p:cNvSpPr>
            <a:spLocks noRot="1" noChangeArrowheads="1" noTextEdit="1"/>
          </p:cNvSpPr>
          <p:nvPr>
            <p:ph type="sldImg"/>
          </p:nvPr>
        </p:nvSpPr>
        <p:spPr>
          <a:ln/>
        </p:spPr>
      </p:sp>
      <p:sp>
        <p:nvSpPr>
          <p:cNvPr id="86020" name="Rectangle 3">
            <a:extLst>
              <a:ext uri="{FF2B5EF4-FFF2-40B4-BE49-F238E27FC236}">
                <a16:creationId xmlns:a16="http://schemas.microsoft.com/office/drawing/2014/main" id="{4C2159F4-297E-4FC6-99F5-9BB9BF52151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25A77636-362E-4896-864D-8A43B7DDE4F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177D7B-07AE-42CA-8B72-D720D58DF3BA}" type="slidenum">
              <a:rPr lang="cs-CZ" altLang="cs-CZ"/>
              <a:pPr eaLnBrk="1" hangingPunct="1">
                <a:spcBef>
                  <a:spcPct val="0"/>
                </a:spcBef>
              </a:pPr>
              <a:t>17</a:t>
            </a:fld>
            <a:endParaRPr lang="cs-CZ" altLang="cs-CZ"/>
          </a:p>
        </p:txBody>
      </p:sp>
      <p:sp>
        <p:nvSpPr>
          <p:cNvPr id="87043" name="Rectangle 2">
            <a:extLst>
              <a:ext uri="{FF2B5EF4-FFF2-40B4-BE49-F238E27FC236}">
                <a16:creationId xmlns:a16="http://schemas.microsoft.com/office/drawing/2014/main" id="{311A6CF0-9BB2-4C6F-B65C-002FD5AD9005}"/>
              </a:ext>
            </a:extLst>
          </p:cNvPr>
          <p:cNvSpPr>
            <a:spLocks noRot="1" noChangeArrowheads="1" noTextEdit="1"/>
          </p:cNvSpPr>
          <p:nvPr>
            <p:ph type="sldImg"/>
          </p:nvPr>
        </p:nvSpPr>
        <p:spPr>
          <a:ln/>
        </p:spPr>
      </p:sp>
      <p:sp>
        <p:nvSpPr>
          <p:cNvPr id="87044" name="Rectangle 3">
            <a:extLst>
              <a:ext uri="{FF2B5EF4-FFF2-40B4-BE49-F238E27FC236}">
                <a16:creationId xmlns:a16="http://schemas.microsoft.com/office/drawing/2014/main" id="{FEA4AD68-A3A0-4551-AD3A-8B6566F0B615}"/>
              </a:ext>
            </a:extLst>
          </p:cNvPr>
          <p:cNvSpPr>
            <a:spLocks noGrp="1" noChangeArrowheads="1"/>
          </p:cNvSpPr>
          <p:nvPr>
            <p:ph type="body" idx="1"/>
          </p:nvPr>
        </p:nvSpPr>
        <p:spPr>
          <a:xfrm>
            <a:off x="914400" y="4343400"/>
            <a:ext cx="5029200" cy="4114800"/>
          </a:xfrm>
          <a:noFill/>
        </p:spPr>
        <p:txBody>
          <a:bodyPr lIns="89725" tIns="44862" rIns="89725" bIns="44862"/>
          <a:lstStyle/>
          <a:p>
            <a:pPr eaLnBrk="1" hangingPunct="1"/>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9A76E252-39C0-4065-BFF1-D033154E113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D37F90D-75C7-479C-A8BB-4502108FB84C}" type="slidenum">
              <a:rPr lang="cs-CZ" altLang="cs-CZ"/>
              <a:pPr eaLnBrk="1" hangingPunct="1">
                <a:spcBef>
                  <a:spcPct val="0"/>
                </a:spcBef>
              </a:pPr>
              <a:t>18</a:t>
            </a:fld>
            <a:endParaRPr lang="cs-CZ" altLang="cs-CZ"/>
          </a:p>
        </p:txBody>
      </p:sp>
      <p:sp>
        <p:nvSpPr>
          <p:cNvPr id="88067" name="Rectangle 2">
            <a:extLst>
              <a:ext uri="{FF2B5EF4-FFF2-40B4-BE49-F238E27FC236}">
                <a16:creationId xmlns:a16="http://schemas.microsoft.com/office/drawing/2014/main" id="{5CD9B28A-4517-4BBB-A8DC-17429E8B9A95}"/>
              </a:ext>
            </a:extLst>
          </p:cNvPr>
          <p:cNvSpPr>
            <a:spLocks noRot="1" noChangeArrowheads="1" noTextEdit="1"/>
          </p:cNvSpPr>
          <p:nvPr>
            <p:ph type="sldImg"/>
          </p:nvPr>
        </p:nvSpPr>
        <p:spPr>
          <a:ln/>
        </p:spPr>
      </p:sp>
      <p:sp>
        <p:nvSpPr>
          <p:cNvPr id="88068" name="Rectangle 3">
            <a:extLst>
              <a:ext uri="{FF2B5EF4-FFF2-40B4-BE49-F238E27FC236}">
                <a16:creationId xmlns:a16="http://schemas.microsoft.com/office/drawing/2014/main" id="{CACF1E30-A5A9-4861-8D9B-AFCD4434211A}"/>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33876273-70C8-40FC-94FA-8937EDBA7D3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FF6034B-4DFA-41D3-A0F1-CE44331269C8}" type="slidenum">
              <a:rPr lang="cs-CZ" altLang="cs-CZ"/>
              <a:pPr eaLnBrk="1" hangingPunct="1">
                <a:spcBef>
                  <a:spcPct val="0"/>
                </a:spcBef>
              </a:pPr>
              <a:t>19</a:t>
            </a:fld>
            <a:endParaRPr lang="cs-CZ" altLang="cs-CZ"/>
          </a:p>
        </p:txBody>
      </p:sp>
      <p:sp>
        <p:nvSpPr>
          <p:cNvPr id="89091" name="Rectangle 2">
            <a:extLst>
              <a:ext uri="{FF2B5EF4-FFF2-40B4-BE49-F238E27FC236}">
                <a16:creationId xmlns:a16="http://schemas.microsoft.com/office/drawing/2014/main" id="{3E75BFCC-CDB7-4E60-AC47-694DB1B403CD}"/>
              </a:ext>
            </a:extLst>
          </p:cNvPr>
          <p:cNvSpPr>
            <a:spLocks noRot="1" noChangeArrowheads="1" noTextEdit="1"/>
          </p:cNvSpPr>
          <p:nvPr>
            <p:ph type="sldImg"/>
          </p:nvPr>
        </p:nvSpPr>
        <p:spPr>
          <a:ln/>
        </p:spPr>
      </p:sp>
      <p:sp>
        <p:nvSpPr>
          <p:cNvPr id="89092" name="Rectangle 3">
            <a:extLst>
              <a:ext uri="{FF2B5EF4-FFF2-40B4-BE49-F238E27FC236}">
                <a16:creationId xmlns:a16="http://schemas.microsoft.com/office/drawing/2014/main" id="{CC0656D4-3113-4E01-913B-B0DFB6165F98}"/>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DC907536-DA96-48B3-B151-CECF8A07796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395F47B-91A0-4EED-8A2E-F3206DA2FA56}" type="slidenum">
              <a:rPr lang="cs-CZ" altLang="cs-CZ"/>
              <a:pPr eaLnBrk="1" hangingPunct="1">
                <a:spcBef>
                  <a:spcPct val="0"/>
                </a:spcBef>
              </a:pPr>
              <a:t>2</a:t>
            </a:fld>
            <a:endParaRPr lang="cs-CZ" altLang="cs-CZ"/>
          </a:p>
        </p:txBody>
      </p:sp>
      <p:sp>
        <p:nvSpPr>
          <p:cNvPr id="71683" name="Rectangle 2">
            <a:extLst>
              <a:ext uri="{FF2B5EF4-FFF2-40B4-BE49-F238E27FC236}">
                <a16:creationId xmlns:a16="http://schemas.microsoft.com/office/drawing/2014/main" id="{E6FA1856-7303-4A69-9CB7-B99F9971DC4A}"/>
              </a:ext>
            </a:extLst>
          </p:cNvPr>
          <p:cNvSpPr>
            <a:spLocks noRot="1" noChangeArrowheads="1" noTextEdit="1"/>
          </p:cNvSpPr>
          <p:nvPr>
            <p:ph type="sldImg"/>
          </p:nvPr>
        </p:nvSpPr>
        <p:spPr>
          <a:ln/>
        </p:spPr>
      </p:sp>
      <p:sp>
        <p:nvSpPr>
          <p:cNvPr id="71684" name="Rectangle 3">
            <a:extLst>
              <a:ext uri="{FF2B5EF4-FFF2-40B4-BE49-F238E27FC236}">
                <a16:creationId xmlns:a16="http://schemas.microsoft.com/office/drawing/2014/main" id="{FA1AB8A5-0255-4356-92A6-A49A7B501B2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9DBB36E-D1D2-4074-A6CC-8C6E2E96436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7D70157-1142-4DB7-A00F-339B444D1191}" type="slidenum">
              <a:rPr lang="cs-CZ" altLang="cs-CZ"/>
              <a:pPr eaLnBrk="1" hangingPunct="1">
                <a:spcBef>
                  <a:spcPct val="0"/>
                </a:spcBef>
              </a:pPr>
              <a:t>20</a:t>
            </a:fld>
            <a:endParaRPr lang="cs-CZ" altLang="cs-CZ"/>
          </a:p>
        </p:txBody>
      </p:sp>
      <p:sp>
        <p:nvSpPr>
          <p:cNvPr id="90115" name="Rectangle 2">
            <a:extLst>
              <a:ext uri="{FF2B5EF4-FFF2-40B4-BE49-F238E27FC236}">
                <a16:creationId xmlns:a16="http://schemas.microsoft.com/office/drawing/2014/main" id="{682A80A0-C473-4052-8AEC-A3417BE5232D}"/>
              </a:ext>
            </a:extLst>
          </p:cNvPr>
          <p:cNvSpPr>
            <a:spLocks noRot="1" noChangeArrowheads="1" noTextEdit="1"/>
          </p:cNvSpPr>
          <p:nvPr>
            <p:ph type="sldImg"/>
          </p:nvPr>
        </p:nvSpPr>
        <p:spPr>
          <a:ln/>
        </p:spPr>
      </p:sp>
      <p:sp>
        <p:nvSpPr>
          <p:cNvPr id="90116" name="Rectangle 3">
            <a:extLst>
              <a:ext uri="{FF2B5EF4-FFF2-40B4-BE49-F238E27FC236}">
                <a16:creationId xmlns:a16="http://schemas.microsoft.com/office/drawing/2014/main" id="{63BADB66-0925-408B-9A1C-C40BDC3F859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8BC63370-CB10-4F8D-B988-BCB3CB234148}"/>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716010-6339-4071-BE7A-D4ABDEFF67FE}" type="slidenum">
              <a:rPr lang="cs-CZ" altLang="cs-CZ"/>
              <a:pPr eaLnBrk="1" hangingPunct="1">
                <a:spcBef>
                  <a:spcPct val="0"/>
                </a:spcBef>
              </a:pPr>
              <a:t>21</a:t>
            </a:fld>
            <a:endParaRPr lang="cs-CZ" altLang="cs-CZ"/>
          </a:p>
        </p:txBody>
      </p:sp>
      <p:sp>
        <p:nvSpPr>
          <p:cNvPr id="91139" name="Rectangle 2">
            <a:extLst>
              <a:ext uri="{FF2B5EF4-FFF2-40B4-BE49-F238E27FC236}">
                <a16:creationId xmlns:a16="http://schemas.microsoft.com/office/drawing/2014/main" id="{58E0DAD2-7CC8-4372-AC13-2DA0431F139F}"/>
              </a:ext>
            </a:extLst>
          </p:cNvPr>
          <p:cNvSpPr>
            <a:spLocks noRot="1" noChangeArrowheads="1" noTextEdit="1"/>
          </p:cNvSpPr>
          <p:nvPr>
            <p:ph type="sldImg"/>
          </p:nvPr>
        </p:nvSpPr>
        <p:spPr>
          <a:ln/>
        </p:spPr>
      </p:sp>
      <p:sp>
        <p:nvSpPr>
          <p:cNvPr id="91140" name="Rectangle 3">
            <a:extLst>
              <a:ext uri="{FF2B5EF4-FFF2-40B4-BE49-F238E27FC236}">
                <a16:creationId xmlns:a16="http://schemas.microsoft.com/office/drawing/2014/main" id="{9A3D562B-BC38-49D8-950D-8DE6D72771D1}"/>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A31FFB3B-5BC5-4396-8C3A-C2739648493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BC17BD5-8FAA-4B98-B3EE-B4A857BEC327}" type="slidenum">
              <a:rPr lang="cs-CZ" altLang="cs-CZ"/>
              <a:pPr eaLnBrk="1" hangingPunct="1">
                <a:spcBef>
                  <a:spcPct val="0"/>
                </a:spcBef>
              </a:pPr>
              <a:t>22</a:t>
            </a:fld>
            <a:endParaRPr lang="cs-CZ" altLang="cs-CZ"/>
          </a:p>
        </p:txBody>
      </p:sp>
      <p:sp>
        <p:nvSpPr>
          <p:cNvPr id="92163" name="Rectangle 2">
            <a:extLst>
              <a:ext uri="{FF2B5EF4-FFF2-40B4-BE49-F238E27FC236}">
                <a16:creationId xmlns:a16="http://schemas.microsoft.com/office/drawing/2014/main" id="{D9523496-822A-4B3C-9798-2F83255D0F37}"/>
              </a:ext>
            </a:extLst>
          </p:cNvPr>
          <p:cNvSpPr>
            <a:spLocks noRot="1" noChangeArrowheads="1" noTextEdit="1"/>
          </p:cNvSpPr>
          <p:nvPr>
            <p:ph type="sldImg"/>
          </p:nvPr>
        </p:nvSpPr>
        <p:spPr>
          <a:ln/>
        </p:spPr>
      </p:sp>
      <p:sp>
        <p:nvSpPr>
          <p:cNvPr id="92164" name="Rectangle 3">
            <a:extLst>
              <a:ext uri="{FF2B5EF4-FFF2-40B4-BE49-F238E27FC236}">
                <a16:creationId xmlns:a16="http://schemas.microsoft.com/office/drawing/2014/main" id="{FE2AA675-BA80-4DD7-BD9F-5D8C795871F3}"/>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2C62C54-74DB-48F9-BD4B-8A32CB16E06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6F50F2-AE75-4E8C-8FA1-0B0C4B061F59}" type="slidenum">
              <a:rPr lang="cs-CZ" altLang="cs-CZ"/>
              <a:pPr eaLnBrk="1" hangingPunct="1">
                <a:spcBef>
                  <a:spcPct val="0"/>
                </a:spcBef>
              </a:pPr>
              <a:t>23</a:t>
            </a:fld>
            <a:endParaRPr lang="cs-CZ" altLang="cs-CZ"/>
          </a:p>
        </p:txBody>
      </p:sp>
      <p:sp>
        <p:nvSpPr>
          <p:cNvPr id="93187" name="Rectangle 2">
            <a:extLst>
              <a:ext uri="{FF2B5EF4-FFF2-40B4-BE49-F238E27FC236}">
                <a16:creationId xmlns:a16="http://schemas.microsoft.com/office/drawing/2014/main" id="{7428934E-3E89-4635-B32B-78A1D5400D6D}"/>
              </a:ext>
            </a:extLst>
          </p:cNvPr>
          <p:cNvSpPr>
            <a:spLocks noRot="1" noChangeArrowheads="1" noTextEdit="1"/>
          </p:cNvSpPr>
          <p:nvPr>
            <p:ph type="sldImg"/>
          </p:nvPr>
        </p:nvSpPr>
        <p:spPr>
          <a:ln/>
        </p:spPr>
      </p:sp>
      <p:sp>
        <p:nvSpPr>
          <p:cNvPr id="93188" name="Rectangle 3">
            <a:extLst>
              <a:ext uri="{FF2B5EF4-FFF2-40B4-BE49-F238E27FC236}">
                <a16:creationId xmlns:a16="http://schemas.microsoft.com/office/drawing/2014/main" id="{BD22E2F7-D442-44C8-9046-EB2D73F07C70}"/>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A04BA1B9-51C7-4EE2-A855-3B65DAD7955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1FC43E2-93D7-46F5-86EA-B3E0E10CA5A0}" type="slidenum">
              <a:rPr lang="cs-CZ" altLang="cs-CZ"/>
              <a:pPr eaLnBrk="1" hangingPunct="1">
                <a:spcBef>
                  <a:spcPct val="0"/>
                </a:spcBef>
              </a:pPr>
              <a:t>24</a:t>
            </a:fld>
            <a:endParaRPr lang="cs-CZ" altLang="cs-CZ"/>
          </a:p>
        </p:txBody>
      </p:sp>
      <p:sp>
        <p:nvSpPr>
          <p:cNvPr id="94211" name="Rectangle 2">
            <a:extLst>
              <a:ext uri="{FF2B5EF4-FFF2-40B4-BE49-F238E27FC236}">
                <a16:creationId xmlns:a16="http://schemas.microsoft.com/office/drawing/2014/main" id="{8BF2325E-F02E-4CD5-8BDE-E851293F594D}"/>
              </a:ext>
            </a:extLst>
          </p:cNvPr>
          <p:cNvSpPr>
            <a:spLocks noRot="1" noChangeArrowheads="1" noTextEdit="1"/>
          </p:cNvSpPr>
          <p:nvPr>
            <p:ph type="sldImg"/>
          </p:nvPr>
        </p:nvSpPr>
        <p:spPr>
          <a:ln/>
        </p:spPr>
      </p:sp>
      <p:sp>
        <p:nvSpPr>
          <p:cNvPr id="94212" name="Rectangle 3">
            <a:extLst>
              <a:ext uri="{FF2B5EF4-FFF2-40B4-BE49-F238E27FC236}">
                <a16:creationId xmlns:a16="http://schemas.microsoft.com/office/drawing/2014/main" id="{2B984CFE-E908-477D-A064-820F703545E1}"/>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6AEBE1B2-11B1-4DA1-9838-7D8C3D48B35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8B9BE64-901A-4EE1-AC5E-00FC926C9255}" type="slidenum">
              <a:rPr lang="cs-CZ" altLang="cs-CZ"/>
              <a:pPr eaLnBrk="1" hangingPunct="1">
                <a:spcBef>
                  <a:spcPct val="0"/>
                </a:spcBef>
              </a:pPr>
              <a:t>25</a:t>
            </a:fld>
            <a:endParaRPr lang="cs-CZ" altLang="cs-CZ"/>
          </a:p>
        </p:txBody>
      </p:sp>
      <p:sp>
        <p:nvSpPr>
          <p:cNvPr id="95235" name="Rectangle 2">
            <a:extLst>
              <a:ext uri="{FF2B5EF4-FFF2-40B4-BE49-F238E27FC236}">
                <a16:creationId xmlns:a16="http://schemas.microsoft.com/office/drawing/2014/main" id="{B2A9836D-5BF0-44C4-807F-75F99D777F2B}"/>
              </a:ext>
            </a:extLst>
          </p:cNvPr>
          <p:cNvSpPr>
            <a:spLocks noRot="1" noChangeArrowheads="1" noTextEdit="1"/>
          </p:cNvSpPr>
          <p:nvPr>
            <p:ph type="sldImg"/>
          </p:nvPr>
        </p:nvSpPr>
        <p:spPr>
          <a:ln/>
        </p:spPr>
      </p:sp>
      <p:sp>
        <p:nvSpPr>
          <p:cNvPr id="95236" name="Rectangle 3">
            <a:extLst>
              <a:ext uri="{FF2B5EF4-FFF2-40B4-BE49-F238E27FC236}">
                <a16:creationId xmlns:a16="http://schemas.microsoft.com/office/drawing/2014/main" id="{F31103BC-7080-4B53-85F1-FC0895683A06}"/>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03AE0110-6DB1-4420-83BA-0BFA1E1DEA7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4647DCF-4AE7-4B21-B68B-271B6DD76CF6}" type="slidenum">
              <a:rPr lang="cs-CZ" altLang="cs-CZ"/>
              <a:pPr eaLnBrk="1" hangingPunct="1">
                <a:spcBef>
                  <a:spcPct val="0"/>
                </a:spcBef>
              </a:pPr>
              <a:t>26</a:t>
            </a:fld>
            <a:endParaRPr lang="cs-CZ" altLang="cs-CZ"/>
          </a:p>
        </p:txBody>
      </p:sp>
      <p:sp>
        <p:nvSpPr>
          <p:cNvPr id="96259" name="Rectangle 2">
            <a:extLst>
              <a:ext uri="{FF2B5EF4-FFF2-40B4-BE49-F238E27FC236}">
                <a16:creationId xmlns:a16="http://schemas.microsoft.com/office/drawing/2014/main" id="{FAB37C56-6097-4A3B-B656-88E0838167C7}"/>
              </a:ext>
            </a:extLst>
          </p:cNvPr>
          <p:cNvSpPr>
            <a:spLocks noRot="1" noChangeArrowheads="1" noTextEdit="1"/>
          </p:cNvSpPr>
          <p:nvPr>
            <p:ph type="sldImg"/>
          </p:nvPr>
        </p:nvSpPr>
        <p:spPr>
          <a:ln/>
        </p:spPr>
      </p:sp>
      <p:sp>
        <p:nvSpPr>
          <p:cNvPr id="96260" name="Rectangle 3">
            <a:extLst>
              <a:ext uri="{FF2B5EF4-FFF2-40B4-BE49-F238E27FC236}">
                <a16:creationId xmlns:a16="http://schemas.microsoft.com/office/drawing/2014/main" id="{BD6E2248-3304-4551-A2F5-7C2608B81B93}"/>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C6604023-E73D-4CC2-93F7-042AC677125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5E4DFF1-DE08-42A5-ADA2-04CB4321DABF}" type="slidenum">
              <a:rPr lang="cs-CZ" altLang="cs-CZ"/>
              <a:pPr eaLnBrk="1" hangingPunct="1">
                <a:spcBef>
                  <a:spcPct val="0"/>
                </a:spcBef>
              </a:pPr>
              <a:t>27</a:t>
            </a:fld>
            <a:endParaRPr lang="cs-CZ" altLang="cs-CZ"/>
          </a:p>
        </p:txBody>
      </p:sp>
      <p:sp>
        <p:nvSpPr>
          <p:cNvPr id="97283" name="Rectangle 2">
            <a:extLst>
              <a:ext uri="{FF2B5EF4-FFF2-40B4-BE49-F238E27FC236}">
                <a16:creationId xmlns:a16="http://schemas.microsoft.com/office/drawing/2014/main" id="{1553A88C-2E87-4A84-8D2D-D92FF5F04443}"/>
              </a:ext>
            </a:extLst>
          </p:cNvPr>
          <p:cNvSpPr>
            <a:spLocks noRot="1" noChangeArrowheads="1" noTextEdit="1"/>
          </p:cNvSpPr>
          <p:nvPr>
            <p:ph type="sldImg"/>
          </p:nvPr>
        </p:nvSpPr>
        <p:spPr>
          <a:ln/>
        </p:spPr>
      </p:sp>
      <p:sp>
        <p:nvSpPr>
          <p:cNvPr id="97284" name="Rectangle 3">
            <a:extLst>
              <a:ext uri="{FF2B5EF4-FFF2-40B4-BE49-F238E27FC236}">
                <a16:creationId xmlns:a16="http://schemas.microsoft.com/office/drawing/2014/main" id="{30CBE649-2F91-4868-A282-C1D938BE37A8}"/>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A8A89EF5-2B1F-47C0-B95A-12C7C371746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3D6B533-98B7-48AD-A656-73B38142A07B}" type="slidenum">
              <a:rPr lang="cs-CZ" altLang="cs-CZ"/>
              <a:pPr eaLnBrk="1" hangingPunct="1">
                <a:spcBef>
                  <a:spcPct val="0"/>
                </a:spcBef>
              </a:pPr>
              <a:t>28</a:t>
            </a:fld>
            <a:endParaRPr lang="cs-CZ" altLang="cs-CZ"/>
          </a:p>
        </p:txBody>
      </p:sp>
      <p:sp>
        <p:nvSpPr>
          <p:cNvPr id="98307" name="Rectangle 2">
            <a:extLst>
              <a:ext uri="{FF2B5EF4-FFF2-40B4-BE49-F238E27FC236}">
                <a16:creationId xmlns:a16="http://schemas.microsoft.com/office/drawing/2014/main" id="{6343CD2A-8B21-4719-81E7-10AE8CC9CA44}"/>
              </a:ext>
            </a:extLst>
          </p:cNvPr>
          <p:cNvSpPr>
            <a:spLocks noRot="1" noChangeArrowheads="1" noTextEdit="1"/>
          </p:cNvSpPr>
          <p:nvPr>
            <p:ph type="sldImg"/>
          </p:nvPr>
        </p:nvSpPr>
        <p:spPr>
          <a:ln/>
        </p:spPr>
      </p:sp>
      <p:sp>
        <p:nvSpPr>
          <p:cNvPr id="98308" name="Rectangle 3">
            <a:extLst>
              <a:ext uri="{FF2B5EF4-FFF2-40B4-BE49-F238E27FC236}">
                <a16:creationId xmlns:a16="http://schemas.microsoft.com/office/drawing/2014/main" id="{3327342E-446E-4996-BCE0-C1E0D7B55CD8}"/>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7C1F614-6D1A-4127-B745-10518CEDE0A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7FAB8FE-45AC-4667-AFD1-9A97DB6B874B}" type="slidenum">
              <a:rPr lang="cs-CZ" altLang="cs-CZ"/>
              <a:pPr eaLnBrk="1" hangingPunct="1">
                <a:spcBef>
                  <a:spcPct val="0"/>
                </a:spcBef>
              </a:pPr>
              <a:t>32</a:t>
            </a:fld>
            <a:endParaRPr lang="cs-CZ" altLang="cs-CZ"/>
          </a:p>
        </p:txBody>
      </p:sp>
      <p:sp>
        <p:nvSpPr>
          <p:cNvPr id="99331" name="Rectangle 2">
            <a:extLst>
              <a:ext uri="{FF2B5EF4-FFF2-40B4-BE49-F238E27FC236}">
                <a16:creationId xmlns:a16="http://schemas.microsoft.com/office/drawing/2014/main" id="{807D8102-BED6-4489-A60F-97D2AFE75970}"/>
              </a:ext>
            </a:extLst>
          </p:cNvPr>
          <p:cNvSpPr>
            <a:spLocks noRot="1" noChangeArrowheads="1" noTextEdit="1"/>
          </p:cNvSpPr>
          <p:nvPr>
            <p:ph type="sldImg"/>
          </p:nvPr>
        </p:nvSpPr>
        <p:spPr>
          <a:ln/>
        </p:spPr>
      </p:sp>
      <p:sp>
        <p:nvSpPr>
          <p:cNvPr id="99332" name="Rectangle 3">
            <a:extLst>
              <a:ext uri="{FF2B5EF4-FFF2-40B4-BE49-F238E27FC236}">
                <a16:creationId xmlns:a16="http://schemas.microsoft.com/office/drawing/2014/main" id="{B6ABB462-FB73-4488-B1A3-3475FA1B5A7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5730600C-8B6F-4D66-B5AF-CE2CC1F22FE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147CB4F-88BC-42F5-A6E6-0458BB2AD64B}" type="slidenum">
              <a:rPr lang="cs-CZ" altLang="cs-CZ"/>
              <a:pPr eaLnBrk="1" hangingPunct="1">
                <a:spcBef>
                  <a:spcPct val="0"/>
                </a:spcBef>
              </a:pPr>
              <a:t>3</a:t>
            </a:fld>
            <a:endParaRPr lang="cs-CZ" altLang="cs-CZ"/>
          </a:p>
        </p:txBody>
      </p:sp>
      <p:sp>
        <p:nvSpPr>
          <p:cNvPr id="72707" name="Rectangle 2">
            <a:extLst>
              <a:ext uri="{FF2B5EF4-FFF2-40B4-BE49-F238E27FC236}">
                <a16:creationId xmlns:a16="http://schemas.microsoft.com/office/drawing/2014/main" id="{EED507D7-6539-47C4-80E2-91FC219F66A8}"/>
              </a:ext>
            </a:extLst>
          </p:cNvPr>
          <p:cNvSpPr>
            <a:spLocks noRot="1" noChangeArrowheads="1" noTextEdit="1"/>
          </p:cNvSpPr>
          <p:nvPr>
            <p:ph type="sldImg"/>
          </p:nvPr>
        </p:nvSpPr>
        <p:spPr>
          <a:ln/>
        </p:spPr>
      </p:sp>
      <p:sp>
        <p:nvSpPr>
          <p:cNvPr id="72708" name="Rectangle 3">
            <a:extLst>
              <a:ext uri="{FF2B5EF4-FFF2-40B4-BE49-F238E27FC236}">
                <a16:creationId xmlns:a16="http://schemas.microsoft.com/office/drawing/2014/main" id="{A413F280-CAB3-4C28-962F-2E3688BF6DA8}"/>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0ED1C163-EAB4-48CB-8904-1A57061739B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84B2DFA-AF99-4BE1-BC35-631F107BA985}" type="slidenum">
              <a:rPr lang="cs-CZ" altLang="cs-CZ"/>
              <a:pPr eaLnBrk="1" hangingPunct="1">
                <a:spcBef>
                  <a:spcPct val="0"/>
                </a:spcBef>
              </a:pPr>
              <a:t>33</a:t>
            </a:fld>
            <a:endParaRPr lang="cs-CZ" altLang="cs-CZ"/>
          </a:p>
        </p:txBody>
      </p:sp>
      <p:sp>
        <p:nvSpPr>
          <p:cNvPr id="100355" name="Rectangle 2">
            <a:extLst>
              <a:ext uri="{FF2B5EF4-FFF2-40B4-BE49-F238E27FC236}">
                <a16:creationId xmlns:a16="http://schemas.microsoft.com/office/drawing/2014/main" id="{7308B016-EBEE-438F-AD30-6F19CCA55718}"/>
              </a:ext>
            </a:extLst>
          </p:cNvPr>
          <p:cNvSpPr>
            <a:spLocks noRot="1" noChangeArrowheads="1" noTextEdit="1"/>
          </p:cNvSpPr>
          <p:nvPr>
            <p:ph type="sldImg"/>
          </p:nvPr>
        </p:nvSpPr>
        <p:spPr>
          <a:ln/>
        </p:spPr>
      </p:sp>
      <p:sp>
        <p:nvSpPr>
          <p:cNvPr id="100356" name="Rectangle 3">
            <a:extLst>
              <a:ext uri="{FF2B5EF4-FFF2-40B4-BE49-F238E27FC236}">
                <a16:creationId xmlns:a16="http://schemas.microsoft.com/office/drawing/2014/main" id="{7075C78D-E822-45EF-B03E-A49DEEEDE723}"/>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0753BF3-E372-49DB-9207-6A3F84C6DBA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606EAEF-30A8-45FE-99AB-4ACABDDBD34F}" type="slidenum">
              <a:rPr lang="cs-CZ" altLang="cs-CZ"/>
              <a:pPr eaLnBrk="1" hangingPunct="1">
                <a:spcBef>
                  <a:spcPct val="0"/>
                </a:spcBef>
              </a:pPr>
              <a:t>34</a:t>
            </a:fld>
            <a:endParaRPr lang="cs-CZ" altLang="cs-CZ"/>
          </a:p>
        </p:txBody>
      </p:sp>
      <p:sp>
        <p:nvSpPr>
          <p:cNvPr id="101379" name="Rectangle 2">
            <a:extLst>
              <a:ext uri="{FF2B5EF4-FFF2-40B4-BE49-F238E27FC236}">
                <a16:creationId xmlns:a16="http://schemas.microsoft.com/office/drawing/2014/main" id="{5B9099D8-9652-4BA8-82CE-105102ACEFC6}"/>
              </a:ext>
            </a:extLst>
          </p:cNvPr>
          <p:cNvSpPr>
            <a:spLocks noRot="1" noChangeArrowheads="1" noTextEdit="1"/>
          </p:cNvSpPr>
          <p:nvPr>
            <p:ph type="sldImg"/>
          </p:nvPr>
        </p:nvSpPr>
        <p:spPr>
          <a:ln/>
        </p:spPr>
      </p:sp>
      <p:sp>
        <p:nvSpPr>
          <p:cNvPr id="101380" name="Rectangle 3">
            <a:extLst>
              <a:ext uri="{FF2B5EF4-FFF2-40B4-BE49-F238E27FC236}">
                <a16:creationId xmlns:a16="http://schemas.microsoft.com/office/drawing/2014/main" id="{6B3C4FEB-50D4-4317-B7FF-CE2B26719DAD}"/>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037177D0-6C01-49BD-9E8B-B4145DF0890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3339EF6-7177-4B08-9BF3-4BDEF7F45050}" type="slidenum">
              <a:rPr lang="cs-CZ" altLang="cs-CZ"/>
              <a:pPr eaLnBrk="1" hangingPunct="1">
                <a:spcBef>
                  <a:spcPct val="0"/>
                </a:spcBef>
              </a:pPr>
              <a:t>35</a:t>
            </a:fld>
            <a:endParaRPr lang="cs-CZ" altLang="cs-CZ"/>
          </a:p>
        </p:txBody>
      </p:sp>
      <p:sp>
        <p:nvSpPr>
          <p:cNvPr id="102403" name="Rectangle 2">
            <a:extLst>
              <a:ext uri="{FF2B5EF4-FFF2-40B4-BE49-F238E27FC236}">
                <a16:creationId xmlns:a16="http://schemas.microsoft.com/office/drawing/2014/main" id="{18AF39FF-E479-49FE-AF72-F796BD4103FB}"/>
              </a:ext>
            </a:extLst>
          </p:cNvPr>
          <p:cNvSpPr>
            <a:spLocks noRot="1" noChangeArrowheads="1" noTextEdit="1"/>
          </p:cNvSpPr>
          <p:nvPr>
            <p:ph type="sldImg"/>
          </p:nvPr>
        </p:nvSpPr>
        <p:spPr>
          <a:ln/>
        </p:spPr>
      </p:sp>
      <p:sp>
        <p:nvSpPr>
          <p:cNvPr id="102404" name="Rectangle 3">
            <a:extLst>
              <a:ext uri="{FF2B5EF4-FFF2-40B4-BE49-F238E27FC236}">
                <a16:creationId xmlns:a16="http://schemas.microsoft.com/office/drawing/2014/main" id="{CFB55650-1CD2-4EBE-B298-24E5E7518979}"/>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4FA476C7-929E-4BFF-A0D1-D98E9742A3D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4CBBBB-3EE7-4D59-8F16-3A316D072997}" type="slidenum">
              <a:rPr lang="cs-CZ" altLang="cs-CZ"/>
              <a:pPr eaLnBrk="1" hangingPunct="1">
                <a:spcBef>
                  <a:spcPct val="0"/>
                </a:spcBef>
              </a:pPr>
              <a:t>36</a:t>
            </a:fld>
            <a:endParaRPr lang="cs-CZ" altLang="cs-CZ"/>
          </a:p>
        </p:txBody>
      </p:sp>
      <p:sp>
        <p:nvSpPr>
          <p:cNvPr id="103427" name="Rectangle 2">
            <a:extLst>
              <a:ext uri="{FF2B5EF4-FFF2-40B4-BE49-F238E27FC236}">
                <a16:creationId xmlns:a16="http://schemas.microsoft.com/office/drawing/2014/main" id="{C74E6167-3F18-40B1-89DD-65D9BB68F7E5}"/>
              </a:ext>
            </a:extLst>
          </p:cNvPr>
          <p:cNvSpPr>
            <a:spLocks noRot="1" noChangeArrowheads="1" noTextEdit="1"/>
          </p:cNvSpPr>
          <p:nvPr>
            <p:ph type="sldImg"/>
          </p:nvPr>
        </p:nvSpPr>
        <p:spPr>
          <a:ln/>
        </p:spPr>
      </p:sp>
      <p:sp>
        <p:nvSpPr>
          <p:cNvPr id="103428" name="Rectangle 3">
            <a:extLst>
              <a:ext uri="{FF2B5EF4-FFF2-40B4-BE49-F238E27FC236}">
                <a16:creationId xmlns:a16="http://schemas.microsoft.com/office/drawing/2014/main" id="{72CC58A4-085E-4045-ACA7-7B73CCC3992F}"/>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AD68F98-06D4-42D3-BE70-F759DE1E46C7}"/>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3518DC1-D11D-42DB-9637-1F40019328FE}" type="slidenum">
              <a:rPr lang="cs-CZ" altLang="cs-CZ"/>
              <a:pPr eaLnBrk="1" hangingPunct="1">
                <a:spcBef>
                  <a:spcPct val="0"/>
                </a:spcBef>
              </a:pPr>
              <a:t>37</a:t>
            </a:fld>
            <a:endParaRPr lang="cs-CZ" altLang="cs-CZ"/>
          </a:p>
        </p:txBody>
      </p:sp>
      <p:sp>
        <p:nvSpPr>
          <p:cNvPr id="104451" name="Rectangle 2">
            <a:extLst>
              <a:ext uri="{FF2B5EF4-FFF2-40B4-BE49-F238E27FC236}">
                <a16:creationId xmlns:a16="http://schemas.microsoft.com/office/drawing/2014/main" id="{178407C5-442C-486A-8DED-E20A93F31BD5}"/>
              </a:ext>
            </a:extLst>
          </p:cNvPr>
          <p:cNvSpPr>
            <a:spLocks noRot="1" noChangeArrowheads="1" noTextEdit="1"/>
          </p:cNvSpPr>
          <p:nvPr>
            <p:ph type="sldImg"/>
          </p:nvPr>
        </p:nvSpPr>
        <p:spPr>
          <a:ln/>
        </p:spPr>
      </p:sp>
      <p:sp>
        <p:nvSpPr>
          <p:cNvPr id="104452" name="Rectangle 3">
            <a:extLst>
              <a:ext uri="{FF2B5EF4-FFF2-40B4-BE49-F238E27FC236}">
                <a16:creationId xmlns:a16="http://schemas.microsoft.com/office/drawing/2014/main" id="{3C8A9E92-3EF9-4ECE-AF85-253D1C2D5F78}"/>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DF57C2D8-5EBF-405C-8D74-150C7EB2C30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496CD97-C4D8-42A2-B03D-8810CF310016}" type="slidenum">
              <a:rPr lang="cs-CZ" altLang="cs-CZ"/>
              <a:pPr eaLnBrk="1" hangingPunct="1">
                <a:spcBef>
                  <a:spcPct val="0"/>
                </a:spcBef>
              </a:pPr>
              <a:t>38</a:t>
            </a:fld>
            <a:endParaRPr lang="cs-CZ" altLang="cs-CZ"/>
          </a:p>
        </p:txBody>
      </p:sp>
      <p:sp>
        <p:nvSpPr>
          <p:cNvPr id="105475" name="Rectangle 2">
            <a:extLst>
              <a:ext uri="{FF2B5EF4-FFF2-40B4-BE49-F238E27FC236}">
                <a16:creationId xmlns:a16="http://schemas.microsoft.com/office/drawing/2014/main" id="{BCF451F6-995F-4E4C-845C-A5481C5F389C}"/>
              </a:ext>
            </a:extLst>
          </p:cNvPr>
          <p:cNvSpPr>
            <a:spLocks noRot="1" noChangeArrowheads="1" noTextEdit="1"/>
          </p:cNvSpPr>
          <p:nvPr>
            <p:ph type="sldImg"/>
          </p:nvPr>
        </p:nvSpPr>
        <p:spPr>
          <a:ln/>
        </p:spPr>
      </p:sp>
      <p:sp>
        <p:nvSpPr>
          <p:cNvPr id="105476" name="Rectangle 3">
            <a:extLst>
              <a:ext uri="{FF2B5EF4-FFF2-40B4-BE49-F238E27FC236}">
                <a16:creationId xmlns:a16="http://schemas.microsoft.com/office/drawing/2014/main" id="{035AF837-6675-4FD4-BE11-D8C083D1966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BB8E6E76-3074-43A1-825F-33F8EA67337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EE77DAD-1867-498B-9CBF-4EB6F885633F}" type="slidenum">
              <a:rPr lang="cs-CZ" altLang="cs-CZ"/>
              <a:pPr eaLnBrk="1" hangingPunct="1">
                <a:spcBef>
                  <a:spcPct val="0"/>
                </a:spcBef>
              </a:pPr>
              <a:t>39</a:t>
            </a:fld>
            <a:endParaRPr lang="cs-CZ" altLang="cs-CZ"/>
          </a:p>
        </p:txBody>
      </p:sp>
      <p:sp>
        <p:nvSpPr>
          <p:cNvPr id="106499" name="Rectangle 2">
            <a:extLst>
              <a:ext uri="{FF2B5EF4-FFF2-40B4-BE49-F238E27FC236}">
                <a16:creationId xmlns:a16="http://schemas.microsoft.com/office/drawing/2014/main" id="{D6C7E3C2-1C12-409B-BFAF-E98F87150B34}"/>
              </a:ext>
            </a:extLst>
          </p:cNvPr>
          <p:cNvSpPr>
            <a:spLocks noRot="1" noChangeArrowheads="1" noTextEdit="1"/>
          </p:cNvSpPr>
          <p:nvPr>
            <p:ph type="sldImg"/>
          </p:nvPr>
        </p:nvSpPr>
        <p:spPr>
          <a:ln/>
        </p:spPr>
      </p:sp>
      <p:sp>
        <p:nvSpPr>
          <p:cNvPr id="106500" name="Rectangle 3">
            <a:extLst>
              <a:ext uri="{FF2B5EF4-FFF2-40B4-BE49-F238E27FC236}">
                <a16:creationId xmlns:a16="http://schemas.microsoft.com/office/drawing/2014/main" id="{011BBBF7-9244-4AF9-B6B8-59F2A0A556C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5D2AD6EA-EF5C-4E9B-BD63-E76DD4E48AA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F8C0EA-4DB2-48C2-A39F-327CB8606B81}" type="slidenum">
              <a:rPr lang="cs-CZ" altLang="cs-CZ"/>
              <a:pPr eaLnBrk="1" hangingPunct="1">
                <a:spcBef>
                  <a:spcPct val="0"/>
                </a:spcBef>
              </a:pPr>
              <a:t>40</a:t>
            </a:fld>
            <a:endParaRPr lang="cs-CZ" altLang="cs-CZ"/>
          </a:p>
        </p:txBody>
      </p:sp>
      <p:sp>
        <p:nvSpPr>
          <p:cNvPr id="107523" name="Rectangle 2">
            <a:extLst>
              <a:ext uri="{FF2B5EF4-FFF2-40B4-BE49-F238E27FC236}">
                <a16:creationId xmlns:a16="http://schemas.microsoft.com/office/drawing/2014/main" id="{C2E3CD91-D914-4EDD-A7F8-019000889E33}"/>
              </a:ext>
            </a:extLst>
          </p:cNvPr>
          <p:cNvSpPr>
            <a:spLocks noRot="1" noChangeArrowheads="1" noTextEdit="1"/>
          </p:cNvSpPr>
          <p:nvPr>
            <p:ph type="sldImg"/>
          </p:nvPr>
        </p:nvSpPr>
        <p:spPr>
          <a:ln/>
        </p:spPr>
      </p:sp>
      <p:sp>
        <p:nvSpPr>
          <p:cNvPr id="107524" name="Rectangle 3">
            <a:extLst>
              <a:ext uri="{FF2B5EF4-FFF2-40B4-BE49-F238E27FC236}">
                <a16:creationId xmlns:a16="http://schemas.microsoft.com/office/drawing/2014/main" id="{677965EB-7AFE-42E8-9F7E-6D3B63F03D3E}"/>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8F7B759F-A4BE-4106-8153-890B7FA8E99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FBC662A-58F9-4DBE-80D9-16E5BB34FCBA}" type="slidenum">
              <a:rPr lang="cs-CZ" altLang="cs-CZ"/>
              <a:pPr eaLnBrk="1" hangingPunct="1">
                <a:spcBef>
                  <a:spcPct val="0"/>
                </a:spcBef>
              </a:pPr>
              <a:t>41</a:t>
            </a:fld>
            <a:endParaRPr lang="cs-CZ" altLang="cs-CZ"/>
          </a:p>
        </p:txBody>
      </p:sp>
      <p:sp>
        <p:nvSpPr>
          <p:cNvPr id="108547" name="Rectangle 2">
            <a:extLst>
              <a:ext uri="{FF2B5EF4-FFF2-40B4-BE49-F238E27FC236}">
                <a16:creationId xmlns:a16="http://schemas.microsoft.com/office/drawing/2014/main" id="{50996D4F-A099-4AC6-B30D-509588C1E6DE}"/>
              </a:ext>
            </a:extLst>
          </p:cNvPr>
          <p:cNvSpPr>
            <a:spLocks noRot="1" noChangeArrowheads="1" noTextEdit="1"/>
          </p:cNvSpPr>
          <p:nvPr>
            <p:ph type="sldImg"/>
          </p:nvPr>
        </p:nvSpPr>
        <p:spPr>
          <a:ln/>
        </p:spPr>
      </p:sp>
      <p:sp>
        <p:nvSpPr>
          <p:cNvPr id="108548" name="Rectangle 3">
            <a:extLst>
              <a:ext uri="{FF2B5EF4-FFF2-40B4-BE49-F238E27FC236}">
                <a16:creationId xmlns:a16="http://schemas.microsoft.com/office/drawing/2014/main" id="{C51BA333-231D-4EAB-9425-61146DD4435F}"/>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554BCF9A-0F5E-48B0-B5D5-8F859B6835D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2B4CBF9-FCEF-48E2-A38D-FC248281D9ED}" type="slidenum">
              <a:rPr lang="cs-CZ" altLang="cs-CZ"/>
              <a:pPr eaLnBrk="1" hangingPunct="1">
                <a:spcBef>
                  <a:spcPct val="0"/>
                </a:spcBef>
              </a:pPr>
              <a:t>42</a:t>
            </a:fld>
            <a:endParaRPr lang="cs-CZ" altLang="cs-CZ"/>
          </a:p>
        </p:txBody>
      </p:sp>
      <p:sp>
        <p:nvSpPr>
          <p:cNvPr id="109571" name="Rectangle 2">
            <a:extLst>
              <a:ext uri="{FF2B5EF4-FFF2-40B4-BE49-F238E27FC236}">
                <a16:creationId xmlns:a16="http://schemas.microsoft.com/office/drawing/2014/main" id="{FA8C54A6-2744-4D8C-B005-EBC852A0155A}"/>
              </a:ext>
            </a:extLst>
          </p:cNvPr>
          <p:cNvSpPr>
            <a:spLocks noRot="1" noChangeArrowheads="1" noTextEdit="1"/>
          </p:cNvSpPr>
          <p:nvPr>
            <p:ph type="sldImg"/>
          </p:nvPr>
        </p:nvSpPr>
        <p:spPr>
          <a:ln/>
        </p:spPr>
      </p:sp>
      <p:sp>
        <p:nvSpPr>
          <p:cNvPr id="109572" name="Rectangle 3">
            <a:extLst>
              <a:ext uri="{FF2B5EF4-FFF2-40B4-BE49-F238E27FC236}">
                <a16:creationId xmlns:a16="http://schemas.microsoft.com/office/drawing/2014/main" id="{168A4FAF-279E-4B78-B67D-044958CF4BE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97E59DA5-AE49-4568-B5EA-395C2CCC018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C638480-9C4F-4514-ADC5-4F6EB0AEFD56}" type="slidenum">
              <a:rPr lang="cs-CZ" altLang="cs-CZ"/>
              <a:pPr eaLnBrk="1" hangingPunct="1">
                <a:spcBef>
                  <a:spcPct val="0"/>
                </a:spcBef>
              </a:pPr>
              <a:t>4</a:t>
            </a:fld>
            <a:endParaRPr lang="cs-CZ" altLang="cs-CZ"/>
          </a:p>
        </p:txBody>
      </p:sp>
      <p:sp>
        <p:nvSpPr>
          <p:cNvPr id="73731" name="Rectangle 2">
            <a:extLst>
              <a:ext uri="{FF2B5EF4-FFF2-40B4-BE49-F238E27FC236}">
                <a16:creationId xmlns:a16="http://schemas.microsoft.com/office/drawing/2014/main" id="{F0AC325C-E690-4882-B1FD-75B8B278F395}"/>
              </a:ext>
            </a:extLst>
          </p:cNvPr>
          <p:cNvSpPr>
            <a:spLocks noRot="1" noChangeArrowheads="1" noTextEdit="1"/>
          </p:cNvSpPr>
          <p:nvPr>
            <p:ph type="sldImg"/>
          </p:nvPr>
        </p:nvSpPr>
        <p:spPr>
          <a:ln/>
        </p:spPr>
      </p:sp>
      <p:sp>
        <p:nvSpPr>
          <p:cNvPr id="73732" name="Rectangle 3">
            <a:extLst>
              <a:ext uri="{FF2B5EF4-FFF2-40B4-BE49-F238E27FC236}">
                <a16:creationId xmlns:a16="http://schemas.microsoft.com/office/drawing/2014/main" id="{D25CFE7E-8F2D-4E38-8A0F-1F4D3712CF8D}"/>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95EBE039-2BCF-4644-B0AE-6174F5D9E1B6}"/>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2BEBE91-3694-44EF-9382-43E0871C0131}" type="slidenum">
              <a:rPr lang="cs-CZ" altLang="cs-CZ"/>
              <a:pPr eaLnBrk="1" hangingPunct="1">
                <a:spcBef>
                  <a:spcPct val="0"/>
                </a:spcBef>
              </a:pPr>
              <a:t>43</a:t>
            </a:fld>
            <a:endParaRPr lang="cs-CZ" altLang="cs-CZ"/>
          </a:p>
        </p:txBody>
      </p:sp>
      <p:sp>
        <p:nvSpPr>
          <p:cNvPr id="110595" name="Rectangle 2">
            <a:extLst>
              <a:ext uri="{FF2B5EF4-FFF2-40B4-BE49-F238E27FC236}">
                <a16:creationId xmlns:a16="http://schemas.microsoft.com/office/drawing/2014/main" id="{A9A974ED-4ABD-4DD7-A988-2D792F2CA268}"/>
              </a:ext>
            </a:extLst>
          </p:cNvPr>
          <p:cNvSpPr>
            <a:spLocks noRot="1" noChangeArrowheads="1" noTextEdit="1"/>
          </p:cNvSpPr>
          <p:nvPr>
            <p:ph type="sldImg"/>
          </p:nvPr>
        </p:nvSpPr>
        <p:spPr>
          <a:ln/>
        </p:spPr>
      </p:sp>
      <p:sp>
        <p:nvSpPr>
          <p:cNvPr id="110596" name="Rectangle 3">
            <a:extLst>
              <a:ext uri="{FF2B5EF4-FFF2-40B4-BE49-F238E27FC236}">
                <a16:creationId xmlns:a16="http://schemas.microsoft.com/office/drawing/2014/main" id="{E6A7C34B-AC97-4093-942E-8F9F94D4350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147DCC5-A3A3-4DFD-86E2-4559E67D28FE}"/>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F5589E4-C51D-48F8-BEB3-F1AD37B0D4F0}" type="slidenum">
              <a:rPr lang="cs-CZ" altLang="cs-CZ"/>
              <a:pPr eaLnBrk="1" hangingPunct="1">
                <a:spcBef>
                  <a:spcPct val="0"/>
                </a:spcBef>
              </a:pPr>
              <a:t>44</a:t>
            </a:fld>
            <a:endParaRPr lang="cs-CZ" altLang="cs-CZ"/>
          </a:p>
        </p:txBody>
      </p:sp>
      <p:sp>
        <p:nvSpPr>
          <p:cNvPr id="111619" name="Rectangle 2">
            <a:extLst>
              <a:ext uri="{FF2B5EF4-FFF2-40B4-BE49-F238E27FC236}">
                <a16:creationId xmlns:a16="http://schemas.microsoft.com/office/drawing/2014/main" id="{30607A7A-3881-47D5-9F35-BF2FBCBB5079}"/>
              </a:ext>
            </a:extLst>
          </p:cNvPr>
          <p:cNvSpPr>
            <a:spLocks noRot="1" noChangeArrowheads="1" noTextEdit="1"/>
          </p:cNvSpPr>
          <p:nvPr>
            <p:ph type="sldImg"/>
          </p:nvPr>
        </p:nvSpPr>
        <p:spPr>
          <a:ln/>
        </p:spPr>
      </p:sp>
      <p:sp>
        <p:nvSpPr>
          <p:cNvPr id="111620" name="Rectangle 3">
            <a:extLst>
              <a:ext uri="{FF2B5EF4-FFF2-40B4-BE49-F238E27FC236}">
                <a16:creationId xmlns:a16="http://schemas.microsoft.com/office/drawing/2014/main" id="{2A7C6967-5852-4EBD-B8DE-9B3D0A062AAB}"/>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B317688A-E72C-4175-A1C4-A80CC49D8FF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55A64B4-557E-42EA-B160-558FC8B11A96}" type="slidenum">
              <a:rPr lang="cs-CZ" altLang="cs-CZ"/>
              <a:pPr eaLnBrk="1" hangingPunct="1">
                <a:spcBef>
                  <a:spcPct val="0"/>
                </a:spcBef>
              </a:pPr>
              <a:t>45</a:t>
            </a:fld>
            <a:endParaRPr lang="cs-CZ" altLang="cs-CZ"/>
          </a:p>
        </p:txBody>
      </p:sp>
      <p:sp>
        <p:nvSpPr>
          <p:cNvPr id="112643" name="Rectangle 2">
            <a:extLst>
              <a:ext uri="{FF2B5EF4-FFF2-40B4-BE49-F238E27FC236}">
                <a16:creationId xmlns:a16="http://schemas.microsoft.com/office/drawing/2014/main" id="{E29BD452-818A-43E0-98BA-C83CB2851744}"/>
              </a:ext>
            </a:extLst>
          </p:cNvPr>
          <p:cNvSpPr>
            <a:spLocks noRot="1" noChangeArrowheads="1" noTextEdit="1"/>
          </p:cNvSpPr>
          <p:nvPr>
            <p:ph type="sldImg"/>
          </p:nvPr>
        </p:nvSpPr>
        <p:spPr>
          <a:ln/>
        </p:spPr>
      </p:sp>
      <p:sp>
        <p:nvSpPr>
          <p:cNvPr id="112644" name="Rectangle 3">
            <a:extLst>
              <a:ext uri="{FF2B5EF4-FFF2-40B4-BE49-F238E27FC236}">
                <a16:creationId xmlns:a16="http://schemas.microsoft.com/office/drawing/2014/main" id="{174794CE-E713-4F74-8034-6F279521CDD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7E274D85-D037-49B9-9547-90672DC242D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57B4663-05DC-4836-856E-8AFC6702C9A5}" type="slidenum">
              <a:rPr lang="cs-CZ" altLang="cs-CZ"/>
              <a:pPr eaLnBrk="1" hangingPunct="1">
                <a:spcBef>
                  <a:spcPct val="0"/>
                </a:spcBef>
              </a:pPr>
              <a:t>46</a:t>
            </a:fld>
            <a:endParaRPr lang="cs-CZ" altLang="cs-CZ"/>
          </a:p>
        </p:txBody>
      </p:sp>
      <p:sp>
        <p:nvSpPr>
          <p:cNvPr id="113667" name="Rectangle 2">
            <a:extLst>
              <a:ext uri="{FF2B5EF4-FFF2-40B4-BE49-F238E27FC236}">
                <a16:creationId xmlns:a16="http://schemas.microsoft.com/office/drawing/2014/main" id="{50C59994-89CC-471F-B8CB-8D7496A0DAA0}"/>
              </a:ext>
            </a:extLst>
          </p:cNvPr>
          <p:cNvSpPr>
            <a:spLocks noRot="1" noChangeArrowheads="1" noTextEdit="1"/>
          </p:cNvSpPr>
          <p:nvPr>
            <p:ph type="sldImg"/>
          </p:nvPr>
        </p:nvSpPr>
        <p:spPr>
          <a:ln/>
        </p:spPr>
      </p:sp>
      <p:sp>
        <p:nvSpPr>
          <p:cNvPr id="113668" name="Rectangle 3">
            <a:extLst>
              <a:ext uri="{FF2B5EF4-FFF2-40B4-BE49-F238E27FC236}">
                <a16:creationId xmlns:a16="http://schemas.microsoft.com/office/drawing/2014/main" id="{5B07CACE-4892-4CD8-A989-BEABE2292E5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E3ED4B4E-0B0C-496D-A3A5-D4FA034F9C3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6CFC03E-A5C4-4429-BFFE-4FA31E36D812}" type="slidenum">
              <a:rPr lang="cs-CZ" altLang="cs-CZ"/>
              <a:pPr eaLnBrk="1" hangingPunct="1">
                <a:spcBef>
                  <a:spcPct val="0"/>
                </a:spcBef>
              </a:pPr>
              <a:t>47</a:t>
            </a:fld>
            <a:endParaRPr lang="cs-CZ" altLang="cs-CZ"/>
          </a:p>
        </p:txBody>
      </p:sp>
      <p:sp>
        <p:nvSpPr>
          <p:cNvPr id="114691" name="Rectangle 2">
            <a:extLst>
              <a:ext uri="{FF2B5EF4-FFF2-40B4-BE49-F238E27FC236}">
                <a16:creationId xmlns:a16="http://schemas.microsoft.com/office/drawing/2014/main" id="{CD92879C-D586-4C27-83DB-1B34C29DC428}"/>
              </a:ext>
            </a:extLst>
          </p:cNvPr>
          <p:cNvSpPr>
            <a:spLocks noRot="1" noChangeArrowheads="1" noTextEdit="1"/>
          </p:cNvSpPr>
          <p:nvPr>
            <p:ph type="sldImg"/>
          </p:nvPr>
        </p:nvSpPr>
        <p:spPr>
          <a:ln/>
        </p:spPr>
      </p:sp>
      <p:sp>
        <p:nvSpPr>
          <p:cNvPr id="114692" name="Rectangle 3">
            <a:extLst>
              <a:ext uri="{FF2B5EF4-FFF2-40B4-BE49-F238E27FC236}">
                <a16:creationId xmlns:a16="http://schemas.microsoft.com/office/drawing/2014/main" id="{51EAF2B4-2F6A-4BF1-9AD1-DD48C02A3D8D}"/>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23AF90C4-3774-46AD-B08B-09047BF9969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B72B916-F02F-42B0-9E72-0B0727E822FC}" type="slidenum">
              <a:rPr lang="cs-CZ" altLang="cs-CZ"/>
              <a:pPr eaLnBrk="1" hangingPunct="1">
                <a:spcBef>
                  <a:spcPct val="0"/>
                </a:spcBef>
              </a:pPr>
              <a:t>48</a:t>
            </a:fld>
            <a:endParaRPr lang="cs-CZ" altLang="cs-CZ"/>
          </a:p>
        </p:txBody>
      </p:sp>
      <p:sp>
        <p:nvSpPr>
          <p:cNvPr id="115715" name="Rectangle 2">
            <a:extLst>
              <a:ext uri="{FF2B5EF4-FFF2-40B4-BE49-F238E27FC236}">
                <a16:creationId xmlns:a16="http://schemas.microsoft.com/office/drawing/2014/main" id="{54EE6406-0585-4675-AFF8-787023D0053B}"/>
              </a:ext>
            </a:extLst>
          </p:cNvPr>
          <p:cNvSpPr>
            <a:spLocks noRot="1" noChangeArrowheads="1" noTextEdit="1"/>
          </p:cNvSpPr>
          <p:nvPr>
            <p:ph type="sldImg"/>
          </p:nvPr>
        </p:nvSpPr>
        <p:spPr>
          <a:ln/>
        </p:spPr>
      </p:sp>
      <p:sp>
        <p:nvSpPr>
          <p:cNvPr id="115716" name="Rectangle 3">
            <a:extLst>
              <a:ext uri="{FF2B5EF4-FFF2-40B4-BE49-F238E27FC236}">
                <a16:creationId xmlns:a16="http://schemas.microsoft.com/office/drawing/2014/main" id="{C9F2D9FD-05DF-47BE-90B8-BF8F7772DD27}"/>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0B6DD1E3-3F93-4FDC-9F6B-D6947A1CBF2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71F7F7-0BB3-4F15-8481-1A3053E35FCF}" type="slidenum">
              <a:rPr lang="cs-CZ" altLang="cs-CZ"/>
              <a:pPr eaLnBrk="1" hangingPunct="1">
                <a:spcBef>
                  <a:spcPct val="0"/>
                </a:spcBef>
              </a:pPr>
              <a:t>49</a:t>
            </a:fld>
            <a:endParaRPr lang="cs-CZ" altLang="cs-CZ"/>
          </a:p>
        </p:txBody>
      </p:sp>
      <p:sp>
        <p:nvSpPr>
          <p:cNvPr id="116739" name="Rectangle 2">
            <a:extLst>
              <a:ext uri="{FF2B5EF4-FFF2-40B4-BE49-F238E27FC236}">
                <a16:creationId xmlns:a16="http://schemas.microsoft.com/office/drawing/2014/main" id="{53E53B4F-2EBB-401C-9350-BCB34E764754}"/>
              </a:ext>
            </a:extLst>
          </p:cNvPr>
          <p:cNvSpPr>
            <a:spLocks noRot="1" noChangeArrowheads="1" noTextEdit="1"/>
          </p:cNvSpPr>
          <p:nvPr>
            <p:ph type="sldImg"/>
          </p:nvPr>
        </p:nvSpPr>
        <p:spPr>
          <a:ln/>
        </p:spPr>
      </p:sp>
      <p:sp>
        <p:nvSpPr>
          <p:cNvPr id="116740" name="Rectangle 3">
            <a:extLst>
              <a:ext uri="{FF2B5EF4-FFF2-40B4-BE49-F238E27FC236}">
                <a16:creationId xmlns:a16="http://schemas.microsoft.com/office/drawing/2014/main" id="{15DFEDFB-CD8A-48E8-8D5C-990B31636790}"/>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AE4D7859-C3D4-458E-A008-C03500A7092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68762C1-8CA6-4E89-99F1-3F1C5E826F06}" type="slidenum">
              <a:rPr lang="cs-CZ" altLang="cs-CZ"/>
              <a:pPr eaLnBrk="1" hangingPunct="1">
                <a:spcBef>
                  <a:spcPct val="0"/>
                </a:spcBef>
              </a:pPr>
              <a:t>50</a:t>
            </a:fld>
            <a:endParaRPr lang="cs-CZ" altLang="cs-CZ"/>
          </a:p>
        </p:txBody>
      </p:sp>
      <p:sp>
        <p:nvSpPr>
          <p:cNvPr id="117763" name="Rectangle 2">
            <a:extLst>
              <a:ext uri="{FF2B5EF4-FFF2-40B4-BE49-F238E27FC236}">
                <a16:creationId xmlns:a16="http://schemas.microsoft.com/office/drawing/2014/main" id="{77A16044-E6E8-41E9-A1A9-A54789A0804F}"/>
              </a:ext>
            </a:extLst>
          </p:cNvPr>
          <p:cNvSpPr>
            <a:spLocks noRot="1" noChangeArrowheads="1" noTextEdit="1"/>
          </p:cNvSpPr>
          <p:nvPr>
            <p:ph type="sldImg"/>
          </p:nvPr>
        </p:nvSpPr>
        <p:spPr>
          <a:ln/>
        </p:spPr>
      </p:sp>
      <p:sp>
        <p:nvSpPr>
          <p:cNvPr id="117764" name="Rectangle 3">
            <a:extLst>
              <a:ext uri="{FF2B5EF4-FFF2-40B4-BE49-F238E27FC236}">
                <a16:creationId xmlns:a16="http://schemas.microsoft.com/office/drawing/2014/main" id="{741869B9-8E05-431D-BC08-BF8A546DD770}"/>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52C79888-49F8-4968-BF56-C3D4A8A7670A}"/>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09E108-809B-4707-81AE-9146E74A5F4F}" type="slidenum">
              <a:rPr lang="cs-CZ" altLang="cs-CZ"/>
              <a:pPr eaLnBrk="1" hangingPunct="1">
                <a:spcBef>
                  <a:spcPct val="0"/>
                </a:spcBef>
              </a:pPr>
              <a:t>51</a:t>
            </a:fld>
            <a:endParaRPr lang="cs-CZ" altLang="cs-CZ"/>
          </a:p>
        </p:txBody>
      </p:sp>
      <p:sp>
        <p:nvSpPr>
          <p:cNvPr id="118787" name="Rectangle 2">
            <a:extLst>
              <a:ext uri="{FF2B5EF4-FFF2-40B4-BE49-F238E27FC236}">
                <a16:creationId xmlns:a16="http://schemas.microsoft.com/office/drawing/2014/main" id="{5A334F99-3CF9-49DA-984C-A68350F6F355}"/>
              </a:ext>
            </a:extLst>
          </p:cNvPr>
          <p:cNvSpPr>
            <a:spLocks noRot="1" noChangeArrowheads="1" noTextEdit="1"/>
          </p:cNvSpPr>
          <p:nvPr>
            <p:ph type="sldImg"/>
          </p:nvPr>
        </p:nvSpPr>
        <p:spPr>
          <a:ln/>
        </p:spPr>
      </p:sp>
      <p:sp>
        <p:nvSpPr>
          <p:cNvPr id="118788" name="Rectangle 3">
            <a:extLst>
              <a:ext uri="{FF2B5EF4-FFF2-40B4-BE49-F238E27FC236}">
                <a16:creationId xmlns:a16="http://schemas.microsoft.com/office/drawing/2014/main" id="{060D5470-4D3F-4366-8D6B-E4ED6DD7D288}"/>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D54D1A05-61BB-430F-AB47-98B32D7D63C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7DAAD19-D44A-4049-8335-734E8C4DC5C7}" type="slidenum">
              <a:rPr lang="cs-CZ" altLang="cs-CZ"/>
              <a:pPr eaLnBrk="1" hangingPunct="1">
                <a:spcBef>
                  <a:spcPct val="0"/>
                </a:spcBef>
              </a:pPr>
              <a:t>52</a:t>
            </a:fld>
            <a:endParaRPr lang="cs-CZ" altLang="cs-CZ"/>
          </a:p>
        </p:txBody>
      </p:sp>
      <p:sp>
        <p:nvSpPr>
          <p:cNvPr id="119811" name="Rectangle 2">
            <a:extLst>
              <a:ext uri="{FF2B5EF4-FFF2-40B4-BE49-F238E27FC236}">
                <a16:creationId xmlns:a16="http://schemas.microsoft.com/office/drawing/2014/main" id="{A33B0026-6947-4895-835F-BC0F4A575315}"/>
              </a:ext>
            </a:extLst>
          </p:cNvPr>
          <p:cNvSpPr>
            <a:spLocks noRot="1" noChangeArrowheads="1" noTextEdit="1"/>
          </p:cNvSpPr>
          <p:nvPr>
            <p:ph type="sldImg"/>
          </p:nvPr>
        </p:nvSpPr>
        <p:spPr>
          <a:ln/>
        </p:spPr>
      </p:sp>
      <p:sp>
        <p:nvSpPr>
          <p:cNvPr id="119812" name="Rectangle 3">
            <a:extLst>
              <a:ext uri="{FF2B5EF4-FFF2-40B4-BE49-F238E27FC236}">
                <a16:creationId xmlns:a16="http://schemas.microsoft.com/office/drawing/2014/main" id="{80037E98-7D74-4220-B8F4-7441049C31E9}"/>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9119D6C2-B74D-4CCC-B8F0-49FE249AE3F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9924C08-BD75-4A01-9ECB-8385C8767B4E}" type="slidenum">
              <a:rPr lang="cs-CZ" altLang="cs-CZ"/>
              <a:pPr eaLnBrk="1" hangingPunct="1">
                <a:spcBef>
                  <a:spcPct val="0"/>
                </a:spcBef>
              </a:pPr>
              <a:t>5</a:t>
            </a:fld>
            <a:endParaRPr lang="cs-CZ" altLang="cs-CZ"/>
          </a:p>
        </p:txBody>
      </p:sp>
      <p:sp>
        <p:nvSpPr>
          <p:cNvPr id="74755" name="Rectangle 7">
            <a:extLst>
              <a:ext uri="{FF2B5EF4-FFF2-40B4-BE49-F238E27FC236}">
                <a16:creationId xmlns:a16="http://schemas.microsoft.com/office/drawing/2014/main" id="{4150721C-71E3-4B0D-95FB-C386DF1457B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7255EDC-36AA-446B-AEF9-A8A97128936B}" type="slidenum">
              <a:rPr lang="en-US" altLang="cs-CZ"/>
              <a:pPr algn="r" eaLnBrk="1" hangingPunct="1">
                <a:spcBef>
                  <a:spcPct val="0"/>
                </a:spcBef>
              </a:pPr>
              <a:t>5</a:t>
            </a:fld>
            <a:endParaRPr lang="en-US" altLang="cs-CZ"/>
          </a:p>
        </p:txBody>
      </p:sp>
      <p:sp>
        <p:nvSpPr>
          <p:cNvPr id="74756" name="Rectangle 2">
            <a:extLst>
              <a:ext uri="{FF2B5EF4-FFF2-40B4-BE49-F238E27FC236}">
                <a16:creationId xmlns:a16="http://schemas.microsoft.com/office/drawing/2014/main" id="{BF90B5C0-3DEC-40EB-84D2-F76DE09A4C7D}"/>
              </a:ext>
            </a:extLst>
          </p:cNvPr>
          <p:cNvSpPr>
            <a:spLocks noChangeArrowheads="1" noTextEdit="1"/>
          </p:cNvSpPr>
          <p:nvPr>
            <p:ph type="sldImg"/>
          </p:nvPr>
        </p:nvSpPr>
        <p:spPr>
          <a:ln/>
        </p:spPr>
      </p:sp>
      <p:sp>
        <p:nvSpPr>
          <p:cNvPr id="74757" name="Rectangle 3">
            <a:extLst>
              <a:ext uri="{FF2B5EF4-FFF2-40B4-BE49-F238E27FC236}">
                <a16:creationId xmlns:a16="http://schemas.microsoft.com/office/drawing/2014/main" id="{3542EFF4-8203-4C47-92C2-ED14C903C002}"/>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6491FEF6-2E86-4701-8EED-A88F2870D4FC}"/>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7C4B9C9-3385-4F8E-9C73-FB6B19974539}" type="slidenum">
              <a:rPr lang="cs-CZ" altLang="cs-CZ"/>
              <a:pPr eaLnBrk="1" hangingPunct="1">
                <a:spcBef>
                  <a:spcPct val="0"/>
                </a:spcBef>
              </a:pPr>
              <a:t>53</a:t>
            </a:fld>
            <a:endParaRPr lang="cs-CZ" altLang="cs-CZ"/>
          </a:p>
        </p:txBody>
      </p:sp>
      <p:sp>
        <p:nvSpPr>
          <p:cNvPr id="120835" name="Rectangle 2">
            <a:extLst>
              <a:ext uri="{FF2B5EF4-FFF2-40B4-BE49-F238E27FC236}">
                <a16:creationId xmlns:a16="http://schemas.microsoft.com/office/drawing/2014/main" id="{E3163FC2-E8CD-4233-BC2B-44D117A4DF26}"/>
              </a:ext>
            </a:extLst>
          </p:cNvPr>
          <p:cNvSpPr>
            <a:spLocks noRot="1" noChangeArrowheads="1" noTextEdit="1"/>
          </p:cNvSpPr>
          <p:nvPr>
            <p:ph type="sldImg"/>
          </p:nvPr>
        </p:nvSpPr>
        <p:spPr>
          <a:ln/>
        </p:spPr>
      </p:sp>
      <p:sp>
        <p:nvSpPr>
          <p:cNvPr id="120836" name="Rectangle 3">
            <a:extLst>
              <a:ext uri="{FF2B5EF4-FFF2-40B4-BE49-F238E27FC236}">
                <a16:creationId xmlns:a16="http://schemas.microsoft.com/office/drawing/2014/main" id="{AE24B11B-8ABE-437A-A60E-2BDEB25D151A}"/>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2BE19BC5-4FC2-4EA6-94D1-5B946BC9E46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3FDC1B0-3BCF-485B-BF68-4CC997FDDDE9}" type="slidenum">
              <a:rPr lang="cs-CZ" altLang="cs-CZ"/>
              <a:pPr eaLnBrk="1" hangingPunct="1">
                <a:spcBef>
                  <a:spcPct val="0"/>
                </a:spcBef>
              </a:pPr>
              <a:t>54</a:t>
            </a:fld>
            <a:endParaRPr lang="cs-CZ" altLang="cs-CZ"/>
          </a:p>
        </p:txBody>
      </p:sp>
      <p:sp>
        <p:nvSpPr>
          <p:cNvPr id="121859" name="Rectangle 2">
            <a:extLst>
              <a:ext uri="{FF2B5EF4-FFF2-40B4-BE49-F238E27FC236}">
                <a16:creationId xmlns:a16="http://schemas.microsoft.com/office/drawing/2014/main" id="{1F85DA47-5A32-43D6-A021-CD5341C03177}"/>
              </a:ext>
            </a:extLst>
          </p:cNvPr>
          <p:cNvSpPr>
            <a:spLocks noRot="1" noChangeArrowheads="1" noTextEdit="1"/>
          </p:cNvSpPr>
          <p:nvPr>
            <p:ph type="sldImg"/>
          </p:nvPr>
        </p:nvSpPr>
        <p:spPr>
          <a:ln/>
        </p:spPr>
      </p:sp>
      <p:sp>
        <p:nvSpPr>
          <p:cNvPr id="121860" name="Rectangle 3">
            <a:extLst>
              <a:ext uri="{FF2B5EF4-FFF2-40B4-BE49-F238E27FC236}">
                <a16:creationId xmlns:a16="http://schemas.microsoft.com/office/drawing/2014/main" id="{BA2EFE1E-1AE0-408E-ACF3-0A174AB0A0BD}"/>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152381C-3E1B-454D-B24E-3AAA5329F012}"/>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811675F-2499-4B33-A95D-0056E2F4D91A}" type="slidenum">
              <a:rPr lang="cs-CZ" altLang="cs-CZ"/>
              <a:pPr eaLnBrk="1" hangingPunct="1">
                <a:spcBef>
                  <a:spcPct val="0"/>
                </a:spcBef>
              </a:pPr>
              <a:t>55</a:t>
            </a:fld>
            <a:endParaRPr lang="cs-CZ" altLang="cs-CZ"/>
          </a:p>
        </p:txBody>
      </p:sp>
      <p:sp>
        <p:nvSpPr>
          <p:cNvPr id="122883" name="Rectangle 2">
            <a:extLst>
              <a:ext uri="{FF2B5EF4-FFF2-40B4-BE49-F238E27FC236}">
                <a16:creationId xmlns:a16="http://schemas.microsoft.com/office/drawing/2014/main" id="{F8B5AF65-6827-4FF7-A6C5-2A1A69AA6886}"/>
              </a:ext>
            </a:extLst>
          </p:cNvPr>
          <p:cNvSpPr>
            <a:spLocks noRot="1" noChangeArrowheads="1" noTextEdit="1"/>
          </p:cNvSpPr>
          <p:nvPr>
            <p:ph type="sldImg"/>
          </p:nvPr>
        </p:nvSpPr>
        <p:spPr>
          <a:ln/>
        </p:spPr>
      </p:sp>
      <p:sp>
        <p:nvSpPr>
          <p:cNvPr id="122884" name="Rectangle 3">
            <a:extLst>
              <a:ext uri="{FF2B5EF4-FFF2-40B4-BE49-F238E27FC236}">
                <a16:creationId xmlns:a16="http://schemas.microsoft.com/office/drawing/2014/main" id="{80D8516C-0600-4296-8501-683B3378C852}"/>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02CA09D6-CCAC-4F10-A38E-7F295162289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B77EB86-9AD9-42E0-96EE-39D2C1F1EDE4}" type="slidenum">
              <a:rPr lang="cs-CZ" altLang="cs-CZ"/>
              <a:pPr eaLnBrk="1" hangingPunct="1">
                <a:spcBef>
                  <a:spcPct val="0"/>
                </a:spcBef>
              </a:pPr>
              <a:t>56</a:t>
            </a:fld>
            <a:endParaRPr lang="cs-CZ" altLang="cs-CZ"/>
          </a:p>
        </p:txBody>
      </p:sp>
      <p:sp>
        <p:nvSpPr>
          <p:cNvPr id="123907" name="Rectangle 2">
            <a:extLst>
              <a:ext uri="{FF2B5EF4-FFF2-40B4-BE49-F238E27FC236}">
                <a16:creationId xmlns:a16="http://schemas.microsoft.com/office/drawing/2014/main" id="{6965AE77-9BE9-4560-94AD-A8BFBC48F6A4}"/>
              </a:ext>
            </a:extLst>
          </p:cNvPr>
          <p:cNvSpPr>
            <a:spLocks noRot="1" noChangeArrowheads="1" noTextEdit="1"/>
          </p:cNvSpPr>
          <p:nvPr>
            <p:ph type="sldImg"/>
          </p:nvPr>
        </p:nvSpPr>
        <p:spPr>
          <a:ln/>
        </p:spPr>
      </p:sp>
      <p:sp>
        <p:nvSpPr>
          <p:cNvPr id="123908" name="Rectangle 3">
            <a:extLst>
              <a:ext uri="{FF2B5EF4-FFF2-40B4-BE49-F238E27FC236}">
                <a16:creationId xmlns:a16="http://schemas.microsoft.com/office/drawing/2014/main" id="{D9A3142F-00C8-4FAA-8C7D-A7DF9278BA2E}"/>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3F147836-230B-41CA-BA51-F59CBAC4B28F}"/>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BB3250-B3DE-457A-8257-A64A70D3F9DA}" type="slidenum">
              <a:rPr lang="cs-CZ" altLang="cs-CZ"/>
              <a:pPr eaLnBrk="1" hangingPunct="1">
                <a:spcBef>
                  <a:spcPct val="0"/>
                </a:spcBef>
              </a:pPr>
              <a:t>57</a:t>
            </a:fld>
            <a:endParaRPr lang="cs-CZ" altLang="cs-CZ"/>
          </a:p>
        </p:txBody>
      </p:sp>
      <p:sp>
        <p:nvSpPr>
          <p:cNvPr id="124931" name="Rectangle 2">
            <a:extLst>
              <a:ext uri="{FF2B5EF4-FFF2-40B4-BE49-F238E27FC236}">
                <a16:creationId xmlns:a16="http://schemas.microsoft.com/office/drawing/2014/main" id="{A8CB6821-F947-4E06-9E72-A902FACBC480}"/>
              </a:ext>
            </a:extLst>
          </p:cNvPr>
          <p:cNvSpPr>
            <a:spLocks noRot="1" noChangeArrowheads="1" noTextEdit="1"/>
          </p:cNvSpPr>
          <p:nvPr>
            <p:ph type="sldImg"/>
          </p:nvPr>
        </p:nvSpPr>
        <p:spPr>
          <a:ln/>
        </p:spPr>
      </p:sp>
      <p:sp>
        <p:nvSpPr>
          <p:cNvPr id="124932" name="Rectangle 3">
            <a:extLst>
              <a:ext uri="{FF2B5EF4-FFF2-40B4-BE49-F238E27FC236}">
                <a16:creationId xmlns:a16="http://schemas.microsoft.com/office/drawing/2014/main" id="{7A0B6281-FE66-4C99-A036-C99F06DD9721}"/>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15DC9129-D597-4614-988B-8B63C7443A6D}"/>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665C058-32E4-4301-8CE8-5D4ABCAA3AC9}" type="slidenum">
              <a:rPr lang="cs-CZ" altLang="cs-CZ"/>
              <a:pPr eaLnBrk="1" hangingPunct="1">
                <a:spcBef>
                  <a:spcPct val="0"/>
                </a:spcBef>
              </a:pPr>
              <a:t>58</a:t>
            </a:fld>
            <a:endParaRPr lang="cs-CZ" altLang="cs-CZ"/>
          </a:p>
        </p:txBody>
      </p:sp>
      <p:sp>
        <p:nvSpPr>
          <p:cNvPr id="125955" name="Rectangle 2">
            <a:extLst>
              <a:ext uri="{FF2B5EF4-FFF2-40B4-BE49-F238E27FC236}">
                <a16:creationId xmlns:a16="http://schemas.microsoft.com/office/drawing/2014/main" id="{2790DED0-0F47-433A-915B-1F7D09455CBB}"/>
              </a:ext>
            </a:extLst>
          </p:cNvPr>
          <p:cNvSpPr>
            <a:spLocks noRot="1" noChangeArrowheads="1" noTextEdit="1"/>
          </p:cNvSpPr>
          <p:nvPr>
            <p:ph type="sldImg"/>
          </p:nvPr>
        </p:nvSpPr>
        <p:spPr>
          <a:ln/>
        </p:spPr>
      </p:sp>
      <p:sp>
        <p:nvSpPr>
          <p:cNvPr id="125956" name="Rectangle 3">
            <a:extLst>
              <a:ext uri="{FF2B5EF4-FFF2-40B4-BE49-F238E27FC236}">
                <a16:creationId xmlns:a16="http://schemas.microsoft.com/office/drawing/2014/main" id="{03DB429D-CA13-40D0-ACAB-990CF0F0122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5EFF55F5-E04A-45C3-9B3C-AB536B5CAF5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AA798F1-EF6C-4FF9-B4CA-D59EF08C1955}" type="slidenum">
              <a:rPr lang="cs-CZ" altLang="cs-CZ"/>
              <a:pPr eaLnBrk="1" hangingPunct="1">
                <a:spcBef>
                  <a:spcPct val="0"/>
                </a:spcBef>
              </a:pPr>
              <a:t>59</a:t>
            </a:fld>
            <a:endParaRPr lang="cs-CZ" altLang="cs-CZ"/>
          </a:p>
        </p:txBody>
      </p:sp>
      <p:sp>
        <p:nvSpPr>
          <p:cNvPr id="126979" name="Rectangle 2">
            <a:extLst>
              <a:ext uri="{FF2B5EF4-FFF2-40B4-BE49-F238E27FC236}">
                <a16:creationId xmlns:a16="http://schemas.microsoft.com/office/drawing/2014/main" id="{3C831F01-BC25-4147-AF61-5BA12D7E3FE7}"/>
              </a:ext>
            </a:extLst>
          </p:cNvPr>
          <p:cNvSpPr>
            <a:spLocks noRot="1" noChangeArrowheads="1" noTextEdit="1"/>
          </p:cNvSpPr>
          <p:nvPr>
            <p:ph type="sldImg"/>
          </p:nvPr>
        </p:nvSpPr>
        <p:spPr>
          <a:ln/>
        </p:spPr>
      </p:sp>
      <p:sp>
        <p:nvSpPr>
          <p:cNvPr id="126980" name="Rectangle 3">
            <a:extLst>
              <a:ext uri="{FF2B5EF4-FFF2-40B4-BE49-F238E27FC236}">
                <a16:creationId xmlns:a16="http://schemas.microsoft.com/office/drawing/2014/main" id="{B3E07717-3CE0-48A2-877C-DF094F7CA40E}"/>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E9363FD1-41D8-4F5D-8D3D-AEB8DE0FEB60}"/>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E175BCE-762B-411A-9B1E-B34A4CC8D612}" type="slidenum">
              <a:rPr lang="cs-CZ" altLang="cs-CZ"/>
              <a:pPr eaLnBrk="1" hangingPunct="1">
                <a:spcBef>
                  <a:spcPct val="0"/>
                </a:spcBef>
              </a:pPr>
              <a:t>60</a:t>
            </a:fld>
            <a:endParaRPr lang="cs-CZ" altLang="cs-CZ"/>
          </a:p>
        </p:txBody>
      </p:sp>
      <p:sp>
        <p:nvSpPr>
          <p:cNvPr id="128003" name="Rectangle 2">
            <a:extLst>
              <a:ext uri="{FF2B5EF4-FFF2-40B4-BE49-F238E27FC236}">
                <a16:creationId xmlns:a16="http://schemas.microsoft.com/office/drawing/2014/main" id="{70EEBFAA-1A73-41F8-8DF4-A894ED2005FD}"/>
              </a:ext>
            </a:extLst>
          </p:cNvPr>
          <p:cNvSpPr>
            <a:spLocks noRot="1" noChangeArrowheads="1" noTextEdit="1"/>
          </p:cNvSpPr>
          <p:nvPr>
            <p:ph type="sldImg"/>
          </p:nvPr>
        </p:nvSpPr>
        <p:spPr>
          <a:ln/>
        </p:spPr>
      </p:sp>
      <p:sp>
        <p:nvSpPr>
          <p:cNvPr id="128004" name="Rectangle 3">
            <a:extLst>
              <a:ext uri="{FF2B5EF4-FFF2-40B4-BE49-F238E27FC236}">
                <a16:creationId xmlns:a16="http://schemas.microsoft.com/office/drawing/2014/main" id="{7CE8128A-7A10-4C5A-A4FF-F32C0F400BBC}"/>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B971332C-E66F-4124-8C8B-8996AA2FAB1B}"/>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6A7E94C-DECF-4287-B8B0-F9FCF97A50F7}" type="slidenum">
              <a:rPr lang="cs-CZ" altLang="cs-CZ"/>
              <a:pPr eaLnBrk="1" hangingPunct="1">
                <a:spcBef>
                  <a:spcPct val="0"/>
                </a:spcBef>
              </a:pPr>
              <a:t>61</a:t>
            </a:fld>
            <a:endParaRPr lang="cs-CZ" altLang="cs-CZ"/>
          </a:p>
        </p:txBody>
      </p:sp>
      <p:sp>
        <p:nvSpPr>
          <p:cNvPr id="129027" name="Rectangle 2">
            <a:extLst>
              <a:ext uri="{FF2B5EF4-FFF2-40B4-BE49-F238E27FC236}">
                <a16:creationId xmlns:a16="http://schemas.microsoft.com/office/drawing/2014/main" id="{63C30938-3E1C-4FAD-A5DC-1DCCDCA5839F}"/>
              </a:ext>
            </a:extLst>
          </p:cNvPr>
          <p:cNvSpPr>
            <a:spLocks noRot="1" noChangeArrowheads="1" noTextEdit="1"/>
          </p:cNvSpPr>
          <p:nvPr>
            <p:ph type="sldImg"/>
          </p:nvPr>
        </p:nvSpPr>
        <p:spPr>
          <a:ln/>
        </p:spPr>
      </p:sp>
      <p:sp>
        <p:nvSpPr>
          <p:cNvPr id="129028" name="Rectangle 3">
            <a:extLst>
              <a:ext uri="{FF2B5EF4-FFF2-40B4-BE49-F238E27FC236}">
                <a16:creationId xmlns:a16="http://schemas.microsoft.com/office/drawing/2014/main" id="{973A07EB-F55D-408F-956F-1C72961D471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D5BB7B4E-5352-4143-BF49-CFF71C81D729}"/>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FD45BB2-FAB8-4BEB-9F39-0214E3BA335B}" type="slidenum">
              <a:rPr lang="cs-CZ" altLang="cs-CZ"/>
              <a:pPr eaLnBrk="1" hangingPunct="1">
                <a:spcBef>
                  <a:spcPct val="0"/>
                </a:spcBef>
              </a:pPr>
              <a:t>62</a:t>
            </a:fld>
            <a:endParaRPr lang="cs-CZ" altLang="cs-CZ"/>
          </a:p>
        </p:txBody>
      </p:sp>
      <p:sp>
        <p:nvSpPr>
          <p:cNvPr id="130051" name="Rectangle 2">
            <a:extLst>
              <a:ext uri="{FF2B5EF4-FFF2-40B4-BE49-F238E27FC236}">
                <a16:creationId xmlns:a16="http://schemas.microsoft.com/office/drawing/2014/main" id="{0802C9D3-F1F0-4FBC-8D2D-BE85D3A809FC}"/>
              </a:ext>
            </a:extLst>
          </p:cNvPr>
          <p:cNvSpPr>
            <a:spLocks noRot="1" noChangeArrowheads="1" noTextEdit="1"/>
          </p:cNvSpPr>
          <p:nvPr>
            <p:ph type="sldImg"/>
          </p:nvPr>
        </p:nvSpPr>
        <p:spPr>
          <a:ln/>
        </p:spPr>
      </p:sp>
      <p:sp>
        <p:nvSpPr>
          <p:cNvPr id="130052" name="Rectangle 3">
            <a:extLst>
              <a:ext uri="{FF2B5EF4-FFF2-40B4-BE49-F238E27FC236}">
                <a16:creationId xmlns:a16="http://schemas.microsoft.com/office/drawing/2014/main" id="{149EB4C4-CB84-400B-A7AE-685F227F2447}"/>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D15E7658-E683-4F47-B189-BD44A87B081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CBCB676-FED8-4A3C-B731-304B1F4EA751}" type="slidenum">
              <a:rPr lang="cs-CZ" altLang="cs-CZ"/>
              <a:pPr eaLnBrk="1" hangingPunct="1">
                <a:spcBef>
                  <a:spcPct val="0"/>
                </a:spcBef>
              </a:pPr>
              <a:t>6</a:t>
            </a:fld>
            <a:endParaRPr lang="cs-CZ" altLang="cs-CZ"/>
          </a:p>
        </p:txBody>
      </p:sp>
      <p:sp>
        <p:nvSpPr>
          <p:cNvPr id="75779" name="Rectangle 7">
            <a:extLst>
              <a:ext uri="{FF2B5EF4-FFF2-40B4-BE49-F238E27FC236}">
                <a16:creationId xmlns:a16="http://schemas.microsoft.com/office/drawing/2014/main" id="{DA92F08E-4F6D-4261-9AA2-39FDB26A8511}"/>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1D85D42-2908-45D4-9B87-4E83C073D2B3}" type="slidenum">
              <a:rPr lang="en-US" altLang="cs-CZ"/>
              <a:pPr algn="r" eaLnBrk="1" hangingPunct="1">
                <a:spcBef>
                  <a:spcPct val="0"/>
                </a:spcBef>
              </a:pPr>
              <a:t>6</a:t>
            </a:fld>
            <a:endParaRPr lang="en-US" altLang="cs-CZ"/>
          </a:p>
        </p:txBody>
      </p:sp>
      <p:sp>
        <p:nvSpPr>
          <p:cNvPr id="75780" name="Rectangle 2">
            <a:extLst>
              <a:ext uri="{FF2B5EF4-FFF2-40B4-BE49-F238E27FC236}">
                <a16:creationId xmlns:a16="http://schemas.microsoft.com/office/drawing/2014/main" id="{3F005B40-76E1-4C3D-B58A-40E36732DDFC}"/>
              </a:ext>
            </a:extLst>
          </p:cNvPr>
          <p:cNvSpPr>
            <a:spLocks noChangeArrowheads="1" noTextEdit="1"/>
          </p:cNvSpPr>
          <p:nvPr>
            <p:ph type="sldImg"/>
          </p:nvPr>
        </p:nvSpPr>
        <p:spPr>
          <a:ln/>
        </p:spPr>
      </p:sp>
      <p:sp>
        <p:nvSpPr>
          <p:cNvPr id="75781" name="Rectangle 3">
            <a:extLst>
              <a:ext uri="{FF2B5EF4-FFF2-40B4-BE49-F238E27FC236}">
                <a16:creationId xmlns:a16="http://schemas.microsoft.com/office/drawing/2014/main" id="{5F61C282-016A-4735-93FC-74BE8F2B30BE}"/>
              </a:ext>
            </a:extLst>
          </p:cNvPr>
          <p:cNvSpPr>
            <a:spLocks noGrp="1" noChangeArrowheads="1"/>
          </p:cNvSpPr>
          <p:nvPr>
            <p:ph type="body" idx="1"/>
          </p:nvPr>
        </p:nvSpPr>
        <p:spPr>
          <a:xfrm>
            <a:off x="914400" y="4343400"/>
            <a:ext cx="5029200" cy="4114800"/>
          </a:xfrm>
          <a:noFill/>
        </p:spPr>
        <p:txBody>
          <a:bodyPr/>
          <a:lstStyle/>
          <a:p>
            <a:pPr eaLnBrk="1" hangingPunct="1"/>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5511D9AB-D8AA-4F0A-83BC-7D9E12A4F835}"/>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3EA40A9-51CA-4E4F-A024-7F82AF4A6B3D}" type="slidenum">
              <a:rPr lang="cs-CZ" altLang="cs-CZ"/>
              <a:pPr eaLnBrk="1" hangingPunct="1">
                <a:spcBef>
                  <a:spcPct val="0"/>
                </a:spcBef>
              </a:pPr>
              <a:t>7</a:t>
            </a:fld>
            <a:endParaRPr lang="cs-CZ" altLang="cs-CZ"/>
          </a:p>
        </p:txBody>
      </p:sp>
      <p:sp>
        <p:nvSpPr>
          <p:cNvPr id="76803" name="Rectangle 2">
            <a:extLst>
              <a:ext uri="{FF2B5EF4-FFF2-40B4-BE49-F238E27FC236}">
                <a16:creationId xmlns:a16="http://schemas.microsoft.com/office/drawing/2014/main" id="{C17A606B-1957-4C60-BB93-C8AA1DEBB8A0}"/>
              </a:ext>
            </a:extLst>
          </p:cNvPr>
          <p:cNvSpPr>
            <a:spLocks noRot="1" noChangeArrowheads="1" noTextEdit="1"/>
          </p:cNvSpPr>
          <p:nvPr>
            <p:ph type="sldImg"/>
          </p:nvPr>
        </p:nvSpPr>
        <p:spPr>
          <a:ln/>
        </p:spPr>
      </p:sp>
      <p:sp>
        <p:nvSpPr>
          <p:cNvPr id="76804" name="Rectangle 3">
            <a:extLst>
              <a:ext uri="{FF2B5EF4-FFF2-40B4-BE49-F238E27FC236}">
                <a16:creationId xmlns:a16="http://schemas.microsoft.com/office/drawing/2014/main" id="{BA2B6E78-12C8-4044-A905-16F7C3C5AA41}"/>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5F29FD0B-1EC1-4E9F-BE21-85FEE081F0B4}"/>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D1C12C4-A8D3-4996-B500-077A3B0AFA52}" type="slidenum">
              <a:rPr lang="cs-CZ" altLang="cs-CZ"/>
              <a:pPr eaLnBrk="1" hangingPunct="1">
                <a:spcBef>
                  <a:spcPct val="0"/>
                </a:spcBef>
              </a:pPr>
              <a:t>8</a:t>
            </a:fld>
            <a:endParaRPr lang="cs-CZ" altLang="cs-CZ"/>
          </a:p>
        </p:txBody>
      </p:sp>
      <p:sp>
        <p:nvSpPr>
          <p:cNvPr id="77827" name="Rectangle 2">
            <a:extLst>
              <a:ext uri="{FF2B5EF4-FFF2-40B4-BE49-F238E27FC236}">
                <a16:creationId xmlns:a16="http://schemas.microsoft.com/office/drawing/2014/main" id="{BB3C1C91-43EE-4B4D-88DD-B75462D85891}"/>
              </a:ext>
            </a:extLst>
          </p:cNvPr>
          <p:cNvSpPr>
            <a:spLocks noRot="1" noChangeArrowheads="1" noTextEdit="1"/>
          </p:cNvSpPr>
          <p:nvPr>
            <p:ph type="sldImg"/>
          </p:nvPr>
        </p:nvSpPr>
        <p:spPr>
          <a:ln/>
        </p:spPr>
      </p:sp>
      <p:sp>
        <p:nvSpPr>
          <p:cNvPr id="77828" name="Rectangle 3">
            <a:extLst>
              <a:ext uri="{FF2B5EF4-FFF2-40B4-BE49-F238E27FC236}">
                <a16:creationId xmlns:a16="http://schemas.microsoft.com/office/drawing/2014/main" id="{4586D79F-74B2-4CB5-8ED0-77568E743C34}"/>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219F705-6ECD-475B-95A3-C14071CEB9E3}"/>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19F9BAC-B28B-4180-A492-D69F83B90423}" type="slidenum">
              <a:rPr lang="cs-CZ" altLang="cs-CZ"/>
              <a:pPr eaLnBrk="1" hangingPunct="1">
                <a:spcBef>
                  <a:spcPct val="0"/>
                </a:spcBef>
              </a:pPr>
              <a:t>9</a:t>
            </a:fld>
            <a:endParaRPr lang="cs-CZ" altLang="cs-CZ"/>
          </a:p>
        </p:txBody>
      </p:sp>
      <p:sp>
        <p:nvSpPr>
          <p:cNvPr id="78851" name="Rectangle 2">
            <a:extLst>
              <a:ext uri="{FF2B5EF4-FFF2-40B4-BE49-F238E27FC236}">
                <a16:creationId xmlns:a16="http://schemas.microsoft.com/office/drawing/2014/main" id="{163E5DFA-2615-4172-A878-B6855BE766C8}"/>
              </a:ext>
            </a:extLst>
          </p:cNvPr>
          <p:cNvSpPr>
            <a:spLocks noRot="1" noChangeArrowheads="1" noTextEdit="1"/>
          </p:cNvSpPr>
          <p:nvPr>
            <p:ph type="sldImg"/>
          </p:nvPr>
        </p:nvSpPr>
        <p:spPr>
          <a:ln/>
        </p:spPr>
      </p:sp>
      <p:sp>
        <p:nvSpPr>
          <p:cNvPr id="78852" name="Rectangle 3">
            <a:extLst>
              <a:ext uri="{FF2B5EF4-FFF2-40B4-BE49-F238E27FC236}">
                <a16:creationId xmlns:a16="http://schemas.microsoft.com/office/drawing/2014/main" id="{CEC2AB4E-D63C-4A88-9FE2-2645104C6273}"/>
              </a:ext>
            </a:extLst>
          </p:cNvPr>
          <p:cNvSpPr>
            <a:spLocks noGrp="1" noChangeArrowheads="1"/>
          </p:cNvSpPr>
          <p:nvPr>
            <p:ph type="body" idx="1"/>
          </p:nvPr>
        </p:nvSpPr>
        <p:spPr>
          <a:noFill/>
        </p:spPr>
        <p:txBody>
          <a:bodyPr/>
          <a:lstStyle/>
          <a:p>
            <a:pPr eaLnBrk="1" hangingPunct="1"/>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3">
            <a:extLst>
              <a:ext uri="{FF2B5EF4-FFF2-40B4-BE49-F238E27FC236}">
                <a16:creationId xmlns:a16="http://schemas.microsoft.com/office/drawing/2014/main" id="{518C7ED5-A62F-44E1-A7AA-FB129B379E4A}"/>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3C3FFED2-E6E1-461E-93F0-2A5A74636120}"/>
              </a:ext>
            </a:extLst>
          </p:cNvPr>
          <p:cNvSpPr>
            <a:spLocks noGrp="1" noChangeArrowheads="1"/>
          </p:cNvSpPr>
          <p:nvPr>
            <p:ph type="sldNum" sz="quarter" idx="11"/>
          </p:nvPr>
        </p:nvSpPr>
        <p:spPr>
          <a:ln/>
        </p:spPr>
        <p:txBody>
          <a:bodyPr/>
          <a:lstStyle>
            <a:lvl1pPr>
              <a:defRPr/>
            </a:lvl1pPr>
          </a:lstStyle>
          <a:p>
            <a:fld id="{42F5B34A-33F8-4AB6-8937-68B6909F80E4}" type="slidenum">
              <a:rPr lang="cs-CZ" altLang="cs-CZ"/>
              <a:pPr/>
              <a:t>‹#›</a:t>
            </a:fld>
            <a:endParaRPr lang="cs-CZ" altLang="cs-CZ"/>
          </a:p>
        </p:txBody>
      </p:sp>
    </p:spTree>
    <p:extLst>
      <p:ext uri="{BB962C8B-B14F-4D97-AF65-F5344CB8AC3E}">
        <p14:creationId xmlns:p14="http://schemas.microsoft.com/office/powerpoint/2010/main" val="1007892999"/>
      </p:ext>
    </p:extLst>
  </p:cSld>
  <p:clrMapOvr>
    <a:masterClrMapping/>
  </p:clrMapOvr>
  <p:transition spd="med">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a:xfrm>
            <a:off x="457200" y="1600200"/>
            <a:ext cx="82296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4814E377-D089-41A2-9F73-AD26487C1140}"/>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DC51C2C3-89E6-4226-B58A-16470D1CD368}"/>
              </a:ext>
            </a:extLst>
          </p:cNvPr>
          <p:cNvSpPr>
            <a:spLocks noGrp="1" noChangeArrowheads="1"/>
          </p:cNvSpPr>
          <p:nvPr>
            <p:ph type="sldNum" sz="quarter" idx="11"/>
          </p:nvPr>
        </p:nvSpPr>
        <p:spPr>
          <a:ln/>
        </p:spPr>
        <p:txBody>
          <a:bodyPr/>
          <a:lstStyle>
            <a:lvl1pPr>
              <a:defRPr/>
            </a:lvl1pPr>
          </a:lstStyle>
          <a:p>
            <a:fld id="{F432BE6A-4CBF-420A-BD30-0BE72D6E1532}" type="slidenum">
              <a:rPr lang="cs-CZ" altLang="cs-CZ"/>
              <a:pPr/>
              <a:t>‹#›</a:t>
            </a:fld>
            <a:endParaRPr lang="cs-CZ" altLang="cs-CZ"/>
          </a:p>
        </p:txBody>
      </p:sp>
    </p:spTree>
    <p:extLst>
      <p:ext uri="{BB962C8B-B14F-4D97-AF65-F5344CB8AC3E}">
        <p14:creationId xmlns:p14="http://schemas.microsoft.com/office/powerpoint/2010/main" val="3857208528"/>
      </p:ext>
    </p:extLst>
  </p:cSld>
  <p:clrMapOvr>
    <a:masterClrMapping/>
  </p:clrMapOvr>
  <p:transition spd="med">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1600200"/>
            <a:ext cx="2057400" cy="456565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1600200"/>
            <a:ext cx="6019800" cy="4565650"/>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668FB342-6A26-409C-88FF-04D2F16F6629}"/>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A61C0223-C6C3-40EA-8624-11EC01DBC2A4}"/>
              </a:ext>
            </a:extLst>
          </p:cNvPr>
          <p:cNvSpPr>
            <a:spLocks noGrp="1" noChangeArrowheads="1"/>
          </p:cNvSpPr>
          <p:nvPr>
            <p:ph type="sldNum" sz="quarter" idx="11"/>
          </p:nvPr>
        </p:nvSpPr>
        <p:spPr>
          <a:ln/>
        </p:spPr>
        <p:txBody>
          <a:bodyPr/>
          <a:lstStyle>
            <a:lvl1pPr>
              <a:defRPr/>
            </a:lvl1pPr>
          </a:lstStyle>
          <a:p>
            <a:fld id="{9DB24BA2-4E91-4CEC-94DD-7ADDD37C0810}" type="slidenum">
              <a:rPr lang="cs-CZ" altLang="cs-CZ"/>
              <a:pPr/>
              <a:t>‹#›</a:t>
            </a:fld>
            <a:endParaRPr lang="cs-CZ" altLang="cs-CZ"/>
          </a:p>
        </p:txBody>
      </p:sp>
    </p:spTree>
    <p:extLst>
      <p:ext uri="{BB962C8B-B14F-4D97-AF65-F5344CB8AC3E}">
        <p14:creationId xmlns:p14="http://schemas.microsoft.com/office/powerpoint/2010/main" val="2597172747"/>
      </p:ext>
    </p:extLst>
  </p:cSld>
  <p:clrMapOvr>
    <a:masterClrMapping/>
  </p:clrMapOvr>
  <p:transition spd="med">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BEA75548-4539-4ECA-81E8-DA9AC0650011}"/>
              </a:ext>
            </a:extLst>
          </p:cNvPr>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cs-CZ" altLang="cs-CZ"/>
          </a:p>
        </p:txBody>
      </p:sp>
      <p:pic>
        <p:nvPicPr>
          <p:cNvPr id="5" name="Picture 7" descr="pruh+znak_ESF_13_gray4+bily_RGB">
            <a:extLst>
              <a:ext uri="{FF2B5EF4-FFF2-40B4-BE49-F238E27FC236}">
                <a16:creationId xmlns:a16="http://schemas.microsoft.com/office/drawing/2014/main" id="{7BF573C4-38DF-42E0-B357-3C3F36CD9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351" b="33293"/>
          <a:stretch>
            <a:fillRect/>
          </a:stretch>
        </p:blipFill>
        <p:spPr bwMode="auto">
          <a:xfrm>
            <a:off x="417513" y="-7938"/>
            <a:ext cx="233997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text_TITL">
            <a:extLst>
              <a:ext uri="{FF2B5EF4-FFF2-40B4-BE49-F238E27FC236}">
                <a16:creationId xmlns:a16="http://schemas.microsoft.com/office/drawing/2014/main" id="{ADDB20F5-3D6F-474E-A6F5-A78064FD0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2" name="Rectangle 2"/>
          <p:cNvSpPr>
            <a:spLocks noGrp="1" noChangeArrowheads="1"/>
          </p:cNvSpPr>
          <p:nvPr>
            <p:ph type="ctrTitle"/>
          </p:nvPr>
        </p:nvSpPr>
        <p:spPr>
          <a:xfrm>
            <a:off x="2706688" y="2709863"/>
            <a:ext cx="5969000" cy="3455987"/>
          </a:xfrm>
        </p:spPr>
        <p:txBody>
          <a:bodyPr bIns="1080000" anchor="ctr"/>
          <a:lstStyle>
            <a:lvl1pPr>
              <a:defRPr b="1"/>
            </a:lvl1pPr>
          </a:lstStyle>
          <a:p>
            <a:pPr lvl="0"/>
            <a:r>
              <a:rPr lang="cs-CZ" altLang="cs-CZ" noProof="0"/>
              <a:t>Klepnutím lze upravit styl </a:t>
            </a:r>
            <a:br>
              <a:rPr lang="cs-CZ" altLang="cs-CZ" noProof="0"/>
            </a:br>
            <a:r>
              <a:rPr lang="cs-CZ" altLang="cs-CZ" noProof="0"/>
              <a:t>předlohy nadpisů.</a:t>
            </a:r>
          </a:p>
        </p:txBody>
      </p:sp>
      <p:sp>
        <p:nvSpPr>
          <p:cNvPr id="143363" name="Rectangle 3"/>
          <p:cNvSpPr>
            <a:spLocks noGrp="1" noChangeArrowheads="1"/>
          </p:cNvSpPr>
          <p:nvPr>
            <p:ph type="subTitle" idx="1"/>
          </p:nvPr>
        </p:nvSpPr>
        <p:spPr>
          <a:xfrm>
            <a:off x="2706688" y="5373688"/>
            <a:ext cx="5969000" cy="792162"/>
          </a:xfrm>
        </p:spPr>
        <p:txBody>
          <a:bodyPr anchor="b"/>
          <a:lstStyle>
            <a:lvl1pPr marL="0" indent="0">
              <a:buFont typeface="Wingdings" pitchFamily="2" charset="2"/>
              <a:buNone/>
              <a:defRPr sz="2000"/>
            </a:lvl1pPr>
          </a:lstStyle>
          <a:p>
            <a:pPr lvl="0"/>
            <a:r>
              <a:rPr lang="cs-CZ" altLang="cs-CZ" noProof="0"/>
              <a:t>Klepnutím lze upravit styl předlohy podnadpisů.</a:t>
            </a:r>
          </a:p>
        </p:txBody>
      </p:sp>
      <p:sp>
        <p:nvSpPr>
          <p:cNvPr id="7" name="Rectangle 4">
            <a:extLst>
              <a:ext uri="{FF2B5EF4-FFF2-40B4-BE49-F238E27FC236}">
                <a16:creationId xmlns:a16="http://schemas.microsoft.com/office/drawing/2014/main" id="{62CB3925-13E7-4189-A496-623E67BDC2E4}"/>
              </a:ext>
            </a:extLst>
          </p:cNvPr>
          <p:cNvSpPr>
            <a:spLocks noGrp="1" noChangeArrowheads="1"/>
          </p:cNvSpPr>
          <p:nvPr>
            <p:ph type="ftr" sz="quarter" idx="10"/>
          </p:nvPr>
        </p:nvSpPr>
        <p:spPr>
          <a:xfrm>
            <a:off x="2706688" y="6442075"/>
            <a:ext cx="4960937" cy="279400"/>
          </a:xfrm>
        </p:spPr>
        <p:txBody>
          <a:bodyPr/>
          <a:lstStyle>
            <a:lvl1pPr>
              <a:defRPr/>
            </a:lvl1pPr>
          </a:lstStyle>
          <a:p>
            <a:pPr>
              <a:defRPr/>
            </a:pPr>
            <a:endParaRPr lang="cs-CZ" altLang="cs-CZ"/>
          </a:p>
        </p:txBody>
      </p:sp>
      <p:sp>
        <p:nvSpPr>
          <p:cNvPr id="8" name="Rectangle 5">
            <a:extLst>
              <a:ext uri="{FF2B5EF4-FFF2-40B4-BE49-F238E27FC236}">
                <a16:creationId xmlns:a16="http://schemas.microsoft.com/office/drawing/2014/main" id="{ABED93F4-CFCD-4918-B240-7973D07CCC15}"/>
              </a:ext>
            </a:extLst>
          </p:cNvPr>
          <p:cNvSpPr>
            <a:spLocks noGrp="1" noChangeArrowheads="1"/>
          </p:cNvSpPr>
          <p:nvPr>
            <p:ph type="sldNum" sz="quarter" idx="11"/>
          </p:nvPr>
        </p:nvSpPr>
        <p:spPr>
          <a:xfrm>
            <a:off x="8027988" y="6442075"/>
            <a:ext cx="658812" cy="279400"/>
          </a:xfrm>
        </p:spPr>
        <p:txBody>
          <a:bodyPr/>
          <a:lstStyle>
            <a:lvl1pPr>
              <a:defRPr/>
            </a:lvl1pPr>
          </a:lstStyle>
          <a:p>
            <a:fld id="{EE4A4658-18DD-4A23-ACD9-7712A166DF8E}" type="slidenum">
              <a:rPr lang="cs-CZ" altLang="cs-CZ"/>
              <a:pPr/>
              <a:t>‹#›</a:t>
            </a:fld>
            <a:endParaRPr lang="cs-CZ" altLang="cs-CZ"/>
          </a:p>
        </p:txBody>
      </p:sp>
    </p:spTree>
    <p:extLst>
      <p:ext uri="{BB962C8B-B14F-4D97-AF65-F5344CB8AC3E}">
        <p14:creationId xmlns:p14="http://schemas.microsoft.com/office/powerpoint/2010/main" val="159244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a:extLst>
              <a:ext uri="{FF2B5EF4-FFF2-40B4-BE49-F238E27FC236}">
                <a16:creationId xmlns:a16="http://schemas.microsoft.com/office/drawing/2014/main" id="{603FF557-79D7-4C32-8DE6-6BB49A824D19}"/>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0524DB86-312D-4F14-84C8-646F77209EBB}"/>
              </a:ext>
            </a:extLst>
          </p:cNvPr>
          <p:cNvSpPr>
            <a:spLocks noGrp="1" noChangeArrowheads="1"/>
          </p:cNvSpPr>
          <p:nvPr>
            <p:ph type="sldNum" sz="quarter" idx="11"/>
          </p:nvPr>
        </p:nvSpPr>
        <p:spPr>
          <a:ln/>
        </p:spPr>
        <p:txBody>
          <a:bodyPr/>
          <a:lstStyle>
            <a:lvl1pPr>
              <a:defRPr/>
            </a:lvl1pPr>
          </a:lstStyle>
          <a:p>
            <a:fld id="{79E0DB57-4DA1-4C46-8AF0-2C72EE253483}" type="slidenum">
              <a:rPr lang="cs-CZ" altLang="cs-CZ"/>
              <a:pPr/>
              <a:t>‹#›</a:t>
            </a:fld>
            <a:endParaRPr lang="cs-CZ" altLang="cs-CZ"/>
          </a:p>
        </p:txBody>
      </p:sp>
    </p:spTree>
    <p:extLst>
      <p:ext uri="{BB962C8B-B14F-4D97-AF65-F5344CB8AC3E}">
        <p14:creationId xmlns:p14="http://schemas.microsoft.com/office/powerpoint/2010/main" val="51459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5">
            <a:extLst>
              <a:ext uri="{FF2B5EF4-FFF2-40B4-BE49-F238E27FC236}">
                <a16:creationId xmlns:a16="http://schemas.microsoft.com/office/drawing/2014/main" id="{206B347D-28EF-4493-9EFA-F9BF04951442}"/>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E9E1F92A-7B55-48E1-9D50-FC3519427CF8}"/>
              </a:ext>
            </a:extLst>
          </p:cNvPr>
          <p:cNvSpPr>
            <a:spLocks noGrp="1" noChangeArrowheads="1"/>
          </p:cNvSpPr>
          <p:nvPr>
            <p:ph type="sldNum" sz="quarter" idx="11"/>
          </p:nvPr>
        </p:nvSpPr>
        <p:spPr>
          <a:ln/>
        </p:spPr>
        <p:txBody>
          <a:bodyPr/>
          <a:lstStyle>
            <a:lvl1pPr>
              <a:defRPr/>
            </a:lvl1pPr>
          </a:lstStyle>
          <a:p>
            <a:fld id="{09E25925-39EC-46A2-8321-C318D021A23E}" type="slidenum">
              <a:rPr lang="cs-CZ" altLang="cs-CZ"/>
              <a:pPr/>
              <a:t>‹#›</a:t>
            </a:fld>
            <a:endParaRPr lang="cs-CZ" altLang="cs-CZ"/>
          </a:p>
        </p:txBody>
      </p:sp>
    </p:spTree>
    <p:extLst>
      <p:ext uri="{BB962C8B-B14F-4D97-AF65-F5344CB8AC3E}">
        <p14:creationId xmlns:p14="http://schemas.microsoft.com/office/powerpoint/2010/main" val="2352206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9001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862513" y="1773238"/>
            <a:ext cx="3810000" cy="43576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5">
            <a:extLst>
              <a:ext uri="{FF2B5EF4-FFF2-40B4-BE49-F238E27FC236}">
                <a16:creationId xmlns:a16="http://schemas.microsoft.com/office/drawing/2014/main" id="{02646329-25CB-4A09-A4D9-9D67C1F4BB3B}"/>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E7B698FE-00D9-45CF-9735-1D5B7BF20695}"/>
              </a:ext>
            </a:extLst>
          </p:cNvPr>
          <p:cNvSpPr>
            <a:spLocks noGrp="1" noChangeArrowheads="1"/>
          </p:cNvSpPr>
          <p:nvPr>
            <p:ph type="sldNum" sz="quarter" idx="11"/>
          </p:nvPr>
        </p:nvSpPr>
        <p:spPr>
          <a:ln/>
        </p:spPr>
        <p:txBody>
          <a:bodyPr/>
          <a:lstStyle>
            <a:lvl1pPr>
              <a:defRPr/>
            </a:lvl1pPr>
          </a:lstStyle>
          <a:p>
            <a:fld id="{E475835D-D853-4885-85AC-97979B6D60F9}" type="slidenum">
              <a:rPr lang="cs-CZ" altLang="cs-CZ"/>
              <a:pPr/>
              <a:t>‹#›</a:t>
            </a:fld>
            <a:endParaRPr lang="cs-CZ" altLang="cs-CZ"/>
          </a:p>
        </p:txBody>
      </p:sp>
    </p:spTree>
    <p:extLst>
      <p:ext uri="{BB962C8B-B14F-4D97-AF65-F5344CB8AC3E}">
        <p14:creationId xmlns:p14="http://schemas.microsoft.com/office/powerpoint/2010/main" val="3608730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5">
            <a:extLst>
              <a:ext uri="{FF2B5EF4-FFF2-40B4-BE49-F238E27FC236}">
                <a16:creationId xmlns:a16="http://schemas.microsoft.com/office/drawing/2014/main" id="{A3E7DB34-D559-4D7F-AF69-FBFF0694A47E}"/>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8" name="Rectangle 6">
            <a:extLst>
              <a:ext uri="{FF2B5EF4-FFF2-40B4-BE49-F238E27FC236}">
                <a16:creationId xmlns:a16="http://schemas.microsoft.com/office/drawing/2014/main" id="{0B128AEB-C4D6-4592-86DB-AB6D04A9A9DB}"/>
              </a:ext>
            </a:extLst>
          </p:cNvPr>
          <p:cNvSpPr>
            <a:spLocks noGrp="1" noChangeArrowheads="1"/>
          </p:cNvSpPr>
          <p:nvPr>
            <p:ph type="sldNum" sz="quarter" idx="11"/>
          </p:nvPr>
        </p:nvSpPr>
        <p:spPr>
          <a:ln/>
        </p:spPr>
        <p:txBody>
          <a:bodyPr/>
          <a:lstStyle>
            <a:lvl1pPr>
              <a:defRPr/>
            </a:lvl1pPr>
          </a:lstStyle>
          <a:p>
            <a:fld id="{DA033560-0689-4196-92ED-CE886A6022C1}" type="slidenum">
              <a:rPr lang="cs-CZ" altLang="cs-CZ"/>
              <a:pPr/>
              <a:t>‹#›</a:t>
            </a:fld>
            <a:endParaRPr lang="cs-CZ" altLang="cs-CZ"/>
          </a:p>
        </p:txBody>
      </p:sp>
    </p:spTree>
    <p:extLst>
      <p:ext uri="{BB962C8B-B14F-4D97-AF65-F5344CB8AC3E}">
        <p14:creationId xmlns:p14="http://schemas.microsoft.com/office/powerpoint/2010/main" val="3828050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5">
            <a:extLst>
              <a:ext uri="{FF2B5EF4-FFF2-40B4-BE49-F238E27FC236}">
                <a16:creationId xmlns:a16="http://schemas.microsoft.com/office/drawing/2014/main" id="{5CD78ABD-5867-45B7-8E60-D023504D8A3F}"/>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4" name="Rectangle 6">
            <a:extLst>
              <a:ext uri="{FF2B5EF4-FFF2-40B4-BE49-F238E27FC236}">
                <a16:creationId xmlns:a16="http://schemas.microsoft.com/office/drawing/2014/main" id="{BD1B4711-3FA9-43B5-B1C0-A41E046062A9}"/>
              </a:ext>
            </a:extLst>
          </p:cNvPr>
          <p:cNvSpPr>
            <a:spLocks noGrp="1" noChangeArrowheads="1"/>
          </p:cNvSpPr>
          <p:nvPr>
            <p:ph type="sldNum" sz="quarter" idx="11"/>
          </p:nvPr>
        </p:nvSpPr>
        <p:spPr>
          <a:ln/>
        </p:spPr>
        <p:txBody>
          <a:bodyPr/>
          <a:lstStyle>
            <a:lvl1pPr>
              <a:defRPr/>
            </a:lvl1pPr>
          </a:lstStyle>
          <a:p>
            <a:fld id="{125133DE-3A61-4F0D-B502-9BD1C7BDC6E0}" type="slidenum">
              <a:rPr lang="cs-CZ" altLang="cs-CZ"/>
              <a:pPr/>
              <a:t>‹#›</a:t>
            </a:fld>
            <a:endParaRPr lang="cs-CZ" altLang="cs-CZ"/>
          </a:p>
        </p:txBody>
      </p:sp>
    </p:spTree>
    <p:extLst>
      <p:ext uri="{BB962C8B-B14F-4D97-AF65-F5344CB8AC3E}">
        <p14:creationId xmlns:p14="http://schemas.microsoft.com/office/powerpoint/2010/main" val="108751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3244B336-7DCC-4537-B425-2044AC0718DA}"/>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3" name="Rectangle 6">
            <a:extLst>
              <a:ext uri="{FF2B5EF4-FFF2-40B4-BE49-F238E27FC236}">
                <a16:creationId xmlns:a16="http://schemas.microsoft.com/office/drawing/2014/main" id="{6619605C-2861-4D33-8F88-C7B2C6E30E9D}"/>
              </a:ext>
            </a:extLst>
          </p:cNvPr>
          <p:cNvSpPr>
            <a:spLocks noGrp="1" noChangeArrowheads="1"/>
          </p:cNvSpPr>
          <p:nvPr>
            <p:ph type="sldNum" sz="quarter" idx="11"/>
          </p:nvPr>
        </p:nvSpPr>
        <p:spPr>
          <a:ln/>
        </p:spPr>
        <p:txBody>
          <a:bodyPr/>
          <a:lstStyle>
            <a:lvl1pPr>
              <a:defRPr/>
            </a:lvl1pPr>
          </a:lstStyle>
          <a:p>
            <a:fld id="{D7AA80DC-84CF-422A-9615-429DE620276D}" type="slidenum">
              <a:rPr lang="cs-CZ" altLang="cs-CZ"/>
              <a:pPr/>
              <a:t>‹#›</a:t>
            </a:fld>
            <a:endParaRPr lang="cs-CZ" altLang="cs-CZ"/>
          </a:p>
        </p:txBody>
      </p:sp>
    </p:spTree>
    <p:extLst>
      <p:ext uri="{BB962C8B-B14F-4D97-AF65-F5344CB8AC3E}">
        <p14:creationId xmlns:p14="http://schemas.microsoft.com/office/powerpoint/2010/main" val="2110132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5">
            <a:extLst>
              <a:ext uri="{FF2B5EF4-FFF2-40B4-BE49-F238E27FC236}">
                <a16:creationId xmlns:a16="http://schemas.microsoft.com/office/drawing/2014/main" id="{0541FF57-083B-4FD6-841D-688A96622F7B}"/>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230AF13E-5BB7-4318-8D9D-A42618B7FCC2}"/>
              </a:ext>
            </a:extLst>
          </p:cNvPr>
          <p:cNvSpPr>
            <a:spLocks noGrp="1" noChangeArrowheads="1"/>
          </p:cNvSpPr>
          <p:nvPr>
            <p:ph type="sldNum" sz="quarter" idx="11"/>
          </p:nvPr>
        </p:nvSpPr>
        <p:spPr>
          <a:ln/>
        </p:spPr>
        <p:txBody>
          <a:bodyPr/>
          <a:lstStyle>
            <a:lvl1pPr>
              <a:defRPr/>
            </a:lvl1pPr>
          </a:lstStyle>
          <a:p>
            <a:fld id="{7E956B6E-C3D7-48EB-B1B8-E51517DED7F2}" type="slidenum">
              <a:rPr lang="cs-CZ" altLang="cs-CZ"/>
              <a:pPr/>
              <a:t>‹#›</a:t>
            </a:fld>
            <a:endParaRPr lang="cs-CZ" altLang="cs-CZ"/>
          </a:p>
        </p:txBody>
      </p:sp>
    </p:spTree>
    <p:extLst>
      <p:ext uri="{BB962C8B-B14F-4D97-AF65-F5344CB8AC3E}">
        <p14:creationId xmlns:p14="http://schemas.microsoft.com/office/powerpoint/2010/main" val="37676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457200" y="1600200"/>
            <a:ext cx="8229600" cy="4525963"/>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a:extLst>
              <a:ext uri="{FF2B5EF4-FFF2-40B4-BE49-F238E27FC236}">
                <a16:creationId xmlns:a16="http://schemas.microsoft.com/office/drawing/2014/main" id="{8426E531-85E9-496D-B6F5-7067A32E38D8}"/>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7B239CBB-D7F1-4B39-9B82-BCBB7C8C6B32}"/>
              </a:ext>
            </a:extLst>
          </p:cNvPr>
          <p:cNvSpPr>
            <a:spLocks noGrp="1" noChangeArrowheads="1"/>
          </p:cNvSpPr>
          <p:nvPr>
            <p:ph type="sldNum" sz="quarter" idx="11"/>
          </p:nvPr>
        </p:nvSpPr>
        <p:spPr>
          <a:ln/>
        </p:spPr>
        <p:txBody>
          <a:bodyPr/>
          <a:lstStyle>
            <a:lvl1pPr>
              <a:defRPr/>
            </a:lvl1pPr>
          </a:lstStyle>
          <a:p>
            <a:fld id="{1C4FB5AF-D804-49D1-A995-6D5E07706026}" type="slidenum">
              <a:rPr lang="cs-CZ" altLang="cs-CZ"/>
              <a:pPr/>
              <a:t>‹#›</a:t>
            </a:fld>
            <a:endParaRPr lang="cs-CZ" altLang="cs-CZ"/>
          </a:p>
        </p:txBody>
      </p:sp>
    </p:spTree>
    <p:extLst>
      <p:ext uri="{BB962C8B-B14F-4D97-AF65-F5344CB8AC3E}">
        <p14:creationId xmlns:p14="http://schemas.microsoft.com/office/powerpoint/2010/main" val="929649239"/>
      </p:ext>
    </p:extLst>
  </p:cSld>
  <p:clrMapOvr>
    <a:masterClrMapping/>
  </p:clrMapOvr>
  <p:transition spd="med">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5">
            <a:extLst>
              <a:ext uri="{FF2B5EF4-FFF2-40B4-BE49-F238E27FC236}">
                <a16:creationId xmlns:a16="http://schemas.microsoft.com/office/drawing/2014/main" id="{62DFFA31-06E0-435D-8AF6-C7800DD3CE54}"/>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6">
            <a:extLst>
              <a:ext uri="{FF2B5EF4-FFF2-40B4-BE49-F238E27FC236}">
                <a16:creationId xmlns:a16="http://schemas.microsoft.com/office/drawing/2014/main" id="{A3195BC2-9973-4619-BD21-3D403E437089}"/>
              </a:ext>
            </a:extLst>
          </p:cNvPr>
          <p:cNvSpPr>
            <a:spLocks noGrp="1" noChangeArrowheads="1"/>
          </p:cNvSpPr>
          <p:nvPr>
            <p:ph type="sldNum" sz="quarter" idx="11"/>
          </p:nvPr>
        </p:nvSpPr>
        <p:spPr>
          <a:ln/>
        </p:spPr>
        <p:txBody>
          <a:bodyPr/>
          <a:lstStyle>
            <a:lvl1pPr>
              <a:defRPr/>
            </a:lvl1pPr>
          </a:lstStyle>
          <a:p>
            <a:fld id="{E700F7B9-54C3-41E5-B226-C035C9587B41}" type="slidenum">
              <a:rPr lang="cs-CZ" altLang="cs-CZ"/>
              <a:pPr/>
              <a:t>‹#›</a:t>
            </a:fld>
            <a:endParaRPr lang="cs-CZ" altLang="cs-CZ"/>
          </a:p>
        </p:txBody>
      </p:sp>
    </p:spTree>
    <p:extLst>
      <p:ext uri="{BB962C8B-B14F-4D97-AF65-F5344CB8AC3E}">
        <p14:creationId xmlns:p14="http://schemas.microsoft.com/office/powerpoint/2010/main" val="23473476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a:extLst>
              <a:ext uri="{FF2B5EF4-FFF2-40B4-BE49-F238E27FC236}">
                <a16:creationId xmlns:a16="http://schemas.microsoft.com/office/drawing/2014/main" id="{9DBBF101-D97D-42BC-BAB2-DBCCFD1812F8}"/>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73F541EF-3F28-402D-820B-062FB82EA583}"/>
              </a:ext>
            </a:extLst>
          </p:cNvPr>
          <p:cNvSpPr>
            <a:spLocks noGrp="1" noChangeArrowheads="1"/>
          </p:cNvSpPr>
          <p:nvPr>
            <p:ph type="sldNum" sz="quarter" idx="11"/>
          </p:nvPr>
        </p:nvSpPr>
        <p:spPr>
          <a:ln/>
        </p:spPr>
        <p:txBody>
          <a:bodyPr/>
          <a:lstStyle>
            <a:lvl1pPr>
              <a:defRPr/>
            </a:lvl1pPr>
          </a:lstStyle>
          <a:p>
            <a:fld id="{5897ADFA-EC25-449F-BFD9-EDCBDCDEFC55}" type="slidenum">
              <a:rPr lang="cs-CZ" altLang="cs-CZ"/>
              <a:pPr/>
              <a:t>‹#›</a:t>
            </a:fld>
            <a:endParaRPr lang="cs-CZ" altLang="cs-CZ"/>
          </a:p>
        </p:txBody>
      </p:sp>
    </p:spTree>
    <p:extLst>
      <p:ext uri="{BB962C8B-B14F-4D97-AF65-F5344CB8AC3E}">
        <p14:creationId xmlns:p14="http://schemas.microsoft.com/office/powerpoint/2010/main" val="3125294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740525" y="1125538"/>
            <a:ext cx="1946275" cy="5005387"/>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900113" y="1125538"/>
            <a:ext cx="5688012" cy="5005387"/>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5">
            <a:extLst>
              <a:ext uri="{FF2B5EF4-FFF2-40B4-BE49-F238E27FC236}">
                <a16:creationId xmlns:a16="http://schemas.microsoft.com/office/drawing/2014/main" id="{B6D85E11-5DBF-4D01-8C84-858C0931EA58}"/>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6">
            <a:extLst>
              <a:ext uri="{FF2B5EF4-FFF2-40B4-BE49-F238E27FC236}">
                <a16:creationId xmlns:a16="http://schemas.microsoft.com/office/drawing/2014/main" id="{36BDF2B1-A010-4B2B-A7CD-C883B26A34B5}"/>
              </a:ext>
            </a:extLst>
          </p:cNvPr>
          <p:cNvSpPr>
            <a:spLocks noGrp="1" noChangeArrowheads="1"/>
          </p:cNvSpPr>
          <p:nvPr>
            <p:ph type="sldNum" sz="quarter" idx="11"/>
          </p:nvPr>
        </p:nvSpPr>
        <p:spPr>
          <a:ln/>
        </p:spPr>
        <p:txBody>
          <a:bodyPr/>
          <a:lstStyle>
            <a:lvl1pPr>
              <a:defRPr/>
            </a:lvl1pPr>
          </a:lstStyle>
          <a:p>
            <a:fld id="{FC837E4D-45E8-47E2-880F-610809480C40}" type="slidenum">
              <a:rPr lang="cs-CZ" altLang="cs-CZ"/>
              <a:pPr/>
              <a:t>‹#›</a:t>
            </a:fld>
            <a:endParaRPr lang="cs-CZ" altLang="cs-CZ"/>
          </a:p>
        </p:txBody>
      </p:sp>
    </p:spTree>
    <p:extLst>
      <p:ext uri="{BB962C8B-B14F-4D97-AF65-F5344CB8AC3E}">
        <p14:creationId xmlns:p14="http://schemas.microsoft.com/office/powerpoint/2010/main" val="621092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68F45F-92BF-4AD7-9351-B24E64BDB54D}"/>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8D08AB4D-C91D-4778-98C0-27D2520274B5}"/>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6" name="Freeform 4">
              <a:extLst>
                <a:ext uri="{FF2B5EF4-FFF2-40B4-BE49-F238E27FC236}">
                  <a16:creationId xmlns:a16="http://schemas.microsoft.com/office/drawing/2014/main" id="{9DF658FC-AD34-42C8-ACE6-A2AE0EEF4003}"/>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7" name="Freeform 5">
              <a:extLst>
                <a:ext uri="{FF2B5EF4-FFF2-40B4-BE49-F238E27FC236}">
                  <a16:creationId xmlns:a16="http://schemas.microsoft.com/office/drawing/2014/main" id="{59149B9E-B143-42D7-B445-0E0BB9CB4E82}"/>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8" name="Freeform 6">
              <a:extLst>
                <a:ext uri="{FF2B5EF4-FFF2-40B4-BE49-F238E27FC236}">
                  <a16:creationId xmlns:a16="http://schemas.microsoft.com/office/drawing/2014/main" id="{BF09F6DC-1A26-463B-9BC3-0F7515F0CB00}"/>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Freeform 7">
              <a:extLst>
                <a:ext uri="{FF2B5EF4-FFF2-40B4-BE49-F238E27FC236}">
                  <a16:creationId xmlns:a16="http://schemas.microsoft.com/office/drawing/2014/main" id="{8FBD38F2-DB32-4CE4-89A9-3C1B6666EBD9}"/>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10" name="Freeform 8">
              <a:extLst>
                <a:ext uri="{FF2B5EF4-FFF2-40B4-BE49-F238E27FC236}">
                  <a16:creationId xmlns:a16="http://schemas.microsoft.com/office/drawing/2014/main" id="{7A72A74E-06EE-45CC-B353-1AF8C96E6189}"/>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 name="Freeform 9">
              <a:extLst>
                <a:ext uri="{FF2B5EF4-FFF2-40B4-BE49-F238E27FC236}">
                  <a16:creationId xmlns:a16="http://schemas.microsoft.com/office/drawing/2014/main" id="{ED9CAA46-21F1-4F09-9174-38B41A5FF7E8}"/>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0">
              <a:extLst>
                <a:ext uri="{FF2B5EF4-FFF2-40B4-BE49-F238E27FC236}">
                  <a16:creationId xmlns:a16="http://schemas.microsoft.com/office/drawing/2014/main" id="{B4A867A0-4424-4360-813F-701FD61B91F3}"/>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3" name="Freeform 11">
              <a:extLst>
                <a:ext uri="{FF2B5EF4-FFF2-40B4-BE49-F238E27FC236}">
                  <a16:creationId xmlns:a16="http://schemas.microsoft.com/office/drawing/2014/main" id="{B1B8CBE9-D79F-4712-878C-2A4A930548BB}"/>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12">
              <a:extLst>
                <a:ext uri="{FF2B5EF4-FFF2-40B4-BE49-F238E27FC236}">
                  <a16:creationId xmlns:a16="http://schemas.microsoft.com/office/drawing/2014/main" id="{B14424CD-1649-4219-8C32-E652F946FE8A}"/>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5" name="Freeform 13">
              <a:extLst>
                <a:ext uri="{FF2B5EF4-FFF2-40B4-BE49-F238E27FC236}">
                  <a16:creationId xmlns:a16="http://schemas.microsoft.com/office/drawing/2014/main" id="{F4A46DF0-5726-4CAC-94E7-62DD354E50C3}"/>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14">
              <a:extLst>
                <a:ext uri="{FF2B5EF4-FFF2-40B4-BE49-F238E27FC236}">
                  <a16:creationId xmlns:a16="http://schemas.microsoft.com/office/drawing/2014/main" id="{FF77099C-274A-47F3-BEBE-A867E3ECC0B5}"/>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7" name="Freeform 15">
              <a:extLst>
                <a:ext uri="{FF2B5EF4-FFF2-40B4-BE49-F238E27FC236}">
                  <a16:creationId xmlns:a16="http://schemas.microsoft.com/office/drawing/2014/main" id="{FD34FB63-D712-4A79-8722-0C2298D4D6A6}"/>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Freeform 16">
              <a:extLst>
                <a:ext uri="{FF2B5EF4-FFF2-40B4-BE49-F238E27FC236}">
                  <a16:creationId xmlns:a16="http://schemas.microsoft.com/office/drawing/2014/main" id="{1A2BC606-310F-4734-8601-287B852FD396}"/>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9" name="Freeform 17">
              <a:extLst>
                <a:ext uri="{FF2B5EF4-FFF2-40B4-BE49-F238E27FC236}">
                  <a16:creationId xmlns:a16="http://schemas.microsoft.com/office/drawing/2014/main" id="{20E13DE3-120E-43F8-BD99-315051AA651B}"/>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0" name="Freeform 18">
              <a:extLst>
                <a:ext uri="{FF2B5EF4-FFF2-40B4-BE49-F238E27FC236}">
                  <a16:creationId xmlns:a16="http://schemas.microsoft.com/office/drawing/2014/main" id="{0090426E-F179-4BD6-A491-103C5E302678}"/>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 name="Freeform 19">
              <a:extLst>
                <a:ext uri="{FF2B5EF4-FFF2-40B4-BE49-F238E27FC236}">
                  <a16:creationId xmlns:a16="http://schemas.microsoft.com/office/drawing/2014/main" id="{CD9391AD-60B2-4F4C-B018-81CF130091D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Freeform 20">
              <a:extLst>
                <a:ext uri="{FF2B5EF4-FFF2-40B4-BE49-F238E27FC236}">
                  <a16:creationId xmlns:a16="http://schemas.microsoft.com/office/drawing/2014/main" id="{4440D61C-8185-47FD-8DB8-2CCDEBA70EFB}"/>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3" name="Freeform 21">
              <a:extLst>
                <a:ext uri="{FF2B5EF4-FFF2-40B4-BE49-F238E27FC236}">
                  <a16:creationId xmlns:a16="http://schemas.microsoft.com/office/drawing/2014/main" id="{2F3150EB-2771-4D91-B79B-E5BE52282F84}"/>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Freeform 22">
              <a:extLst>
                <a:ext uri="{FF2B5EF4-FFF2-40B4-BE49-F238E27FC236}">
                  <a16:creationId xmlns:a16="http://schemas.microsoft.com/office/drawing/2014/main" id="{8B959039-83EF-41FD-AC89-6E4818E471BA}"/>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5" name="Freeform 23">
              <a:extLst>
                <a:ext uri="{FF2B5EF4-FFF2-40B4-BE49-F238E27FC236}">
                  <a16:creationId xmlns:a16="http://schemas.microsoft.com/office/drawing/2014/main" id="{EC96A665-1C7D-4FF9-A737-3DCD723618E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26" name="Freeform 24">
              <a:extLst>
                <a:ext uri="{FF2B5EF4-FFF2-40B4-BE49-F238E27FC236}">
                  <a16:creationId xmlns:a16="http://schemas.microsoft.com/office/drawing/2014/main" id="{8139F3A0-6F5A-41E7-AEE5-1782B324B98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7" name="Freeform 25">
              <a:extLst>
                <a:ext uri="{FF2B5EF4-FFF2-40B4-BE49-F238E27FC236}">
                  <a16:creationId xmlns:a16="http://schemas.microsoft.com/office/drawing/2014/main" id="{6C2C77D2-FA3A-4C27-9C39-4B2D0ED1601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Freeform 26">
              <a:extLst>
                <a:ext uri="{FF2B5EF4-FFF2-40B4-BE49-F238E27FC236}">
                  <a16:creationId xmlns:a16="http://schemas.microsoft.com/office/drawing/2014/main" id="{0F86EEB3-7D3D-4C33-A194-220E5B9F347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9" name="Freeform 27">
              <a:extLst>
                <a:ext uri="{FF2B5EF4-FFF2-40B4-BE49-F238E27FC236}">
                  <a16:creationId xmlns:a16="http://schemas.microsoft.com/office/drawing/2014/main" id="{A063E3A5-5045-47B7-B616-65026EEDA0B1}"/>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 name="Freeform 28">
              <a:extLst>
                <a:ext uri="{FF2B5EF4-FFF2-40B4-BE49-F238E27FC236}">
                  <a16:creationId xmlns:a16="http://schemas.microsoft.com/office/drawing/2014/main" id="{B3B12A91-F384-48B5-9A2C-620F1E878DE4}"/>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1" name="Freeform 29">
              <a:extLst>
                <a:ext uri="{FF2B5EF4-FFF2-40B4-BE49-F238E27FC236}">
                  <a16:creationId xmlns:a16="http://schemas.microsoft.com/office/drawing/2014/main" id="{D863DAEB-2188-4736-9DC2-00A002905DBE}"/>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2" name="Freeform 30">
              <a:extLst>
                <a:ext uri="{FF2B5EF4-FFF2-40B4-BE49-F238E27FC236}">
                  <a16:creationId xmlns:a16="http://schemas.microsoft.com/office/drawing/2014/main" id="{33BDDAE0-6BE7-4F56-94F8-5A9B5A56E945}"/>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3" name="Freeform 31">
              <a:extLst>
                <a:ext uri="{FF2B5EF4-FFF2-40B4-BE49-F238E27FC236}">
                  <a16:creationId xmlns:a16="http://schemas.microsoft.com/office/drawing/2014/main" id="{4A971C45-3B3C-4635-9DAE-01BDA6A602E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4" name="Freeform 32">
              <a:extLst>
                <a:ext uri="{FF2B5EF4-FFF2-40B4-BE49-F238E27FC236}">
                  <a16:creationId xmlns:a16="http://schemas.microsoft.com/office/drawing/2014/main" id="{D6B2A7AA-105B-4D39-99BD-6607CB9B32F9}"/>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5" name="Freeform 33">
              <a:extLst>
                <a:ext uri="{FF2B5EF4-FFF2-40B4-BE49-F238E27FC236}">
                  <a16:creationId xmlns:a16="http://schemas.microsoft.com/office/drawing/2014/main" id="{C64CAAA3-FF75-49C5-8FA1-9204CCBC4201}"/>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6" name="Freeform 34">
              <a:extLst>
                <a:ext uri="{FF2B5EF4-FFF2-40B4-BE49-F238E27FC236}">
                  <a16:creationId xmlns:a16="http://schemas.microsoft.com/office/drawing/2014/main" id="{D107CBAF-7C29-4E23-BBCF-27FEB1A36A82}"/>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7" name="Freeform 35">
              <a:extLst>
                <a:ext uri="{FF2B5EF4-FFF2-40B4-BE49-F238E27FC236}">
                  <a16:creationId xmlns:a16="http://schemas.microsoft.com/office/drawing/2014/main" id="{4FEB7B2C-07FD-4F32-81BA-EA38D0DD01DB}"/>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8" name="Freeform 36">
              <a:extLst>
                <a:ext uri="{FF2B5EF4-FFF2-40B4-BE49-F238E27FC236}">
                  <a16:creationId xmlns:a16="http://schemas.microsoft.com/office/drawing/2014/main" id="{C5D8C8F1-BE26-4D64-B20B-08441C7DCA41}"/>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9" name="Freeform 37">
              <a:extLst>
                <a:ext uri="{FF2B5EF4-FFF2-40B4-BE49-F238E27FC236}">
                  <a16:creationId xmlns:a16="http://schemas.microsoft.com/office/drawing/2014/main" id="{366ECD0C-FA51-48C4-8B79-9C05758B1BC2}"/>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40" name="Freeform 38">
              <a:extLst>
                <a:ext uri="{FF2B5EF4-FFF2-40B4-BE49-F238E27FC236}">
                  <a16:creationId xmlns:a16="http://schemas.microsoft.com/office/drawing/2014/main" id="{9C01BE82-CBEB-4359-8533-54A8A1237B0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nvGrpSpPr>
            <p:cNvPr id="41" name="Group 39">
              <a:extLst>
                <a:ext uri="{FF2B5EF4-FFF2-40B4-BE49-F238E27FC236}">
                  <a16:creationId xmlns:a16="http://schemas.microsoft.com/office/drawing/2014/main" id="{1991B8ED-4489-42DF-AD4D-83C2E0CAA5F9}"/>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F7D4C60D-5541-41A7-9CD0-0AE1268C3F54}"/>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43" name="Freeform 41">
                <a:extLst>
                  <a:ext uri="{FF2B5EF4-FFF2-40B4-BE49-F238E27FC236}">
                    <a16:creationId xmlns:a16="http://schemas.microsoft.com/office/drawing/2014/main" id="{85608C45-6182-43D8-8FA8-3240E4F82C16}"/>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grpSp>
      <p:sp>
        <p:nvSpPr>
          <p:cNvPr id="22020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cs-CZ" altLang="cs-CZ" noProof="0"/>
              <a:t>Klepnutím lze upravit styl předlohy nadpisů.</a:t>
            </a:r>
          </a:p>
        </p:txBody>
      </p:sp>
      <p:sp>
        <p:nvSpPr>
          <p:cNvPr id="2202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cs-CZ" altLang="cs-CZ" noProof="0"/>
              <a:t>Klepnutím lze upravit styl předlohy podnadpisů.</a:t>
            </a:r>
          </a:p>
        </p:txBody>
      </p:sp>
      <p:sp>
        <p:nvSpPr>
          <p:cNvPr id="44" name="Rectangle 44">
            <a:extLst>
              <a:ext uri="{FF2B5EF4-FFF2-40B4-BE49-F238E27FC236}">
                <a16:creationId xmlns:a16="http://schemas.microsoft.com/office/drawing/2014/main" id="{E198F10D-6C1C-45B4-BCA6-E658429E9F02}"/>
              </a:ext>
            </a:extLst>
          </p:cNvPr>
          <p:cNvSpPr>
            <a:spLocks noGrp="1" noChangeArrowheads="1"/>
          </p:cNvSpPr>
          <p:nvPr>
            <p:ph type="dt" sz="quarter" idx="10"/>
          </p:nvPr>
        </p:nvSpPr>
        <p:spPr/>
        <p:txBody>
          <a:bodyPr/>
          <a:lstStyle>
            <a:lvl1pPr>
              <a:defRPr/>
            </a:lvl1pPr>
          </a:lstStyle>
          <a:p>
            <a:pPr>
              <a:defRPr/>
            </a:pPr>
            <a:endParaRPr lang="cs-CZ" altLang="cs-CZ"/>
          </a:p>
        </p:txBody>
      </p:sp>
      <p:sp>
        <p:nvSpPr>
          <p:cNvPr id="45" name="Rectangle 45">
            <a:extLst>
              <a:ext uri="{FF2B5EF4-FFF2-40B4-BE49-F238E27FC236}">
                <a16:creationId xmlns:a16="http://schemas.microsoft.com/office/drawing/2014/main" id="{910BB5BD-2E97-4588-A866-FF59F358A373}"/>
              </a:ext>
            </a:extLst>
          </p:cNvPr>
          <p:cNvSpPr>
            <a:spLocks noGrp="1" noChangeArrowheads="1"/>
          </p:cNvSpPr>
          <p:nvPr>
            <p:ph type="ftr" sz="quarter" idx="11"/>
          </p:nvPr>
        </p:nvSpPr>
        <p:spPr/>
        <p:txBody>
          <a:bodyPr/>
          <a:lstStyle>
            <a:lvl1pPr>
              <a:defRPr/>
            </a:lvl1pPr>
          </a:lstStyle>
          <a:p>
            <a:pPr>
              <a:defRPr/>
            </a:pPr>
            <a:endParaRPr lang="cs-CZ" altLang="cs-CZ"/>
          </a:p>
        </p:txBody>
      </p:sp>
      <p:sp>
        <p:nvSpPr>
          <p:cNvPr id="46" name="Rectangle 46">
            <a:extLst>
              <a:ext uri="{FF2B5EF4-FFF2-40B4-BE49-F238E27FC236}">
                <a16:creationId xmlns:a16="http://schemas.microsoft.com/office/drawing/2014/main" id="{2B8532F7-08B9-4084-BDD4-0E98E64FD768}"/>
              </a:ext>
            </a:extLst>
          </p:cNvPr>
          <p:cNvSpPr>
            <a:spLocks noGrp="1" noChangeArrowheads="1"/>
          </p:cNvSpPr>
          <p:nvPr>
            <p:ph type="sldNum" sz="quarter" idx="12"/>
          </p:nvPr>
        </p:nvSpPr>
        <p:spPr/>
        <p:txBody>
          <a:bodyPr/>
          <a:lstStyle>
            <a:lvl1pPr>
              <a:defRPr/>
            </a:lvl1pPr>
          </a:lstStyle>
          <a:p>
            <a:fld id="{CD8E06D9-C29C-469E-BC88-A52D69EF5260}" type="slidenum">
              <a:rPr lang="cs-CZ" altLang="cs-CZ"/>
              <a:pPr/>
              <a:t>‹#›</a:t>
            </a:fld>
            <a:endParaRPr lang="cs-CZ" altLang="cs-CZ"/>
          </a:p>
        </p:txBody>
      </p:sp>
    </p:spTree>
    <p:extLst>
      <p:ext uri="{BB962C8B-B14F-4D97-AF65-F5344CB8AC3E}">
        <p14:creationId xmlns:p14="http://schemas.microsoft.com/office/powerpoint/2010/main" val="2782906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BA791F8A-C756-4B72-AE38-B0812332A2C9}"/>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773744DF-DDB0-4495-A655-B5879605931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1CF2DAE4-EE17-4842-9D04-087FD1417AF4}"/>
              </a:ext>
            </a:extLst>
          </p:cNvPr>
          <p:cNvSpPr>
            <a:spLocks noGrp="1" noChangeArrowheads="1"/>
          </p:cNvSpPr>
          <p:nvPr>
            <p:ph type="sldNum" sz="quarter" idx="12"/>
          </p:nvPr>
        </p:nvSpPr>
        <p:spPr>
          <a:ln/>
        </p:spPr>
        <p:txBody>
          <a:bodyPr/>
          <a:lstStyle>
            <a:lvl1pPr>
              <a:defRPr/>
            </a:lvl1pPr>
          </a:lstStyle>
          <a:p>
            <a:fld id="{033C949C-0873-4FE7-8869-C3B66E5648F7}" type="slidenum">
              <a:rPr lang="cs-CZ" altLang="cs-CZ"/>
              <a:pPr/>
              <a:t>‹#›</a:t>
            </a:fld>
            <a:endParaRPr lang="cs-CZ" altLang="cs-CZ"/>
          </a:p>
        </p:txBody>
      </p:sp>
    </p:spTree>
    <p:extLst>
      <p:ext uri="{BB962C8B-B14F-4D97-AF65-F5344CB8AC3E}">
        <p14:creationId xmlns:p14="http://schemas.microsoft.com/office/powerpoint/2010/main" val="402870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4">
            <a:extLst>
              <a:ext uri="{FF2B5EF4-FFF2-40B4-BE49-F238E27FC236}">
                <a16:creationId xmlns:a16="http://schemas.microsoft.com/office/drawing/2014/main" id="{8B4E597E-2F23-47E1-B70C-2C2CC455D85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EEC5D360-AB0C-415D-9B81-DD9A619E1524}"/>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041C6241-4A70-4831-A50A-CB48F37FADC9}"/>
              </a:ext>
            </a:extLst>
          </p:cNvPr>
          <p:cNvSpPr>
            <a:spLocks noGrp="1" noChangeArrowheads="1"/>
          </p:cNvSpPr>
          <p:nvPr>
            <p:ph type="sldNum" sz="quarter" idx="12"/>
          </p:nvPr>
        </p:nvSpPr>
        <p:spPr>
          <a:ln/>
        </p:spPr>
        <p:txBody>
          <a:bodyPr/>
          <a:lstStyle>
            <a:lvl1pPr>
              <a:defRPr/>
            </a:lvl1pPr>
          </a:lstStyle>
          <a:p>
            <a:fld id="{3898BC67-C2DB-4869-ABEC-5D929FCFB67D}" type="slidenum">
              <a:rPr lang="cs-CZ" altLang="cs-CZ"/>
              <a:pPr/>
              <a:t>‹#›</a:t>
            </a:fld>
            <a:endParaRPr lang="cs-CZ" altLang="cs-CZ"/>
          </a:p>
        </p:txBody>
      </p:sp>
    </p:spTree>
    <p:extLst>
      <p:ext uri="{BB962C8B-B14F-4D97-AF65-F5344CB8AC3E}">
        <p14:creationId xmlns:p14="http://schemas.microsoft.com/office/powerpoint/2010/main" val="38375033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4">
            <a:extLst>
              <a:ext uri="{FF2B5EF4-FFF2-40B4-BE49-F238E27FC236}">
                <a16:creationId xmlns:a16="http://schemas.microsoft.com/office/drawing/2014/main" id="{A1A5EC1E-5942-4578-A24D-EAD72E443CE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5">
            <a:extLst>
              <a:ext uri="{FF2B5EF4-FFF2-40B4-BE49-F238E27FC236}">
                <a16:creationId xmlns:a16="http://schemas.microsoft.com/office/drawing/2014/main" id="{6FAD697C-4D2E-41FB-8CC8-F6CE080CEEB8}"/>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6">
            <a:extLst>
              <a:ext uri="{FF2B5EF4-FFF2-40B4-BE49-F238E27FC236}">
                <a16:creationId xmlns:a16="http://schemas.microsoft.com/office/drawing/2014/main" id="{648A4F24-ABDB-4F0E-932D-C715E6D080F4}"/>
              </a:ext>
            </a:extLst>
          </p:cNvPr>
          <p:cNvSpPr>
            <a:spLocks noGrp="1" noChangeArrowheads="1"/>
          </p:cNvSpPr>
          <p:nvPr>
            <p:ph type="sldNum" sz="quarter" idx="12"/>
          </p:nvPr>
        </p:nvSpPr>
        <p:spPr>
          <a:ln/>
        </p:spPr>
        <p:txBody>
          <a:bodyPr/>
          <a:lstStyle>
            <a:lvl1pPr>
              <a:defRPr/>
            </a:lvl1pPr>
          </a:lstStyle>
          <a:p>
            <a:fld id="{DFDBCC56-CB98-479A-808A-CF2224F28E13}" type="slidenum">
              <a:rPr lang="cs-CZ" altLang="cs-CZ"/>
              <a:pPr/>
              <a:t>‹#›</a:t>
            </a:fld>
            <a:endParaRPr lang="cs-CZ" altLang="cs-CZ"/>
          </a:p>
        </p:txBody>
      </p:sp>
    </p:spTree>
    <p:extLst>
      <p:ext uri="{BB962C8B-B14F-4D97-AF65-F5344CB8AC3E}">
        <p14:creationId xmlns:p14="http://schemas.microsoft.com/office/powerpoint/2010/main" val="3787549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4">
            <a:extLst>
              <a:ext uri="{FF2B5EF4-FFF2-40B4-BE49-F238E27FC236}">
                <a16:creationId xmlns:a16="http://schemas.microsoft.com/office/drawing/2014/main" id="{1E1FC22E-9D39-4046-8E97-96015B04880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45">
            <a:extLst>
              <a:ext uri="{FF2B5EF4-FFF2-40B4-BE49-F238E27FC236}">
                <a16:creationId xmlns:a16="http://schemas.microsoft.com/office/drawing/2014/main" id="{7396F04E-C6A1-41FC-A2C8-366CB0501FB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46">
            <a:extLst>
              <a:ext uri="{FF2B5EF4-FFF2-40B4-BE49-F238E27FC236}">
                <a16:creationId xmlns:a16="http://schemas.microsoft.com/office/drawing/2014/main" id="{EC766E6F-497C-4A74-8CFC-E815490B589E}"/>
              </a:ext>
            </a:extLst>
          </p:cNvPr>
          <p:cNvSpPr>
            <a:spLocks noGrp="1" noChangeArrowheads="1"/>
          </p:cNvSpPr>
          <p:nvPr>
            <p:ph type="sldNum" sz="quarter" idx="12"/>
          </p:nvPr>
        </p:nvSpPr>
        <p:spPr>
          <a:ln/>
        </p:spPr>
        <p:txBody>
          <a:bodyPr/>
          <a:lstStyle>
            <a:lvl1pPr>
              <a:defRPr/>
            </a:lvl1pPr>
          </a:lstStyle>
          <a:p>
            <a:fld id="{FE331A2E-BE3A-4615-A5FB-98EA17C8D518}" type="slidenum">
              <a:rPr lang="cs-CZ" altLang="cs-CZ"/>
              <a:pPr/>
              <a:t>‹#›</a:t>
            </a:fld>
            <a:endParaRPr lang="cs-CZ" altLang="cs-CZ"/>
          </a:p>
        </p:txBody>
      </p:sp>
    </p:spTree>
    <p:extLst>
      <p:ext uri="{BB962C8B-B14F-4D97-AF65-F5344CB8AC3E}">
        <p14:creationId xmlns:p14="http://schemas.microsoft.com/office/powerpoint/2010/main" val="2529315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4">
            <a:extLst>
              <a:ext uri="{FF2B5EF4-FFF2-40B4-BE49-F238E27FC236}">
                <a16:creationId xmlns:a16="http://schemas.microsoft.com/office/drawing/2014/main" id="{EC4EBEDB-16B3-4419-9EE8-8FBEA802F2B5}"/>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45">
            <a:extLst>
              <a:ext uri="{FF2B5EF4-FFF2-40B4-BE49-F238E27FC236}">
                <a16:creationId xmlns:a16="http://schemas.microsoft.com/office/drawing/2014/main" id="{59A55381-FC40-4083-A4CE-9C1FA056B3B2}"/>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46">
            <a:extLst>
              <a:ext uri="{FF2B5EF4-FFF2-40B4-BE49-F238E27FC236}">
                <a16:creationId xmlns:a16="http://schemas.microsoft.com/office/drawing/2014/main" id="{EC4E2773-C0A0-40ED-A427-238C67690293}"/>
              </a:ext>
            </a:extLst>
          </p:cNvPr>
          <p:cNvSpPr>
            <a:spLocks noGrp="1" noChangeArrowheads="1"/>
          </p:cNvSpPr>
          <p:nvPr>
            <p:ph type="sldNum" sz="quarter" idx="12"/>
          </p:nvPr>
        </p:nvSpPr>
        <p:spPr>
          <a:ln/>
        </p:spPr>
        <p:txBody>
          <a:bodyPr/>
          <a:lstStyle>
            <a:lvl1pPr>
              <a:defRPr/>
            </a:lvl1pPr>
          </a:lstStyle>
          <a:p>
            <a:fld id="{E3358CEE-CC50-4D7F-B2FE-93184E80F6C7}" type="slidenum">
              <a:rPr lang="cs-CZ" altLang="cs-CZ"/>
              <a:pPr/>
              <a:t>‹#›</a:t>
            </a:fld>
            <a:endParaRPr lang="cs-CZ" altLang="cs-CZ"/>
          </a:p>
        </p:txBody>
      </p:sp>
    </p:spTree>
    <p:extLst>
      <p:ext uri="{BB962C8B-B14F-4D97-AF65-F5344CB8AC3E}">
        <p14:creationId xmlns:p14="http://schemas.microsoft.com/office/powerpoint/2010/main" val="29943855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82286B42-C587-4C82-82C5-186E80B2ABF0}"/>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45">
            <a:extLst>
              <a:ext uri="{FF2B5EF4-FFF2-40B4-BE49-F238E27FC236}">
                <a16:creationId xmlns:a16="http://schemas.microsoft.com/office/drawing/2014/main" id="{74E25A7E-9C5E-49D4-A236-97598CDB912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46">
            <a:extLst>
              <a:ext uri="{FF2B5EF4-FFF2-40B4-BE49-F238E27FC236}">
                <a16:creationId xmlns:a16="http://schemas.microsoft.com/office/drawing/2014/main" id="{4AF99BAC-80CF-4637-A5F1-9A9C9F213B6B}"/>
              </a:ext>
            </a:extLst>
          </p:cNvPr>
          <p:cNvSpPr>
            <a:spLocks noGrp="1" noChangeArrowheads="1"/>
          </p:cNvSpPr>
          <p:nvPr>
            <p:ph type="sldNum" sz="quarter" idx="12"/>
          </p:nvPr>
        </p:nvSpPr>
        <p:spPr>
          <a:ln/>
        </p:spPr>
        <p:txBody>
          <a:bodyPr/>
          <a:lstStyle>
            <a:lvl1pPr>
              <a:defRPr/>
            </a:lvl1pPr>
          </a:lstStyle>
          <a:p>
            <a:fld id="{AF16242C-01D9-47A5-B417-8FC3CC297C62}" type="slidenum">
              <a:rPr lang="cs-CZ" altLang="cs-CZ"/>
              <a:pPr/>
              <a:t>‹#›</a:t>
            </a:fld>
            <a:endParaRPr lang="cs-CZ" altLang="cs-CZ"/>
          </a:p>
        </p:txBody>
      </p:sp>
    </p:spTree>
    <p:extLst>
      <p:ext uri="{BB962C8B-B14F-4D97-AF65-F5344CB8AC3E}">
        <p14:creationId xmlns:p14="http://schemas.microsoft.com/office/powerpoint/2010/main" val="103269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3">
            <a:extLst>
              <a:ext uri="{FF2B5EF4-FFF2-40B4-BE49-F238E27FC236}">
                <a16:creationId xmlns:a16="http://schemas.microsoft.com/office/drawing/2014/main" id="{541FDA47-CB5D-4A54-BE1C-DB676EFAF8D4}"/>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5" name="Rectangle 4">
            <a:extLst>
              <a:ext uri="{FF2B5EF4-FFF2-40B4-BE49-F238E27FC236}">
                <a16:creationId xmlns:a16="http://schemas.microsoft.com/office/drawing/2014/main" id="{BA733009-23E1-427E-B5DC-F949588BD557}"/>
              </a:ext>
            </a:extLst>
          </p:cNvPr>
          <p:cNvSpPr>
            <a:spLocks noGrp="1" noChangeArrowheads="1"/>
          </p:cNvSpPr>
          <p:nvPr>
            <p:ph type="sldNum" sz="quarter" idx="11"/>
          </p:nvPr>
        </p:nvSpPr>
        <p:spPr>
          <a:ln/>
        </p:spPr>
        <p:txBody>
          <a:bodyPr/>
          <a:lstStyle>
            <a:lvl1pPr>
              <a:defRPr/>
            </a:lvl1pPr>
          </a:lstStyle>
          <a:p>
            <a:fld id="{D66BB74B-E150-435D-AA40-8FA5BCAB9D27}" type="slidenum">
              <a:rPr lang="cs-CZ" altLang="cs-CZ"/>
              <a:pPr/>
              <a:t>‹#›</a:t>
            </a:fld>
            <a:endParaRPr lang="cs-CZ" altLang="cs-CZ"/>
          </a:p>
        </p:txBody>
      </p:sp>
    </p:spTree>
    <p:extLst>
      <p:ext uri="{BB962C8B-B14F-4D97-AF65-F5344CB8AC3E}">
        <p14:creationId xmlns:p14="http://schemas.microsoft.com/office/powerpoint/2010/main" val="2900920612"/>
      </p:ext>
    </p:extLst>
  </p:cSld>
  <p:clrMapOvr>
    <a:masterClrMapping/>
  </p:clrMapOvr>
  <p:transition spd="med">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4">
            <a:extLst>
              <a:ext uri="{FF2B5EF4-FFF2-40B4-BE49-F238E27FC236}">
                <a16:creationId xmlns:a16="http://schemas.microsoft.com/office/drawing/2014/main" id="{210BA0E3-27AB-472A-9A84-594A032EEB0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5">
            <a:extLst>
              <a:ext uri="{FF2B5EF4-FFF2-40B4-BE49-F238E27FC236}">
                <a16:creationId xmlns:a16="http://schemas.microsoft.com/office/drawing/2014/main" id="{6D33339D-F60B-459A-BFEE-F5E4A502E667}"/>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6">
            <a:extLst>
              <a:ext uri="{FF2B5EF4-FFF2-40B4-BE49-F238E27FC236}">
                <a16:creationId xmlns:a16="http://schemas.microsoft.com/office/drawing/2014/main" id="{831968BC-9688-4B5C-A336-886985D257DA}"/>
              </a:ext>
            </a:extLst>
          </p:cNvPr>
          <p:cNvSpPr>
            <a:spLocks noGrp="1" noChangeArrowheads="1"/>
          </p:cNvSpPr>
          <p:nvPr>
            <p:ph type="sldNum" sz="quarter" idx="12"/>
          </p:nvPr>
        </p:nvSpPr>
        <p:spPr>
          <a:ln/>
        </p:spPr>
        <p:txBody>
          <a:bodyPr/>
          <a:lstStyle>
            <a:lvl1pPr>
              <a:defRPr/>
            </a:lvl1pPr>
          </a:lstStyle>
          <a:p>
            <a:fld id="{FCC87138-2859-44E7-8EA7-63962F006185}" type="slidenum">
              <a:rPr lang="cs-CZ" altLang="cs-CZ"/>
              <a:pPr/>
              <a:t>‹#›</a:t>
            </a:fld>
            <a:endParaRPr lang="cs-CZ" altLang="cs-CZ"/>
          </a:p>
        </p:txBody>
      </p:sp>
    </p:spTree>
    <p:extLst>
      <p:ext uri="{BB962C8B-B14F-4D97-AF65-F5344CB8AC3E}">
        <p14:creationId xmlns:p14="http://schemas.microsoft.com/office/powerpoint/2010/main" val="720221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4">
            <a:extLst>
              <a:ext uri="{FF2B5EF4-FFF2-40B4-BE49-F238E27FC236}">
                <a16:creationId xmlns:a16="http://schemas.microsoft.com/office/drawing/2014/main" id="{84E671C6-4BEC-40F3-A6E6-2631423C5EE7}"/>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5">
            <a:extLst>
              <a:ext uri="{FF2B5EF4-FFF2-40B4-BE49-F238E27FC236}">
                <a16:creationId xmlns:a16="http://schemas.microsoft.com/office/drawing/2014/main" id="{5933FBF6-69B7-4166-BA95-37F71341A063}"/>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6">
            <a:extLst>
              <a:ext uri="{FF2B5EF4-FFF2-40B4-BE49-F238E27FC236}">
                <a16:creationId xmlns:a16="http://schemas.microsoft.com/office/drawing/2014/main" id="{9264C9B4-5B6A-4356-AE41-B393C2BCF00A}"/>
              </a:ext>
            </a:extLst>
          </p:cNvPr>
          <p:cNvSpPr>
            <a:spLocks noGrp="1" noChangeArrowheads="1"/>
          </p:cNvSpPr>
          <p:nvPr>
            <p:ph type="sldNum" sz="quarter" idx="12"/>
          </p:nvPr>
        </p:nvSpPr>
        <p:spPr>
          <a:ln/>
        </p:spPr>
        <p:txBody>
          <a:bodyPr/>
          <a:lstStyle>
            <a:lvl1pPr>
              <a:defRPr/>
            </a:lvl1pPr>
          </a:lstStyle>
          <a:p>
            <a:fld id="{52C4688A-9D70-4402-8A40-1265F0313510}" type="slidenum">
              <a:rPr lang="cs-CZ" altLang="cs-CZ"/>
              <a:pPr/>
              <a:t>‹#›</a:t>
            </a:fld>
            <a:endParaRPr lang="cs-CZ" altLang="cs-CZ"/>
          </a:p>
        </p:txBody>
      </p:sp>
    </p:spTree>
    <p:extLst>
      <p:ext uri="{BB962C8B-B14F-4D97-AF65-F5344CB8AC3E}">
        <p14:creationId xmlns:p14="http://schemas.microsoft.com/office/powerpoint/2010/main" val="2828896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6BCE3E16-5A33-47DA-9698-AE0414055723}"/>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880CB108-171E-4277-A58B-3B3AAB9F9F1D}"/>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6554DAFB-A665-40E5-96CC-A2C95BF48813}"/>
              </a:ext>
            </a:extLst>
          </p:cNvPr>
          <p:cNvSpPr>
            <a:spLocks noGrp="1" noChangeArrowheads="1"/>
          </p:cNvSpPr>
          <p:nvPr>
            <p:ph type="sldNum" sz="quarter" idx="12"/>
          </p:nvPr>
        </p:nvSpPr>
        <p:spPr>
          <a:ln/>
        </p:spPr>
        <p:txBody>
          <a:bodyPr/>
          <a:lstStyle>
            <a:lvl1pPr>
              <a:defRPr/>
            </a:lvl1pPr>
          </a:lstStyle>
          <a:p>
            <a:fld id="{972A3094-82C5-47EF-B60A-83A86EB9D3C3}" type="slidenum">
              <a:rPr lang="cs-CZ" altLang="cs-CZ"/>
              <a:pPr/>
              <a:t>‹#›</a:t>
            </a:fld>
            <a:endParaRPr lang="cs-CZ" altLang="cs-CZ"/>
          </a:p>
        </p:txBody>
      </p:sp>
    </p:spTree>
    <p:extLst>
      <p:ext uri="{BB962C8B-B14F-4D97-AF65-F5344CB8AC3E}">
        <p14:creationId xmlns:p14="http://schemas.microsoft.com/office/powerpoint/2010/main" val="2264779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4">
            <a:extLst>
              <a:ext uri="{FF2B5EF4-FFF2-40B4-BE49-F238E27FC236}">
                <a16:creationId xmlns:a16="http://schemas.microsoft.com/office/drawing/2014/main" id="{173CDDD3-5C17-43ED-8831-8AA403A76912}"/>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1AF63174-4AB4-4F69-AD53-45FE842E7639}"/>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43CCAC53-09A2-4283-98D4-D8BD2FC272FC}"/>
              </a:ext>
            </a:extLst>
          </p:cNvPr>
          <p:cNvSpPr>
            <a:spLocks noGrp="1" noChangeArrowheads="1"/>
          </p:cNvSpPr>
          <p:nvPr>
            <p:ph type="sldNum" sz="quarter" idx="12"/>
          </p:nvPr>
        </p:nvSpPr>
        <p:spPr>
          <a:ln/>
        </p:spPr>
        <p:txBody>
          <a:bodyPr/>
          <a:lstStyle>
            <a:lvl1pPr>
              <a:defRPr/>
            </a:lvl1pPr>
          </a:lstStyle>
          <a:p>
            <a:fld id="{9DA4C92E-30EB-412F-BDF3-9AB98BED435F}" type="slidenum">
              <a:rPr lang="cs-CZ" altLang="cs-CZ"/>
              <a:pPr/>
              <a:t>‹#›</a:t>
            </a:fld>
            <a:endParaRPr lang="cs-CZ" altLang="cs-CZ"/>
          </a:p>
        </p:txBody>
      </p:sp>
    </p:spTree>
    <p:extLst>
      <p:ext uri="{BB962C8B-B14F-4D97-AF65-F5344CB8AC3E}">
        <p14:creationId xmlns:p14="http://schemas.microsoft.com/office/powerpoint/2010/main" val="801634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tabulku 2"/>
          <p:cNvSpPr>
            <a:spLocks noGrp="1"/>
          </p:cNvSpPr>
          <p:nvPr>
            <p:ph type="tbl" idx="1"/>
          </p:nvPr>
        </p:nvSpPr>
        <p:spPr>
          <a:xfrm>
            <a:off x="457200" y="1600200"/>
            <a:ext cx="8229600" cy="4530725"/>
          </a:xfrm>
        </p:spPr>
        <p:txBody>
          <a:bodyPr/>
          <a:lstStyle/>
          <a:p>
            <a:pPr lvl="0"/>
            <a:endParaRPr lang="cs-CZ" noProof="0"/>
          </a:p>
        </p:txBody>
      </p:sp>
      <p:sp>
        <p:nvSpPr>
          <p:cNvPr id="4" name="Rectangle 44">
            <a:extLst>
              <a:ext uri="{FF2B5EF4-FFF2-40B4-BE49-F238E27FC236}">
                <a16:creationId xmlns:a16="http://schemas.microsoft.com/office/drawing/2014/main" id="{6B58A805-C0A7-4425-B411-9DB64545A7D6}"/>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C7524793-735F-42A7-B62B-1341DE199A6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762D7121-6085-49DC-92FF-5E1F899FA373}"/>
              </a:ext>
            </a:extLst>
          </p:cNvPr>
          <p:cNvSpPr>
            <a:spLocks noGrp="1" noChangeArrowheads="1"/>
          </p:cNvSpPr>
          <p:nvPr>
            <p:ph type="sldNum" sz="quarter" idx="12"/>
          </p:nvPr>
        </p:nvSpPr>
        <p:spPr>
          <a:ln/>
        </p:spPr>
        <p:txBody>
          <a:bodyPr/>
          <a:lstStyle>
            <a:lvl1pPr>
              <a:defRPr/>
            </a:lvl1pPr>
          </a:lstStyle>
          <a:p>
            <a:fld id="{5E6B94F9-E2F6-427F-9468-D3DB4E44E877}" type="slidenum">
              <a:rPr lang="cs-CZ" altLang="cs-CZ"/>
              <a:pPr/>
              <a:t>‹#›</a:t>
            </a:fld>
            <a:endParaRPr lang="cs-CZ" altLang="cs-CZ"/>
          </a:p>
        </p:txBody>
      </p:sp>
    </p:spTree>
    <p:extLst>
      <p:ext uri="{BB962C8B-B14F-4D97-AF65-F5344CB8AC3E}">
        <p14:creationId xmlns:p14="http://schemas.microsoft.com/office/powerpoint/2010/main" val="35553293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ClipArt" preserve="1">
  <p:cSld name="Nadpis, text a klipart">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text 2"/>
          <p:cNvSpPr>
            <a:spLocks noGrp="1"/>
          </p:cNvSpPr>
          <p:nvPr>
            <p:ph type="body" sz="half" idx="1"/>
          </p:nvPr>
        </p:nvSpPr>
        <p:spPr>
          <a:xfrm>
            <a:off x="457200" y="1600200"/>
            <a:ext cx="4038600" cy="453072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klipart 3"/>
          <p:cNvSpPr>
            <a:spLocks noGrp="1"/>
          </p:cNvSpPr>
          <p:nvPr>
            <p:ph type="clipArt" sz="half" idx="2"/>
          </p:nvPr>
        </p:nvSpPr>
        <p:spPr>
          <a:xfrm>
            <a:off x="4648200" y="1600200"/>
            <a:ext cx="4038600" cy="4530725"/>
          </a:xfrm>
        </p:spPr>
        <p:txBody>
          <a:bodyPr/>
          <a:lstStyle/>
          <a:p>
            <a:pPr lvl="0"/>
            <a:endParaRPr lang="cs-CZ" noProof="0"/>
          </a:p>
        </p:txBody>
      </p:sp>
      <p:sp>
        <p:nvSpPr>
          <p:cNvPr id="5" name="Rectangle 44">
            <a:extLst>
              <a:ext uri="{FF2B5EF4-FFF2-40B4-BE49-F238E27FC236}">
                <a16:creationId xmlns:a16="http://schemas.microsoft.com/office/drawing/2014/main" id="{4D5F8D7B-8F44-4219-8AF5-F54422712ADA}"/>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45">
            <a:extLst>
              <a:ext uri="{FF2B5EF4-FFF2-40B4-BE49-F238E27FC236}">
                <a16:creationId xmlns:a16="http://schemas.microsoft.com/office/drawing/2014/main" id="{CB888ECD-AD8E-430F-96A1-BA47C1E31FCF}"/>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46">
            <a:extLst>
              <a:ext uri="{FF2B5EF4-FFF2-40B4-BE49-F238E27FC236}">
                <a16:creationId xmlns:a16="http://schemas.microsoft.com/office/drawing/2014/main" id="{5D8689AB-68BE-4E4B-91C5-35B6A43A3BC0}"/>
              </a:ext>
            </a:extLst>
          </p:cNvPr>
          <p:cNvSpPr>
            <a:spLocks noGrp="1" noChangeArrowheads="1"/>
          </p:cNvSpPr>
          <p:nvPr>
            <p:ph type="sldNum" sz="quarter" idx="12"/>
          </p:nvPr>
        </p:nvSpPr>
        <p:spPr>
          <a:ln/>
        </p:spPr>
        <p:txBody>
          <a:bodyPr/>
          <a:lstStyle>
            <a:lvl1pPr>
              <a:defRPr/>
            </a:lvl1pPr>
          </a:lstStyle>
          <a:p>
            <a:fld id="{F37876B5-8868-4EB4-8F1D-8373F9D81B26}" type="slidenum">
              <a:rPr lang="cs-CZ" altLang="cs-CZ"/>
              <a:pPr/>
              <a:t>‹#›</a:t>
            </a:fld>
            <a:endParaRPr lang="cs-CZ" altLang="cs-CZ"/>
          </a:p>
        </p:txBody>
      </p:sp>
    </p:spTree>
    <p:extLst>
      <p:ext uri="{BB962C8B-B14F-4D97-AF65-F5344CB8AC3E}">
        <p14:creationId xmlns:p14="http://schemas.microsoft.com/office/powerpoint/2010/main" val="1258460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a:t>Kliknutím lze upravit styl.</a:t>
            </a:r>
          </a:p>
        </p:txBody>
      </p:sp>
      <p:sp>
        <p:nvSpPr>
          <p:cNvPr id="3" name="Zástupný symbol pro graf 2"/>
          <p:cNvSpPr>
            <a:spLocks noGrp="1"/>
          </p:cNvSpPr>
          <p:nvPr>
            <p:ph type="chart" idx="1"/>
          </p:nvPr>
        </p:nvSpPr>
        <p:spPr>
          <a:xfrm>
            <a:off x="457200" y="1600200"/>
            <a:ext cx="8229600" cy="4530725"/>
          </a:xfrm>
        </p:spPr>
        <p:txBody>
          <a:bodyPr/>
          <a:lstStyle/>
          <a:p>
            <a:pPr lvl="0"/>
            <a:endParaRPr lang="cs-CZ" noProof="0"/>
          </a:p>
        </p:txBody>
      </p:sp>
      <p:sp>
        <p:nvSpPr>
          <p:cNvPr id="4" name="Rectangle 44">
            <a:extLst>
              <a:ext uri="{FF2B5EF4-FFF2-40B4-BE49-F238E27FC236}">
                <a16:creationId xmlns:a16="http://schemas.microsoft.com/office/drawing/2014/main" id="{C09A0EA7-3616-4D32-9534-B7F15F2DFA9C}"/>
              </a:ext>
            </a:extLst>
          </p:cNvPr>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45">
            <a:extLst>
              <a:ext uri="{FF2B5EF4-FFF2-40B4-BE49-F238E27FC236}">
                <a16:creationId xmlns:a16="http://schemas.microsoft.com/office/drawing/2014/main" id="{38F4095F-13D4-40A2-B743-2A0172595DA5}"/>
              </a:ext>
            </a:extLst>
          </p:cNvPr>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46">
            <a:extLst>
              <a:ext uri="{FF2B5EF4-FFF2-40B4-BE49-F238E27FC236}">
                <a16:creationId xmlns:a16="http://schemas.microsoft.com/office/drawing/2014/main" id="{5FCEE230-B707-409C-98D5-81E21F1B9F5C}"/>
              </a:ext>
            </a:extLst>
          </p:cNvPr>
          <p:cNvSpPr>
            <a:spLocks noGrp="1" noChangeArrowheads="1"/>
          </p:cNvSpPr>
          <p:nvPr>
            <p:ph type="sldNum" sz="quarter" idx="12"/>
          </p:nvPr>
        </p:nvSpPr>
        <p:spPr>
          <a:ln/>
        </p:spPr>
        <p:txBody>
          <a:bodyPr/>
          <a:lstStyle>
            <a:lvl1pPr>
              <a:defRPr/>
            </a:lvl1pPr>
          </a:lstStyle>
          <a:p>
            <a:fld id="{0C63CBED-74A6-46DF-9CE3-B1F55E4DFDF3}" type="slidenum">
              <a:rPr lang="cs-CZ" altLang="cs-CZ"/>
              <a:pPr/>
              <a:t>‹#›</a:t>
            </a:fld>
            <a:endParaRPr lang="cs-CZ" altLang="cs-CZ"/>
          </a:p>
        </p:txBody>
      </p:sp>
    </p:spTree>
    <p:extLst>
      <p:ext uri="{BB962C8B-B14F-4D97-AF65-F5344CB8AC3E}">
        <p14:creationId xmlns:p14="http://schemas.microsoft.com/office/powerpoint/2010/main" val="36680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
            <a:extLst>
              <a:ext uri="{FF2B5EF4-FFF2-40B4-BE49-F238E27FC236}">
                <a16:creationId xmlns:a16="http://schemas.microsoft.com/office/drawing/2014/main" id="{D6ACA5BC-6A4B-44B5-857F-5CD3D1731C7A}"/>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6D0FEA93-AC39-479E-B9B8-33B0C8D3A6E1}"/>
              </a:ext>
            </a:extLst>
          </p:cNvPr>
          <p:cNvSpPr>
            <a:spLocks noGrp="1" noChangeArrowheads="1"/>
          </p:cNvSpPr>
          <p:nvPr>
            <p:ph type="sldNum" sz="quarter" idx="11"/>
          </p:nvPr>
        </p:nvSpPr>
        <p:spPr>
          <a:ln/>
        </p:spPr>
        <p:txBody>
          <a:bodyPr/>
          <a:lstStyle>
            <a:lvl1pPr>
              <a:defRPr/>
            </a:lvl1pPr>
          </a:lstStyle>
          <a:p>
            <a:fld id="{D1D94AA0-A929-44F8-BE45-1FF79BAD0D5F}" type="slidenum">
              <a:rPr lang="cs-CZ" altLang="cs-CZ"/>
              <a:pPr/>
              <a:t>‹#›</a:t>
            </a:fld>
            <a:endParaRPr lang="cs-CZ" altLang="cs-CZ"/>
          </a:p>
        </p:txBody>
      </p:sp>
    </p:spTree>
    <p:extLst>
      <p:ext uri="{BB962C8B-B14F-4D97-AF65-F5344CB8AC3E}">
        <p14:creationId xmlns:p14="http://schemas.microsoft.com/office/powerpoint/2010/main" val="1048285285"/>
      </p:ext>
    </p:extLst>
  </p:cSld>
  <p:clrMapOvr>
    <a:masterClrMapping/>
  </p:clrMapOvr>
  <p:transition spd="med">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
            <a:extLst>
              <a:ext uri="{FF2B5EF4-FFF2-40B4-BE49-F238E27FC236}">
                <a16:creationId xmlns:a16="http://schemas.microsoft.com/office/drawing/2014/main" id="{EAAB3207-D3CE-46A6-B468-EEE2F0004971}"/>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8" name="Rectangle 4">
            <a:extLst>
              <a:ext uri="{FF2B5EF4-FFF2-40B4-BE49-F238E27FC236}">
                <a16:creationId xmlns:a16="http://schemas.microsoft.com/office/drawing/2014/main" id="{9A64E8F4-35D0-4F6B-BAC8-9D6B7E28DFC9}"/>
              </a:ext>
            </a:extLst>
          </p:cNvPr>
          <p:cNvSpPr>
            <a:spLocks noGrp="1" noChangeArrowheads="1"/>
          </p:cNvSpPr>
          <p:nvPr>
            <p:ph type="sldNum" sz="quarter" idx="11"/>
          </p:nvPr>
        </p:nvSpPr>
        <p:spPr>
          <a:ln/>
        </p:spPr>
        <p:txBody>
          <a:bodyPr/>
          <a:lstStyle>
            <a:lvl1pPr>
              <a:defRPr/>
            </a:lvl1pPr>
          </a:lstStyle>
          <a:p>
            <a:fld id="{6616164D-247C-4055-A724-604D8D8FF467}" type="slidenum">
              <a:rPr lang="cs-CZ" altLang="cs-CZ"/>
              <a:pPr/>
              <a:t>‹#›</a:t>
            </a:fld>
            <a:endParaRPr lang="cs-CZ" altLang="cs-CZ"/>
          </a:p>
        </p:txBody>
      </p:sp>
    </p:spTree>
    <p:extLst>
      <p:ext uri="{BB962C8B-B14F-4D97-AF65-F5344CB8AC3E}">
        <p14:creationId xmlns:p14="http://schemas.microsoft.com/office/powerpoint/2010/main" val="274355355"/>
      </p:ext>
    </p:extLst>
  </p:cSld>
  <p:clrMapOvr>
    <a:masterClrMapping/>
  </p:clrMapOvr>
  <p:transition spd="med">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3">
            <a:extLst>
              <a:ext uri="{FF2B5EF4-FFF2-40B4-BE49-F238E27FC236}">
                <a16:creationId xmlns:a16="http://schemas.microsoft.com/office/drawing/2014/main" id="{21616328-4E26-4C19-A857-2F4619F0ADC9}"/>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4" name="Rectangle 4">
            <a:extLst>
              <a:ext uri="{FF2B5EF4-FFF2-40B4-BE49-F238E27FC236}">
                <a16:creationId xmlns:a16="http://schemas.microsoft.com/office/drawing/2014/main" id="{B82E36C8-08AB-4A84-95C7-08E687E73A8F}"/>
              </a:ext>
            </a:extLst>
          </p:cNvPr>
          <p:cNvSpPr>
            <a:spLocks noGrp="1" noChangeArrowheads="1"/>
          </p:cNvSpPr>
          <p:nvPr>
            <p:ph type="sldNum" sz="quarter" idx="11"/>
          </p:nvPr>
        </p:nvSpPr>
        <p:spPr>
          <a:ln/>
        </p:spPr>
        <p:txBody>
          <a:bodyPr/>
          <a:lstStyle>
            <a:lvl1pPr>
              <a:defRPr/>
            </a:lvl1pPr>
          </a:lstStyle>
          <a:p>
            <a:fld id="{97A69282-E663-447E-BCD6-8766C56F9F0A}" type="slidenum">
              <a:rPr lang="cs-CZ" altLang="cs-CZ"/>
              <a:pPr/>
              <a:t>‹#›</a:t>
            </a:fld>
            <a:endParaRPr lang="cs-CZ" altLang="cs-CZ"/>
          </a:p>
        </p:txBody>
      </p:sp>
    </p:spTree>
    <p:extLst>
      <p:ext uri="{BB962C8B-B14F-4D97-AF65-F5344CB8AC3E}">
        <p14:creationId xmlns:p14="http://schemas.microsoft.com/office/powerpoint/2010/main" val="3499563403"/>
      </p:ext>
    </p:extLst>
  </p:cSld>
  <p:clrMapOvr>
    <a:masterClrMapping/>
  </p:clrMapOvr>
  <p:transition spd="med">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C2FD0A78-E90F-45EA-9A34-BB9BFB774E2E}"/>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3" name="Rectangle 4">
            <a:extLst>
              <a:ext uri="{FF2B5EF4-FFF2-40B4-BE49-F238E27FC236}">
                <a16:creationId xmlns:a16="http://schemas.microsoft.com/office/drawing/2014/main" id="{03AE3550-3A9E-486C-921A-7F79DC23168C}"/>
              </a:ext>
            </a:extLst>
          </p:cNvPr>
          <p:cNvSpPr>
            <a:spLocks noGrp="1" noChangeArrowheads="1"/>
          </p:cNvSpPr>
          <p:nvPr>
            <p:ph type="sldNum" sz="quarter" idx="11"/>
          </p:nvPr>
        </p:nvSpPr>
        <p:spPr>
          <a:ln/>
        </p:spPr>
        <p:txBody>
          <a:bodyPr/>
          <a:lstStyle>
            <a:lvl1pPr>
              <a:defRPr/>
            </a:lvl1pPr>
          </a:lstStyle>
          <a:p>
            <a:fld id="{6FD46924-7982-4B37-A144-A5BC1A3FBF4D}" type="slidenum">
              <a:rPr lang="cs-CZ" altLang="cs-CZ"/>
              <a:pPr/>
              <a:t>‹#›</a:t>
            </a:fld>
            <a:endParaRPr lang="cs-CZ" altLang="cs-CZ"/>
          </a:p>
        </p:txBody>
      </p:sp>
    </p:spTree>
    <p:extLst>
      <p:ext uri="{BB962C8B-B14F-4D97-AF65-F5344CB8AC3E}">
        <p14:creationId xmlns:p14="http://schemas.microsoft.com/office/powerpoint/2010/main" val="3932426336"/>
      </p:ext>
    </p:extLst>
  </p:cSld>
  <p:clrMapOvr>
    <a:masterClrMapping/>
  </p:clrMapOvr>
  <p:transition spd="med">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3">
            <a:extLst>
              <a:ext uri="{FF2B5EF4-FFF2-40B4-BE49-F238E27FC236}">
                <a16:creationId xmlns:a16="http://schemas.microsoft.com/office/drawing/2014/main" id="{61740F0B-59AE-4CEA-954E-CC95342B94CC}"/>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DBAE807E-99CA-46DD-8335-85F8731342F6}"/>
              </a:ext>
            </a:extLst>
          </p:cNvPr>
          <p:cNvSpPr>
            <a:spLocks noGrp="1" noChangeArrowheads="1"/>
          </p:cNvSpPr>
          <p:nvPr>
            <p:ph type="sldNum" sz="quarter" idx="11"/>
          </p:nvPr>
        </p:nvSpPr>
        <p:spPr>
          <a:ln/>
        </p:spPr>
        <p:txBody>
          <a:bodyPr/>
          <a:lstStyle>
            <a:lvl1pPr>
              <a:defRPr/>
            </a:lvl1pPr>
          </a:lstStyle>
          <a:p>
            <a:fld id="{AA13DBA3-9D4F-45CA-AF83-81D979D6D4FC}" type="slidenum">
              <a:rPr lang="cs-CZ" altLang="cs-CZ"/>
              <a:pPr/>
              <a:t>‹#›</a:t>
            </a:fld>
            <a:endParaRPr lang="cs-CZ" altLang="cs-CZ"/>
          </a:p>
        </p:txBody>
      </p:sp>
    </p:spTree>
    <p:extLst>
      <p:ext uri="{BB962C8B-B14F-4D97-AF65-F5344CB8AC3E}">
        <p14:creationId xmlns:p14="http://schemas.microsoft.com/office/powerpoint/2010/main" val="3964908666"/>
      </p:ext>
    </p:extLst>
  </p:cSld>
  <p:clrMapOvr>
    <a:masterClrMapping/>
  </p:clrMapOvr>
  <p:transition spd="med">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3">
            <a:extLst>
              <a:ext uri="{FF2B5EF4-FFF2-40B4-BE49-F238E27FC236}">
                <a16:creationId xmlns:a16="http://schemas.microsoft.com/office/drawing/2014/main" id="{EC8F4F41-4956-4428-99DA-ABC7B3E689DD}"/>
              </a:ext>
            </a:extLst>
          </p:cNvPr>
          <p:cNvSpPr>
            <a:spLocks noGrp="1" noChangeArrowheads="1"/>
          </p:cNvSpPr>
          <p:nvPr>
            <p:ph type="ftr" sz="quarter" idx="10"/>
          </p:nvPr>
        </p:nvSpPr>
        <p:spPr>
          <a:ln/>
        </p:spPr>
        <p:txBody>
          <a:bodyPr/>
          <a:lstStyle>
            <a:lvl1pPr>
              <a:defRPr/>
            </a:lvl1pPr>
          </a:lstStyle>
          <a:p>
            <a:pPr>
              <a:defRPr/>
            </a:pPr>
            <a:endParaRPr lang="cs-CZ" altLang="cs-CZ"/>
          </a:p>
        </p:txBody>
      </p:sp>
      <p:sp>
        <p:nvSpPr>
          <p:cNvPr id="6" name="Rectangle 4">
            <a:extLst>
              <a:ext uri="{FF2B5EF4-FFF2-40B4-BE49-F238E27FC236}">
                <a16:creationId xmlns:a16="http://schemas.microsoft.com/office/drawing/2014/main" id="{C5887500-CC8E-4A75-B47D-28273EBEF308}"/>
              </a:ext>
            </a:extLst>
          </p:cNvPr>
          <p:cNvSpPr>
            <a:spLocks noGrp="1" noChangeArrowheads="1"/>
          </p:cNvSpPr>
          <p:nvPr>
            <p:ph type="sldNum" sz="quarter" idx="11"/>
          </p:nvPr>
        </p:nvSpPr>
        <p:spPr>
          <a:ln/>
        </p:spPr>
        <p:txBody>
          <a:bodyPr/>
          <a:lstStyle>
            <a:lvl1pPr>
              <a:defRPr/>
            </a:lvl1pPr>
          </a:lstStyle>
          <a:p>
            <a:fld id="{44EA02EF-0827-43FB-83BA-43167774A9CB}" type="slidenum">
              <a:rPr lang="cs-CZ" altLang="cs-CZ"/>
              <a:pPr/>
              <a:t>‹#›</a:t>
            </a:fld>
            <a:endParaRPr lang="cs-CZ" altLang="cs-CZ"/>
          </a:p>
        </p:txBody>
      </p:sp>
    </p:spTree>
    <p:extLst>
      <p:ext uri="{BB962C8B-B14F-4D97-AF65-F5344CB8AC3E}">
        <p14:creationId xmlns:p14="http://schemas.microsoft.com/office/powerpoint/2010/main" val="3247606566"/>
      </p:ext>
    </p:extLst>
  </p:cSld>
  <p:clrMapOvr>
    <a:masterClrMapping/>
  </p:clrMapOvr>
  <p:transition spd="med">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4605B70-352F-4B54-9DA0-01D350B8707E}"/>
              </a:ext>
            </a:extLst>
          </p:cNvPr>
          <p:cNvSpPr>
            <a:spLocks noChangeArrowheads="1"/>
          </p:cNvSpPr>
          <p:nvPr/>
        </p:nvSpPr>
        <p:spPr bwMode="auto">
          <a:xfrm>
            <a:off x="0" y="-6350"/>
            <a:ext cx="9144000" cy="2355850"/>
          </a:xfrm>
          <a:prstGeom prst="rect">
            <a:avLst/>
          </a:prstGeom>
          <a:gradFill rotWithShape="1">
            <a:gsLst>
              <a:gs pos="0">
                <a:srgbClr val="7D1E1E"/>
              </a:gs>
              <a:gs pos="100000">
                <a:srgbClr val="5F1717"/>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cs-CZ" altLang="cs-CZ"/>
          </a:p>
        </p:txBody>
      </p:sp>
      <p:sp>
        <p:nvSpPr>
          <p:cNvPr id="140291" name="Rectangle 3">
            <a:extLst>
              <a:ext uri="{FF2B5EF4-FFF2-40B4-BE49-F238E27FC236}">
                <a16:creationId xmlns:a16="http://schemas.microsoft.com/office/drawing/2014/main" id="{4BAAA22E-1522-43EA-80FB-7B9E4B060398}"/>
              </a:ext>
            </a:extLst>
          </p:cNvPr>
          <p:cNvSpPr>
            <a:spLocks noGrp="1" noChangeArrowheads="1"/>
          </p:cNvSpPr>
          <p:nvPr>
            <p:ph type="ftr" sz="quarter" idx="3"/>
          </p:nvPr>
        </p:nvSpPr>
        <p:spPr bwMode="auto">
          <a:xfrm>
            <a:off x="2706688" y="6442075"/>
            <a:ext cx="4960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777777"/>
                </a:solidFill>
                <a:latin typeface="+mj-lt"/>
              </a:defRPr>
            </a:lvl1pPr>
          </a:lstStyle>
          <a:p>
            <a:pPr>
              <a:defRPr/>
            </a:pPr>
            <a:endParaRPr lang="cs-CZ" altLang="cs-CZ"/>
          </a:p>
        </p:txBody>
      </p:sp>
      <p:sp>
        <p:nvSpPr>
          <p:cNvPr id="140292" name="Rectangle 4">
            <a:extLst>
              <a:ext uri="{FF2B5EF4-FFF2-40B4-BE49-F238E27FC236}">
                <a16:creationId xmlns:a16="http://schemas.microsoft.com/office/drawing/2014/main" id="{3F117388-A5F0-4504-A404-5F582DE2F62F}"/>
              </a:ext>
            </a:extLst>
          </p:cNvPr>
          <p:cNvSpPr>
            <a:spLocks noGrp="1" noChangeArrowheads="1"/>
          </p:cNvSpPr>
          <p:nvPr>
            <p:ph type="sldNum" sz="quarter" idx="4"/>
          </p:nvPr>
        </p:nvSpPr>
        <p:spPr bwMode="auto">
          <a:xfrm>
            <a:off x="8101013" y="6442075"/>
            <a:ext cx="58578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1">
                <a:solidFill>
                  <a:srgbClr val="7D1E1E"/>
                </a:solidFill>
                <a:latin typeface="Verdana" panose="020B0604030504040204" pitchFamily="34" charset="0"/>
              </a:defRPr>
            </a:lvl1pPr>
          </a:lstStyle>
          <a:p>
            <a:fld id="{0A0E831C-B2DD-459B-AD59-F026AF75CEF1}" type="slidenum">
              <a:rPr lang="cs-CZ" altLang="cs-CZ"/>
              <a:pPr/>
              <a:t>‹#›</a:t>
            </a:fld>
            <a:endParaRPr lang="cs-CZ" altLang="cs-CZ"/>
          </a:p>
        </p:txBody>
      </p:sp>
      <p:sp>
        <p:nvSpPr>
          <p:cNvPr id="1029" name="Rectangle 5">
            <a:extLst>
              <a:ext uri="{FF2B5EF4-FFF2-40B4-BE49-F238E27FC236}">
                <a16:creationId xmlns:a16="http://schemas.microsoft.com/office/drawing/2014/main" id="{317E03D4-DC70-481A-8BDB-2473CFA3B90A}"/>
              </a:ext>
            </a:extLst>
          </p:cNvPr>
          <p:cNvSpPr>
            <a:spLocks noGrp="1" noChangeArrowheads="1"/>
          </p:cNvSpPr>
          <p:nvPr>
            <p:ph type="title"/>
          </p:nvPr>
        </p:nvSpPr>
        <p:spPr bwMode="auto">
          <a:xfrm>
            <a:off x="2706688" y="2708275"/>
            <a:ext cx="59690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80000" numCol="1" anchor="ctr" anchorCtr="0" compatLnSpc="1">
            <a:prstTxWarp prst="textNoShape">
              <a:avLst/>
            </a:prstTxWarp>
          </a:bodyPr>
          <a:lstStyle/>
          <a:p>
            <a:pPr lvl="0"/>
            <a:r>
              <a:rPr lang="cs-CZ" altLang="cs-CZ"/>
              <a:t>Klepnutím lze upravit styl předlohy nadpisů.</a:t>
            </a:r>
          </a:p>
        </p:txBody>
      </p:sp>
      <p:pic>
        <p:nvPicPr>
          <p:cNvPr id="1030" name="Picture 6" descr="pruh+znak_ESF_13_gray4+bily_RGB">
            <a:extLst>
              <a:ext uri="{FF2B5EF4-FFF2-40B4-BE49-F238E27FC236}">
                <a16:creationId xmlns:a16="http://schemas.microsoft.com/office/drawing/2014/main" id="{7FEF5270-8320-433C-B8DF-C88D6B1A145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16351" b="33293"/>
          <a:stretch>
            <a:fillRect/>
          </a:stretch>
        </p:blipFill>
        <p:spPr bwMode="auto">
          <a:xfrm>
            <a:off x="417513" y="-7938"/>
            <a:ext cx="2339975" cy="6864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text_TITL">
            <a:extLst>
              <a:ext uri="{FF2B5EF4-FFF2-40B4-BE49-F238E27FC236}">
                <a16:creationId xmlns:a16="http://schemas.microsoft.com/office/drawing/2014/main" id="{343D6B39-1049-4B7A-AAF3-10C3AB2B48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90813" y="798513"/>
            <a:ext cx="3763962"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ransition spd="med">
    <p:comb/>
  </p:transition>
  <p:txStyles>
    <p:titleStyle>
      <a:lvl1pPr algn="l" rtl="0" eaLnBrk="0" fontAlgn="base" hangingPunct="0">
        <a:spcBef>
          <a:spcPct val="20000"/>
        </a:spcBef>
        <a:spcAft>
          <a:spcPct val="0"/>
        </a:spcAft>
        <a:buClr>
          <a:srgbClr val="7D1E1E"/>
        </a:buClr>
        <a:buSzPct val="90000"/>
        <a:buFont typeface="Wingdings" panose="05000000000000000000" pitchFamily="2" charset="2"/>
        <a:defRPr sz="2800" b="1">
          <a:solidFill>
            <a:srgbClr val="7D1E1E"/>
          </a:solidFill>
          <a:latin typeface="+mj-lt"/>
          <a:ea typeface="+mj-ea"/>
          <a:cs typeface="+mj-cs"/>
        </a:defRPr>
      </a:lvl1pPr>
      <a:lvl2pPr algn="l" rtl="0" eaLnBrk="0" fontAlgn="base" hangingPunct="0">
        <a:spcBef>
          <a:spcPct val="20000"/>
        </a:spcBef>
        <a:spcAft>
          <a:spcPct val="0"/>
        </a:spcAft>
        <a:buClr>
          <a:srgbClr val="7D1E1E"/>
        </a:buClr>
        <a:buSzPct val="90000"/>
        <a:buFont typeface="Wingdings" panose="05000000000000000000" pitchFamily="2" charset="2"/>
        <a:defRPr sz="2800" b="1">
          <a:solidFill>
            <a:srgbClr val="7D1E1E"/>
          </a:solidFill>
          <a:latin typeface="Verdana" pitchFamily="34" charset="0"/>
        </a:defRPr>
      </a:lvl2pPr>
      <a:lvl3pPr algn="l" rtl="0" eaLnBrk="0" fontAlgn="base" hangingPunct="0">
        <a:spcBef>
          <a:spcPct val="20000"/>
        </a:spcBef>
        <a:spcAft>
          <a:spcPct val="0"/>
        </a:spcAft>
        <a:buClr>
          <a:srgbClr val="7D1E1E"/>
        </a:buClr>
        <a:buSzPct val="90000"/>
        <a:buFont typeface="Wingdings" panose="05000000000000000000" pitchFamily="2" charset="2"/>
        <a:defRPr sz="2800" b="1">
          <a:solidFill>
            <a:srgbClr val="7D1E1E"/>
          </a:solidFill>
          <a:latin typeface="Verdana" pitchFamily="34" charset="0"/>
        </a:defRPr>
      </a:lvl3pPr>
      <a:lvl4pPr algn="l" rtl="0" eaLnBrk="0" fontAlgn="base" hangingPunct="0">
        <a:spcBef>
          <a:spcPct val="20000"/>
        </a:spcBef>
        <a:spcAft>
          <a:spcPct val="0"/>
        </a:spcAft>
        <a:buClr>
          <a:srgbClr val="7D1E1E"/>
        </a:buClr>
        <a:buSzPct val="90000"/>
        <a:buFont typeface="Wingdings" panose="05000000000000000000" pitchFamily="2" charset="2"/>
        <a:defRPr sz="2800" b="1">
          <a:solidFill>
            <a:srgbClr val="7D1E1E"/>
          </a:solidFill>
          <a:latin typeface="Verdana" pitchFamily="34" charset="0"/>
        </a:defRPr>
      </a:lvl4pPr>
      <a:lvl5pPr algn="l" rtl="0" eaLnBrk="0" fontAlgn="base" hangingPunct="0">
        <a:spcBef>
          <a:spcPct val="20000"/>
        </a:spcBef>
        <a:spcAft>
          <a:spcPct val="0"/>
        </a:spcAft>
        <a:buClr>
          <a:srgbClr val="7D1E1E"/>
        </a:buClr>
        <a:buSzPct val="90000"/>
        <a:buFont typeface="Wingdings" panose="05000000000000000000" pitchFamily="2" charset="2"/>
        <a:defRPr sz="2800" b="1">
          <a:solidFill>
            <a:srgbClr val="7D1E1E"/>
          </a:solidFill>
          <a:latin typeface="Verdana" pitchFamily="34" charset="0"/>
        </a:defRPr>
      </a:lvl5pPr>
      <a:lvl6pPr marL="457200" algn="l" rtl="0" fontAlgn="base">
        <a:spcBef>
          <a:spcPct val="20000"/>
        </a:spcBef>
        <a:spcAft>
          <a:spcPct val="0"/>
        </a:spcAft>
        <a:buClr>
          <a:srgbClr val="7D1E1E"/>
        </a:buClr>
        <a:buSzPct val="90000"/>
        <a:buFont typeface="Wingdings" pitchFamily="2" charset="2"/>
        <a:defRPr sz="2800" b="1">
          <a:solidFill>
            <a:srgbClr val="7D1E1E"/>
          </a:solidFill>
          <a:latin typeface="Verdana" pitchFamily="34" charset="0"/>
        </a:defRPr>
      </a:lvl6pPr>
      <a:lvl7pPr marL="914400" algn="l" rtl="0" fontAlgn="base">
        <a:spcBef>
          <a:spcPct val="20000"/>
        </a:spcBef>
        <a:spcAft>
          <a:spcPct val="0"/>
        </a:spcAft>
        <a:buClr>
          <a:srgbClr val="7D1E1E"/>
        </a:buClr>
        <a:buSzPct val="90000"/>
        <a:buFont typeface="Wingdings" pitchFamily="2" charset="2"/>
        <a:defRPr sz="2800" b="1">
          <a:solidFill>
            <a:srgbClr val="7D1E1E"/>
          </a:solidFill>
          <a:latin typeface="Verdana" pitchFamily="34" charset="0"/>
        </a:defRPr>
      </a:lvl7pPr>
      <a:lvl8pPr marL="1371600" algn="l" rtl="0" fontAlgn="base">
        <a:spcBef>
          <a:spcPct val="20000"/>
        </a:spcBef>
        <a:spcAft>
          <a:spcPct val="0"/>
        </a:spcAft>
        <a:buClr>
          <a:srgbClr val="7D1E1E"/>
        </a:buClr>
        <a:buSzPct val="90000"/>
        <a:buFont typeface="Wingdings" pitchFamily="2" charset="2"/>
        <a:defRPr sz="2800" b="1">
          <a:solidFill>
            <a:srgbClr val="7D1E1E"/>
          </a:solidFill>
          <a:latin typeface="Verdana" pitchFamily="34" charset="0"/>
        </a:defRPr>
      </a:lvl8pPr>
      <a:lvl9pPr marL="1828800" algn="l" rtl="0" fontAlgn="base">
        <a:spcBef>
          <a:spcPct val="20000"/>
        </a:spcBef>
        <a:spcAft>
          <a:spcPct val="0"/>
        </a:spcAft>
        <a:buClr>
          <a:srgbClr val="7D1E1E"/>
        </a:buClr>
        <a:buSzPct val="90000"/>
        <a:buFont typeface="Wingdings" pitchFamily="2" charset="2"/>
        <a:defRPr sz="2800" b="1">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SzPct val="90000"/>
        <a:buFont typeface="Wingdings" panose="05000000000000000000" pitchFamily="2" charset="2"/>
        <a:defRPr sz="3600" b="1">
          <a:solidFill>
            <a:srgbClr val="7D1E1E"/>
          </a:solidFill>
          <a:latin typeface="+mn-lt"/>
          <a:ea typeface="+mn-ea"/>
          <a:cs typeface="+mn-cs"/>
        </a:defRPr>
      </a:lvl1pPr>
      <a:lvl2pPr marL="827088" indent="-285750" algn="l" rtl="0" eaLnBrk="0" fontAlgn="base" hangingPunct="0">
        <a:spcBef>
          <a:spcPct val="20000"/>
        </a:spcBef>
        <a:spcAft>
          <a:spcPct val="0"/>
        </a:spcAft>
        <a:buClr>
          <a:srgbClr val="7D1E1E"/>
        </a:buClr>
        <a:buSzPct val="75000"/>
        <a:buFont typeface="Wingdings" panose="05000000000000000000" pitchFamily="2" charset="2"/>
        <a:buChar char="n"/>
        <a:defRPr sz="2600">
          <a:solidFill>
            <a:schemeClr val="tx1"/>
          </a:solidFill>
          <a:latin typeface="Arial" pitchFamily="34" charset="0"/>
        </a:defRPr>
      </a:lvl2pPr>
      <a:lvl3pPr marL="1235075" indent="-228600" algn="l" rtl="0" eaLnBrk="0" fontAlgn="base" hangingPunct="0">
        <a:spcBef>
          <a:spcPct val="20000"/>
        </a:spcBef>
        <a:spcAft>
          <a:spcPct val="0"/>
        </a:spcAft>
        <a:buClr>
          <a:srgbClr val="7D1E1E"/>
        </a:buClr>
        <a:buFont typeface="Wingdings" panose="05000000000000000000" pitchFamily="2" charset="2"/>
        <a:buChar char="n"/>
        <a:defRPr sz="2300">
          <a:solidFill>
            <a:schemeClr val="tx1"/>
          </a:solidFill>
          <a:latin typeface="Arial" pitchFamily="34" charset="0"/>
        </a:defRPr>
      </a:lvl3pPr>
      <a:lvl4pPr marL="1643063"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Arial" pitchFamily="34" charset="0"/>
        </a:defRPr>
      </a:lvl4pPr>
      <a:lvl5pPr marL="20574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Arial" pitchFamily="34" charset="0"/>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Arial" pitchFamily="34" charset="0"/>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Arial" pitchFamily="34" charset="0"/>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Arial" pitchFamily="34" charset="0"/>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Arial" pitchFamily="34" charset="0"/>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1E1"/>
            </a:gs>
            <a:gs pos="100000">
              <a:srgbClr val="E5D5BD"/>
            </a:gs>
          </a:gsLst>
          <a:lin ang="2700000" scaled="1"/>
        </a:gra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FB7C3B8-258A-4056-BA9B-078BC1ACB7F8}"/>
              </a:ext>
            </a:extLst>
          </p:cNvPr>
          <p:cNvSpPr>
            <a:spLocks noChangeArrowheads="1"/>
          </p:cNvSpPr>
          <p:nvPr/>
        </p:nvSpPr>
        <p:spPr bwMode="auto">
          <a:xfrm>
            <a:off x="0" y="-6350"/>
            <a:ext cx="9144000" cy="812800"/>
          </a:xfrm>
          <a:prstGeom prst="rect">
            <a:avLst/>
          </a:prstGeom>
          <a:gradFill rotWithShape="1">
            <a:gsLst>
              <a:gs pos="0">
                <a:srgbClr val="7D1E1E"/>
              </a:gs>
              <a:gs pos="100000">
                <a:srgbClr val="5F1717"/>
              </a:gs>
            </a:gsLst>
            <a:lin ang="189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cs-CZ" altLang="cs-CZ"/>
          </a:p>
        </p:txBody>
      </p:sp>
      <p:sp>
        <p:nvSpPr>
          <p:cNvPr id="2051" name="Rectangle 3">
            <a:extLst>
              <a:ext uri="{FF2B5EF4-FFF2-40B4-BE49-F238E27FC236}">
                <a16:creationId xmlns:a16="http://schemas.microsoft.com/office/drawing/2014/main" id="{05C9623F-47FB-4070-B57B-DFCF3B2567F1}"/>
              </a:ext>
            </a:extLst>
          </p:cNvPr>
          <p:cNvSpPr>
            <a:spLocks noGrp="1" noChangeArrowheads="1"/>
          </p:cNvSpPr>
          <p:nvPr>
            <p:ph type="title"/>
          </p:nvPr>
        </p:nvSpPr>
        <p:spPr bwMode="auto">
          <a:xfrm>
            <a:off x="914400" y="1125538"/>
            <a:ext cx="777240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 předlohy nadpisů.</a:t>
            </a:r>
          </a:p>
        </p:txBody>
      </p:sp>
      <p:sp>
        <p:nvSpPr>
          <p:cNvPr id="2052" name="Rectangle 4">
            <a:extLst>
              <a:ext uri="{FF2B5EF4-FFF2-40B4-BE49-F238E27FC236}">
                <a16:creationId xmlns:a16="http://schemas.microsoft.com/office/drawing/2014/main" id="{20CAAA51-6916-48C1-B998-814C2CED82A3}"/>
              </a:ext>
            </a:extLst>
          </p:cNvPr>
          <p:cNvSpPr>
            <a:spLocks noGrp="1" noChangeArrowheads="1"/>
          </p:cNvSpPr>
          <p:nvPr>
            <p:ph type="body" idx="1"/>
          </p:nvPr>
        </p:nvSpPr>
        <p:spPr bwMode="auto">
          <a:xfrm>
            <a:off x="900113" y="1773238"/>
            <a:ext cx="7772400" cy="435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42341" name="Rectangle 5">
            <a:extLst>
              <a:ext uri="{FF2B5EF4-FFF2-40B4-BE49-F238E27FC236}">
                <a16:creationId xmlns:a16="http://schemas.microsoft.com/office/drawing/2014/main" id="{F0C61C22-4E04-4BE9-BEB4-1046BDE8439B}"/>
              </a:ext>
            </a:extLst>
          </p:cNvPr>
          <p:cNvSpPr>
            <a:spLocks noGrp="1" noChangeArrowheads="1"/>
          </p:cNvSpPr>
          <p:nvPr>
            <p:ph type="ftr" sz="quarter" idx="3"/>
          </p:nvPr>
        </p:nvSpPr>
        <p:spPr bwMode="auto">
          <a:xfrm>
            <a:off x="2706688" y="6442075"/>
            <a:ext cx="50879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000">
                <a:solidFill>
                  <a:srgbClr val="777777"/>
                </a:solidFill>
                <a:latin typeface="+mn-lt"/>
              </a:defRPr>
            </a:lvl1pPr>
          </a:lstStyle>
          <a:p>
            <a:pPr>
              <a:defRPr/>
            </a:pPr>
            <a:endParaRPr lang="cs-CZ" altLang="cs-CZ"/>
          </a:p>
        </p:txBody>
      </p:sp>
      <p:sp>
        <p:nvSpPr>
          <p:cNvPr id="142342" name="Rectangle 6">
            <a:extLst>
              <a:ext uri="{FF2B5EF4-FFF2-40B4-BE49-F238E27FC236}">
                <a16:creationId xmlns:a16="http://schemas.microsoft.com/office/drawing/2014/main" id="{71F064C6-5A04-4E26-B304-CC8C15F689C1}"/>
              </a:ext>
            </a:extLst>
          </p:cNvPr>
          <p:cNvSpPr>
            <a:spLocks noGrp="1" noChangeArrowheads="1"/>
          </p:cNvSpPr>
          <p:nvPr>
            <p:ph type="sldNum" sz="quarter" idx="4"/>
          </p:nvPr>
        </p:nvSpPr>
        <p:spPr bwMode="auto">
          <a:xfrm>
            <a:off x="8023225" y="6442075"/>
            <a:ext cx="663575"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1000" b="1">
                <a:solidFill>
                  <a:srgbClr val="7D1E1E"/>
                </a:solidFill>
                <a:latin typeface="Verdana" panose="020B0604030504040204" pitchFamily="34" charset="0"/>
              </a:defRPr>
            </a:lvl1pPr>
          </a:lstStyle>
          <a:p>
            <a:fld id="{8EA2779E-FEE5-4AD9-84FF-1F8485C04122}" type="slidenum">
              <a:rPr lang="cs-CZ" altLang="cs-CZ"/>
              <a:pPr/>
              <a:t>‹#›</a:t>
            </a:fld>
            <a:endParaRPr lang="cs-CZ" altLang="cs-CZ"/>
          </a:p>
        </p:txBody>
      </p:sp>
      <p:sp>
        <p:nvSpPr>
          <p:cNvPr id="2055" name="Text Box 7">
            <a:extLst>
              <a:ext uri="{FF2B5EF4-FFF2-40B4-BE49-F238E27FC236}">
                <a16:creationId xmlns:a16="http://schemas.microsoft.com/office/drawing/2014/main" id="{D0D77548-754C-4DED-8EDC-5BD71678AE0B}"/>
              </a:ext>
            </a:extLst>
          </p:cNvPr>
          <p:cNvSpPr txBox="1">
            <a:spLocks noChangeArrowheads="1"/>
          </p:cNvSpPr>
          <p:nvPr/>
        </p:nvSpPr>
        <p:spPr bwMode="auto">
          <a:xfrm>
            <a:off x="6548438" y="463550"/>
            <a:ext cx="2160587"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defRPr/>
            </a:pPr>
            <a:r>
              <a:rPr lang="cs-CZ" altLang="cs-CZ" sz="1100" b="1">
                <a:solidFill>
                  <a:srgbClr val="FFFFFF"/>
                </a:solidFill>
                <a:latin typeface="Verdana" pitchFamily="34" charset="0"/>
              </a:rPr>
              <a:t>www.econ.muni.cz</a:t>
            </a:r>
          </a:p>
        </p:txBody>
      </p:sp>
      <p:pic>
        <p:nvPicPr>
          <p:cNvPr id="2056" name="Picture 8" descr="pruh+znak_ESF_13_gray4+bily_RGB">
            <a:extLst>
              <a:ext uri="{FF2B5EF4-FFF2-40B4-BE49-F238E27FC236}">
                <a16:creationId xmlns:a16="http://schemas.microsoft.com/office/drawing/2014/main" id="{C9E3CB60-D126-4FC9-9AB0-4013114DB1A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32014" b="60695"/>
          <a:stretch>
            <a:fillRect/>
          </a:stretch>
        </p:blipFill>
        <p:spPr bwMode="auto">
          <a:xfrm>
            <a:off x="417513" y="25400"/>
            <a:ext cx="2339975"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descr="pruh+znak_ESF_13_gray4+bily_RGB">
            <a:extLst>
              <a:ext uri="{FF2B5EF4-FFF2-40B4-BE49-F238E27FC236}">
                <a16:creationId xmlns:a16="http://schemas.microsoft.com/office/drawing/2014/main" id="{EB31C4EF-ABE3-45B1-82DB-B2CE2E29CEC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t="63434" b="33293"/>
          <a:stretch>
            <a:fillRect/>
          </a:stretch>
        </p:blipFill>
        <p:spPr bwMode="auto">
          <a:xfrm>
            <a:off x="417513" y="6410325"/>
            <a:ext cx="233997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text_zahlavi">
            <a:extLst>
              <a:ext uri="{FF2B5EF4-FFF2-40B4-BE49-F238E27FC236}">
                <a16:creationId xmlns:a16="http://schemas.microsoft.com/office/drawing/2014/main" id="{A451684A-579A-44F5-AA6C-C528A1AA816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705100" y="222250"/>
            <a:ext cx="4322763"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6"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Lst>
  <p:txStyles>
    <p:titleStyle>
      <a:lvl1pPr algn="l" rtl="0" eaLnBrk="0" fontAlgn="base" hangingPunct="0">
        <a:spcBef>
          <a:spcPct val="0"/>
        </a:spcBef>
        <a:spcAft>
          <a:spcPct val="0"/>
        </a:spcAft>
        <a:defRPr sz="2400">
          <a:solidFill>
            <a:srgbClr val="7D1E1E"/>
          </a:solidFill>
          <a:latin typeface="+mj-lt"/>
          <a:ea typeface="+mj-ea"/>
          <a:cs typeface="+mj-cs"/>
        </a:defRPr>
      </a:lvl1pPr>
      <a:lvl2pPr algn="l" rtl="0" eaLnBrk="0" fontAlgn="base" hangingPunct="0">
        <a:spcBef>
          <a:spcPct val="0"/>
        </a:spcBef>
        <a:spcAft>
          <a:spcPct val="0"/>
        </a:spcAft>
        <a:defRPr sz="2400">
          <a:solidFill>
            <a:srgbClr val="7D1E1E"/>
          </a:solidFill>
          <a:latin typeface="Verdana" pitchFamily="34" charset="0"/>
        </a:defRPr>
      </a:lvl2pPr>
      <a:lvl3pPr algn="l" rtl="0" eaLnBrk="0" fontAlgn="base" hangingPunct="0">
        <a:spcBef>
          <a:spcPct val="0"/>
        </a:spcBef>
        <a:spcAft>
          <a:spcPct val="0"/>
        </a:spcAft>
        <a:defRPr sz="2400">
          <a:solidFill>
            <a:srgbClr val="7D1E1E"/>
          </a:solidFill>
          <a:latin typeface="Verdana" pitchFamily="34" charset="0"/>
        </a:defRPr>
      </a:lvl3pPr>
      <a:lvl4pPr algn="l" rtl="0" eaLnBrk="0" fontAlgn="base" hangingPunct="0">
        <a:spcBef>
          <a:spcPct val="0"/>
        </a:spcBef>
        <a:spcAft>
          <a:spcPct val="0"/>
        </a:spcAft>
        <a:defRPr sz="2400">
          <a:solidFill>
            <a:srgbClr val="7D1E1E"/>
          </a:solidFill>
          <a:latin typeface="Verdana" pitchFamily="34" charset="0"/>
        </a:defRPr>
      </a:lvl4pPr>
      <a:lvl5pPr algn="l" rtl="0" eaLnBrk="0" fontAlgn="base" hangingPunct="0">
        <a:spcBef>
          <a:spcPct val="0"/>
        </a:spcBef>
        <a:spcAft>
          <a:spcPct val="0"/>
        </a:spcAft>
        <a:defRPr sz="2400">
          <a:solidFill>
            <a:srgbClr val="7D1E1E"/>
          </a:solidFill>
          <a:latin typeface="Verdana" pitchFamily="34" charset="0"/>
        </a:defRPr>
      </a:lvl5pPr>
      <a:lvl6pPr marL="457200" algn="l" rtl="0" fontAlgn="base">
        <a:spcBef>
          <a:spcPct val="0"/>
        </a:spcBef>
        <a:spcAft>
          <a:spcPct val="0"/>
        </a:spcAft>
        <a:defRPr sz="2400">
          <a:solidFill>
            <a:srgbClr val="7D1E1E"/>
          </a:solidFill>
          <a:latin typeface="Verdana" pitchFamily="34" charset="0"/>
        </a:defRPr>
      </a:lvl6pPr>
      <a:lvl7pPr marL="914400" algn="l" rtl="0" fontAlgn="base">
        <a:spcBef>
          <a:spcPct val="0"/>
        </a:spcBef>
        <a:spcAft>
          <a:spcPct val="0"/>
        </a:spcAft>
        <a:defRPr sz="2400">
          <a:solidFill>
            <a:srgbClr val="7D1E1E"/>
          </a:solidFill>
          <a:latin typeface="Verdana" pitchFamily="34" charset="0"/>
        </a:defRPr>
      </a:lvl7pPr>
      <a:lvl8pPr marL="1371600" algn="l" rtl="0" fontAlgn="base">
        <a:spcBef>
          <a:spcPct val="0"/>
        </a:spcBef>
        <a:spcAft>
          <a:spcPct val="0"/>
        </a:spcAft>
        <a:defRPr sz="2400">
          <a:solidFill>
            <a:srgbClr val="7D1E1E"/>
          </a:solidFill>
          <a:latin typeface="Verdana" pitchFamily="34" charset="0"/>
        </a:defRPr>
      </a:lvl8pPr>
      <a:lvl9pPr marL="1828800" algn="l" rtl="0" fontAlgn="base">
        <a:spcBef>
          <a:spcPct val="0"/>
        </a:spcBef>
        <a:spcAft>
          <a:spcPct val="0"/>
        </a:spcAft>
        <a:defRPr sz="2400">
          <a:solidFill>
            <a:srgbClr val="7D1E1E"/>
          </a:solidFill>
          <a:latin typeface="Verdana" pitchFamily="34" charset="0"/>
        </a:defRPr>
      </a:lvl9pPr>
    </p:titleStyle>
    <p:bodyStyle>
      <a:lvl1pPr marL="342900" indent="-342900" algn="l" rtl="0" eaLnBrk="0" fontAlgn="base" hangingPunct="0">
        <a:spcBef>
          <a:spcPct val="20000"/>
        </a:spcBef>
        <a:spcAft>
          <a:spcPct val="0"/>
        </a:spcAft>
        <a:buClr>
          <a:srgbClr val="7D1E1E"/>
        </a:buClr>
        <a:buFont typeface="Wingdings" panose="05000000000000000000"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7D1E1E"/>
        </a:buClr>
        <a:buFont typeface="Wingdings" panose="05000000000000000000"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7D1E1E"/>
        </a:buClr>
        <a:buFont typeface="Wingdings" panose="05000000000000000000"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rgbClr val="7D1E1E"/>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7D1E1E"/>
        </a:buClr>
        <a:buFont typeface="Wingdings" pitchFamily="2" charset="2"/>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A737EADB-7C17-4D76-93DB-B54C52A56C7A}"/>
              </a:ext>
            </a:extLst>
          </p:cNvPr>
          <p:cNvGrpSpPr>
            <a:grpSpLocks/>
          </p:cNvGrpSpPr>
          <p:nvPr/>
        </p:nvGrpSpPr>
        <p:grpSpPr bwMode="auto">
          <a:xfrm>
            <a:off x="0" y="0"/>
            <a:ext cx="9144000" cy="6856413"/>
            <a:chOff x="0" y="0"/>
            <a:chExt cx="5760" cy="4319"/>
          </a:xfrm>
        </p:grpSpPr>
        <p:sp>
          <p:nvSpPr>
            <p:cNvPr id="219139" name="Freeform 3">
              <a:extLst>
                <a:ext uri="{FF2B5EF4-FFF2-40B4-BE49-F238E27FC236}">
                  <a16:creationId xmlns:a16="http://schemas.microsoft.com/office/drawing/2014/main" id="{8516C83E-E0C5-403D-AF46-81AAC934210E}"/>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40" name="Freeform 4">
              <a:extLst>
                <a:ext uri="{FF2B5EF4-FFF2-40B4-BE49-F238E27FC236}">
                  <a16:creationId xmlns:a16="http://schemas.microsoft.com/office/drawing/2014/main" id="{896BA4C0-7AEF-41BD-B88E-30D376EB10CB}"/>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41" name="Freeform 5">
              <a:extLst>
                <a:ext uri="{FF2B5EF4-FFF2-40B4-BE49-F238E27FC236}">
                  <a16:creationId xmlns:a16="http://schemas.microsoft.com/office/drawing/2014/main" id="{C1B95387-BA9F-4BCD-B2FA-A628B3C96C53}"/>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83" name="Freeform 6">
              <a:extLst>
                <a:ext uri="{FF2B5EF4-FFF2-40B4-BE49-F238E27FC236}">
                  <a16:creationId xmlns:a16="http://schemas.microsoft.com/office/drawing/2014/main" id="{5A2581E3-CE13-4C37-87EC-C3A8072041C4}"/>
                </a:ext>
              </a:extLst>
            </p:cNvPr>
            <p:cNvSpPr>
              <a:spLocks/>
            </p:cNvSpPr>
            <p:nvPr/>
          </p:nvSpPr>
          <p:spPr bwMode="hidden">
            <a:xfrm>
              <a:off x="4038" y="3577"/>
              <a:ext cx="1720" cy="65"/>
            </a:xfrm>
            <a:custGeom>
              <a:avLst/>
              <a:gdLst>
                <a:gd name="T0" fmla="*/ 1710 w 1722"/>
                <a:gd name="T1" fmla="*/ 60 h 66"/>
                <a:gd name="T2" fmla="*/ 1710 w 1722"/>
                <a:gd name="T3" fmla="*/ 54 h 66"/>
                <a:gd name="T4" fmla="*/ 0 w 1722"/>
                <a:gd name="T5" fmla="*/ 0 h 66"/>
                <a:gd name="T6" fmla="*/ 0 w 1722"/>
                <a:gd name="T7" fmla="*/ 42 h 66"/>
                <a:gd name="T8" fmla="*/ 1710 w 1722"/>
                <a:gd name="T9" fmla="*/ 60 h 66"/>
                <a:gd name="T10" fmla="*/ 1710 w 1722"/>
                <a:gd name="T11" fmla="*/ 60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43" name="Freeform 7">
              <a:extLst>
                <a:ext uri="{FF2B5EF4-FFF2-40B4-BE49-F238E27FC236}">
                  <a16:creationId xmlns:a16="http://schemas.microsoft.com/office/drawing/2014/main" id="{74D0C765-4472-4609-B579-D9CABD1D6B67}"/>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3085" name="Freeform 8">
              <a:extLst>
                <a:ext uri="{FF2B5EF4-FFF2-40B4-BE49-F238E27FC236}">
                  <a16:creationId xmlns:a16="http://schemas.microsoft.com/office/drawing/2014/main" id="{ED08A05A-3BD0-4E43-9C1D-3D826F9D7A56}"/>
                </a:ext>
              </a:extLst>
            </p:cNvPr>
            <p:cNvSpPr>
              <a:spLocks/>
            </p:cNvSpPr>
            <p:nvPr/>
          </p:nvSpPr>
          <p:spPr bwMode="hidden">
            <a:xfrm>
              <a:off x="4784" y="3702"/>
              <a:ext cx="974" cy="101"/>
            </a:xfrm>
            <a:custGeom>
              <a:avLst/>
              <a:gdLst>
                <a:gd name="T0" fmla="*/ 969 w 975"/>
                <a:gd name="T1" fmla="*/ 48 h 101"/>
                <a:gd name="T2" fmla="*/ 969 w 975"/>
                <a:gd name="T3" fmla="*/ 0 h 101"/>
                <a:gd name="T4" fmla="*/ 0 w 975"/>
                <a:gd name="T5" fmla="*/ 24 h 101"/>
                <a:gd name="T6" fmla="*/ 0 w 975"/>
                <a:gd name="T7" fmla="*/ 101 h 101"/>
                <a:gd name="T8" fmla="*/ 969 w 975"/>
                <a:gd name="T9" fmla="*/ 48 h 101"/>
                <a:gd name="T10" fmla="*/ 969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086" name="Freeform 9">
              <a:extLst>
                <a:ext uri="{FF2B5EF4-FFF2-40B4-BE49-F238E27FC236}">
                  <a16:creationId xmlns:a16="http://schemas.microsoft.com/office/drawing/2014/main" id="{99CD1406-0CEE-4BC9-A7B3-AFF8F29429E7}"/>
                </a:ext>
              </a:extLst>
            </p:cNvPr>
            <p:cNvSpPr>
              <a:spLocks/>
            </p:cNvSpPr>
            <p:nvPr/>
          </p:nvSpPr>
          <p:spPr bwMode="hidden">
            <a:xfrm>
              <a:off x="3619" y="3815"/>
              <a:ext cx="2139" cy="198"/>
            </a:xfrm>
            <a:custGeom>
              <a:avLst/>
              <a:gdLst>
                <a:gd name="T0" fmla="*/ 2129 w 2141"/>
                <a:gd name="T1" fmla="*/ 0 h 198"/>
                <a:gd name="T2" fmla="*/ 0 w 2141"/>
                <a:gd name="T3" fmla="*/ 156 h 198"/>
                <a:gd name="T4" fmla="*/ 0 w 2141"/>
                <a:gd name="T5" fmla="*/ 198 h 198"/>
                <a:gd name="T6" fmla="*/ 2129 w 2141"/>
                <a:gd name="T7" fmla="*/ 0 h 198"/>
                <a:gd name="T8" fmla="*/ 212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46" name="Freeform 10">
              <a:extLst>
                <a:ext uri="{FF2B5EF4-FFF2-40B4-BE49-F238E27FC236}">
                  <a16:creationId xmlns:a16="http://schemas.microsoft.com/office/drawing/2014/main" id="{127930AD-9B3E-4578-84C2-CCE5B5571D8A}"/>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88" name="Freeform 11">
              <a:extLst>
                <a:ext uri="{FF2B5EF4-FFF2-40B4-BE49-F238E27FC236}">
                  <a16:creationId xmlns:a16="http://schemas.microsoft.com/office/drawing/2014/main" id="{639FDDBC-97F4-4BDE-B52E-27F59C1E0F9F}"/>
                </a:ext>
              </a:extLst>
            </p:cNvPr>
            <p:cNvSpPr>
              <a:spLocks/>
            </p:cNvSpPr>
            <p:nvPr/>
          </p:nvSpPr>
          <p:spPr bwMode="hidden">
            <a:xfrm>
              <a:off x="2097" y="4043"/>
              <a:ext cx="2514" cy="276"/>
            </a:xfrm>
            <a:custGeom>
              <a:avLst/>
              <a:gdLst>
                <a:gd name="T0" fmla="*/ 2164 w 2517"/>
                <a:gd name="T1" fmla="*/ 276 h 276"/>
                <a:gd name="T2" fmla="*/ 2499 w 2517"/>
                <a:gd name="T3" fmla="*/ 204 h 276"/>
                <a:gd name="T4" fmla="*/ 2242 w 2517"/>
                <a:gd name="T5" fmla="*/ 0 h 276"/>
                <a:gd name="T6" fmla="*/ 0 w 2517"/>
                <a:gd name="T7" fmla="*/ 276 h 276"/>
                <a:gd name="T8" fmla="*/ 2164 w 2517"/>
                <a:gd name="T9" fmla="*/ 276 h 276"/>
                <a:gd name="T10" fmla="*/ 2164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48" name="Freeform 12">
              <a:extLst>
                <a:ext uri="{FF2B5EF4-FFF2-40B4-BE49-F238E27FC236}">
                  <a16:creationId xmlns:a16="http://schemas.microsoft.com/office/drawing/2014/main" id="{83FFD2F4-3DC4-404D-88F6-3F8AF0C9ED63}"/>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90" name="Freeform 13">
              <a:extLst>
                <a:ext uri="{FF2B5EF4-FFF2-40B4-BE49-F238E27FC236}">
                  <a16:creationId xmlns:a16="http://schemas.microsoft.com/office/drawing/2014/main" id="{C1A0EEBC-5EC6-4835-91E4-DF2ACF7839F7}"/>
                </a:ext>
              </a:extLst>
            </p:cNvPr>
            <p:cNvSpPr>
              <a:spLocks/>
            </p:cNvSpPr>
            <p:nvPr/>
          </p:nvSpPr>
          <p:spPr bwMode="hidden">
            <a:xfrm>
              <a:off x="5030" y="3151"/>
              <a:ext cx="728" cy="240"/>
            </a:xfrm>
            <a:custGeom>
              <a:avLst/>
              <a:gdLst>
                <a:gd name="T0" fmla="*/ 723 w 729"/>
                <a:gd name="T1" fmla="*/ 240 h 240"/>
                <a:gd name="T2" fmla="*/ 0 w 729"/>
                <a:gd name="T3" fmla="*/ 0 h 240"/>
                <a:gd name="T4" fmla="*/ 0 w 729"/>
                <a:gd name="T5" fmla="*/ 6 h 240"/>
                <a:gd name="T6" fmla="*/ 723 w 729"/>
                <a:gd name="T7" fmla="*/ 240 h 240"/>
                <a:gd name="T8" fmla="*/ 723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50" name="Freeform 14">
              <a:extLst>
                <a:ext uri="{FF2B5EF4-FFF2-40B4-BE49-F238E27FC236}">
                  <a16:creationId xmlns:a16="http://schemas.microsoft.com/office/drawing/2014/main" id="{86EBDC81-9F71-4ADA-840E-82A3E5520550}"/>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92" name="Freeform 15">
              <a:extLst>
                <a:ext uri="{FF2B5EF4-FFF2-40B4-BE49-F238E27FC236}">
                  <a16:creationId xmlns:a16="http://schemas.microsoft.com/office/drawing/2014/main" id="{ADB69FBE-C0E0-4E86-949A-D73CC2EA1515}"/>
                </a:ext>
              </a:extLst>
            </p:cNvPr>
            <p:cNvSpPr>
              <a:spLocks/>
            </p:cNvSpPr>
            <p:nvPr/>
          </p:nvSpPr>
          <p:spPr bwMode="hidden">
            <a:xfrm>
              <a:off x="5030" y="3049"/>
              <a:ext cx="728" cy="318"/>
            </a:xfrm>
            <a:custGeom>
              <a:avLst/>
              <a:gdLst>
                <a:gd name="T0" fmla="*/ 723 w 729"/>
                <a:gd name="T1" fmla="*/ 318 h 318"/>
                <a:gd name="T2" fmla="*/ 723 w 729"/>
                <a:gd name="T3" fmla="*/ 312 h 318"/>
                <a:gd name="T4" fmla="*/ 0 w 729"/>
                <a:gd name="T5" fmla="*/ 0 h 318"/>
                <a:gd name="T6" fmla="*/ 0 w 729"/>
                <a:gd name="T7" fmla="*/ 54 h 318"/>
                <a:gd name="T8" fmla="*/ 723 w 729"/>
                <a:gd name="T9" fmla="*/ 318 h 318"/>
                <a:gd name="T10" fmla="*/ 723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52" name="Freeform 16">
              <a:extLst>
                <a:ext uri="{FF2B5EF4-FFF2-40B4-BE49-F238E27FC236}">
                  <a16:creationId xmlns:a16="http://schemas.microsoft.com/office/drawing/2014/main" id="{2F00E3FE-94DB-4D0B-8B0E-5342D77A5B0C}"/>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53" name="Freeform 17">
              <a:extLst>
                <a:ext uri="{FF2B5EF4-FFF2-40B4-BE49-F238E27FC236}">
                  <a16:creationId xmlns:a16="http://schemas.microsoft.com/office/drawing/2014/main" id="{84900383-9AFB-4D90-9BF7-83A0E978C537}"/>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54" name="Freeform 18">
              <a:extLst>
                <a:ext uri="{FF2B5EF4-FFF2-40B4-BE49-F238E27FC236}">
                  <a16:creationId xmlns:a16="http://schemas.microsoft.com/office/drawing/2014/main" id="{5F05E911-112A-4603-B858-1E41E80FD7F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96" name="Freeform 19">
              <a:extLst>
                <a:ext uri="{FF2B5EF4-FFF2-40B4-BE49-F238E27FC236}">
                  <a16:creationId xmlns:a16="http://schemas.microsoft.com/office/drawing/2014/main" id="{31395FE9-0A7E-43EC-8027-EA3A32FE8E8F}"/>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56" name="Freeform 20">
              <a:extLst>
                <a:ext uri="{FF2B5EF4-FFF2-40B4-BE49-F238E27FC236}">
                  <a16:creationId xmlns:a16="http://schemas.microsoft.com/office/drawing/2014/main" id="{D0D10C5C-9F80-4687-BFA8-F1DAED9FB414}"/>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98" name="Freeform 21">
              <a:extLst>
                <a:ext uri="{FF2B5EF4-FFF2-40B4-BE49-F238E27FC236}">
                  <a16:creationId xmlns:a16="http://schemas.microsoft.com/office/drawing/2014/main" id="{54061267-43F4-415A-A45E-D31520E2E963}"/>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58" name="Freeform 22">
              <a:extLst>
                <a:ext uri="{FF2B5EF4-FFF2-40B4-BE49-F238E27FC236}">
                  <a16:creationId xmlns:a16="http://schemas.microsoft.com/office/drawing/2014/main" id="{3E828C2D-584F-4EFF-B588-B72DDEE3AE7B}"/>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59" name="Freeform 23">
              <a:extLst>
                <a:ext uri="{FF2B5EF4-FFF2-40B4-BE49-F238E27FC236}">
                  <a16:creationId xmlns:a16="http://schemas.microsoft.com/office/drawing/2014/main" id="{2193617E-8449-4D32-9945-3FEF6DB4E108}"/>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219160" name="Freeform 24">
              <a:extLst>
                <a:ext uri="{FF2B5EF4-FFF2-40B4-BE49-F238E27FC236}">
                  <a16:creationId xmlns:a16="http://schemas.microsoft.com/office/drawing/2014/main" id="{3870ED10-184E-4CE8-91D7-AC015C33ACE2}"/>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102" name="Freeform 25">
              <a:extLst>
                <a:ext uri="{FF2B5EF4-FFF2-40B4-BE49-F238E27FC236}">
                  <a16:creationId xmlns:a16="http://schemas.microsoft.com/office/drawing/2014/main" id="{901B287B-C85F-4C48-A52A-5522F50699A7}"/>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62" name="Freeform 26">
              <a:extLst>
                <a:ext uri="{FF2B5EF4-FFF2-40B4-BE49-F238E27FC236}">
                  <a16:creationId xmlns:a16="http://schemas.microsoft.com/office/drawing/2014/main" id="{6EDFD50B-08D2-427F-B447-D41FFB0CAB97}"/>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63" name="Freeform 27">
              <a:extLst>
                <a:ext uri="{FF2B5EF4-FFF2-40B4-BE49-F238E27FC236}">
                  <a16:creationId xmlns:a16="http://schemas.microsoft.com/office/drawing/2014/main" id="{89770E9E-15B3-4664-8E88-E3F0652104E1}"/>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105" name="Freeform 28">
              <a:extLst>
                <a:ext uri="{FF2B5EF4-FFF2-40B4-BE49-F238E27FC236}">
                  <a16:creationId xmlns:a16="http://schemas.microsoft.com/office/drawing/2014/main" id="{022C2638-8F55-4B47-B7FF-08D935AD7CEB}"/>
                </a:ext>
              </a:extLst>
            </p:cNvPr>
            <p:cNvSpPr>
              <a:spLocks/>
            </p:cNvSpPr>
            <p:nvPr/>
          </p:nvSpPr>
          <p:spPr bwMode="hidden">
            <a:xfrm>
              <a:off x="5698" y="653"/>
              <a:ext cx="60" cy="311"/>
            </a:xfrm>
            <a:custGeom>
              <a:avLst/>
              <a:gdLst>
                <a:gd name="T0" fmla="*/ 0 w 60"/>
                <a:gd name="T1" fmla="*/ 144 h 312"/>
                <a:gd name="T2" fmla="*/ 60 w 60"/>
                <a:gd name="T3" fmla="*/ 306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65" name="Freeform 29">
              <a:extLst>
                <a:ext uri="{FF2B5EF4-FFF2-40B4-BE49-F238E27FC236}">
                  <a16:creationId xmlns:a16="http://schemas.microsoft.com/office/drawing/2014/main" id="{2080D9B2-F429-49C5-A5D4-B943A3F9864B}"/>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107" name="Freeform 30">
              <a:extLst>
                <a:ext uri="{FF2B5EF4-FFF2-40B4-BE49-F238E27FC236}">
                  <a16:creationId xmlns:a16="http://schemas.microsoft.com/office/drawing/2014/main" id="{1582AF99-8B11-4D45-B4BB-3FDB6C589952}"/>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19167" name="Freeform 31">
              <a:extLst>
                <a:ext uri="{FF2B5EF4-FFF2-40B4-BE49-F238E27FC236}">
                  <a16:creationId xmlns:a16="http://schemas.microsoft.com/office/drawing/2014/main" id="{BFF7E912-7A79-4513-9638-63CC66400D7C}"/>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68" name="Freeform 32">
              <a:extLst>
                <a:ext uri="{FF2B5EF4-FFF2-40B4-BE49-F238E27FC236}">
                  <a16:creationId xmlns:a16="http://schemas.microsoft.com/office/drawing/2014/main" id="{D9A0D888-9E4F-49CD-9FCA-80C163057664}"/>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69" name="Freeform 33">
              <a:extLst>
                <a:ext uri="{FF2B5EF4-FFF2-40B4-BE49-F238E27FC236}">
                  <a16:creationId xmlns:a16="http://schemas.microsoft.com/office/drawing/2014/main" id="{47DDFF43-176B-4DB4-AA79-30F7992F41C8}"/>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0" name="Freeform 34">
              <a:extLst>
                <a:ext uri="{FF2B5EF4-FFF2-40B4-BE49-F238E27FC236}">
                  <a16:creationId xmlns:a16="http://schemas.microsoft.com/office/drawing/2014/main" id="{16EA1937-12C1-41A7-92C0-E867842F6ED9}"/>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1" name="Freeform 35">
              <a:extLst>
                <a:ext uri="{FF2B5EF4-FFF2-40B4-BE49-F238E27FC236}">
                  <a16:creationId xmlns:a16="http://schemas.microsoft.com/office/drawing/2014/main" id="{9E1AD481-3C47-4ED2-95FA-2F16C5FD09E7}"/>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2" name="Freeform 36">
              <a:extLst>
                <a:ext uri="{FF2B5EF4-FFF2-40B4-BE49-F238E27FC236}">
                  <a16:creationId xmlns:a16="http://schemas.microsoft.com/office/drawing/2014/main" id="{8C86C905-1BDD-4344-89F4-719942FED57B}"/>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3" name="Freeform 37">
              <a:extLst>
                <a:ext uri="{FF2B5EF4-FFF2-40B4-BE49-F238E27FC236}">
                  <a16:creationId xmlns:a16="http://schemas.microsoft.com/office/drawing/2014/main" id="{49154B70-E29F-4932-991A-6CB8E2CF9041}"/>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4" name="Freeform 38">
              <a:extLst>
                <a:ext uri="{FF2B5EF4-FFF2-40B4-BE49-F238E27FC236}">
                  <a16:creationId xmlns:a16="http://schemas.microsoft.com/office/drawing/2014/main" id="{DF5D65DF-828E-4DD7-B40D-FEDB5CCE81C9}"/>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nvGrpSpPr>
            <p:cNvPr id="3116" name="Group 39">
              <a:extLst>
                <a:ext uri="{FF2B5EF4-FFF2-40B4-BE49-F238E27FC236}">
                  <a16:creationId xmlns:a16="http://schemas.microsoft.com/office/drawing/2014/main" id="{07130EB5-2BAD-4D9B-AA75-3523F764AB98}"/>
                </a:ext>
              </a:extLst>
            </p:cNvPr>
            <p:cNvGrpSpPr>
              <a:grpSpLocks/>
            </p:cNvGrpSpPr>
            <p:nvPr userDrawn="1"/>
          </p:nvGrpSpPr>
          <p:grpSpPr bwMode="auto">
            <a:xfrm>
              <a:off x="0" y="1632"/>
              <a:ext cx="5758" cy="1858"/>
              <a:chOff x="0" y="1632"/>
              <a:chExt cx="5758" cy="1858"/>
            </a:xfrm>
          </p:grpSpPr>
          <p:sp>
            <p:nvSpPr>
              <p:cNvPr id="219176" name="Freeform 40">
                <a:extLst>
                  <a:ext uri="{FF2B5EF4-FFF2-40B4-BE49-F238E27FC236}">
                    <a16:creationId xmlns:a16="http://schemas.microsoft.com/office/drawing/2014/main" id="{7BE30686-BDE9-4F63-A943-B0A923B38F34}"/>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9177" name="Freeform 41">
                <a:extLst>
                  <a:ext uri="{FF2B5EF4-FFF2-40B4-BE49-F238E27FC236}">
                    <a16:creationId xmlns:a16="http://schemas.microsoft.com/office/drawing/2014/main" id="{05AA43F1-774C-4A6C-8F6F-BDE318147BAB}"/>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grpSp>
      <p:sp>
        <p:nvSpPr>
          <p:cNvPr id="219178" name="Rectangle 42">
            <a:extLst>
              <a:ext uri="{FF2B5EF4-FFF2-40B4-BE49-F238E27FC236}">
                <a16:creationId xmlns:a16="http://schemas.microsoft.com/office/drawing/2014/main" id="{2B7A665A-DCD9-44F1-A63A-614110DCB13B}"/>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219179" name="Rectangle 43">
            <a:extLst>
              <a:ext uri="{FF2B5EF4-FFF2-40B4-BE49-F238E27FC236}">
                <a16:creationId xmlns:a16="http://schemas.microsoft.com/office/drawing/2014/main" id="{1CAD22D8-053F-4264-9C4A-DE722822A3D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19180" name="Rectangle 44">
            <a:extLst>
              <a:ext uri="{FF2B5EF4-FFF2-40B4-BE49-F238E27FC236}">
                <a16:creationId xmlns:a16="http://schemas.microsoft.com/office/drawing/2014/main" id="{1336ED68-4C5F-4E68-AA85-95BE305D7B60}"/>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cs-CZ" altLang="cs-CZ"/>
          </a:p>
        </p:txBody>
      </p:sp>
      <p:sp>
        <p:nvSpPr>
          <p:cNvPr id="219181" name="Rectangle 45">
            <a:extLst>
              <a:ext uri="{FF2B5EF4-FFF2-40B4-BE49-F238E27FC236}">
                <a16:creationId xmlns:a16="http://schemas.microsoft.com/office/drawing/2014/main" id="{664097CD-2095-4797-80C9-EEB34824031F}"/>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cs-CZ" altLang="cs-CZ"/>
          </a:p>
        </p:txBody>
      </p:sp>
      <p:sp>
        <p:nvSpPr>
          <p:cNvPr id="219182" name="Rectangle 46">
            <a:extLst>
              <a:ext uri="{FF2B5EF4-FFF2-40B4-BE49-F238E27FC236}">
                <a16:creationId xmlns:a16="http://schemas.microsoft.com/office/drawing/2014/main" id="{D299B512-35A2-44DD-B740-68F3D7DA200F}"/>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54166877-8FFE-4135-8D6B-997B75EDA867}" type="slidenum">
              <a:rPr lang="cs-CZ" altLang="cs-CZ"/>
              <a:pPr/>
              <a:t>‹#›</a:t>
            </a:fld>
            <a:endParaRPr lang="cs-CZ" altLang="cs-CZ"/>
          </a:p>
        </p:txBody>
      </p:sp>
    </p:spTree>
  </p:cSld>
  <p:clrMap bg1="dk2" tx1="lt1" bg2="dk1" tx2="lt2" accent1="accent1" accent2="accent2" accent3="accent3" accent4="accent4" accent5="accent5" accent6="accent6" hlink="hlink" folHlink="folHlink"/>
  <p:sldLayoutIdLst>
    <p:sldLayoutId id="2147483947"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90000"/>
        <a:buFont typeface="Wingdings" panose="05000000000000000000" pitchFamily="2" charset="2"/>
        <a:buBlip>
          <a:blip r:embed="rId16"/>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anose="05000000000000000000" pitchFamily="2" charset="2"/>
        <a:buBlip>
          <a:blip r:embed="rId17"/>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anose="05000000000000000000" pitchFamily="2" charset="2"/>
        <a:buBlip>
          <a:blip r:embed="rId18"/>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8"/>
        </a:buBlip>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34.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7.xml"/><Relationship Id="rId7" Type="http://schemas.openxmlformats.org/officeDocument/2006/relationships/oleObject" Target="../embeddings/oleObject3.bin"/><Relationship Id="rId2" Type="http://schemas.openxmlformats.org/officeDocument/2006/relationships/slideLayout" Target="../slideLayouts/slideLayout35.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9.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7.emf"/><Relationship Id="rId10" Type="http://schemas.openxmlformats.org/officeDocument/2006/relationships/image" Target="../media/image6.png"/><Relationship Id="rId4" Type="http://schemas.openxmlformats.org/officeDocument/2006/relationships/oleObject" Target="../embeddings/oleObject4.bin"/><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hyperlink" Target="http://www.ccss.jhu.edu/index.php?section=content&amp;view=9&#8834;=3&amp;tri=8"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1.xml"/><Relationship Id="rId7" Type="http://schemas.openxmlformats.org/officeDocument/2006/relationships/oleObject" Target="../embeddings/oleObject6.bin"/><Relationship Id="rId2" Type="http://schemas.openxmlformats.org/officeDocument/2006/relationships/slideLayout" Target="../slideLayouts/slideLayout36.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4.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20.emf"/><Relationship Id="rId10" Type="http://schemas.openxmlformats.org/officeDocument/2006/relationships/image" Target="../media/image6.png"/><Relationship Id="rId4" Type="http://schemas.openxmlformats.org/officeDocument/2006/relationships/oleObject" Target="../embeddings/oleObject7.bin"/><Relationship Id="rId9" Type="http://schemas.openxmlformats.org/officeDocument/2006/relationships/image" Target="../media/image5.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5.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21.emf"/><Relationship Id="rId10" Type="http://schemas.openxmlformats.org/officeDocument/2006/relationships/image" Target="../media/image6.png"/><Relationship Id="rId4" Type="http://schemas.openxmlformats.org/officeDocument/2006/relationships/oleObject" Target="../embeddings/oleObject9.bin"/><Relationship Id="rId9"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6.xml"/><Relationship Id="rId7" Type="http://schemas.openxmlformats.org/officeDocument/2006/relationships/oleObject" Target="../embeddings/oleObject11.bin"/><Relationship Id="rId2" Type="http://schemas.openxmlformats.org/officeDocument/2006/relationships/slideLayout" Target="../slideLayouts/slideLayout36.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0.xml"/><Relationship Id="rId7" Type="http://schemas.openxmlformats.org/officeDocument/2006/relationships/oleObject" Target="../embeddings/oleObject12.bin"/><Relationship Id="rId2" Type="http://schemas.openxmlformats.org/officeDocument/2006/relationships/slideLayout" Target="../slideLayouts/slideLayout24.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1.xml"/><Relationship Id="rId7" Type="http://schemas.openxmlformats.org/officeDocument/2006/relationships/oleObject" Target="../embeddings/oleObject13.bin"/><Relationship Id="rId2" Type="http://schemas.openxmlformats.org/officeDocument/2006/relationships/slideLayout" Target="../slideLayouts/slideLayout28.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2.xml"/><Relationship Id="rId7" Type="http://schemas.openxmlformats.org/officeDocument/2006/relationships/oleObject" Target="../embeddings/oleObject14.bin"/><Relationship Id="rId2" Type="http://schemas.openxmlformats.org/officeDocument/2006/relationships/slideLayout" Target="../slideLayouts/slideLayout24.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3.xml"/><Relationship Id="rId7" Type="http://schemas.openxmlformats.org/officeDocument/2006/relationships/oleObject" Target="../embeddings/oleObject15.bin"/><Relationship Id="rId2" Type="http://schemas.openxmlformats.org/officeDocument/2006/relationships/slideLayout" Target="../slideLayouts/slideLayout24.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34.xml"/><Relationship Id="rId7" Type="http://schemas.openxmlformats.org/officeDocument/2006/relationships/oleObject" Target="../embeddings/oleObject16.bin"/><Relationship Id="rId2" Type="http://schemas.openxmlformats.org/officeDocument/2006/relationships/slideLayout" Target="../slideLayouts/slideLayout24.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37.xml"/><Relationship Id="rId7" Type="http://schemas.openxmlformats.org/officeDocument/2006/relationships/image" Target="../media/image5.png"/><Relationship Id="rId2" Type="http://schemas.openxmlformats.org/officeDocument/2006/relationships/slideLayout" Target="../slideLayouts/slideLayout36.xml"/><Relationship Id="rId1" Type="http://schemas.openxmlformats.org/officeDocument/2006/relationships/vmlDrawing" Target="../drawings/vmlDrawing14.v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oleObject" Target="../embeddings/oleObject17.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7.xml"/><Relationship Id="rId7" Type="http://schemas.openxmlformats.org/officeDocument/2006/relationships/oleObject" Target="../embeddings/oleObject18.bin"/><Relationship Id="rId2" Type="http://schemas.openxmlformats.org/officeDocument/2006/relationships/slideLayout" Target="../slideLayouts/slideLayout36.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51.xml"/><Relationship Id="rId7" Type="http://schemas.openxmlformats.org/officeDocument/2006/relationships/image" Target="../media/image8.png"/><Relationship Id="rId2" Type="http://schemas.openxmlformats.org/officeDocument/2006/relationships/slideLayout" Target="../slideLayouts/slideLayout24.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30.emf"/><Relationship Id="rId10" Type="http://schemas.openxmlformats.org/officeDocument/2006/relationships/image" Target="../media/image6.png"/><Relationship Id="rId4" Type="http://schemas.openxmlformats.org/officeDocument/2006/relationships/oleObject" Target="../embeddings/oleObject19.bin"/><Relationship Id="rId9"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3.xml"/><Relationship Id="rId7" Type="http://schemas.openxmlformats.org/officeDocument/2006/relationships/oleObject" Target="../embeddings/oleObject21.bin"/><Relationship Id="rId2" Type="http://schemas.openxmlformats.org/officeDocument/2006/relationships/slideLayout" Target="../slideLayouts/slideLayout28.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54.xml"/><Relationship Id="rId7" Type="http://schemas.openxmlformats.org/officeDocument/2006/relationships/oleObject" Target="../embeddings/oleObject22.bin"/><Relationship Id="rId2" Type="http://schemas.openxmlformats.org/officeDocument/2006/relationships/slideLayout" Target="../slideLayouts/slideLayout28.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2" name="Rectangle 4">
            <a:extLst>
              <a:ext uri="{FF2B5EF4-FFF2-40B4-BE49-F238E27FC236}">
                <a16:creationId xmlns:a16="http://schemas.microsoft.com/office/drawing/2014/main" id="{D3BE76BB-23C4-4E16-8A3B-5BF3EBC73D6E}"/>
              </a:ext>
            </a:extLst>
          </p:cNvPr>
          <p:cNvSpPr>
            <a:spLocks noGrp="1" noChangeArrowheads="1"/>
          </p:cNvSpPr>
          <p:nvPr>
            <p:ph type="title"/>
          </p:nvPr>
        </p:nvSpPr>
        <p:spPr/>
        <p:txBody>
          <a:bodyPr/>
          <a:lstStyle/>
          <a:p>
            <a:pPr eaLnBrk="1" hangingPunct="1">
              <a:defRPr/>
            </a:pPr>
            <a:r>
              <a:rPr lang="cs-CZ" altLang="cs-CZ" sz="4000"/>
              <a:t>Neziskový sektor v mezinárodním srovnání</a:t>
            </a:r>
          </a:p>
        </p:txBody>
      </p:sp>
      <p:pic>
        <p:nvPicPr>
          <p:cNvPr id="6147" name="Picture 5" descr="world image">
            <a:extLst>
              <a:ext uri="{FF2B5EF4-FFF2-40B4-BE49-F238E27FC236}">
                <a16:creationId xmlns:a16="http://schemas.microsoft.com/office/drawing/2014/main" id="{6FFB3196-634A-4CFD-90BE-CC5515309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28875"/>
            <a:ext cx="8305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11A8CDA7-B7D4-491B-B6A0-BA3A14E507B8}"/>
              </a:ext>
            </a:extLst>
          </p:cNvPr>
          <p:cNvSpPr>
            <a:spLocks noGrp="1" noChangeArrowheads="1"/>
          </p:cNvSpPr>
          <p:nvPr>
            <p:ph type="title"/>
          </p:nvPr>
        </p:nvSpPr>
        <p:spPr/>
        <p:txBody>
          <a:bodyPr/>
          <a:lstStyle/>
          <a:p>
            <a:pPr eaLnBrk="1" hangingPunct="1">
              <a:defRPr/>
            </a:pPr>
            <a:r>
              <a:rPr lang="cs-CZ" altLang="cs-CZ" dirty="0"/>
              <a:t>Hlavní zjištění projektu</a:t>
            </a:r>
          </a:p>
        </p:txBody>
      </p:sp>
      <p:sp>
        <p:nvSpPr>
          <p:cNvPr id="46085" name="Rectangle 5">
            <a:extLst>
              <a:ext uri="{FF2B5EF4-FFF2-40B4-BE49-F238E27FC236}">
                <a16:creationId xmlns:a16="http://schemas.microsoft.com/office/drawing/2014/main" id="{9935FE84-D101-448A-AD49-094D63455A06}"/>
              </a:ext>
            </a:extLst>
          </p:cNvPr>
          <p:cNvSpPr>
            <a:spLocks noGrp="1" noChangeArrowheads="1"/>
          </p:cNvSpPr>
          <p:nvPr>
            <p:ph type="body" idx="1"/>
          </p:nvPr>
        </p:nvSpPr>
        <p:spPr/>
        <p:txBody>
          <a:bodyPr/>
          <a:lstStyle/>
          <a:p>
            <a:pPr eaLnBrk="1" hangingPunct="1">
              <a:defRPr/>
            </a:pPr>
            <a:endParaRPr lang="cs-CZ" altLang="cs-CZ"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EDA4563-AD45-47A1-8808-12BF1D54E3DB}"/>
              </a:ext>
            </a:extLst>
          </p:cNvPr>
          <p:cNvSpPr>
            <a:spLocks noGrp="1" noChangeArrowheads="1"/>
          </p:cNvSpPr>
          <p:nvPr>
            <p:ph type="title"/>
          </p:nvPr>
        </p:nvSpPr>
        <p:spPr>
          <a:solidFill>
            <a:srgbClr val="FF9900"/>
          </a:solidFill>
        </p:spPr>
        <p:txBody>
          <a:bodyPr/>
          <a:lstStyle/>
          <a:p>
            <a:pPr eaLnBrk="1" hangingPunct="1">
              <a:defRPr/>
            </a:pPr>
            <a:br>
              <a:rPr lang="cs-CZ" altLang="cs-CZ" sz="4000" b="1" dirty="0"/>
            </a:br>
            <a:r>
              <a:rPr lang="cs-CZ" altLang="cs-CZ" sz="4000" b="1" dirty="0"/>
              <a:t>1. Neziskový sektor jako významná ekonomická síla</a:t>
            </a:r>
            <a:br>
              <a:rPr lang="cs-CZ" altLang="cs-CZ" sz="4000" dirty="0"/>
            </a:br>
            <a:endParaRPr lang="cs-CZ" altLang="cs-CZ" sz="4000" dirty="0"/>
          </a:p>
        </p:txBody>
      </p:sp>
      <p:sp>
        <p:nvSpPr>
          <p:cNvPr id="47107" name="Rectangle 3">
            <a:extLst>
              <a:ext uri="{FF2B5EF4-FFF2-40B4-BE49-F238E27FC236}">
                <a16:creationId xmlns:a16="http://schemas.microsoft.com/office/drawing/2014/main" id="{83AA94BF-FABF-4871-ADA4-52C112C56535}"/>
              </a:ext>
            </a:extLst>
          </p:cNvPr>
          <p:cNvSpPr>
            <a:spLocks noGrp="1" noChangeArrowheads="1"/>
          </p:cNvSpPr>
          <p:nvPr>
            <p:ph type="body" idx="1"/>
          </p:nvPr>
        </p:nvSpPr>
        <p:spPr>
          <a:xfrm>
            <a:off x="457200" y="1981200"/>
            <a:ext cx="8229600" cy="4530725"/>
          </a:xfrm>
        </p:spPr>
        <p:txBody>
          <a:bodyPr/>
          <a:lstStyle/>
          <a:p>
            <a:pPr eaLnBrk="1" hangingPunct="1">
              <a:defRPr/>
            </a:pPr>
            <a:r>
              <a:rPr lang="cs-CZ" altLang="cs-CZ" dirty="0"/>
              <a:t>In </a:t>
            </a:r>
            <a:r>
              <a:rPr lang="cs-CZ" altLang="cs-CZ" dirty="0" err="1"/>
              <a:t>the</a:t>
            </a:r>
            <a:r>
              <a:rPr lang="cs-CZ" altLang="cs-CZ" dirty="0"/>
              <a:t> </a:t>
            </a:r>
            <a:r>
              <a:rPr lang="cs-CZ" altLang="cs-CZ" dirty="0" err="1"/>
              <a:t>first</a:t>
            </a:r>
            <a:r>
              <a:rPr lang="cs-CZ" altLang="cs-CZ" dirty="0"/>
              <a:t> place, in </a:t>
            </a:r>
            <a:r>
              <a:rPr lang="cs-CZ" altLang="cs-CZ" dirty="0" err="1"/>
              <a:t>addition</a:t>
            </a:r>
            <a:r>
              <a:rPr lang="cs-CZ" altLang="cs-CZ" dirty="0"/>
              <a:t> to </a:t>
            </a:r>
            <a:r>
              <a:rPr lang="cs-CZ" altLang="cs-CZ" dirty="0" err="1"/>
              <a:t>its</a:t>
            </a:r>
            <a:r>
              <a:rPr lang="cs-CZ" altLang="cs-CZ" dirty="0"/>
              <a:t> </a:t>
            </a:r>
            <a:r>
              <a:rPr lang="cs-CZ" altLang="cs-CZ" dirty="0" err="1"/>
              <a:t>social</a:t>
            </a:r>
            <a:r>
              <a:rPr lang="cs-CZ" altLang="cs-CZ" dirty="0"/>
              <a:t> and </a:t>
            </a:r>
            <a:r>
              <a:rPr lang="cs-CZ" altLang="cs-CZ" dirty="0" err="1"/>
              <a:t>political</a:t>
            </a:r>
            <a:r>
              <a:rPr lang="cs-CZ" altLang="cs-CZ" dirty="0"/>
              <a:t> </a:t>
            </a:r>
            <a:r>
              <a:rPr lang="cs-CZ" altLang="cs-CZ" dirty="0" err="1"/>
              <a:t>importance</a:t>
            </a:r>
            <a:r>
              <a:rPr lang="cs-CZ" altLang="cs-CZ" dirty="0"/>
              <a:t>, </a:t>
            </a:r>
            <a:r>
              <a:rPr lang="cs-CZ" altLang="cs-CZ" dirty="0" err="1"/>
              <a:t>the</a:t>
            </a:r>
            <a:r>
              <a:rPr lang="cs-CZ" altLang="cs-CZ" dirty="0"/>
              <a:t> civil society </a:t>
            </a:r>
            <a:r>
              <a:rPr lang="cs-CZ" altLang="cs-CZ" dirty="0" err="1"/>
              <a:t>sector</a:t>
            </a:r>
            <a:r>
              <a:rPr lang="cs-CZ" altLang="cs-CZ" dirty="0"/>
              <a:t> </a:t>
            </a:r>
            <a:r>
              <a:rPr lang="cs-CZ" altLang="cs-CZ" dirty="0" err="1"/>
              <a:t>turns</a:t>
            </a:r>
            <a:r>
              <a:rPr lang="cs-CZ" altLang="cs-CZ" dirty="0"/>
              <a:t> </a:t>
            </a:r>
            <a:r>
              <a:rPr lang="cs-CZ" altLang="cs-CZ" dirty="0" err="1"/>
              <a:t>out</a:t>
            </a:r>
            <a:r>
              <a:rPr lang="cs-CZ" altLang="cs-CZ" dirty="0"/>
              <a:t> to </a:t>
            </a:r>
            <a:r>
              <a:rPr lang="cs-CZ" altLang="cs-CZ" dirty="0" err="1"/>
              <a:t>be</a:t>
            </a:r>
            <a:r>
              <a:rPr lang="cs-CZ" altLang="cs-CZ" dirty="0"/>
              <a:t> a </a:t>
            </a:r>
            <a:r>
              <a:rPr lang="cs-CZ" altLang="cs-CZ" b="1" dirty="0" err="1"/>
              <a:t>considerable</a:t>
            </a:r>
            <a:r>
              <a:rPr lang="cs-CZ" altLang="cs-CZ" b="1" dirty="0"/>
              <a:t> </a:t>
            </a:r>
            <a:r>
              <a:rPr lang="cs-CZ" altLang="cs-CZ" b="1" dirty="0" err="1"/>
              <a:t>economic</a:t>
            </a:r>
            <a:r>
              <a:rPr lang="cs-CZ" altLang="cs-CZ" b="1" dirty="0"/>
              <a:t> </a:t>
            </a:r>
            <a:r>
              <a:rPr lang="cs-CZ" altLang="cs-CZ" b="1" dirty="0" err="1"/>
              <a:t>force</a:t>
            </a:r>
            <a:r>
              <a:rPr lang="cs-CZ" altLang="cs-CZ" dirty="0"/>
              <a:t>, </a:t>
            </a:r>
            <a:r>
              <a:rPr lang="cs-CZ" altLang="cs-CZ" dirty="0" err="1"/>
              <a:t>accounting</a:t>
            </a:r>
            <a:r>
              <a:rPr lang="cs-CZ" altLang="cs-CZ" dirty="0"/>
              <a:t> </a:t>
            </a:r>
            <a:r>
              <a:rPr lang="cs-CZ" altLang="cs-CZ" dirty="0" err="1"/>
              <a:t>for</a:t>
            </a:r>
            <a:r>
              <a:rPr lang="cs-CZ" altLang="cs-CZ" dirty="0"/>
              <a:t> a </a:t>
            </a:r>
            <a:r>
              <a:rPr lang="cs-CZ" altLang="cs-CZ" b="1" dirty="0" err="1"/>
              <a:t>significant</a:t>
            </a:r>
            <a:r>
              <a:rPr lang="cs-CZ" altLang="cs-CZ" b="1" dirty="0"/>
              <a:t> </a:t>
            </a:r>
            <a:r>
              <a:rPr lang="cs-CZ" altLang="cs-CZ" b="1" dirty="0" err="1"/>
              <a:t>share</a:t>
            </a:r>
            <a:r>
              <a:rPr lang="cs-CZ" altLang="cs-CZ" b="1" dirty="0"/>
              <a:t> </a:t>
            </a:r>
            <a:r>
              <a:rPr lang="cs-CZ" altLang="cs-CZ" b="1" dirty="0" err="1"/>
              <a:t>of</a:t>
            </a:r>
            <a:r>
              <a:rPr lang="cs-CZ" altLang="cs-CZ" b="1" dirty="0"/>
              <a:t> </a:t>
            </a:r>
            <a:r>
              <a:rPr lang="cs-CZ" altLang="cs-CZ" b="1" dirty="0" err="1"/>
              <a:t>national</a:t>
            </a:r>
            <a:r>
              <a:rPr lang="cs-CZ" altLang="cs-CZ" b="1" dirty="0"/>
              <a:t> </a:t>
            </a:r>
            <a:r>
              <a:rPr lang="cs-CZ" altLang="cs-CZ" b="1" dirty="0" err="1"/>
              <a:t>expenditures</a:t>
            </a:r>
            <a:r>
              <a:rPr lang="cs-CZ" altLang="cs-CZ" b="1" dirty="0"/>
              <a:t> and </a:t>
            </a:r>
            <a:r>
              <a:rPr lang="cs-CZ" altLang="cs-CZ" b="1" dirty="0" err="1"/>
              <a:t>employment</a:t>
            </a:r>
            <a:r>
              <a:rPr lang="cs-CZ" altLang="cs-CZ" dirty="0"/>
              <a:t>. More </a:t>
            </a:r>
            <a:r>
              <a:rPr lang="cs-CZ" altLang="cs-CZ" dirty="0" err="1"/>
              <a:t>specifically</a:t>
            </a:r>
            <a:r>
              <a:rPr lang="cs-CZ" altLang="cs-CZ" dirty="0"/>
              <a:t>, in just </a:t>
            </a:r>
            <a:r>
              <a:rPr lang="cs-CZ" altLang="cs-CZ" dirty="0" err="1"/>
              <a:t>the</a:t>
            </a:r>
            <a:r>
              <a:rPr lang="cs-CZ" altLang="cs-CZ" dirty="0"/>
              <a:t> 35 </a:t>
            </a:r>
            <a:r>
              <a:rPr lang="cs-CZ" altLang="cs-CZ" dirty="0" err="1"/>
              <a:t>countries</a:t>
            </a:r>
            <a:r>
              <a:rPr lang="cs-CZ" altLang="cs-CZ" dirty="0"/>
              <a:t> </a:t>
            </a:r>
            <a:r>
              <a:rPr lang="cs-CZ" altLang="cs-CZ" dirty="0" err="1"/>
              <a:t>for</a:t>
            </a:r>
            <a:r>
              <a:rPr lang="cs-CZ" altLang="cs-CZ" dirty="0"/>
              <a:t> </a:t>
            </a:r>
            <a:r>
              <a:rPr lang="cs-CZ" altLang="cs-CZ" dirty="0" err="1"/>
              <a:t>which</a:t>
            </a:r>
            <a:r>
              <a:rPr lang="cs-CZ" altLang="cs-CZ" dirty="0"/>
              <a:t> </a:t>
            </a:r>
            <a:r>
              <a:rPr lang="cs-CZ" altLang="cs-CZ" dirty="0" err="1"/>
              <a:t>they</a:t>
            </a:r>
            <a:r>
              <a:rPr lang="cs-CZ" altLang="cs-CZ" dirty="0"/>
              <a:t> </a:t>
            </a:r>
            <a:r>
              <a:rPr lang="cs-CZ" altLang="cs-CZ" dirty="0" err="1"/>
              <a:t>have</a:t>
            </a:r>
            <a:r>
              <a:rPr lang="cs-CZ" altLang="cs-CZ" dirty="0"/>
              <a:t> </a:t>
            </a:r>
            <a:r>
              <a:rPr lang="cs-CZ" altLang="cs-CZ" dirty="0" err="1"/>
              <a:t>collected</a:t>
            </a:r>
            <a:r>
              <a:rPr lang="cs-CZ" altLang="cs-CZ" dirty="0"/>
              <a:t> </a:t>
            </a:r>
            <a:r>
              <a:rPr lang="cs-CZ" altLang="cs-CZ" dirty="0" err="1"/>
              <a:t>information</a:t>
            </a:r>
            <a:r>
              <a:rPr lang="cs-CZ" altLang="cs-CZ" dirty="0"/>
              <a:t>:</a:t>
            </a:r>
          </a:p>
          <a:p>
            <a:pPr eaLnBrk="1" hangingPunct="1">
              <a:defRPr/>
            </a:pPr>
            <a:endParaRPr lang="cs-CZ" altLang="cs-CZ"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C6621467-5D20-4C35-9AD3-FACA8CDA933A}"/>
              </a:ext>
            </a:extLst>
          </p:cNvPr>
          <p:cNvSpPr>
            <a:spLocks noGrp="1" noChangeArrowheads="1"/>
          </p:cNvSpPr>
          <p:nvPr>
            <p:ph type="title"/>
          </p:nvPr>
        </p:nvSpPr>
        <p:spPr>
          <a:xfrm>
            <a:off x="457200" y="152400"/>
            <a:ext cx="8229600" cy="1143000"/>
          </a:xfrm>
        </p:spPr>
        <p:txBody>
          <a:bodyPr/>
          <a:lstStyle/>
          <a:p>
            <a:pPr eaLnBrk="1" hangingPunct="1">
              <a:defRPr/>
            </a:pPr>
            <a:r>
              <a:rPr lang="cs-CZ" altLang="cs-CZ" dirty="0"/>
              <a:t>1995-1998</a:t>
            </a:r>
          </a:p>
        </p:txBody>
      </p:sp>
      <p:sp>
        <p:nvSpPr>
          <p:cNvPr id="48131" name="Rectangle 3">
            <a:extLst>
              <a:ext uri="{FF2B5EF4-FFF2-40B4-BE49-F238E27FC236}">
                <a16:creationId xmlns:a16="http://schemas.microsoft.com/office/drawing/2014/main" id="{97CF1FB7-980C-42D9-A117-466E6353A8E9}"/>
              </a:ext>
            </a:extLst>
          </p:cNvPr>
          <p:cNvSpPr>
            <a:spLocks noGrp="1" noChangeArrowheads="1"/>
          </p:cNvSpPr>
          <p:nvPr>
            <p:ph type="body" idx="1"/>
          </p:nvPr>
        </p:nvSpPr>
        <p:spPr>
          <a:xfrm>
            <a:off x="457200" y="1371600"/>
            <a:ext cx="8229600" cy="5257800"/>
          </a:xfrm>
        </p:spPr>
        <p:txBody>
          <a:bodyPr/>
          <a:lstStyle/>
          <a:p>
            <a:pPr eaLnBrk="1" hangingPunct="1">
              <a:lnSpc>
                <a:spcPct val="80000"/>
              </a:lnSpc>
              <a:defRPr/>
            </a:pPr>
            <a:r>
              <a:rPr lang="cs-CZ" altLang="cs-CZ" sz="2400" b="1" dirty="0"/>
              <a:t>A $1.3 </a:t>
            </a:r>
            <a:r>
              <a:rPr lang="cs-CZ" altLang="cs-CZ" sz="2400" b="1" dirty="0" err="1"/>
              <a:t>trillion</a:t>
            </a:r>
            <a:r>
              <a:rPr lang="cs-CZ" altLang="cs-CZ" sz="2400" b="1" dirty="0"/>
              <a:t> </a:t>
            </a:r>
            <a:r>
              <a:rPr lang="cs-CZ" altLang="cs-CZ" sz="2400" b="1" dirty="0" err="1"/>
              <a:t>industry</a:t>
            </a:r>
            <a:r>
              <a:rPr lang="cs-CZ" altLang="cs-CZ" sz="2400" b="1" dirty="0"/>
              <a:t>. </a:t>
            </a:r>
            <a:r>
              <a:rPr lang="cs-CZ" altLang="cs-CZ" sz="2400" dirty="0" err="1"/>
              <a:t>The</a:t>
            </a:r>
            <a:r>
              <a:rPr lang="cs-CZ" altLang="cs-CZ" sz="2400" dirty="0"/>
              <a:t> civil society </a:t>
            </a:r>
            <a:r>
              <a:rPr lang="cs-CZ" altLang="cs-CZ" sz="2400" dirty="0" err="1"/>
              <a:t>sector</a:t>
            </a:r>
            <a:r>
              <a:rPr lang="cs-CZ" altLang="cs-CZ" sz="2400" dirty="0"/>
              <a:t> had </a:t>
            </a:r>
            <a:r>
              <a:rPr lang="cs-CZ" altLang="cs-CZ" sz="2400" dirty="0" err="1"/>
              <a:t>aggregate</a:t>
            </a:r>
            <a:r>
              <a:rPr lang="cs-CZ" altLang="cs-CZ" sz="2400" dirty="0"/>
              <a:t> </a:t>
            </a:r>
            <a:r>
              <a:rPr lang="cs-CZ" altLang="cs-CZ" sz="2400" dirty="0" err="1"/>
              <a:t>expenditures</a:t>
            </a:r>
            <a:r>
              <a:rPr lang="cs-CZ" altLang="cs-CZ" sz="2400" dirty="0"/>
              <a:t> </a:t>
            </a:r>
            <a:r>
              <a:rPr lang="cs-CZ" altLang="cs-CZ" sz="2400" dirty="0" err="1"/>
              <a:t>of</a:t>
            </a:r>
            <a:r>
              <a:rPr lang="cs-CZ" altLang="cs-CZ" sz="2400" dirty="0"/>
              <a:t> US$1.3 </a:t>
            </a:r>
            <a:r>
              <a:rPr lang="cs-CZ" altLang="cs-CZ" sz="2400" dirty="0" err="1"/>
              <a:t>trillion</a:t>
            </a:r>
            <a:r>
              <a:rPr lang="cs-CZ" altLang="cs-CZ" sz="2400" dirty="0"/>
              <a:t> as </a:t>
            </a:r>
            <a:r>
              <a:rPr lang="cs-CZ" altLang="cs-CZ" sz="2400" dirty="0" err="1"/>
              <a:t>of</a:t>
            </a:r>
            <a:r>
              <a:rPr lang="cs-CZ" altLang="cs-CZ" sz="2400" dirty="0"/>
              <a:t> </a:t>
            </a:r>
            <a:r>
              <a:rPr lang="cs-CZ" altLang="cs-CZ" sz="2400" dirty="0" err="1"/>
              <a:t>the</a:t>
            </a:r>
            <a:r>
              <a:rPr lang="cs-CZ" altLang="cs-CZ" sz="2400" dirty="0"/>
              <a:t> </a:t>
            </a:r>
            <a:r>
              <a:rPr lang="cs-CZ" altLang="cs-CZ" sz="2400" dirty="0" err="1"/>
              <a:t>late</a:t>
            </a:r>
            <a:r>
              <a:rPr lang="cs-CZ" altLang="cs-CZ" sz="2400" dirty="0"/>
              <a:t> 1990s, </a:t>
            </a:r>
            <a:r>
              <a:rPr lang="cs-CZ" altLang="cs-CZ" sz="2400" dirty="0" err="1"/>
              <a:t>with</a:t>
            </a:r>
            <a:r>
              <a:rPr lang="cs-CZ" altLang="cs-CZ" sz="2400" dirty="0"/>
              <a:t> </a:t>
            </a:r>
            <a:r>
              <a:rPr lang="cs-CZ" altLang="cs-CZ" sz="2400" dirty="0" err="1"/>
              <a:t>religious</a:t>
            </a:r>
            <a:r>
              <a:rPr lang="cs-CZ" altLang="cs-CZ" sz="2400" dirty="0"/>
              <a:t> </a:t>
            </a:r>
            <a:r>
              <a:rPr lang="cs-CZ" altLang="cs-CZ" sz="2400" dirty="0" err="1"/>
              <a:t>congregations</a:t>
            </a:r>
            <a:r>
              <a:rPr lang="cs-CZ" altLang="cs-CZ" sz="2400" dirty="0"/>
              <a:t> </a:t>
            </a:r>
            <a:r>
              <a:rPr lang="cs-CZ" altLang="cs-CZ" sz="2400" dirty="0" err="1"/>
              <a:t>included</a:t>
            </a:r>
            <a:r>
              <a:rPr lang="cs-CZ" altLang="cs-CZ" sz="2400" dirty="0"/>
              <a:t>. </a:t>
            </a:r>
            <a:r>
              <a:rPr lang="cs-CZ" altLang="cs-CZ" sz="2400" dirty="0" err="1"/>
              <a:t>This</a:t>
            </a:r>
            <a:r>
              <a:rPr lang="cs-CZ" altLang="cs-CZ" sz="2400" dirty="0"/>
              <a:t> </a:t>
            </a:r>
            <a:r>
              <a:rPr lang="cs-CZ" altLang="cs-CZ" sz="2400" dirty="0" err="1"/>
              <a:t>represents</a:t>
            </a:r>
            <a:r>
              <a:rPr lang="cs-CZ" altLang="cs-CZ" sz="2400" dirty="0"/>
              <a:t> 5.1 </a:t>
            </a:r>
            <a:r>
              <a:rPr lang="cs-CZ" altLang="cs-CZ" sz="2400" dirty="0" err="1"/>
              <a:t>percent</a:t>
            </a:r>
            <a:r>
              <a:rPr lang="cs-CZ" altLang="cs-CZ" sz="2400" dirty="0"/>
              <a:t> </a:t>
            </a:r>
            <a:r>
              <a:rPr lang="cs-CZ" altLang="cs-CZ" sz="2400" dirty="0" err="1"/>
              <a:t>of</a:t>
            </a:r>
            <a:r>
              <a:rPr lang="cs-CZ" altLang="cs-CZ" sz="2400" dirty="0"/>
              <a:t> </a:t>
            </a:r>
            <a:r>
              <a:rPr lang="cs-CZ" altLang="cs-CZ" sz="2400" dirty="0" err="1"/>
              <a:t>the</a:t>
            </a:r>
            <a:r>
              <a:rPr lang="cs-CZ" altLang="cs-CZ" sz="2400" dirty="0"/>
              <a:t> </a:t>
            </a:r>
            <a:r>
              <a:rPr lang="cs-CZ" altLang="cs-CZ" sz="2400" dirty="0" err="1"/>
              <a:t>combined</a:t>
            </a:r>
            <a:r>
              <a:rPr lang="cs-CZ" altLang="cs-CZ" sz="2400" dirty="0"/>
              <a:t> gross </a:t>
            </a:r>
            <a:r>
              <a:rPr lang="cs-CZ" altLang="cs-CZ" sz="2400" dirty="0" err="1"/>
              <a:t>domestic</a:t>
            </a:r>
            <a:r>
              <a:rPr lang="cs-CZ" altLang="cs-CZ" sz="2400" dirty="0"/>
              <a:t> </a:t>
            </a:r>
            <a:r>
              <a:rPr lang="cs-CZ" altLang="cs-CZ" sz="2400" dirty="0" err="1"/>
              <a:t>product</a:t>
            </a:r>
            <a:r>
              <a:rPr lang="cs-CZ" altLang="cs-CZ" sz="2400" dirty="0"/>
              <a:t> (GDP) </a:t>
            </a:r>
            <a:r>
              <a:rPr lang="cs-CZ" altLang="cs-CZ" sz="2400" dirty="0" err="1"/>
              <a:t>of</a:t>
            </a:r>
            <a:r>
              <a:rPr lang="cs-CZ" altLang="cs-CZ" sz="2400" dirty="0"/>
              <a:t> these </a:t>
            </a:r>
            <a:r>
              <a:rPr lang="cs-CZ" altLang="cs-CZ" sz="2400" dirty="0" err="1"/>
              <a:t>countries</a:t>
            </a:r>
            <a:r>
              <a:rPr lang="cs-CZ" altLang="cs-CZ" sz="2400" dirty="0"/>
              <a:t>.</a:t>
            </a:r>
          </a:p>
          <a:p>
            <a:pPr eaLnBrk="1" hangingPunct="1">
              <a:lnSpc>
                <a:spcPct val="80000"/>
              </a:lnSpc>
              <a:defRPr/>
            </a:pPr>
            <a:endParaRPr lang="cs-CZ" altLang="cs-CZ" sz="2400" dirty="0"/>
          </a:p>
          <a:p>
            <a:pPr eaLnBrk="1" hangingPunct="1">
              <a:lnSpc>
                <a:spcPct val="80000"/>
              </a:lnSpc>
              <a:defRPr/>
            </a:pPr>
            <a:r>
              <a:rPr lang="cs-CZ" altLang="cs-CZ" sz="2400" b="1" dirty="0" err="1"/>
              <a:t>The</a:t>
            </a:r>
            <a:r>
              <a:rPr lang="cs-CZ" altLang="cs-CZ" sz="2400" b="1" dirty="0"/>
              <a:t> </a:t>
            </a:r>
            <a:r>
              <a:rPr lang="cs-CZ" altLang="cs-CZ" sz="2400" b="1" dirty="0" err="1"/>
              <a:t>world’s</a:t>
            </a:r>
            <a:r>
              <a:rPr lang="cs-CZ" altLang="cs-CZ" sz="2400" b="1" dirty="0"/>
              <a:t> </a:t>
            </a:r>
            <a:r>
              <a:rPr lang="cs-CZ" altLang="cs-CZ" sz="2400" b="1" dirty="0" err="1"/>
              <a:t>seventh</a:t>
            </a:r>
            <a:r>
              <a:rPr lang="cs-CZ" altLang="cs-CZ" sz="2400" b="1" dirty="0"/>
              <a:t> </a:t>
            </a:r>
            <a:r>
              <a:rPr lang="cs-CZ" altLang="cs-CZ" sz="2400" b="1" dirty="0" err="1"/>
              <a:t>largest</a:t>
            </a:r>
            <a:r>
              <a:rPr lang="cs-CZ" altLang="cs-CZ" sz="2400" b="1" dirty="0"/>
              <a:t> </a:t>
            </a:r>
            <a:r>
              <a:rPr lang="cs-CZ" altLang="cs-CZ" sz="2400" b="1" dirty="0" err="1"/>
              <a:t>economy</a:t>
            </a:r>
            <a:r>
              <a:rPr lang="cs-CZ" altLang="cs-CZ" sz="2400" b="1" dirty="0"/>
              <a:t>. </a:t>
            </a:r>
            <a:r>
              <a:rPr lang="cs-CZ" altLang="cs-CZ" sz="2400" dirty="0"/>
              <a:t>To </a:t>
            </a:r>
            <a:r>
              <a:rPr lang="cs-CZ" altLang="cs-CZ" sz="2400" dirty="0" err="1"/>
              <a:t>put</a:t>
            </a:r>
            <a:r>
              <a:rPr lang="cs-CZ" altLang="cs-CZ" sz="2400" dirty="0"/>
              <a:t> these </a:t>
            </a:r>
            <a:r>
              <a:rPr lang="cs-CZ" altLang="cs-CZ" sz="2400" dirty="0" err="1"/>
              <a:t>figures</a:t>
            </a:r>
            <a:r>
              <a:rPr lang="cs-CZ" altLang="cs-CZ" sz="2400" dirty="0"/>
              <a:t> </a:t>
            </a:r>
            <a:r>
              <a:rPr lang="cs-CZ" altLang="cs-CZ" sz="2400" dirty="0" err="1"/>
              <a:t>into</a:t>
            </a:r>
            <a:r>
              <a:rPr lang="cs-CZ" altLang="cs-CZ" sz="2400" dirty="0"/>
              <a:t> </a:t>
            </a:r>
            <a:r>
              <a:rPr lang="cs-CZ" altLang="cs-CZ" sz="2400" dirty="0" err="1"/>
              <a:t>context</a:t>
            </a:r>
            <a:r>
              <a:rPr lang="cs-CZ" altLang="cs-CZ" sz="2400" dirty="0"/>
              <a:t>, </a:t>
            </a:r>
            <a:r>
              <a:rPr lang="cs-CZ" altLang="cs-CZ" sz="2400" dirty="0" err="1"/>
              <a:t>if</a:t>
            </a:r>
            <a:r>
              <a:rPr lang="cs-CZ" altLang="cs-CZ" sz="2400" dirty="0"/>
              <a:t> </a:t>
            </a:r>
            <a:r>
              <a:rPr lang="cs-CZ" altLang="cs-CZ" sz="2400" dirty="0" err="1"/>
              <a:t>the</a:t>
            </a:r>
            <a:r>
              <a:rPr lang="cs-CZ" altLang="cs-CZ" sz="2400" dirty="0"/>
              <a:t> civil society </a:t>
            </a:r>
            <a:r>
              <a:rPr lang="cs-CZ" altLang="cs-CZ" sz="2400" dirty="0" err="1"/>
              <a:t>sector</a:t>
            </a:r>
            <a:r>
              <a:rPr lang="cs-CZ" altLang="cs-CZ" sz="2400" dirty="0"/>
              <a:t> in these </a:t>
            </a:r>
            <a:r>
              <a:rPr lang="cs-CZ" altLang="cs-CZ" sz="2400" dirty="0" err="1"/>
              <a:t>countries</a:t>
            </a:r>
            <a:r>
              <a:rPr lang="cs-CZ" altLang="cs-CZ" sz="2400" dirty="0"/>
              <a:t> </a:t>
            </a:r>
            <a:r>
              <a:rPr lang="cs-CZ" altLang="cs-CZ" sz="2400" dirty="0" err="1"/>
              <a:t>were</a:t>
            </a:r>
            <a:r>
              <a:rPr lang="cs-CZ" altLang="cs-CZ" sz="2400" dirty="0"/>
              <a:t> a </a:t>
            </a:r>
            <a:r>
              <a:rPr lang="cs-CZ" altLang="cs-CZ" sz="2400" dirty="0" err="1"/>
              <a:t>separate</a:t>
            </a:r>
            <a:r>
              <a:rPr lang="cs-CZ" altLang="cs-CZ" sz="2400" dirty="0"/>
              <a:t> </a:t>
            </a:r>
            <a:r>
              <a:rPr lang="cs-CZ" altLang="cs-CZ" sz="2400" dirty="0" err="1"/>
              <a:t>national</a:t>
            </a:r>
            <a:r>
              <a:rPr lang="cs-CZ" altLang="cs-CZ" sz="2400" dirty="0"/>
              <a:t> </a:t>
            </a:r>
            <a:r>
              <a:rPr lang="cs-CZ" altLang="cs-CZ" sz="2400" dirty="0" err="1"/>
              <a:t>economy</a:t>
            </a:r>
            <a:r>
              <a:rPr lang="cs-CZ" altLang="cs-CZ" sz="2400" dirty="0"/>
              <a:t>, </a:t>
            </a:r>
            <a:r>
              <a:rPr lang="cs-CZ" altLang="cs-CZ" sz="2400" dirty="0" err="1"/>
              <a:t>its</a:t>
            </a:r>
            <a:r>
              <a:rPr lang="cs-CZ" altLang="cs-CZ" sz="2400" dirty="0"/>
              <a:t> </a:t>
            </a:r>
            <a:r>
              <a:rPr lang="cs-CZ" altLang="cs-CZ" sz="2400" dirty="0" err="1"/>
              <a:t>expenditures</a:t>
            </a:r>
            <a:r>
              <a:rPr lang="cs-CZ" altLang="cs-CZ" sz="2400" dirty="0"/>
              <a:t> </a:t>
            </a:r>
            <a:r>
              <a:rPr lang="cs-CZ" altLang="cs-CZ" sz="2400" dirty="0" err="1"/>
              <a:t>would</a:t>
            </a:r>
            <a:r>
              <a:rPr lang="cs-CZ" altLang="cs-CZ" sz="2400" dirty="0"/>
              <a:t> make </a:t>
            </a:r>
            <a:r>
              <a:rPr lang="cs-CZ" altLang="cs-CZ" sz="2400" dirty="0" err="1"/>
              <a:t>it</a:t>
            </a:r>
            <a:r>
              <a:rPr lang="cs-CZ" altLang="cs-CZ" sz="2400" dirty="0"/>
              <a:t> </a:t>
            </a:r>
            <a:r>
              <a:rPr lang="cs-CZ" altLang="cs-CZ" sz="2400" dirty="0" err="1"/>
              <a:t>the</a:t>
            </a:r>
            <a:r>
              <a:rPr lang="cs-CZ" altLang="cs-CZ" sz="2400" dirty="0"/>
              <a:t> </a:t>
            </a:r>
            <a:r>
              <a:rPr lang="cs-CZ" altLang="cs-CZ" sz="2400" dirty="0" err="1"/>
              <a:t>seventh</a:t>
            </a:r>
            <a:r>
              <a:rPr lang="cs-CZ" altLang="cs-CZ" sz="2400" dirty="0"/>
              <a:t> </a:t>
            </a:r>
            <a:r>
              <a:rPr lang="cs-CZ" altLang="cs-CZ" sz="2400" dirty="0" err="1"/>
              <a:t>largest</a:t>
            </a:r>
            <a:r>
              <a:rPr lang="cs-CZ" altLang="cs-CZ" sz="2400" dirty="0"/>
              <a:t> </a:t>
            </a:r>
            <a:r>
              <a:rPr lang="cs-CZ" altLang="cs-CZ" sz="2400" dirty="0" err="1"/>
              <a:t>economy</a:t>
            </a:r>
            <a:r>
              <a:rPr lang="cs-CZ" altLang="cs-CZ" sz="2400" dirty="0"/>
              <a:t> in </a:t>
            </a:r>
            <a:r>
              <a:rPr lang="cs-CZ" altLang="cs-CZ" sz="2400" dirty="0" err="1"/>
              <a:t>the</a:t>
            </a:r>
            <a:r>
              <a:rPr lang="cs-CZ" altLang="cs-CZ" sz="2400" dirty="0"/>
              <a:t> </a:t>
            </a:r>
            <a:r>
              <a:rPr lang="cs-CZ" altLang="cs-CZ" sz="2400" dirty="0" err="1"/>
              <a:t>world</a:t>
            </a:r>
            <a:r>
              <a:rPr lang="cs-CZ" altLang="cs-CZ" sz="2400" dirty="0"/>
              <a:t>, </a:t>
            </a:r>
            <a:r>
              <a:rPr lang="cs-CZ" altLang="cs-CZ" sz="2400" dirty="0" err="1"/>
              <a:t>ahead</a:t>
            </a:r>
            <a:r>
              <a:rPr lang="cs-CZ" altLang="cs-CZ" sz="2400" dirty="0"/>
              <a:t> </a:t>
            </a:r>
            <a:r>
              <a:rPr lang="cs-CZ" altLang="cs-CZ" sz="2400" dirty="0" err="1"/>
              <a:t>of</a:t>
            </a:r>
            <a:r>
              <a:rPr lang="cs-CZ" altLang="cs-CZ" sz="2400" dirty="0"/>
              <a:t> Italy, </a:t>
            </a:r>
            <a:r>
              <a:rPr lang="cs-CZ" altLang="cs-CZ" sz="2400" dirty="0" err="1"/>
              <a:t>Brazil</a:t>
            </a:r>
            <a:r>
              <a:rPr lang="cs-CZ" altLang="cs-CZ" sz="2400" dirty="0"/>
              <a:t>, </a:t>
            </a:r>
            <a:r>
              <a:rPr lang="cs-CZ" altLang="cs-CZ" sz="2400" dirty="0" err="1"/>
              <a:t>Russia</a:t>
            </a:r>
            <a:r>
              <a:rPr lang="cs-CZ" altLang="cs-CZ" sz="2400" dirty="0"/>
              <a:t>, </a:t>
            </a:r>
            <a:r>
              <a:rPr lang="cs-CZ" altLang="cs-CZ" sz="2400" dirty="0" err="1"/>
              <a:t>Spain</a:t>
            </a:r>
            <a:r>
              <a:rPr lang="cs-CZ" altLang="cs-CZ" sz="2400" dirty="0"/>
              <a:t>, and </a:t>
            </a:r>
            <a:r>
              <a:rPr lang="cs-CZ" altLang="cs-CZ" sz="2400" dirty="0" err="1"/>
              <a:t>Canada</a:t>
            </a:r>
            <a:r>
              <a:rPr lang="cs-CZ" altLang="cs-CZ" sz="2400" dirty="0"/>
              <a:t> and just </a:t>
            </a:r>
            <a:r>
              <a:rPr lang="cs-CZ" altLang="cs-CZ" sz="2400" dirty="0" err="1"/>
              <a:t>behind</a:t>
            </a:r>
            <a:r>
              <a:rPr lang="cs-CZ" altLang="cs-CZ" sz="2400" dirty="0"/>
              <a:t> France and </a:t>
            </a:r>
            <a:r>
              <a:rPr lang="cs-CZ" altLang="cs-CZ" sz="2400" dirty="0" err="1"/>
              <a:t>the</a:t>
            </a:r>
            <a:r>
              <a:rPr lang="cs-CZ" altLang="cs-CZ" sz="2400" dirty="0"/>
              <a:t> U.K.</a:t>
            </a:r>
          </a:p>
          <a:p>
            <a:pPr eaLnBrk="1" hangingPunct="1">
              <a:lnSpc>
                <a:spcPct val="80000"/>
              </a:lnSpc>
              <a:defRPr/>
            </a:pPr>
            <a:endParaRPr lang="cs-CZ" altLang="cs-CZ" sz="2400" dirty="0"/>
          </a:p>
          <a:p>
            <a:pPr eaLnBrk="1" hangingPunct="1">
              <a:lnSpc>
                <a:spcPct val="80000"/>
              </a:lnSpc>
              <a:defRPr/>
            </a:pPr>
            <a:r>
              <a:rPr lang="cs-CZ" altLang="cs-CZ" sz="2400" b="1" dirty="0"/>
              <a:t>A major </a:t>
            </a:r>
            <a:r>
              <a:rPr lang="cs-CZ" altLang="cs-CZ" sz="2400" b="1" dirty="0" err="1"/>
              <a:t>employer</a:t>
            </a:r>
            <a:r>
              <a:rPr lang="cs-CZ" altLang="cs-CZ" sz="2400" b="1" dirty="0"/>
              <a:t>. </a:t>
            </a:r>
            <a:r>
              <a:rPr lang="cs-CZ" altLang="cs-CZ" sz="2400" dirty="0" err="1"/>
              <a:t>The</a:t>
            </a:r>
            <a:r>
              <a:rPr lang="cs-CZ" altLang="cs-CZ" sz="2400" dirty="0"/>
              <a:t> civil society </a:t>
            </a:r>
            <a:r>
              <a:rPr lang="cs-CZ" altLang="cs-CZ" sz="2400" dirty="0" err="1"/>
              <a:t>sector</a:t>
            </a:r>
            <a:r>
              <a:rPr lang="cs-CZ" altLang="cs-CZ" sz="2400" dirty="0"/>
              <a:t> in these 35 </a:t>
            </a:r>
            <a:r>
              <a:rPr lang="cs-CZ" altLang="cs-CZ" sz="2400" dirty="0" err="1"/>
              <a:t>countries</a:t>
            </a:r>
            <a:r>
              <a:rPr lang="cs-CZ" altLang="cs-CZ" sz="2400" dirty="0"/>
              <a:t> </a:t>
            </a:r>
            <a:r>
              <a:rPr lang="cs-CZ" altLang="cs-CZ" sz="2400" dirty="0" err="1"/>
              <a:t>is</a:t>
            </a:r>
            <a:r>
              <a:rPr lang="cs-CZ" altLang="cs-CZ" sz="2400" dirty="0"/>
              <a:t> </a:t>
            </a:r>
            <a:r>
              <a:rPr lang="cs-CZ" altLang="cs-CZ" sz="2400" dirty="0" err="1"/>
              <a:t>also</a:t>
            </a:r>
            <a:r>
              <a:rPr lang="cs-CZ" altLang="cs-CZ" sz="2400" dirty="0"/>
              <a:t> a major </a:t>
            </a:r>
            <a:r>
              <a:rPr lang="cs-CZ" altLang="cs-CZ" sz="2400" dirty="0" err="1"/>
              <a:t>employer</a:t>
            </a:r>
            <a:r>
              <a:rPr lang="cs-CZ" altLang="cs-CZ" sz="2400" dirty="0"/>
              <a:t>, </a:t>
            </a:r>
            <a:r>
              <a:rPr lang="cs-CZ" altLang="cs-CZ" sz="2400" dirty="0" err="1"/>
              <a:t>with</a:t>
            </a:r>
            <a:r>
              <a:rPr lang="cs-CZ" altLang="cs-CZ" sz="2400" dirty="0"/>
              <a:t> a </a:t>
            </a:r>
            <a:r>
              <a:rPr lang="cs-CZ" altLang="cs-CZ" sz="2400" dirty="0" err="1"/>
              <a:t>total</a:t>
            </a:r>
            <a:r>
              <a:rPr lang="cs-CZ" altLang="cs-CZ" sz="2400" dirty="0"/>
              <a:t> </a:t>
            </a:r>
            <a:r>
              <a:rPr lang="cs-CZ" altLang="cs-CZ" sz="2400" dirty="0" err="1"/>
              <a:t>workforce</a:t>
            </a:r>
            <a:r>
              <a:rPr lang="cs-CZ" altLang="cs-CZ" sz="2400" dirty="0"/>
              <a:t> </a:t>
            </a:r>
            <a:r>
              <a:rPr lang="cs-CZ" altLang="cs-CZ" sz="2400" dirty="0" err="1"/>
              <a:t>of</a:t>
            </a:r>
            <a:r>
              <a:rPr lang="cs-CZ" altLang="cs-CZ" sz="2400" dirty="0"/>
              <a:t> 39.5 </a:t>
            </a:r>
            <a:r>
              <a:rPr lang="cs-CZ" altLang="cs-CZ" sz="2400" dirty="0" err="1"/>
              <a:t>million</a:t>
            </a:r>
            <a:r>
              <a:rPr lang="cs-CZ" altLang="cs-CZ" sz="2400" dirty="0"/>
              <a:t> full-</a:t>
            </a:r>
            <a:r>
              <a:rPr lang="cs-CZ" altLang="cs-CZ" sz="2400" dirty="0" err="1"/>
              <a:t>time</a:t>
            </a:r>
            <a:r>
              <a:rPr lang="cs-CZ" altLang="cs-CZ" sz="2400" dirty="0"/>
              <a:t> </a:t>
            </a:r>
            <a:r>
              <a:rPr lang="cs-CZ" altLang="cs-CZ" sz="2400" dirty="0" err="1"/>
              <a:t>equivalent</a:t>
            </a:r>
            <a:r>
              <a:rPr lang="cs-CZ" altLang="cs-CZ" sz="2400" dirty="0"/>
              <a:t> </a:t>
            </a:r>
            <a:r>
              <a:rPr lang="cs-CZ" altLang="cs-CZ" sz="2400" dirty="0" err="1"/>
              <a:t>workers</a:t>
            </a:r>
            <a:r>
              <a:rPr lang="cs-CZ" altLang="cs-CZ" sz="2400" dirty="0"/>
              <a:t> </a:t>
            </a:r>
            <a:r>
              <a:rPr lang="cs-CZ" altLang="cs-CZ" sz="2400" dirty="0" err="1"/>
              <a:t>including</a:t>
            </a:r>
            <a:r>
              <a:rPr lang="cs-CZ" altLang="cs-CZ" sz="2400" dirty="0"/>
              <a:t> </a:t>
            </a:r>
            <a:r>
              <a:rPr lang="cs-CZ" altLang="cs-CZ" sz="2400" dirty="0" err="1"/>
              <a:t>religious</a:t>
            </a:r>
            <a:r>
              <a:rPr lang="cs-CZ" altLang="cs-CZ" sz="2400" dirty="0"/>
              <a:t> </a:t>
            </a:r>
            <a:r>
              <a:rPr lang="cs-CZ" altLang="cs-CZ" sz="2400" dirty="0" err="1"/>
              <a:t>congregations</a:t>
            </a:r>
            <a:r>
              <a:rPr lang="cs-CZ" altLang="cs-CZ" sz="2400" dirty="0"/>
              <a:t>.</a:t>
            </a:r>
          </a:p>
          <a:p>
            <a:pPr eaLnBrk="1" hangingPunct="1">
              <a:lnSpc>
                <a:spcPct val="80000"/>
              </a:lnSpc>
              <a:defRPr/>
            </a:pPr>
            <a:endParaRPr lang="cs-CZ" altLang="cs-CZ" sz="16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B7FF189-7E4E-48AA-8444-FC8593E56390}"/>
              </a:ext>
            </a:extLst>
          </p:cNvPr>
          <p:cNvSpPr>
            <a:spLocks noGrp="1" noChangeArrowheads="1"/>
          </p:cNvSpPr>
          <p:nvPr>
            <p:ph type="title"/>
          </p:nvPr>
        </p:nvSpPr>
        <p:spPr/>
        <p:txBody>
          <a:bodyPr/>
          <a:lstStyle/>
          <a:p>
            <a:pPr eaLnBrk="1" hangingPunct="1">
              <a:defRPr/>
            </a:pPr>
            <a:r>
              <a:rPr lang="cs-CZ" altLang="cs-CZ" sz="4000"/>
              <a:t>Kdyby byl neziskový sektor samostatnou ekonomikou:</a:t>
            </a:r>
            <a:br>
              <a:rPr lang="cs-CZ" altLang="cs-CZ" sz="4000"/>
            </a:br>
            <a:endParaRPr lang="cs-CZ" altLang="cs-CZ" sz="4000"/>
          </a:p>
        </p:txBody>
      </p:sp>
      <p:pic>
        <p:nvPicPr>
          <p:cNvPr id="18435" name="Picture 3">
            <a:extLst>
              <a:ext uri="{FF2B5EF4-FFF2-40B4-BE49-F238E27FC236}">
                <a16:creationId xmlns:a16="http://schemas.microsoft.com/office/drawing/2014/main" id="{63E45FF4-CF83-4F32-9E41-375FE22DC7DC}"/>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229600" cy="4876800"/>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9CE14B6-6522-4843-9E09-9BAAAE3019A6}"/>
              </a:ext>
            </a:extLst>
          </p:cNvPr>
          <p:cNvSpPr>
            <a:spLocks noGrp="1" noChangeArrowheads="1"/>
          </p:cNvSpPr>
          <p:nvPr>
            <p:ph type="title"/>
          </p:nvPr>
        </p:nvSpPr>
        <p:spPr/>
        <p:txBody>
          <a:bodyPr/>
          <a:lstStyle/>
          <a:p>
            <a:pPr eaLnBrk="1" hangingPunct="1">
              <a:defRPr/>
            </a:pPr>
            <a:r>
              <a:rPr lang="cs-CZ" altLang="cs-CZ" sz="4000"/>
              <a:t>Kdyby byl neziskový sektor samostatnou ekonomikou (1995):</a:t>
            </a:r>
          </a:p>
        </p:txBody>
      </p:sp>
      <p:pic>
        <p:nvPicPr>
          <p:cNvPr id="19459" name="Picture 3">
            <a:extLst>
              <a:ext uri="{FF2B5EF4-FFF2-40B4-BE49-F238E27FC236}">
                <a16:creationId xmlns:a16="http://schemas.microsoft.com/office/drawing/2014/main" id="{C415639D-0BAE-491D-A8E6-854594402F3F}"/>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229600" cy="4800600"/>
          </a:xfr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2DCACB34-AB42-4CCC-A306-925C0C0DBF4E}"/>
              </a:ext>
            </a:extLst>
          </p:cNvPr>
          <p:cNvSpPr>
            <a:spLocks noGrp="1" noChangeArrowheads="1"/>
          </p:cNvSpPr>
          <p:nvPr>
            <p:ph type="title"/>
          </p:nvPr>
        </p:nvSpPr>
        <p:spPr>
          <a:xfrm>
            <a:off x="457200" y="698500"/>
            <a:ext cx="8153400" cy="1143000"/>
          </a:xfrm>
        </p:spPr>
        <p:txBody>
          <a:bodyPr/>
          <a:lstStyle/>
          <a:p>
            <a:pPr eaLnBrk="1" hangingPunct="1">
              <a:lnSpc>
                <a:spcPct val="85000"/>
              </a:lnSpc>
              <a:defRPr/>
            </a:pPr>
            <a:r>
              <a:rPr lang="es-ES" altLang="cs-CZ" sz="3300" b="1">
                <a:solidFill>
                  <a:srgbClr val="FFFF00"/>
                </a:solidFill>
                <a:latin typeface="Tahoma" pitchFamily="34" charset="0"/>
              </a:rPr>
              <a:t>If the civil society sector were a country...</a:t>
            </a:r>
            <a:r>
              <a:rPr lang="cs-CZ" altLang="cs-CZ" sz="3300" b="1">
                <a:solidFill>
                  <a:srgbClr val="FFFF00"/>
                </a:solidFill>
                <a:latin typeface="Tahoma" pitchFamily="34" charset="0"/>
              </a:rPr>
              <a:t>2000</a:t>
            </a:r>
            <a:endParaRPr lang="en-US" altLang="cs-CZ" sz="3300" b="1">
              <a:solidFill>
                <a:srgbClr val="FFFF00"/>
              </a:solidFill>
              <a:latin typeface="Tahoma" pitchFamily="34" charset="0"/>
            </a:endParaRPr>
          </a:p>
        </p:txBody>
      </p:sp>
      <p:grpSp>
        <p:nvGrpSpPr>
          <p:cNvPr id="168963" name="Group 3">
            <a:extLst>
              <a:ext uri="{FF2B5EF4-FFF2-40B4-BE49-F238E27FC236}">
                <a16:creationId xmlns:a16="http://schemas.microsoft.com/office/drawing/2014/main" id="{8AAF6B19-20DA-437F-AAE4-AB6B4F019E82}"/>
              </a:ext>
            </a:extLst>
          </p:cNvPr>
          <p:cNvGrpSpPr>
            <a:grpSpLocks/>
          </p:cNvGrpSpPr>
          <p:nvPr/>
        </p:nvGrpSpPr>
        <p:grpSpPr bwMode="auto">
          <a:xfrm>
            <a:off x="1828800" y="1644650"/>
            <a:ext cx="6389688" cy="427038"/>
            <a:chOff x="1152" y="1200"/>
            <a:chExt cx="4025" cy="269"/>
          </a:xfrm>
        </p:grpSpPr>
        <p:sp>
          <p:nvSpPr>
            <p:cNvPr id="20526" name="Rectangle 4">
              <a:extLst>
                <a:ext uri="{FF2B5EF4-FFF2-40B4-BE49-F238E27FC236}">
                  <a16:creationId xmlns:a16="http://schemas.microsoft.com/office/drawing/2014/main" id="{D394CBAF-CA43-4F1C-B53C-82986E1FAC18}"/>
                </a:ext>
              </a:extLst>
            </p:cNvPr>
            <p:cNvSpPr>
              <a:spLocks noChangeArrowheads="1"/>
            </p:cNvSpPr>
            <p:nvPr/>
          </p:nvSpPr>
          <p:spPr bwMode="auto">
            <a:xfrm>
              <a:off x="1152" y="1200"/>
              <a:ext cx="7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800" b="1" u="sng">
                  <a:solidFill>
                    <a:srgbClr val="00FF00"/>
                  </a:solidFill>
                  <a:latin typeface="Garamond" panose="02020404030301010803" pitchFamily="18" charset="0"/>
                </a:rPr>
                <a:t>Country</a:t>
              </a:r>
            </a:p>
          </p:txBody>
        </p:sp>
        <p:sp>
          <p:nvSpPr>
            <p:cNvPr id="20527" name="Rectangle 5">
              <a:extLst>
                <a:ext uri="{FF2B5EF4-FFF2-40B4-BE49-F238E27FC236}">
                  <a16:creationId xmlns:a16="http://schemas.microsoft.com/office/drawing/2014/main" id="{4F525BD0-E1A5-45CA-8EC0-DF550A099937}"/>
                </a:ext>
              </a:extLst>
            </p:cNvPr>
            <p:cNvSpPr>
              <a:spLocks noChangeArrowheads="1"/>
            </p:cNvSpPr>
            <p:nvPr/>
          </p:nvSpPr>
          <p:spPr bwMode="auto">
            <a:xfrm>
              <a:off x="3696" y="1200"/>
              <a:ext cx="148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800" b="1" u="sng">
                  <a:solidFill>
                    <a:srgbClr val="00FF00"/>
                  </a:solidFill>
                  <a:latin typeface="Garamond" panose="02020404030301010803" pitchFamily="18" charset="0"/>
                </a:rPr>
                <a:t>GDP (trillion $)</a:t>
              </a:r>
            </a:p>
          </p:txBody>
        </p:sp>
      </p:grpSp>
      <p:grpSp>
        <p:nvGrpSpPr>
          <p:cNvPr id="168966" name="Group 6">
            <a:extLst>
              <a:ext uri="{FF2B5EF4-FFF2-40B4-BE49-F238E27FC236}">
                <a16:creationId xmlns:a16="http://schemas.microsoft.com/office/drawing/2014/main" id="{DEE66E89-0E06-4283-8D8C-7453B297F929}"/>
              </a:ext>
            </a:extLst>
          </p:cNvPr>
          <p:cNvGrpSpPr>
            <a:grpSpLocks/>
          </p:cNvGrpSpPr>
          <p:nvPr/>
        </p:nvGrpSpPr>
        <p:grpSpPr bwMode="auto">
          <a:xfrm>
            <a:off x="1828800" y="1997075"/>
            <a:ext cx="5502275" cy="515938"/>
            <a:chOff x="1152" y="1392"/>
            <a:chExt cx="3466" cy="325"/>
          </a:xfrm>
        </p:grpSpPr>
        <p:sp>
          <p:nvSpPr>
            <p:cNvPr id="20524" name="Rectangle 7">
              <a:extLst>
                <a:ext uri="{FF2B5EF4-FFF2-40B4-BE49-F238E27FC236}">
                  <a16:creationId xmlns:a16="http://schemas.microsoft.com/office/drawing/2014/main" id="{1F684598-2741-409E-BC53-CB3266A99BF0}"/>
                </a:ext>
              </a:extLst>
            </p:cNvPr>
            <p:cNvSpPr>
              <a:spLocks noChangeArrowheads="1"/>
            </p:cNvSpPr>
            <p:nvPr/>
          </p:nvSpPr>
          <p:spPr bwMode="auto">
            <a:xfrm>
              <a:off x="1152" y="1392"/>
              <a:ext cx="10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144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8F8F8"/>
                  </a:solidFill>
                  <a:latin typeface="Garamond" panose="02020404030301010803" pitchFamily="18" charset="0"/>
                </a:rPr>
                <a:t>United States</a:t>
              </a:r>
            </a:p>
          </p:txBody>
        </p:sp>
        <p:sp>
          <p:nvSpPr>
            <p:cNvPr id="20525" name="Rectangle 8">
              <a:extLst>
                <a:ext uri="{FF2B5EF4-FFF2-40B4-BE49-F238E27FC236}">
                  <a16:creationId xmlns:a16="http://schemas.microsoft.com/office/drawing/2014/main" id="{D9041634-1329-437D-AE53-A293323218D8}"/>
                </a:ext>
              </a:extLst>
            </p:cNvPr>
            <p:cNvSpPr>
              <a:spLocks noChangeArrowheads="1"/>
            </p:cNvSpPr>
            <p:nvPr/>
          </p:nvSpPr>
          <p:spPr bwMode="auto">
            <a:xfrm>
              <a:off x="4236" y="1429"/>
              <a:ext cx="3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9144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0"/>
                </a:spcBef>
                <a:buClrTx/>
                <a:buSzTx/>
                <a:buFontTx/>
                <a:buNone/>
              </a:pPr>
              <a:r>
                <a:rPr lang="en-US" altLang="cs-CZ" sz="2400" b="1">
                  <a:solidFill>
                    <a:srgbClr val="FFFFFF"/>
                  </a:solidFill>
                  <a:latin typeface="Garamond" panose="02020404030301010803" pitchFamily="18" charset="0"/>
                </a:rPr>
                <a:t>$11.7</a:t>
              </a:r>
            </a:p>
          </p:txBody>
        </p:sp>
      </p:grpSp>
      <p:grpSp>
        <p:nvGrpSpPr>
          <p:cNvPr id="168969" name="Group 9">
            <a:extLst>
              <a:ext uri="{FF2B5EF4-FFF2-40B4-BE49-F238E27FC236}">
                <a16:creationId xmlns:a16="http://schemas.microsoft.com/office/drawing/2014/main" id="{277E9B51-6D69-49B7-A956-7A8B8FD63092}"/>
              </a:ext>
            </a:extLst>
          </p:cNvPr>
          <p:cNvGrpSpPr>
            <a:grpSpLocks/>
          </p:cNvGrpSpPr>
          <p:nvPr/>
        </p:nvGrpSpPr>
        <p:grpSpPr bwMode="auto">
          <a:xfrm>
            <a:off x="1825625" y="2398713"/>
            <a:ext cx="5461000" cy="407987"/>
            <a:chOff x="1150" y="1653"/>
            <a:chExt cx="3440" cy="257"/>
          </a:xfrm>
        </p:grpSpPr>
        <p:sp>
          <p:nvSpPr>
            <p:cNvPr id="20522" name="Rectangle 10">
              <a:extLst>
                <a:ext uri="{FF2B5EF4-FFF2-40B4-BE49-F238E27FC236}">
                  <a16:creationId xmlns:a16="http://schemas.microsoft.com/office/drawing/2014/main" id="{8C6555CB-DB11-4FB4-A903-67CF6599757C}"/>
                </a:ext>
              </a:extLst>
            </p:cNvPr>
            <p:cNvSpPr>
              <a:spLocks noChangeArrowheads="1"/>
            </p:cNvSpPr>
            <p:nvPr/>
          </p:nvSpPr>
          <p:spPr bwMode="auto">
            <a:xfrm>
              <a:off x="1150" y="1653"/>
              <a:ext cx="4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8F8F8"/>
                  </a:solidFill>
                  <a:latin typeface="Garamond" panose="02020404030301010803" pitchFamily="18" charset="0"/>
                </a:rPr>
                <a:t>Japan</a:t>
              </a:r>
            </a:p>
          </p:txBody>
        </p:sp>
        <p:sp>
          <p:nvSpPr>
            <p:cNvPr id="20523" name="Rectangle 11">
              <a:extLst>
                <a:ext uri="{FF2B5EF4-FFF2-40B4-BE49-F238E27FC236}">
                  <a16:creationId xmlns:a16="http://schemas.microsoft.com/office/drawing/2014/main" id="{75A43EA1-172F-4FB6-A4D2-5E311BF59C15}"/>
                </a:ext>
              </a:extLst>
            </p:cNvPr>
            <p:cNvSpPr>
              <a:spLocks noChangeArrowheads="1"/>
            </p:cNvSpPr>
            <p:nvPr/>
          </p:nvSpPr>
          <p:spPr bwMode="auto">
            <a:xfrm>
              <a:off x="4360" y="1680"/>
              <a:ext cx="230"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4.6</a:t>
              </a:r>
            </a:p>
          </p:txBody>
        </p:sp>
      </p:grpSp>
      <p:grpSp>
        <p:nvGrpSpPr>
          <p:cNvPr id="168972" name="Group 12">
            <a:extLst>
              <a:ext uri="{FF2B5EF4-FFF2-40B4-BE49-F238E27FC236}">
                <a16:creationId xmlns:a16="http://schemas.microsoft.com/office/drawing/2014/main" id="{9FD54069-1600-47CE-AB26-0DF1A1FD4BF8}"/>
              </a:ext>
            </a:extLst>
          </p:cNvPr>
          <p:cNvGrpSpPr>
            <a:grpSpLocks/>
          </p:cNvGrpSpPr>
          <p:nvPr/>
        </p:nvGrpSpPr>
        <p:grpSpPr bwMode="auto">
          <a:xfrm>
            <a:off x="1825625" y="2787650"/>
            <a:ext cx="5476875" cy="390525"/>
            <a:chOff x="1150" y="1904"/>
            <a:chExt cx="3450" cy="246"/>
          </a:xfrm>
        </p:grpSpPr>
        <p:sp>
          <p:nvSpPr>
            <p:cNvPr id="20520" name="Rectangle 13">
              <a:extLst>
                <a:ext uri="{FF2B5EF4-FFF2-40B4-BE49-F238E27FC236}">
                  <a16:creationId xmlns:a16="http://schemas.microsoft.com/office/drawing/2014/main" id="{F2D71F1D-B1B2-4377-86D7-F2C8700E819C}"/>
                </a:ext>
              </a:extLst>
            </p:cNvPr>
            <p:cNvSpPr>
              <a:spLocks noChangeArrowheads="1"/>
            </p:cNvSpPr>
            <p:nvPr/>
          </p:nvSpPr>
          <p:spPr bwMode="auto">
            <a:xfrm>
              <a:off x="1150" y="1904"/>
              <a:ext cx="7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Germany</a:t>
              </a:r>
            </a:p>
          </p:txBody>
        </p:sp>
        <p:sp>
          <p:nvSpPr>
            <p:cNvPr id="20521" name="Rectangle 14">
              <a:extLst>
                <a:ext uri="{FF2B5EF4-FFF2-40B4-BE49-F238E27FC236}">
                  <a16:creationId xmlns:a16="http://schemas.microsoft.com/office/drawing/2014/main" id="{E8B7D853-CC05-4277-BF55-6B455C891731}"/>
                </a:ext>
              </a:extLst>
            </p:cNvPr>
            <p:cNvSpPr>
              <a:spLocks noChangeArrowheads="1"/>
            </p:cNvSpPr>
            <p:nvPr/>
          </p:nvSpPr>
          <p:spPr bwMode="auto">
            <a:xfrm>
              <a:off x="4272" y="1920"/>
              <a:ext cx="3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2.7</a:t>
              </a:r>
              <a:endParaRPr lang="en-US" altLang="cs-CZ" sz="2400">
                <a:latin typeface="Garamond" panose="02020404030301010803" pitchFamily="18" charset="0"/>
              </a:endParaRPr>
            </a:p>
          </p:txBody>
        </p:sp>
      </p:grpSp>
      <p:grpSp>
        <p:nvGrpSpPr>
          <p:cNvPr id="168975" name="Group 15">
            <a:extLst>
              <a:ext uri="{FF2B5EF4-FFF2-40B4-BE49-F238E27FC236}">
                <a16:creationId xmlns:a16="http://schemas.microsoft.com/office/drawing/2014/main" id="{AA16C8B5-E026-40B1-AABC-1AA5B2EE9970}"/>
              </a:ext>
            </a:extLst>
          </p:cNvPr>
          <p:cNvGrpSpPr>
            <a:grpSpLocks/>
          </p:cNvGrpSpPr>
          <p:nvPr/>
        </p:nvGrpSpPr>
        <p:grpSpPr bwMode="auto">
          <a:xfrm>
            <a:off x="1793875" y="4424363"/>
            <a:ext cx="5486400" cy="423862"/>
            <a:chOff x="1130" y="2857"/>
            <a:chExt cx="3456" cy="267"/>
          </a:xfrm>
        </p:grpSpPr>
        <p:sp>
          <p:nvSpPr>
            <p:cNvPr id="20518" name="Rectangle 16">
              <a:extLst>
                <a:ext uri="{FF2B5EF4-FFF2-40B4-BE49-F238E27FC236}">
                  <a16:creationId xmlns:a16="http://schemas.microsoft.com/office/drawing/2014/main" id="{41818F9D-18D9-4AD8-8B9B-C59C005AF0E1}"/>
                </a:ext>
              </a:extLst>
            </p:cNvPr>
            <p:cNvSpPr>
              <a:spLocks noChangeArrowheads="1"/>
            </p:cNvSpPr>
            <p:nvPr/>
          </p:nvSpPr>
          <p:spPr bwMode="auto">
            <a:xfrm>
              <a:off x="1130" y="2857"/>
              <a:ext cx="48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China</a:t>
              </a:r>
              <a:endParaRPr lang="en-US" altLang="cs-CZ" sz="2400">
                <a:latin typeface="Garamond" panose="02020404030301010803" pitchFamily="18" charset="0"/>
              </a:endParaRPr>
            </a:p>
          </p:txBody>
        </p:sp>
        <p:sp>
          <p:nvSpPr>
            <p:cNvPr id="20519" name="Rectangle 17">
              <a:extLst>
                <a:ext uri="{FF2B5EF4-FFF2-40B4-BE49-F238E27FC236}">
                  <a16:creationId xmlns:a16="http://schemas.microsoft.com/office/drawing/2014/main" id="{A6A1CDCC-3B78-4D82-B5E0-544CC4F6CEF2}"/>
                </a:ext>
              </a:extLst>
            </p:cNvPr>
            <p:cNvSpPr>
              <a:spLocks noChangeArrowheads="1"/>
            </p:cNvSpPr>
            <p:nvPr/>
          </p:nvSpPr>
          <p:spPr bwMode="auto">
            <a:xfrm>
              <a:off x="4272" y="2894"/>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1.7</a:t>
              </a:r>
            </a:p>
          </p:txBody>
        </p:sp>
      </p:grpSp>
      <p:grpSp>
        <p:nvGrpSpPr>
          <p:cNvPr id="168978" name="Group 18">
            <a:extLst>
              <a:ext uri="{FF2B5EF4-FFF2-40B4-BE49-F238E27FC236}">
                <a16:creationId xmlns:a16="http://schemas.microsoft.com/office/drawing/2014/main" id="{6455CF3E-BA9B-49CC-ABF4-2E902E67FD4F}"/>
              </a:ext>
            </a:extLst>
          </p:cNvPr>
          <p:cNvGrpSpPr>
            <a:grpSpLocks/>
          </p:cNvGrpSpPr>
          <p:nvPr/>
        </p:nvGrpSpPr>
        <p:grpSpPr bwMode="auto">
          <a:xfrm>
            <a:off x="1825625" y="3124200"/>
            <a:ext cx="5454650" cy="393700"/>
            <a:chOff x="1150" y="2078"/>
            <a:chExt cx="3436" cy="248"/>
          </a:xfrm>
        </p:grpSpPr>
        <p:sp>
          <p:nvSpPr>
            <p:cNvPr id="20516" name="Rectangle 19">
              <a:extLst>
                <a:ext uri="{FF2B5EF4-FFF2-40B4-BE49-F238E27FC236}">
                  <a16:creationId xmlns:a16="http://schemas.microsoft.com/office/drawing/2014/main" id="{354016F3-B811-425E-8E4A-8DD008FF59B7}"/>
                </a:ext>
              </a:extLst>
            </p:cNvPr>
            <p:cNvSpPr>
              <a:spLocks noChangeArrowheads="1"/>
            </p:cNvSpPr>
            <p:nvPr/>
          </p:nvSpPr>
          <p:spPr bwMode="auto">
            <a:xfrm>
              <a:off x="1150" y="2078"/>
              <a:ext cx="137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8F8F8"/>
                  </a:solidFill>
                  <a:latin typeface="Garamond" panose="02020404030301010803" pitchFamily="18" charset="0"/>
                </a:rPr>
                <a:t>United Kingdom</a:t>
              </a:r>
            </a:p>
          </p:txBody>
        </p:sp>
        <p:sp>
          <p:nvSpPr>
            <p:cNvPr id="20517" name="Rectangle 20">
              <a:extLst>
                <a:ext uri="{FF2B5EF4-FFF2-40B4-BE49-F238E27FC236}">
                  <a16:creationId xmlns:a16="http://schemas.microsoft.com/office/drawing/2014/main" id="{55479FEA-D9C8-45B4-A109-9D19F89047D5}"/>
                </a:ext>
              </a:extLst>
            </p:cNvPr>
            <p:cNvSpPr>
              <a:spLocks noChangeArrowheads="1"/>
            </p:cNvSpPr>
            <p:nvPr/>
          </p:nvSpPr>
          <p:spPr bwMode="auto">
            <a:xfrm>
              <a:off x="4272" y="2096"/>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2.1</a:t>
              </a:r>
              <a:endParaRPr lang="en-US" altLang="cs-CZ" sz="2400">
                <a:latin typeface="Garamond" panose="02020404030301010803" pitchFamily="18" charset="0"/>
              </a:endParaRPr>
            </a:p>
          </p:txBody>
        </p:sp>
      </p:grpSp>
      <p:grpSp>
        <p:nvGrpSpPr>
          <p:cNvPr id="168981" name="Group 21">
            <a:extLst>
              <a:ext uri="{FF2B5EF4-FFF2-40B4-BE49-F238E27FC236}">
                <a16:creationId xmlns:a16="http://schemas.microsoft.com/office/drawing/2014/main" id="{D63DF258-9F28-4355-99CF-ED94EEB2A491}"/>
              </a:ext>
            </a:extLst>
          </p:cNvPr>
          <p:cNvGrpSpPr>
            <a:grpSpLocks/>
          </p:cNvGrpSpPr>
          <p:nvPr/>
        </p:nvGrpSpPr>
        <p:grpSpPr bwMode="auto">
          <a:xfrm>
            <a:off x="1809750" y="4097338"/>
            <a:ext cx="5454650" cy="423862"/>
            <a:chOff x="1140" y="2661"/>
            <a:chExt cx="3436" cy="267"/>
          </a:xfrm>
        </p:grpSpPr>
        <p:sp>
          <p:nvSpPr>
            <p:cNvPr id="20514" name="Rectangle 22">
              <a:extLst>
                <a:ext uri="{FF2B5EF4-FFF2-40B4-BE49-F238E27FC236}">
                  <a16:creationId xmlns:a16="http://schemas.microsoft.com/office/drawing/2014/main" id="{E2849F95-B696-4F52-BD5C-ADC9C7C715E4}"/>
                </a:ext>
              </a:extLst>
            </p:cNvPr>
            <p:cNvSpPr>
              <a:spLocks noChangeArrowheads="1"/>
            </p:cNvSpPr>
            <p:nvPr/>
          </p:nvSpPr>
          <p:spPr bwMode="auto">
            <a:xfrm>
              <a:off x="1140" y="2661"/>
              <a:ext cx="56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France</a:t>
              </a:r>
              <a:endParaRPr lang="en-US" altLang="cs-CZ" sz="2400">
                <a:latin typeface="Garamond" panose="02020404030301010803" pitchFamily="18" charset="0"/>
              </a:endParaRPr>
            </a:p>
          </p:txBody>
        </p:sp>
        <p:sp>
          <p:nvSpPr>
            <p:cNvPr id="20515" name="Rectangle 23">
              <a:extLst>
                <a:ext uri="{FF2B5EF4-FFF2-40B4-BE49-F238E27FC236}">
                  <a16:creationId xmlns:a16="http://schemas.microsoft.com/office/drawing/2014/main" id="{0A1FD575-66CB-4409-9C69-4332DD25F04E}"/>
                </a:ext>
              </a:extLst>
            </p:cNvPr>
            <p:cNvSpPr>
              <a:spLocks noChangeArrowheads="1"/>
            </p:cNvSpPr>
            <p:nvPr/>
          </p:nvSpPr>
          <p:spPr bwMode="auto">
            <a:xfrm>
              <a:off x="4262" y="2698"/>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1.9</a:t>
              </a:r>
            </a:p>
          </p:txBody>
        </p:sp>
      </p:grpSp>
      <p:grpSp>
        <p:nvGrpSpPr>
          <p:cNvPr id="168984" name="Group 24">
            <a:extLst>
              <a:ext uri="{FF2B5EF4-FFF2-40B4-BE49-F238E27FC236}">
                <a16:creationId xmlns:a16="http://schemas.microsoft.com/office/drawing/2014/main" id="{3311E7D9-261E-4AB3-B262-1E24511E3EFE}"/>
              </a:ext>
            </a:extLst>
          </p:cNvPr>
          <p:cNvGrpSpPr>
            <a:grpSpLocks/>
          </p:cNvGrpSpPr>
          <p:nvPr/>
        </p:nvGrpSpPr>
        <p:grpSpPr bwMode="auto">
          <a:xfrm>
            <a:off x="1825625" y="4781550"/>
            <a:ext cx="5454650" cy="376238"/>
            <a:chOff x="1150" y="3082"/>
            <a:chExt cx="3436" cy="237"/>
          </a:xfrm>
        </p:grpSpPr>
        <p:sp>
          <p:nvSpPr>
            <p:cNvPr id="20512" name="Rectangle 25">
              <a:extLst>
                <a:ext uri="{FF2B5EF4-FFF2-40B4-BE49-F238E27FC236}">
                  <a16:creationId xmlns:a16="http://schemas.microsoft.com/office/drawing/2014/main" id="{347B2B05-ACBB-4FBA-9661-5AC07A175383}"/>
                </a:ext>
              </a:extLst>
            </p:cNvPr>
            <p:cNvSpPr>
              <a:spLocks noChangeArrowheads="1"/>
            </p:cNvSpPr>
            <p:nvPr/>
          </p:nvSpPr>
          <p:spPr bwMode="auto">
            <a:xfrm>
              <a:off x="1150" y="3082"/>
              <a:ext cx="36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Italy</a:t>
              </a:r>
              <a:endParaRPr lang="en-US" altLang="cs-CZ" sz="2400">
                <a:latin typeface="Garamond" panose="02020404030301010803" pitchFamily="18" charset="0"/>
              </a:endParaRPr>
            </a:p>
          </p:txBody>
        </p:sp>
        <p:sp>
          <p:nvSpPr>
            <p:cNvPr id="20513" name="Rectangle 26">
              <a:extLst>
                <a:ext uri="{FF2B5EF4-FFF2-40B4-BE49-F238E27FC236}">
                  <a16:creationId xmlns:a16="http://schemas.microsoft.com/office/drawing/2014/main" id="{2803BA54-AE23-4712-ACC4-D4C7037E041D}"/>
                </a:ext>
              </a:extLst>
            </p:cNvPr>
            <p:cNvSpPr>
              <a:spLocks noChangeArrowheads="1"/>
            </p:cNvSpPr>
            <p:nvPr/>
          </p:nvSpPr>
          <p:spPr bwMode="auto">
            <a:xfrm>
              <a:off x="4272" y="3089"/>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1.2</a:t>
              </a:r>
            </a:p>
          </p:txBody>
        </p:sp>
      </p:grpSp>
      <p:grpSp>
        <p:nvGrpSpPr>
          <p:cNvPr id="168987" name="Group 27">
            <a:extLst>
              <a:ext uri="{FF2B5EF4-FFF2-40B4-BE49-F238E27FC236}">
                <a16:creationId xmlns:a16="http://schemas.microsoft.com/office/drawing/2014/main" id="{FACAAC1E-394E-4C9D-8BBD-F01F498863FF}"/>
              </a:ext>
            </a:extLst>
          </p:cNvPr>
          <p:cNvGrpSpPr>
            <a:grpSpLocks/>
          </p:cNvGrpSpPr>
          <p:nvPr/>
        </p:nvGrpSpPr>
        <p:grpSpPr bwMode="auto">
          <a:xfrm>
            <a:off x="1827213" y="3451225"/>
            <a:ext cx="5551487" cy="730250"/>
            <a:chOff x="1151" y="2174"/>
            <a:chExt cx="3497" cy="460"/>
          </a:xfrm>
        </p:grpSpPr>
        <p:sp>
          <p:nvSpPr>
            <p:cNvPr id="20510" name="Rectangle 28">
              <a:extLst>
                <a:ext uri="{FF2B5EF4-FFF2-40B4-BE49-F238E27FC236}">
                  <a16:creationId xmlns:a16="http://schemas.microsoft.com/office/drawing/2014/main" id="{E1D7958A-DA87-4B6E-971C-83797B55D24C}"/>
                </a:ext>
              </a:extLst>
            </p:cNvPr>
            <p:cNvSpPr>
              <a:spLocks noChangeArrowheads="1"/>
            </p:cNvSpPr>
            <p:nvPr/>
          </p:nvSpPr>
          <p:spPr bwMode="auto">
            <a:xfrm>
              <a:off x="1151" y="2174"/>
              <a:ext cx="258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s-ES" altLang="cs-CZ" sz="2400" b="1">
                  <a:solidFill>
                    <a:srgbClr val="FFFF00"/>
                  </a:solidFill>
                  <a:latin typeface="Garamond" panose="02020404030301010803" pitchFamily="18" charset="0"/>
                </a:rPr>
                <a:t>Civil Society Land</a:t>
              </a:r>
            </a:p>
            <a:p>
              <a:pPr>
                <a:spcBef>
                  <a:spcPct val="0"/>
                </a:spcBef>
                <a:buClrTx/>
                <a:buSzTx/>
                <a:buFontTx/>
                <a:buNone/>
              </a:pPr>
              <a:r>
                <a:rPr lang="en-US" altLang="cs-CZ" sz="2400" b="1">
                  <a:solidFill>
                    <a:srgbClr val="FFFF00"/>
                  </a:solidFill>
                  <a:latin typeface="Garamond" panose="02020404030301010803" pitchFamily="18" charset="0"/>
                </a:rPr>
                <a:t>      Expenditures (40 Countries)</a:t>
              </a:r>
            </a:p>
          </p:txBody>
        </p:sp>
        <p:sp>
          <p:nvSpPr>
            <p:cNvPr id="20511" name="Rectangle 29">
              <a:extLst>
                <a:ext uri="{FF2B5EF4-FFF2-40B4-BE49-F238E27FC236}">
                  <a16:creationId xmlns:a16="http://schemas.microsoft.com/office/drawing/2014/main" id="{A5D61006-A316-48A8-949F-63C6DAF1E155}"/>
                </a:ext>
              </a:extLst>
            </p:cNvPr>
            <p:cNvSpPr>
              <a:spLocks noChangeArrowheads="1"/>
            </p:cNvSpPr>
            <p:nvPr/>
          </p:nvSpPr>
          <p:spPr bwMode="auto">
            <a:xfrm>
              <a:off x="4273" y="2268"/>
              <a:ext cx="375"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100" b="1">
                  <a:solidFill>
                    <a:srgbClr val="66FF33"/>
                  </a:solidFill>
                </a:rPr>
                <a:t>  </a:t>
              </a:r>
              <a:r>
                <a:rPr lang="en-US" altLang="cs-CZ" sz="2400" b="1">
                  <a:solidFill>
                    <a:srgbClr val="FFFF00"/>
                  </a:solidFill>
                  <a:latin typeface="Garamond" panose="02020404030301010803" pitchFamily="18" charset="0"/>
                </a:rPr>
                <a:t>1.9</a:t>
              </a:r>
              <a:r>
                <a:rPr lang="en-US" altLang="cs-CZ" sz="2100" b="1">
                  <a:solidFill>
                    <a:srgbClr val="FFFF00"/>
                  </a:solidFill>
                </a:rPr>
                <a:t>*</a:t>
              </a:r>
            </a:p>
          </p:txBody>
        </p:sp>
      </p:grpSp>
      <p:grpSp>
        <p:nvGrpSpPr>
          <p:cNvPr id="168990" name="Group 30">
            <a:extLst>
              <a:ext uri="{FF2B5EF4-FFF2-40B4-BE49-F238E27FC236}">
                <a16:creationId xmlns:a16="http://schemas.microsoft.com/office/drawing/2014/main" id="{A5D302F8-99FC-4C4D-961C-0A4E0F3576D4}"/>
              </a:ext>
            </a:extLst>
          </p:cNvPr>
          <p:cNvGrpSpPr>
            <a:grpSpLocks/>
          </p:cNvGrpSpPr>
          <p:nvPr/>
        </p:nvGrpSpPr>
        <p:grpSpPr bwMode="auto">
          <a:xfrm>
            <a:off x="1828800" y="5095875"/>
            <a:ext cx="5454650" cy="390525"/>
            <a:chOff x="1152" y="3310"/>
            <a:chExt cx="3436" cy="246"/>
          </a:xfrm>
        </p:grpSpPr>
        <p:sp>
          <p:nvSpPr>
            <p:cNvPr id="20508" name="Rectangle 31">
              <a:extLst>
                <a:ext uri="{FF2B5EF4-FFF2-40B4-BE49-F238E27FC236}">
                  <a16:creationId xmlns:a16="http://schemas.microsoft.com/office/drawing/2014/main" id="{D4354474-7D6F-4985-98E6-C78F702A3591}"/>
                </a:ext>
              </a:extLst>
            </p:cNvPr>
            <p:cNvSpPr>
              <a:spLocks noChangeArrowheads="1"/>
            </p:cNvSpPr>
            <p:nvPr/>
          </p:nvSpPr>
          <p:spPr bwMode="auto">
            <a:xfrm>
              <a:off x="1152" y="3310"/>
              <a:ext cx="61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Canada</a:t>
              </a:r>
            </a:p>
          </p:txBody>
        </p:sp>
        <p:sp>
          <p:nvSpPr>
            <p:cNvPr id="20509" name="Rectangle 32">
              <a:extLst>
                <a:ext uri="{FF2B5EF4-FFF2-40B4-BE49-F238E27FC236}">
                  <a16:creationId xmlns:a16="http://schemas.microsoft.com/office/drawing/2014/main" id="{86A3D274-FF99-4EF8-A9AC-9AC78591F8B8}"/>
                </a:ext>
              </a:extLst>
            </p:cNvPr>
            <p:cNvSpPr>
              <a:spLocks noChangeArrowheads="1"/>
            </p:cNvSpPr>
            <p:nvPr/>
          </p:nvSpPr>
          <p:spPr bwMode="auto">
            <a:xfrm>
              <a:off x="4274" y="3326"/>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1.0</a:t>
              </a:r>
            </a:p>
          </p:txBody>
        </p:sp>
      </p:grpSp>
      <p:grpSp>
        <p:nvGrpSpPr>
          <p:cNvPr id="168993" name="Group 33">
            <a:extLst>
              <a:ext uri="{FF2B5EF4-FFF2-40B4-BE49-F238E27FC236}">
                <a16:creationId xmlns:a16="http://schemas.microsoft.com/office/drawing/2014/main" id="{18CAAD0E-C748-4B4E-BA62-75C4E995A17D}"/>
              </a:ext>
            </a:extLst>
          </p:cNvPr>
          <p:cNvGrpSpPr>
            <a:grpSpLocks/>
          </p:cNvGrpSpPr>
          <p:nvPr/>
        </p:nvGrpSpPr>
        <p:grpSpPr bwMode="auto">
          <a:xfrm>
            <a:off x="1828800" y="5451475"/>
            <a:ext cx="5454650" cy="379413"/>
            <a:chOff x="1152" y="3544"/>
            <a:chExt cx="3436" cy="239"/>
          </a:xfrm>
        </p:grpSpPr>
        <p:sp>
          <p:nvSpPr>
            <p:cNvPr id="20506" name="Rectangle 34">
              <a:extLst>
                <a:ext uri="{FF2B5EF4-FFF2-40B4-BE49-F238E27FC236}">
                  <a16:creationId xmlns:a16="http://schemas.microsoft.com/office/drawing/2014/main" id="{872650C2-3BA7-43B3-936D-AB0D5AF37FB6}"/>
                </a:ext>
              </a:extLst>
            </p:cNvPr>
            <p:cNvSpPr>
              <a:spLocks noChangeArrowheads="1"/>
            </p:cNvSpPr>
            <p:nvPr/>
          </p:nvSpPr>
          <p:spPr bwMode="auto">
            <a:xfrm>
              <a:off x="1152" y="3544"/>
              <a:ext cx="45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Spain</a:t>
              </a:r>
            </a:p>
          </p:txBody>
        </p:sp>
        <p:sp>
          <p:nvSpPr>
            <p:cNvPr id="20507" name="Rectangle 35">
              <a:extLst>
                <a:ext uri="{FF2B5EF4-FFF2-40B4-BE49-F238E27FC236}">
                  <a16:creationId xmlns:a16="http://schemas.microsoft.com/office/drawing/2014/main" id="{5E98A518-54E4-40DB-AD88-7476040C83C9}"/>
                </a:ext>
              </a:extLst>
            </p:cNvPr>
            <p:cNvSpPr>
              <a:spLocks noChangeArrowheads="1"/>
            </p:cNvSpPr>
            <p:nvPr/>
          </p:nvSpPr>
          <p:spPr bwMode="auto">
            <a:xfrm>
              <a:off x="4274" y="3553"/>
              <a:ext cx="31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1.0</a:t>
              </a:r>
            </a:p>
          </p:txBody>
        </p:sp>
      </p:grpSp>
      <p:grpSp>
        <p:nvGrpSpPr>
          <p:cNvPr id="168996" name="Group 36">
            <a:extLst>
              <a:ext uri="{FF2B5EF4-FFF2-40B4-BE49-F238E27FC236}">
                <a16:creationId xmlns:a16="http://schemas.microsoft.com/office/drawing/2014/main" id="{653067FE-C0F4-451D-9CCC-2701B7488EB2}"/>
              </a:ext>
            </a:extLst>
          </p:cNvPr>
          <p:cNvGrpSpPr>
            <a:grpSpLocks/>
          </p:cNvGrpSpPr>
          <p:nvPr/>
        </p:nvGrpSpPr>
        <p:grpSpPr bwMode="auto">
          <a:xfrm>
            <a:off x="1828800" y="5826125"/>
            <a:ext cx="5476875" cy="368300"/>
            <a:chOff x="1152" y="3770"/>
            <a:chExt cx="3450" cy="232"/>
          </a:xfrm>
        </p:grpSpPr>
        <p:sp>
          <p:nvSpPr>
            <p:cNvPr id="20504" name="Rectangle 37">
              <a:extLst>
                <a:ext uri="{FF2B5EF4-FFF2-40B4-BE49-F238E27FC236}">
                  <a16:creationId xmlns:a16="http://schemas.microsoft.com/office/drawing/2014/main" id="{8AA981B4-3226-41F5-9676-E1BF8CE3460B}"/>
                </a:ext>
              </a:extLst>
            </p:cNvPr>
            <p:cNvSpPr>
              <a:spLocks noChangeArrowheads="1"/>
            </p:cNvSpPr>
            <p:nvPr/>
          </p:nvSpPr>
          <p:spPr bwMode="auto">
            <a:xfrm>
              <a:off x="1152" y="3772"/>
              <a:ext cx="482"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Brazil</a:t>
              </a:r>
            </a:p>
          </p:txBody>
        </p:sp>
        <p:sp>
          <p:nvSpPr>
            <p:cNvPr id="20505" name="Rectangle 38">
              <a:extLst>
                <a:ext uri="{FF2B5EF4-FFF2-40B4-BE49-F238E27FC236}">
                  <a16:creationId xmlns:a16="http://schemas.microsoft.com/office/drawing/2014/main" id="{42002FB0-7784-4A68-97A5-FCCF8B1ABED6}"/>
                </a:ext>
              </a:extLst>
            </p:cNvPr>
            <p:cNvSpPr>
              <a:spLocks noChangeArrowheads="1"/>
            </p:cNvSpPr>
            <p:nvPr/>
          </p:nvSpPr>
          <p:spPr bwMode="auto">
            <a:xfrm>
              <a:off x="4274" y="3770"/>
              <a:ext cx="3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0.6</a:t>
              </a:r>
            </a:p>
          </p:txBody>
        </p:sp>
      </p:grpSp>
      <p:grpSp>
        <p:nvGrpSpPr>
          <p:cNvPr id="168999" name="Group 39">
            <a:extLst>
              <a:ext uri="{FF2B5EF4-FFF2-40B4-BE49-F238E27FC236}">
                <a16:creationId xmlns:a16="http://schemas.microsoft.com/office/drawing/2014/main" id="{7229A724-DEC7-4B8A-A5BB-204464ABD43C}"/>
              </a:ext>
            </a:extLst>
          </p:cNvPr>
          <p:cNvGrpSpPr>
            <a:grpSpLocks/>
          </p:cNvGrpSpPr>
          <p:nvPr/>
        </p:nvGrpSpPr>
        <p:grpSpPr bwMode="auto">
          <a:xfrm>
            <a:off x="1828800" y="6169025"/>
            <a:ext cx="5473700" cy="377825"/>
            <a:chOff x="1152" y="3986"/>
            <a:chExt cx="3448" cy="238"/>
          </a:xfrm>
        </p:grpSpPr>
        <p:sp>
          <p:nvSpPr>
            <p:cNvPr id="20502" name="Rectangle 40">
              <a:extLst>
                <a:ext uri="{FF2B5EF4-FFF2-40B4-BE49-F238E27FC236}">
                  <a16:creationId xmlns:a16="http://schemas.microsoft.com/office/drawing/2014/main" id="{9891ABC4-936F-474E-9CA7-AE648642557C}"/>
                </a:ext>
              </a:extLst>
            </p:cNvPr>
            <p:cNvSpPr>
              <a:spLocks noChangeArrowheads="1"/>
            </p:cNvSpPr>
            <p:nvPr/>
          </p:nvSpPr>
          <p:spPr bwMode="auto">
            <a:xfrm>
              <a:off x="1152" y="3994"/>
              <a:ext cx="546"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400" b="1">
                  <a:solidFill>
                    <a:srgbClr val="FFFFFF"/>
                  </a:solidFill>
                  <a:latin typeface="Garamond" panose="02020404030301010803" pitchFamily="18" charset="0"/>
                </a:rPr>
                <a:t>Russia</a:t>
              </a:r>
              <a:endParaRPr lang="en-US" altLang="cs-CZ" sz="2400">
                <a:latin typeface="Garamond" panose="02020404030301010803" pitchFamily="18" charset="0"/>
              </a:endParaRPr>
            </a:p>
          </p:txBody>
        </p:sp>
        <p:sp>
          <p:nvSpPr>
            <p:cNvPr id="20503" name="Rectangle 41">
              <a:extLst>
                <a:ext uri="{FF2B5EF4-FFF2-40B4-BE49-F238E27FC236}">
                  <a16:creationId xmlns:a16="http://schemas.microsoft.com/office/drawing/2014/main" id="{FD2861E8-920A-44A4-BB4B-7CEE27A1B733}"/>
                </a:ext>
              </a:extLst>
            </p:cNvPr>
            <p:cNvSpPr>
              <a:spLocks noChangeArrowheads="1"/>
            </p:cNvSpPr>
            <p:nvPr/>
          </p:nvSpPr>
          <p:spPr bwMode="auto">
            <a:xfrm>
              <a:off x="4272" y="3986"/>
              <a:ext cx="32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altLang="cs-CZ" sz="2200" b="1">
                  <a:solidFill>
                    <a:srgbClr val="FFFFFF"/>
                  </a:solidFill>
                </a:rPr>
                <a:t>  </a:t>
              </a:r>
              <a:r>
                <a:rPr lang="en-US" altLang="cs-CZ" sz="2400" b="1">
                  <a:solidFill>
                    <a:srgbClr val="FFFFFF"/>
                  </a:solidFill>
                  <a:latin typeface="Garamond" panose="02020404030301010803" pitchFamily="18" charset="0"/>
                </a:rPr>
                <a:t>0.6</a:t>
              </a:r>
            </a:p>
          </p:txBody>
        </p:sp>
      </p:grpSp>
      <p:grpSp>
        <p:nvGrpSpPr>
          <p:cNvPr id="169002" name="Group 42">
            <a:extLst>
              <a:ext uri="{FF2B5EF4-FFF2-40B4-BE49-F238E27FC236}">
                <a16:creationId xmlns:a16="http://schemas.microsoft.com/office/drawing/2014/main" id="{338F2913-18B9-4283-B8CB-24143085DF68}"/>
              </a:ext>
            </a:extLst>
          </p:cNvPr>
          <p:cNvGrpSpPr>
            <a:grpSpLocks/>
          </p:cNvGrpSpPr>
          <p:nvPr/>
        </p:nvGrpSpPr>
        <p:grpSpPr bwMode="auto">
          <a:xfrm>
            <a:off x="304800" y="6477000"/>
            <a:ext cx="8153400" cy="269875"/>
            <a:chOff x="192" y="4080"/>
            <a:chExt cx="4320" cy="170"/>
          </a:xfrm>
        </p:grpSpPr>
        <p:sp>
          <p:nvSpPr>
            <p:cNvPr id="20500" name="Text Box 43">
              <a:extLst>
                <a:ext uri="{FF2B5EF4-FFF2-40B4-BE49-F238E27FC236}">
                  <a16:creationId xmlns:a16="http://schemas.microsoft.com/office/drawing/2014/main" id="{E2312C2B-C12E-4D57-BE0B-85C79FB34469}"/>
                </a:ext>
              </a:extLst>
            </p:cNvPr>
            <p:cNvSpPr txBox="1">
              <a:spLocks noChangeArrowheads="1"/>
            </p:cNvSpPr>
            <p:nvPr/>
          </p:nvSpPr>
          <p:spPr bwMode="auto">
            <a:xfrm>
              <a:off x="192" y="4080"/>
              <a:ext cx="1104" cy="164"/>
            </a:xfrm>
            <a:prstGeom prst="rect">
              <a:avLst/>
            </a:prstGeom>
            <a:noFill/>
            <a:ln>
              <a:noFill/>
            </a:ln>
            <a:effectLst/>
            <a:extLst>
              <a:ext uri="{909E8E84-426E-40DD-AFC4-6F175D3DCCD1}">
                <a14:hiddenFill xmlns:a14="http://schemas.microsoft.com/office/drawing/2010/main">
                  <a:solidFill>
                    <a:srgbClr val="FF66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cs-CZ" sz="1100" b="1">
                  <a:solidFill>
                    <a:srgbClr val="F8F8F8"/>
                  </a:solidFill>
                  <a:latin typeface="Garamond" panose="02020404030301010803" pitchFamily="18" charset="0"/>
                </a:rPr>
                <a:t>* </a:t>
              </a:r>
              <a:r>
                <a:rPr lang="es-ES" altLang="cs-CZ" sz="1100" b="1">
                  <a:solidFill>
                    <a:srgbClr val="F8F8F8"/>
                  </a:solidFill>
                  <a:latin typeface="Garamond" panose="02020404030301010803" pitchFamily="18" charset="0"/>
                </a:rPr>
                <a:t>In 2004 U.S. Dollars</a:t>
              </a:r>
              <a:endParaRPr lang="en-US" altLang="cs-CZ" sz="1100" b="1">
                <a:solidFill>
                  <a:srgbClr val="F8F8F8"/>
                </a:solidFill>
                <a:latin typeface="Garamond" panose="02020404030301010803" pitchFamily="18" charset="0"/>
              </a:endParaRPr>
            </a:p>
          </p:txBody>
        </p:sp>
        <p:sp>
          <p:nvSpPr>
            <p:cNvPr id="20501" name="Text Box 44">
              <a:extLst>
                <a:ext uri="{FF2B5EF4-FFF2-40B4-BE49-F238E27FC236}">
                  <a16:creationId xmlns:a16="http://schemas.microsoft.com/office/drawing/2014/main" id="{9FE07DAA-642B-4F71-AE85-74B401EF70B9}"/>
                </a:ext>
              </a:extLst>
            </p:cNvPr>
            <p:cNvSpPr txBox="1">
              <a:spLocks noChangeArrowheads="1"/>
            </p:cNvSpPr>
            <p:nvPr/>
          </p:nvSpPr>
          <p:spPr bwMode="auto">
            <a:xfrm>
              <a:off x="2808" y="4086"/>
              <a:ext cx="1704" cy="164"/>
            </a:xfrm>
            <a:prstGeom prst="rect">
              <a:avLst/>
            </a:prstGeom>
            <a:noFill/>
            <a:ln>
              <a:noFill/>
            </a:ln>
            <a:effectLst/>
            <a:extLst>
              <a:ext uri="{909E8E84-426E-40DD-AFC4-6F175D3DCCD1}">
                <a14:hiddenFill xmlns:a14="http://schemas.microsoft.com/office/drawing/2010/main">
                  <a:solidFill>
                    <a:srgbClr val="FF66FF"/>
                  </a:solidFill>
                </a14:hiddenFill>
              </a:ext>
              <a:ext uri="{91240B29-F687-4F45-9708-019B960494DF}">
                <a14:hiddenLine xmlns:a14="http://schemas.microsoft.com/office/drawing/2010/main" w="158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s-ES" altLang="cs-CZ" sz="1100" b="1">
                  <a:solidFill>
                    <a:srgbClr val="F8F8F8"/>
                  </a:solidFill>
                  <a:latin typeface="Garamond" panose="02020404030301010803" pitchFamily="18" charset="0"/>
                </a:rPr>
                <a:t>Source of GDP Figures: World Bank</a:t>
              </a:r>
              <a:endParaRPr lang="en-US" altLang="cs-CZ" sz="1100" b="1">
                <a:solidFill>
                  <a:srgbClr val="F8F8F8"/>
                </a:solidFill>
                <a:latin typeface="Garamond" panose="02020404030301010803" pitchFamily="18" charset="0"/>
              </a:endParaRPr>
            </a:p>
          </p:txBody>
        </p:sp>
      </p:grpSp>
      <p:grpSp>
        <p:nvGrpSpPr>
          <p:cNvPr id="20497" name="Group 45">
            <a:extLst>
              <a:ext uri="{FF2B5EF4-FFF2-40B4-BE49-F238E27FC236}">
                <a16:creationId xmlns:a16="http://schemas.microsoft.com/office/drawing/2014/main" id="{AF051354-5BDB-45F1-B91B-07E973831BCD}"/>
              </a:ext>
            </a:extLst>
          </p:cNvPr>
          <p:cNvGrpSpPr>
            <a:grpSpLocks/>
          </p:cNvGrpSpPr>
          <p:nvPr/>
        </p:nvGrpSpPr>
        <p:grpSpPr bwMode="auto">
          <a:xfrm>
            <a:off x="438150" y="76200"/>
            <a:ext cx="8305800" cy="647700"/>
            <a:chOff x="384" y="48"/>
            <a:chExt cx="5232" cy="408"/>
          </a:xfrm>
        </p:grpSpPr>
        <p:graphicFrame>
          <p:nvGraphicFramePr>
            <p:cNvPr id="20498" name="Object 46">
              <a:extLst>
                <a:ext uri="{FF2B5EF4-FFF2-40B4-BE49-F238E27FC236}">
                  <a16:creationId xmlns:a16="http://schemas.microsoft.com/office/drawing/2014/main" id="{17B8DA9D-03CD-4BDE-A979-E94A1F971546}"/>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20528" name="Photo Editor Photo" r:id="rId7" imgW="1380952" imgH="1066667" progId="MSPhotoEd.3">
                    <p:embed/>
                  </p:oleObj>
                </mc:Choice>
                <mc:Fallback>
                  <p:oleObj name="Photo Editor Photo" r:id="rId7" imgW="1380952" imgH="1066667" progId="MSPhotoEd.3">
                    <p:embed/>
                    <p:pic>
                      <p:nvPicPr>
                        <p:cNvPr id="0" name="Object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9" name="Rectangle 47">
              <a:extLst>
                <a:ext uri="{FF2B5EF4-FFF2-40B4-BE49-F238E27FC236}">
                  <a16:creationId xmlns:a16="http://schemas.microsoft.com/office/drawing/2014/main" id="{A75E1E56-B804-490E-B676-783D9221486A}"/>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dissolve">
                                      <p:cBhvr>
                                        <p:cTn id="7" dur="500"/>
                                        <p:tgtEl>
                                          <p:spTgt spid="16896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8963"/>
                                        </p:tgtEl>
                                        <p:attrNameLst>
                                          <p:attrName>style.visibility</p:attrName>
                                        </p:attrNameLst>
                                      </p:cBhvr>
                                      <p:to>
                                        <p:strVal val="visible"/>
                                      </p:to>
                                    </p:set>
                                    <p:animEffect transition="in" filter="dissolve">
                                      <p:cBhvr>
                                        <p:cTn id="11" dur="500"/>
                                        <p:tgtEl>
                                          <p:spTgt spid="16896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68966"/>
                                        </p:tgtEl>
                                        <p:attrNameLst>
                                          <p:attrName>style.visibility</p:attrName>
                                        </p:attrNameLst>
                                      </p:cBhvr>
                                      <p:to>
                                        <p:strVal val="visible"/>
                                      </p:to>
                                    </p:set>
                                    <p:animEffect transition="in" filter="dissolve">
                                      <p:cBhvr>
                                        <p:cTn id="15" dur="500"/>
                                        <p:tgtEl>
                                          <p:spTgt spid="168966"/>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68969"/>
                                        </p:tgtEl>
                                        <p:attrNameLst>
                                          <p:attrName>style.visibility</p:attrName>
                                        </p:attrNameLst>
                                      </p:cBhvr>
                                      <p:to>
                                        <p:strVal val="visible"/>
                                      </p:to>
                                    </p:set>
                                    <p:animEffect transition="in" filter="dissolve">
                                      <p:cBhvr>
                                        <p:cTn id="19" dur="500"/>
                                        <p:tgtEl>
                                          <p:spTgt spid="168969"/>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68972"/>
                                        </p:tgtEl>
                                        <p:attrNameLst>
                                          <p:attrName>style.visibility</p:attrName>
                                        </p:attrNameLst>
                                      </p:cBhvr>
                                      <p:to>
                                        <p:strVal val="visible"/>
                                      </p:to>
                                    </p:set>
                                    <p:animEffect transition="in" filter="dissolve">
                                      <p:cBhvr>
                                        <p:cTn id="23" dur="500"/>
                                        <p:tgtEl>
                                          <p:spTgt spid="168972"/>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168978"/>
                                        </p:tgtEl>
                                        <p:attrNameLst>
                                          <p:attrName>style.visibility</p:attrName>
                                        </p:attrNameLst>
                                      </p:cBhvr>
                                      <p:to>
                                        <p:strVal val="visible"/>
                                      </p:to>
                                    </p:set>
                                    <p:animEffect transition="in" filter="dissolve">
                                      <p:cBhvr>
                                        <p:cTn id="27" dur="500"/>
                                        <p:tgtEl>
                                          <p:spTgt spid="168978"/>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168981"/>
                                        </p:tgtEl>
                                        <p:attrNameLst>
                                          <p:attrName>style.visibility</p:attrName>
                                        </p:attrNameLst>
                                      </p:cBhvr>
                                      <p:to>
                                        <p:strVal val="visible"/>
                                      </p:to>
                                    </p:set>
                                    <p:animEffect transition="in" filter="dissolve">
                                      <p:cBhvr>
                                        <p:cTn id="31" dur="500"/>
                                        <p:tgtEl>
                                          <p:spTgt spid="168981"/>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168975"/>
                                        </p:tgtEl>
                                        <p:attrNameLst>
                                          <p:attrName>style.visibility</p:attrName>
                                        </p:attrNameLst>
                                      </p:cBhvr>
                                      <p:to>
                                        <p:strVal val="visible"/>
                                      </p:to>
                                    </p:set>
                                    <p:animEffect transition="in" filter="dissolve">
                                      <p:cBhvr>
                                        <p:cTn id="35" dur="500"/>
                                        <p:tgtEl>
                                          <p:spTgt spid="168975"/>
                                        </p:tgtEl>
                                      </p:cBhvr>
                                    </p:animEffect>
                                  </p:childTnLst>
                                </p:cTn>
                              </p:par>
                            </p:childTnLst>
                          </p:cTn>
                        </p:par>
                        <p:par>
                          <p:cTn id="36" fill="hold" nodeType="afterGroup">
                            <p:stCondLst>
                              <p:cond delay="4000"/>
                            </p:stCondLst>
                            <p:childTnLst>
                              <p:par>
                                <p:cTn id="37" presetID="9" presetClass="entr" presetSubtype="0" fill="hold" nodeType="afterEffect">
                                  <p:stCondLst>
                                    <p:cond delay="0"/>
                                  </p:stCondLst>
                                  <p:childTnLst>
                                    <p:set>
                                      <p:cBhvr>
                                        <p:cTn id="38" dur="1" fill="hold">
                                          <p:stCondLst>
                                            <p:cond delay="0"/>
                                          </p:stCondLst>
                                        </p:cTn>
                                        <p:tgtEl>
                                          <p:spTgt spid="168984"/>
                                        </p:tgtEl>
                                        <p:attrNameLst>
                                          <p:attrName>style.visibility</p:attrName>
                                        </p:attrNameLst>
                                      </p:cBhvr>
                                      <p:to>
                                        <p:strVal val="visible"/>
                                      </p:to>
                                    </p:set>
                                    <p:animEffect transition="in" filter="dissolve">
                                      <p:cBhvr>
                                        <p:cTn id="39" dur="500"/>
                                        <p:tgtEl>
                                          <p:spTgt spid="168984"/>
                                        </p:tgtEl>
                                      </p:cBhvr>
                                    </p:animEffect>
                                  </p:childTnLst>
                                </p:cTn>
                              </p:par>
                            </p:childTnLst>
                          </p:cTn>
                        </p:par>
                        <p:par>
                          <p:cTn id="40" fill="hold" nodeType="afterGroup">
                            <p:stCondLst>
                              <p:cond delay="4500"/>
                            </p:stCondLst>
                            <p:childTnLst>
                              <p:par>
                                <p:cTn id="41" presetID="9" presetClass="entr" presetSubtype="0" fill="hold" nodeType="afterEffect">
                                  <p:stCondLst>
                                    <p:cond delay="0"/>
                                  </p:stCondLst>
                                  <p:childTnLst>
                                    <p:set>
                                      <p:cBhvr>
                                        <p:cTn id="42" dur="1" fill="hold">
                                          <p:stCondLst>
                                            <p:cond delay="0"/>
                                          </p:stCondLst>
                                        </p:cTn>
                                        <p:tgtEl>
                                          <p:spTgt spid="168990"/>
                                        </p:tgtEl>
                                        <p:attrNameLst>
                                          <p:attrName>style.visibility</p:attrName>
                                        </p:attrNameLst>
                                      </p:cBhvr>
                                      <p:to>
                                        <p:strVal val="visible"/>
                                      </p:to>
                                    </p:set>
                                    <p:animEffect transition="in" filter="dissolve">
                                      <p:cBhvr>
                                        <p:cTn id="43" dur="500"/>
                                        <p:tgtEl>
                                          <p:spTgt spid="168990"/>
                                        </p:tgtEl>
                                      </p:cBhvr>
                                    </p:animEffect>
                                  </p:childTnLst>
                                </p:cTn>
                              </p:par>
                            </p:childTnLst>
                          </p:cTn>
                        </p:par>
                        <p:par>
                          <p:cTn id="44" fill="hold" nodeType="afterGroup">
                            <p:stCondLst>
                              <p:cond delay="5000"/>
                            </p:stCondLst>
                            <p:childTnLst>
                              <p:par>
                                <p:cTn id="45" presetID="9" presetClass="entr" presetSubtype="0" fill="hold" nodeType="afterEffect">
                                  <p:stCondLst>
                                    <p:cond delay="0"/>
                                  </p:stCondLst>
                                  <p:childTnLst>
                                    <p:set>
                                      <p:cBhvr>
                                        <p:cTn id="46" dur="1" fill="hold">
                                          <p:stCondLst>
                                            <p:cond delay="0"/>
                                          </p:stCondLst>
                                        </p:cTn>
                                        <p:tgtEl>
                                          <p:spTgt spid="168993"/>
                                        </p:tgtEl>
                                        <p:attrNameLst>
                                          <p:attrName>style.visibility</p:attrName>
                                        </p:attrNameLst>
                                      </p:cBhvr>
                                      <p:to>
                                        <p:strVal val="visible"/>
                                      </p:to>
                                    </p:set>
                                    <p:animEffect transition="in" filter="dissolve">
                                      <p:cBhvr>
                                        <p:cTn id="47" dur="500"/>
                                        <p:tgtEl>
                                          <p:spTgt spid="168993"/>
                                        </p:tgtEl>
                                      </p:cBhvr>
                                    </p:animEffect>
                                  </p:childTnLst>
                                </p:cTn>
                              </p:par>
                            </p:childTnLst>
                          </p:cTn>
                        </p:par>
                        <p:par>
                          <p:cTn id="48" fill="hold" nodeType="afterGroup">
                            <p:stCondLst>
                              <p:cond delay="5500"/>
                            </p:stCondLst>
                            <p:childTnLst>
                              <p:par>
                                <p:cTn id="49" presetID="9" presetClass="entr" presetSubtype="0" fill="hold" nodeType="afterEffect">
                                  <p:stCondLst>
                                    <p:cond delay="0"/>
                                  </p:stCondLst>
                                  <p:childTnLst>
                                    <p:set>
                                      <p:cBhvr>
                                        <p:cTn id="50" dur="1" fill="hold">
                                          <p:stCondLst>
                                            <p:cond delay="0"/>
                                          </p:stCondLst>
                                        </p:cTn>
                                        <p:tgtEl>
                                          <p:spTgt spid="168996"/>
                                        </p:tgtEl>
                                        <p:attrNameLst>
                                          <p:attrName>style.visibility</p:attrName>
                                        </p:attrNameLst>
                                      </p:cBhvr>
                                      <p:to>
                                        <p:strVal val="visible"/>
                                      </p:to>
                                    </p:set>
                                    <p:animEffect transition="in" filter="dissolve">
                                      <p:cBhvr>
                                        <p:cTn id="51" dur="500"/>
                                        <p:tgtEl>
                                          <p:spTgt spid="168996"/>
                                        </p:tgtEl>
                                      </p:cBhvr>
                                    </p:animEffect>
                                  </p:childTnLst>
                                </p:cTn>
                              </p:par>
                            </p:childTnLst>
                          </p:cTn>
                        </p:par>
                        <p:par>
                          <p:cTn id="52" fill="hold" nodeType="afterGroup">
                            <p:stCondLst>
                              <p:cond delay="6000"/>
                            </p:stCondLst>
                            <p:childTnLst>
                              <p:par>
                                <p:cTn id="53" presetID="9" presetClass="entr" presetSubtype="0" fill="hold" nodeType="afterEffect">
                                  <p:stCondLst>
                                    <p:cond delay="0"/>
                                  </p:stCondLst>
                                  <p:childTnLst>
                                    <p:set>
                                      <p:cBhvr>
                                        <p:cTn id="54" dur="1" fill="hold">
                                          <p:stCondLst>
                                            <p:cond delay="0"/>
                                          </p:stCondLst>
                                        </p:cTn>
                                        <p:tgtEl>
                                          <p:spTgt spid="168999"/>
                                        </p:tgtEl>
                                        <p:attrNameLst>
                                          <p:attrName>style.visibility</p:attrName>
                                        </p:attrNameLst>
                                      </p:cBhvr>
                                      <p:to>
                                        <p:strVal val="visible"/>
                                      </p:to>
                                    </p:set>
                                    <p:animEffect transition="in" filter="dissolve">
                                      <p:cBhvr>
                                        <p:cTn id="55" dur="500"/>
                                        <p:tgtEl>
                                          <p:spTgt spid="168999"/>
                                        </p:tgtEl>
                                      </p:cBhvr>
                                    </p:animEffect>
                                  </p:childTnLst>
                                </p:cTn>
                              </p:par>
                            </p:childTnLst>
                          </p:cTn>
                        </p:par>
                        <p:par>
                          <p:cTn id="56" fill="hold" nodeType="afterGroup">
                            <p:stCondLst>
                              <p:cond delay="6500"/>
                            </p:stCondLst>
                            <p:childTnLst>
                              <p:par>
                                <p:cTn id="57" presetID="9" presetClass="entr" presetSubtype="0" fill="hold" nodeType="afterEffect">
                                  <p:stCondLst>
                                    <p:cond delay="0"/>
                                  </p:stCondLst>
                                  <p:childTnLst>
                                    <p:set>
                                      <p:cBhvr>
                                        <p:cTn id="58" dur="1" fill="hold">
                                          <p:stCondLst>
                                            <p:cond delay="0"/>
                                          </p:stCondLst>
                                        </p:cTn>
                                        <p:tgtEl>
                                          <p:spTgt spid="169002"/>
                                        </p:tgtEl>
                                        <p:attrNameLst>
                                          <p:attrName>style.visibility</p:attrName>
                                        </p:attrNameLst>
                                      </p:cBhvr>
                                      <p:to>
                                        <p:strVal val="visible"/>
                                      </p:to>
                                    </p:set>
                                    <p:animEffect transition="in" filter="dissolve">
                                      <p:cBhvr>
                                        <p:cTn id="59" dur="500"/>
                                        <p:tgtEl>
                                          <p:spTgt spid="169002"/>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8" fill="hold" nodeType="clickEffect">
                                  <p:stCondLst>
                                    <p:cond delay="0"/>
                                  </p:stCondLst>
                                  <p:childTnLst>
                                    <p:set>
                                      <p:cBhvr>
                                        <p:cTn id="63" dur="1" fill="hold">
                                          <p:stCondLst>
                                            <p:cond delay="0"/>
                                          </p:stCondLst>
                                        </p:cTn>
                                        <p:tgtEl>
                                          <p:spTgt spid="168987"/>
                                        </p:tgtEl>
                                        <p:attrNameLst>
                                          <p:attrName>style.visibility</p:attrName>
                                        </p:attrNameLst>
                                      </p:cBhvr>
                                      <p:to>
                                        <p:strVal val="visible"/>
                                      </p:to>
                                    </p:set>
                                    <p:anim calcmode="lin" valueType="num">
                                      <p:cBhvr additive="base">
                                        <p:cTn id="64" dur="500" fill="hold"/>
                                        <p:tgtEl>
                                          <p:spTgt spid="168987"/>
                                        </p:tgtEl>
                                        <p:attrNameLst>
                                          <p:attrName>ppt_x</p:attrName>
                                        </p:attrNameLst>
                                      </p:cBhvr>
                                      <p:tavLst>
                                        <p:tav tm="0">
                                          <p:val>
                                            <p:strVal val="0-#ppt_w/2"/>
                                          </p:val>
                                        </p:tav>
                                        <p:tav tm="100000">
                                          <p:val>
                                            <p:strVal val="#ppt_x"/>
                                          </p:val>
                                        </p:tav>
                                      </p:tavLst>
                                    </p:anim>
                                    <p:anim calcmode="lin" valueType="num">
                                      <p:cBhvr additive="base">
                                        <p:cTn id="65" dur="500" fill="hold"/>
                                        <p:tgtEl>
                                          <p:spTgt spid="1689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B19A7BC-3E8A-4CA0-A537-8786E5AB66EE}"/>
              </a:ext>
            </a:extLst>
          </p:cNvPr>
          <p:cNvSpPr>
            <a:spLocks noGrp="1" noChangeArrowheads="1"/>
          </p:cNvSpPr>
          <p:nvPr>
            <p:ph type="title"/>
          </p:nvPr>
        </p:nvSpPr>
        <p:spPr/>
        <p:txBody>
          <a:bodyPr/>
          <a:lstStyle/>
          <a:p>
            <a:pPr eaLnBrk="1" hangingPunct="1">
              <a:defRPr/>
            </a:pPr>
            <a:r>
              <a:rPr lang="cs-CZ" altLang="cs-CZ"/>
              <a:t>1995</a:t>
            </a:r>
          </a:p>
        </p:txBody>
      </p:sp>
      <p:pic>
        <p:nvPicPr>
          <p:cNvPr id="21507" name="Picture 3">
            <a:extLst>
              <a:ext uri="{FF2B5EF4-FFF2-40B4-BE49-F238E27FC236}">
                <a16:creationId xmlns:a16="http://schemas.microsoft.com/office/drawing/2014/main" id="{690D8240-13AA-44CF-A762-8338FFE95CC9}"/>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588F7C4E-6B0B-47DF-8F49-F760256DE692}"/>
              </a:ext>
            </a:extLst>
          </p:cNvPr>
          <p:cNvSpPr>
            <a:spLocks noGrp="1" noChangeArrowheads="1"/>
          </p:cNvSpPr>
          <p:nvPr>
            <p:ph type="title"/>
          </p:nvPr>
        </p:nvSpPr>
        <p:spPr>
          <a:xfrm>
            <a:off x="384175" y="903288"/>
            <a:ext cx="8382000" cy="1143000"/>
          </a:xfrm>
        </p:spPr>
        <p:txBody>
          <a:bodyPr/>
          <a:lstStyle/>
          <a:p>
            <a:pPr eaLnBrk="1" hangingPunct="1">
              <a:lnSpc>
                <a:spcPct val="80000"/>
              </a:lnSpc>
              <a:defRPr/>
            </a:pPr>
            <a:r>
              <a:rPr lang="es-ES" altLang="cs-CZ" sz="3600" b="1">
                <a:solidFill>
                  <a:srgbClr val="FFFF00"/>
                </a:solidFill>
                <a:latin typeface="Tahoma" pitchFamily="34" charset="0"/>
              </a:rPr>
              <a:t>Employment in Civil Society Organizations vs. Largest firms</a:t>
            </a:r>
            <a:r>
              <a:rPr lang="cs-CZ" altLang="cs-CZ" sz="3600" b="1">
                <a:solidFill>
                  <a:srgbClr val="FFFF00"/>
                </a:solidFill>
                <a:latin typeface="Tahoma" pitchFamily="34" charset="0"/>
              </a:rPr>
              <a:t> </a:t>
            </a:r>
            <a:r>
              <a:rPr lang="cs-CZ" altLang="cs-CZ" b="1">
                <a:solidFill>
                  <a:srgbClr val="FFFF00"/>
                </a:solidFill>
                <a:latin typeface="Tahoma" pitchFamily="34" charset="0"/>
              </a:rPr>
              <a:t>2000</a:t>
            </a:r>
            <a:endParaRPr lang="en-US" altLang="cs-CZ" b="1">
              <a:solidFill>
                <a:srgbClr val="FFFF00"/>
              </a:solidFill>
              <a:latin typeface="Tahoma" pitchFamily="34" charset="0"/>
            </a:endParaRPr>
          </a:p>
        </p:txBody>
      </p:sp>
      <p:grpSp>
        <p:nvGrpSpPr>
          <p:cNvPr id="161795" name="Group 3">
            <a:extLst>
              <a:ext uri="{FF2B5EF4-FFF2-40B4-BE49-F238E27FC236}">
                <a16:creationId xmlns:a16="http://schemas.microsoft.com/office/drawing/2014/main" id="{86649020-81E1-4088-BC4A-03E393387A5B}"/>
              </a:ext>
            </a:extLst>
          </p:cNvPr>
          <p:cNvGrpSpPr>
            <a:grpSpLocks/>
          </p:cNvGrpSpPr>
          <p:nvPr/>
        </p:nvGrpSpPr>
        <p:grpSpPr bwMode="auto">
          <a:xfrm>
            <a:off x="209550" y="2190750"/>
            <a:ext cx="8477250" cy="2533650"/>
            <a:chOff x="132" y="1380"/>
            <a:chExt cx="5340" cy="1596"/>
          </a:xfrm>
        </p:grpSpPr>
        <p:grpSp>
          <p:nvGrpSpPr>
            <p:cNvPr id="22547" name="Group 4">
              <a:extLst>
                <a:ext uri="{FF2B5EF4-FFF2-40B4-BE49-F238E27FC236}">
                  <a16:creationId xmlns:a16="http://schemas.microsoft.com/office/drawing/2014/main" id="{1E31B7E7-DD43-4D31-9D5E-53BE46A8FB3A}"/>
                </a:ext>
              </a:extLst>
            </p:cNvPr>
            <p:cNvGrpSpPr>
              <a:grpSpLocks/>
            </p:cNvGrpSpPr>
            <p:nvPr/>
          </p:nvGrpSpPr>
          <p:grpSpPr bwMode="auto">
            <a:xfrm>
              <a:off x="146" y="1780"/>
              <a:ext cx="5326" cy="378"/>
              <a:chOff x="144" y="1675"/>
              <a:chExt cx="5404" cy="396"/>
            </a:xfrm>
          </p:grpSpPr>
          <p:sp>
            <p:nvSpPr>
              <p:cNvPr id="22594" name="Freeform 5">
                <a:extLst>
                  <a:ext uri="{FF2B5EF4-FFF2-40B4-BE49-F238E27FC236}">
                    <a16:creationId xmlns:a16="http://schemas.microsoft.com/office/drawing/2014/main" id="{2F7E71D2-A692-46F3-A620-18EB15B55FEC}"/>
                  </a:ext>
                </a:extLst>
              </p:cNvPr>
              <p:cNvSpPr>
                <a:spLocks/>
              </p:cNvSpPr>
              <p:nvPr/>
            </p:nvSpPr>
            <p:spPr bwMode="auto">
              <a:xfrm>
                <a:off x="1038"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5" name="Freeform 6">
                <a:extLst>
                  <a:ext uri="{FF2B5EF4-FFF2-40B4-BE49-F238E27FC236}">
                    <a16:creationId xmlns:a16="http://schemas.microsoft.com/office/drawing/2014/main" id="{AACB12D8-2EF8-4FB6-9EB6-526083196FD8}"/>
                  </a:ext>
                </a:extLst>
              </p:cNvPr>
              <p:cNvSpPr>
                <a:spLocks/>
              </p:cNvSpPr>
              <p:nvPr/>
            </p:nvSpPr>
            <p:spPr bwMode="auto">
              <a:xfrm>
                <a:off x="144"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6" name="Freeform 7">
                <a:extLst>
                  <a:ext uri="{FF2B5EF4-FFF2-40B4-BE49-F238E27FC236}">
                    <a16:creationId xmlns:a16="http://schemas.microsoft.com/office/drawing/2014/main" id="{CE100283-97FB-459B-A0CF-957447D29BA3}"/>
                  </a:ext>
                </a:extLst>
              </p:cNvPr>
              <p:cNvSpPr>
                <a:spLocks/>
              </p:cNvSpPr>
              <p:nvPr/>
            </p:nvSpPr>
            <p:spPr bwMode="auto">
              <a:xfrm>
                <a:off x="1246"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7" name="Freeform 8">
                <a:extLst>
                  <a:ext uri="{FF2B5EF4-FFF2-40B4-BE49-F238E27FC236}">
                    <a16:creationId xmlns:a16="http://schemas.microsoft.com/office/drawing/2014/main" id="{9B7D8C25-C379-45AB-B4C3-95FF9EA53460}"/>
                  </a:ext>
                </a:extLst>
              </p:cNvPr>
              <p:cNvSpPr>
                <a:spLocks/>
              </p:cNvSpPr>
              <p:nvPr/>
            </p:nvSpPr>
            <p:spPr bwMode="auto">
              <a:xfrm>
                <a:off x="695"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8" name="Freeform 9">
                <a:extLst>
                  <a:ext uri="{FF2B5EF4-FFF2-40B4-BE49-F238E27FC236}">
                    <a16:creationId xmlns:a16="http://schemas.microsoft.com/office/drawing/2014/main" id="{07281364-48ED-49FE-B732-21FABCCF0BDF}"/>
                  </a:ext>
                </a:extLst>
              </p:cNvPr>
              <p:cNvSpPr>
                <a:spLocks/>
              </p:cNvSpPr>
              <p:nvPr/>
            </p:nvSpPr>
            <p:spPr bwMode="auto">
              <a:xfrm>
                <a:off x="4552"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9" name="Freeform 10">
                <a:extLst>
                  <a:ext uri="{FF2B5EF4-FFF2-40B4-BE49-F238E27FC236}">
                    <a16:creationId xmlns:a16="http://schemas.microsoft.com/office/drawing/2014/main" id="{76D5E653-99EA-49A6-A0EC-04DBF359F8DD}"/>
                  </a:ext>
                </a:extLst>
              </p:cNvPr>
              <p:cNvSpPr>
                <a:spLocks/>
              </p:cNvSpPr>
              <p:nvPr/>
            </p:nvSpPr>
            <p:spPr bwMode="auto">
              <a:xfrm>
                <a:off x="1797"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0" name="Freeform 11">
                <a:extLst>
                  <a:ext uri="{FF2B5EF4-FFF2-40B4-BE49-F238E27FC236}">
                    <a16:creationId xmlns:a16="http://schemas.microsoft.com/office/drawing/2014/main" id="{D30B856A-5CC7-4265-9670-966A024A1E57}"/>
                  </a:ext>
                </a:extLst>
              </p:cNvPr>
              <p:cNvSpPr>
                <a:spLocks/>
              </p:cNvSpPr>
              <p:nvPr/>
            </p:nvSpPr>
            <p:spPr bwMode="auto">
              <a:xfrm>
                <a:off x="2899"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1" name="Freeform 12">
                <a:extLst>
                  <a:ext uri="{FF2B5EF4-FFF2-40B4-BE49-F238E27FC236}">
                    <a16:creationId xmlns:a16="http://schemas.microsoft.com/office/drawing/2014/main" id="{F6DB96D0-1B56-4E88-B3F3-E9B2940E6B1C}"/>
                  </a:ext>
                </a:extLst>
              </p:cNvPr>
              <p:cNvSpPr>
                <a:spLocks/>
              </p:cNvSpPr>
              <p:nvPr/>
            </p:nvSpPr>
            <p:spPr bwMode="auto">
              <a:xfrm>
                <a:off x="3450"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2" name="Freeform 13">
                <a:extLst>
                  <a:ext uri="{FF2B5EF4-FFF2-40B4-BE49-F238E27FC236}">
                    <a16:creationId xmlns:a16="http://schemas.microsoft.com/office/drawing/2014/main" id="{54405616-0299-462A-BC55-7AC01024328B}"/>
                  </a:ext>
                </a:extLst>
              </p:cNvPr>
              <p:cNvSpPr>
                <a:spLocks/>
              </p:cNvSpPr>
              <p:nvPr/>
            </p:nvSpPr>
            <p:spPr bwMode="auto">
              <a:xfrm>
                <a:off x="2348"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3" name="Freeform 14">
                <a:extLst>
                  <a:ext uri="{FF2B5EF4-FFF2-40B4-BE49-F238E27FC236}">
                    <a16:creationId xmlns:a16="http://schemas.microsoft.com/office/drawing/2014/main" id="{4BF5E495-6D7E-4C65-9B6E-78B7CB5423C5}"/>
                  </a:ext>
                </a:extLst>
              </p:cNvPr>
              <p:cNvSpPr>
                <a:spLocks/>
              </p:cNvSpPr>
              <p:nvPr/>
            </p:nvSpPr>
            <p:spPr bwMode="auto">
              <a:xfrm>
                <a:off x="4001"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4" name="Freeform 15">
                <a:extLst>
                  <a:ext uri="{FF2B5EF4-FFF2-40B4-BE49-F238E27FC236}">
                    <a16:creationId xmlns:a16="http://schemas.microsoft.com/office/drawing/2014/main" id="{007D2531-3F3A-4D78-AFD0-07C606DBF9BF}"/>
                  </a:ext>
                </a:extLst>
              </p:cNvPr>
              <p:cNvSpPr>
                <a:spLocks/>
              </p:cNvSpPr>
              <p:nvPr/>
            </p:nvSpPr>
            <p:spPr bwMode="auto">
              <a:xfrm>
                <a:off x="5103" y="1676"/>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5" name="Freeform 16">
                <a:extLst>
                  <a:ext uri="{FF2B5EF4-FFF2-40B4-BE49-F238E27FC236}">
                    <a16:creationId xmlns:a16="http://schemas.microsoft.com/office/drawing/2014/main" id="{B00BC9E8-1FE0-49C1-B6FE-CDE19470B61A}"/>
                  </a:ext>
                </a:extLst>
              </p:cNvPr>
              <p:cNvSpPr>
                <a:spLocks noEditPoints="1"/>
              </p:cNvSpPr>
              <p:nvPr/>
            </p:nvSpPr>
            <p:spPr bwMode="auto">
              <a:xfrm>
                <a:off x="1003" y="1771"/>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6" name="Freeform 17">
                <a:extLst>
                  <a:ext uri="{FF2B5EF4-FFF2-40B4-BE49-F238E27FC236}">
                    <a16:creationId xmlns:a16="http://schemas.microsoft.com/office/drawing/2014/main" id="{41F95B0C-A02D-4613-B3D9-80834B900959}"/>
                  </a:ext>
                </a:extLst>
              </p:cNvPr>
              <p:cNvSpPr>
                <a:spLocks noEditPoints="1"/>
              </p:cNvSpPr>
              <p:nvPr/>
            </p:nvSpPr>
            <p:spPr bwMode="auto">
              <a:xfrm>
                <a:off x="1554" y="1771"/>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7" name="Freeform 18">
                <a:extLst>
                  <a:ext uri="{FF2B5EF4-FFF2-40B4-BE49-F238E27FC236}">
                    <a16:creationId xmlns:a16="http://schemas.microsoft.com/office/drawing/2014/main" id="{EE16BB6B-16F3-4063-AF1F-C952E6BF0B78}"/>
                  </a:ext>
                </a:extLst>
              </p:cNvPr>
              <p:cNvSpPr>
                <a:spLocks noEditPoints="1"/>
              </p:cNvSpPr>
              <p:nvPr/>
            </p:nvSpPr>
            <p:spPr bwMode="auto">
              <a:xfrm>
                <a:off x="2105" y="1771"/>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8" name="Freeform 19">
                <a:extLst>
                  <a:ext uri="{FF2B5EF4-FFF2-40B4-BE49-F238E27FC236}">
                    <a16:creationId xmlns:a16="http://schemas.microsoft.com/office/drawing/2014/main" id="{94B40D07-6037-4B15-8CC7-1E932555423E}"/>
                  </a:ext>
                </a:extLst>
              </p:cNvPr>
              <p:cNvSpPr>
                <a:spLocks noEditPoints="1"/>
              </p:cNvSpPr>
              <p:nvPr/>
            </p:nvSpPr>
            <p:spPr bwMode="auto">
              <a:xfrm>
                <a:off x="2657"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09" name="Freeform 20">
                <a:extLst>
                  <a:ext uri="{FF2B5EF4-FFF2-40B4-BE49-F238E27FC236}">
                    <a16:creationId xmlns:a16="http://schemas.microsoft.com/office/drawing/2014/main" id="{D0734527-B28C-45B7-9C39-F4D1045BA1FC}"/>
                  </a:ext>
                </a:extLst>
              </p:cNvPr>
              <p:cNvSpPr>
                <a:spLocks noEditPoints="1"/>
              </p:cNvSpPr>
              <p:nvPr/>
            </p:nvSpPr>
            <p:spPr bwMode="auto">
              <a:xfrm>
                <a:off x="3208"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0" name="Freeform 21">
                <a:extLst>
                  <a:ext uri="{FF2B5EF4-FFF2-40B4-BE49-F238E27FC236}">
                    <a16:creationId xmlns:a16="http://schemas.microsoft.com/office/drawing/2014/main" id="{E1A2E6F6-A7AB-4E81-B879-00656F2EC560}"/>
                  </a:ext>
                </a:extLst>
              </p:cNvPr>
              <p:cNvSpPr>
                <a:spLocks noEditPoints="1"/>
              </p:cNvSpPr>
              <p:nvPr/>
            </p:nvSpPr>
            <p:spPr bwMode="auto">
              <a:xfrm>
                <a:off x="3759"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1" name="Freeform 22">
                <a:extLst>
                  <a:ext uri="{FF2B5EF4-FFF2-40B4-BE49-F238E27FC236}">
                    <a16:creationId xmlns:a16="http://schemas.microsoft.com/office/drawing/2014/main" id="{16CB2B32-A558-4CD0-9F67-C717F12578F8}"/>
                  </a:ext>
                </a:extLst>
              </p:cNvPr>
              <p:cNvSpPr>
                <a:spLocks noEditPoints="1"/>
              </p:cNvSpPr>
              <p:nvPr/>
            </p:nvSpPr>
            <p:spPr bwMode="auto">
              <a:xfrm>
                <a:off x="4310"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2" name="Freeform 23">
                <a:extLst>
                  <a:ext uri="{FF2B5EF4-FFF2-40B4-BE49-F238E27FC236}">
                    <a16:creationId xmlns:a16="http://schemas.microsoft.com/office/drawing/2014/main" id="{7BD34B4C-C188-4C96-A6C8-64E605FCB119}"/>
                  </a:ext>
                </a:extLst>
              </p:cNvPr>
              <p:cNvSpPr>
                <a:spLocks noEditPoints="1"/>
              </p:cNvSpPr>
              <p:nvPr/>
            </p:nvSpPr>
            <p:spPr bwMode="auto">
              <a:xfrm>
                <a:off x="4861"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3" name="Freeform 24">
                <a:extLst>
                  <a:ext uri="{FF2B5EF4-FFF2-40B4-BE49-F238E27FC236}">
                    <a16:creationId xmlns:a16="http://schemas.microsoft.com/office/drawing/2014/main" id="{C709A90A-1E1C-4167-BF2E-63CA523E9824}"/>
                  </a:ext>
                </a:extLst>
              </p:cNvPr>
              <p:cNvSpPr>
                <a:spLocks noEditPoints="1"/>
              </p:cNvSpPr>
              <p:nvPr/>
            </p:nvSpPr>
            <p:spPr bwMode="auto">
              <a:xfrm>
                <a:off x="5386" y="1757"/>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4" name="Freeform 25">
                <a:extLst>
                  <a:ext uri="{FF2B5EF4-FFF2-40B4-BE49-F238E27FC236}">
                    <a16:creationId xmlns:a16="http://schemas.microsoft.com/office/drawing/2014/main" id="{812031C5-DECF-4011-A7AB-C50B0B30297E}"/>
                  </a:ext>
                </a:extLst>
              </p:cNvPr>
              <p:cNvSpPr>
                <a:spLocks/>
              </p:cNvSpPr>
              <p:nvPr/>
            </p:nvSpPr>
            <p:spPr bwMode="auto">
              <a:xfrm>
                <a:off x="1590"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5" name="Freeform 26">
                <a:extLst>
                  <a:ext uri="{FF2B5EF4-FFF2-40B4-BE49-F238E27FC236}">
                    <a16:creationId xmlns:a16="http://schemas.microsoft.com/office/drawing/2014/main" id="{962DF543-EFD0-4E19-96BC-78B3929BED1D}"/>
                  </a:ext>
                </a:extLst>
              </p:cNvPr>
              <p:cNvSpPr>
                <a:spLocks/>
              </p:cNvSpPr>
              <p:nvPr/>
            </p:nvSpPr>
            <p:spPr bwMode="auto">
              <a:xfrm>
                <a:off x="2142"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6" name="Freeform 27">
                <a:extLst>
                  <a:ext uri="{FF2B5EF4-FFF2-40B4-BE49-F238E27FC236}">
                    <a16:creationId xmlns:a16="http://schemas.microsoft.com/office/drawing/2014/main" id="{08330EEC-920B-468D-B21B-90AB0047402F}"/>
                  </a:ext>
                </a:extLst>
              </p:cNvPr>
              <p:cNvSpPr>
                <a:spLocks/>
              </p:cNvSpPr>
              <p:nvPr/>
            </p:nvSpPr>
            <p:spPr bwMode="auto">
              <a:xfrm>
                <a:off x="2694"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7" name="Freeform 28">
                <a:extLst>
                  <a:ext uri="{FF2B5EF4-FFF2-40B4-BE49-F238E27FC236}">
                    <a16:creationId xmlns:a16="http://schemas.microsoft.com/office/drawing/2014/main" id="{8CC7C18C-3C6D-42F9-B108-E3FAEB9803A8}"/>
                  </a:ext>
                </a:extLst>
              </p:cNvPr>
              <p:cNvSpPr>
                <a:spLocks/>
              </p:cNvSpPr>
              <p:nvPr/>
            </p:nvSpPr>
            <p:spPr bwMode="auto">
              <a:xfrm>
                <a:off x="3246"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8" name="Freeform 29">
                <a:extLst>
                  <a:ext uri="{FF2B5EF4-FFF2-40B4-BE49-F238E27FC236}">
                    <a16:creationId xmlns:a16="http://schemas.microsoft.com/office/drawing/2014/main" id="{D4A17242-E88A-496F-8639-50BC98784070}"/>
                  </a:ext>
                </a:extLst>
              </p:cNvPr>
              <p:cNvSpPr>
                <a:spLocks/>
              </p:cNvSpPr>
              <p:nvPr/>
            </p:nvSpPr>
            <p:spPr bwMode="auto">
              <a:xfrm>
                <a:off x="3798"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19" name="Freeform 30">
                <a:extLst>
                  <a:ext uri="{FF2B5EF4-FFF2-40B4-BE49-F238E27FC236}">
                    <a16:creationId xmlns:a16="http://schemas.microsoft.com/office/drawing/2014/main" id="{BE577F53-3704-4957-9AE6-86EE4F374431}"/>
                  </a:ext>
                </a:extLst>
              </p:cNvPr>
              <p:cNvSpPr>
                <a:spLocks/>
              </p:cNvSpPr>
              <p:nvPr/>
            </p:nvSpPr>
            <p:spPr bwMode="auto">
              <a:xfrm>
                <a:off x="4350"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20" name="Freeform 31">
                <a:extLst>
                  <a:ext uri="{FF2B5EF4-FFF2-40B4-BE49-F238E27FC236}">
                    <a16:creationId xmlns:a16="http://schemas.microsoft.com/office/drawing/2014/main" id="{944C795B-FC75-48AC-A9AD-D6675536852D}"/>
                  </a:ext>
                </a:extLst>
              </p:cNvPr>
              <p:cNvSpPr>
                <a:spLocks/>
              </p:cNvSpPr>
              <p:nvPr/>
            </p:nvSpPr>
            <p:spPr bwMode="auto">
              <a:xfrm>
                <a:off x="4902"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21" name="Freeform 32">
                <a:extLst>
                  <a:ext uri="{FF2B5EF4-FFF2-40B4-BE49-F238E27FC236}">
                    <a16:creationId xmlns:a16="http://schemas.microsoft.com/office/drawing/2014/main" id="{86DAE753-15D5-4A13-B73B-266C044F8C2F}"/>
                  </a:ext>
                </a:extLst>
              </p:cNvPr>
              <p:cNvSpPr>
                <a:spLocks/>
              </p:cNvSpPr>
              <p:nvPr/>
            </p:nvSpPr>
            <p:spPr bwMode="auto">
              <a:xfrm>
                <a:off x="5430" y="1697"/>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22" name="Freeform 33">
                <a:extLst>
                  <a:ext uri="{FF2B5EF4-FFF2-40B4-BE49-F238E27FC236}">
                    <a16:creationId xmlns:a16="http://schemas.microsoft.com/office/drawing/2014/main" id="{E23993BE-6205-4EC2-BC11-73742E4CF59A}"/>
                  </a:ext>
                </a:extLst>
              </p:cNvPr>
              <p:cNvSpPr>
                <a:spLocks/>
              </p:cNvSpPr>
              <p:nvPr/>
            </p:nvSpPr>
            <p:spPr bwMode="auto">
              <a:xfrm>
                <a:off x="462" y="1697"/>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623" name="Freeform 34">
                <a:extLst>
                  <a:ext uri="{FF2B5EF4-FFF2-40B4-BE49-F238E27FC236}">
                    <a16:creationId xmlns:a16="http://schemas.microsoft.com/office/drawing/2014/main" id="{288D80F7-4217-423D-B465-27A55CA54747}"/>
                  </a:ext>
                </a:extLst>
              </p:cNvPr>
              <p:cNvSpPr>
                <a:spLocks noEditPoints="1"/>
              </p:cNvSpPr>
              <p:nvPr/>
            </p:nvSpPr>
            <p:spPr bwMode="auto">
              <a:xfrm>
                <a:off x="426" y="1756"/>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nvGrpSpPr>
            <p:cNvPr id="22548" name="Group 35">
              <a:extLst>
                <a:ext uri="{FF2B5EF4-FFF2-40B4-BE49-F238E27FC236}">
                  <a16:creationId xmlns:a16="http://schemas.microsoft.com/office/drawing/2014/main" id="{B6B51B06-A230-4CD2-8B59-840B2190935C}"/>
                </a:ext>
              </a:extLst>
            </p:cNvPr>
            <p:cNvGrpSpPr>
              <a:grpSpLocks/>
            </p:cNvGrpSpPr>
            <p:nvPr/>
          </p:nvGrpSpPr>
          <p:grpSpPr bwMode="auto">
            <a:xfrm>
              <a:off x="144" y="2588"/>
              <a:ext cx="1996" cy="345"/>
              <a:chOff x="144" y="2416"/>
              <a:chExt cx="2083" cy="396"/>
            </a:xfrm>
          </p:grpSpPr>
          <p:sp>
            <p:nvSpPr>
              <p:cNvPr id="22582" name="Freeform 36">
                <a:extLst>
                  <a:ext uri="{FF2B5EF4-FFF2-40B4-BE49-F238E27FC236}">
                    <a16:creationId xmlns:a16="http://schemas.microsoft.com/office/drawing/2014/main" id="{2F17695E-61AC-49C4-89A8-F218C6ADEE96}"/>
                  </a:ext>
                </a:extLst>
              </p:cNvPr>
              <p:cNvSpPr>
                <a:spLocks/>
              </p:cNvSpPr>
              <p:nvPr/>
            </p:nvSpPr>
            <p:spPr bwMode="auto">
              <a:xfrm>
                <a:off x="144" y="2416"/>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3" name="Freeform 37">
                <a:extLst>
                  <a:ext uri="{FF2B5EF4-FFF2-40B4-BE49-F238E27FC236}">
                    <a16:creationId xmlns:a16="http://schemas.microsoft.com/office/drawing/2014/main" id="{528C017E-3E65-48CF-97DF-F1A131273B53}"/>
                  </a:ext>
                </a:extLst>
              </p:cNvPr>
              <p:cNvSpPr>
                <a:spLocks noEditPoints="1"/>
              </p:cNvSpPr>
              <p:nvPr/>
            </p:nvSpPr>
            <p:spPr bwMode="auto">
              <a:xfrm>
                <a:off x="432" y="2500"/>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4" name="Freeform 38">
                <a:extLst>
                  <a:ext uri="{FF2B5EF4-FFF2-40B4-BE49-F238E27FC236}">
                    <a16:creationId xmlns:a16="http://schemas.microsoft.com/office/drawing/2014/main" id="{FA6DDD78-72FF-434E-8A0B-6AE978718956}"/>
                  </a:ext>
                </a:extLst>
              </p:cNvPr>
              <p:cNvSpPr>
                <a:spLocks/>
              </p:cNvSpPr>
              <p:nvPr/>
            </p:nvSpPr>
            <p:spPr bwMode="auto">
              <a:xfrm>
                <a:off x="474" y="242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5" name="Freeform 39">
                <a:extLst>
                  <a:ext uri="{FF2B5EF4-FFF2-40B4-BE49-F238E27FC236}">
                    <a16:creationId xmlns:a16="http://schemas.microsoft.com/office/drawing/2014/main" id="{534D2E56-651C-49F7-9CD9-E08A4177B8C0}"/>
                  </a:ext>
                </a:extLst>
              </p:cNvPr>
              <p:cNvSpPr>
                <a:spLocks/>
              </p:cNvSpPr>
              <p:nvPr/>
            </p:nvSpPr>
            <p:spPr bwMode="auto">
              <a:xfrm>
                <a:off x="648" y="2428"/>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6" name="Freeform 40">
                <a:extLst>
                  <a:ext uri="{FF2B5EF4-FFF2-40B4-BE49-F238E27FC236}">
                    <a16:creationId xmlns:a16="http://schemas.microsoft.com/office/drawing/2014/main" id="{039A878A-FCDE-45BC-A8BD-EF2DA6B3FEA4}"/>
                  </a:ext>
                </a:extLst>
              </p:cNvPr>
              <p:cNvSpPr>
                <a:spLocks noEditPoints="1"/>
              </p:cNvSpPr>
              <p:nvPr/>
            </p:nvSpPr>
            <p:spPr bwMode="auto">
              <a:xfrm>
                <a:off x="972" y="2500"/>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7" name="Freeform 41">
                <a:extLst>
                  <a:ext uri="{FF2B5EF4-FFF2-40B4-BE49-F238E27FC236}">
                    <a16:creationId xmlns:a16="http://schemas.microsoft.com/office/drawing/2014/main" id="{A55792CA-F67B-4E94-8D07-FE9C9FC79966}"/>
                  </a:ext>
                </a:extLst>
              </p:cNvPr>
              <p:cNvSpPr>
                <a:spLocks/>
              </p:cNvSpPr>
              <p:nvPr/>
            </p:nvSpPr>
            <p:spPr bwMode="auto">
              <a:xfrm>
                <a:off x="1014" y="2441"/>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8" name="Freeform 42">
                <a:extLst>
                  <a:ext uri="{FF2B5EF4-FFF2-40B4-BE49-F238E27FC236}">
                    <a16:creationId xmlns:a16="http://schemas.microsoft.com/office/drawing/2014/main" id="{4C5F5596-1D3B-4BB5-84CF-719838804FCE}"/>
                  </a:ext>
                </a:extLst>
              </p:cNvPr>
              <p:cNvSpPr>
                <a:spLocks/>
              </p:cNvSpPr>
              <p:nvPr/>
            </p:nvSpPr>
            <p:spPr bwMode="auto">
              <a:xfrm>
                <a:off x="1236" y="2416"/>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9" name="Freeform 43">
                <a:extLst>
                  <a:ext uri="{FF2B5EF4-FFF2-40B4-BE49-F238E27FC236}">
                    <a16:creationId xmlns:a16="http://schemas.microsoft.com/office/drawing/2014/main" id="{7E292037-6AAF-491C-BB14-1EDAB150BD49}"/>
                  </a:ext>
                </a:extLst>
              </p:cNvPr>
              <p:cNvSpPr>
                <a:spLocks noEditPoints="1"/>
              </p:cNvSpPr>
              <p:nvPr/>
            </p:nvSpPr>
            <p:spPr bwMode="auto">
              <a:xfrm>
                <a:off x="1524" y="2500"/>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0" name="Freeform 44">
                <a:extLst>
                  <a:ext uri="{FF2B5EF4-FFF2-40B4-BE49-F238E27FC236}">
                    <a16:creationId xmlns:a16="http://schemas.microsoft.com/office/drawing/2014/main" id="{6F2853DB-B77F-47AB-AEAE-B78EE83FD7E8}"/>
                  </a:ext>
                </a:extLst>
              </p:cNvPr>
              <p:cNvSpPr>
                <a:spLocks/>
              </p:cNvSpPr>
              <p:nvPr/>
            </p:nvSpPr>
            <p:spPr bwMode="auto">
              <a:xfrm>
                <a:off x="1764" y="2428"/>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1" name="Freeform 45">
                <a:extLst>
                  <a:ext uri="{FF2B5EF4-FFF2-40B4-BE49-F238E27FC236}">
                    <a16:creationId xmlns:a16="http://schemas.microsoft.com/office/drawing/2014/main" id="{BBC865F6-618E-40C6-8166-C60C5DD78261}"/>
                  </a:ext>
                </a:extLst>
              </p:cNvPr>
              <p:cNvSpPr>
                <a:spLocks noEditPoints="1"/>
              </p:cNvSpPr>
              <p:nvPr/>
            </p:nvSpPr>
            <p:spPr bwMode="auto">
              <a:xfrm>
                <a:off x="2064" y="2512"/>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2" name="Freeform 46">
                <a:extLst>
                  <a:ext uri="{FF2B5EF4-FFF2-40B4-BE49-F238E27FC236}">
                    <a16:creationId xmlns:a16="http://schemas.microsoft.com/office/drawing/2014/main" id="{E2AA357C-A917-49B8-9A89-DA33EE64DF9F}"/>
                  </a:ext>
                </a:extLst>
              </p:cNvPr>
              <p:cNvSpPr>
                <a:spLocks/>
              </p:cNvSpPr>
              <p:nvPr/>
            </p:nvSpPr>
            <p:spPr bwMode="auto">
              <a:xfrm>
                <a:off x="2106" y="2453"/>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93" name="Freeform 47">
                <a:extLst>
                  <a:ext uri="{FF2B5EF4-FFF2-40B4-BE49-F238E27FC236}">
                    <a16:creationId xmlns:a16="http://schemas.microsoft.com/office/drawing/2014/main" id="{4546329F-458B-4AB3-AA73-3733D52B08C5}"/>
                  </a:ext>
                </a:extLst>
              </p:cNvPr>
              <p:cNvSpPr>
                <a:spLocks/>
              </p:cNvSpPr>
              <p:nvPr/>
            </p:nvSpPr>
            <p:spPr bwMode="auto">
              <a:xfrm>
                <a:off x="1566" y="2441"/>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sp>
          <p:nvSpPr>
            <p:cNvPr id="22549" name="Text Box 48">
              <a:extLst>
                <a:ext uri="{FF2B5EF4-FFF2-40B4-BE49-F238E27FC236}">
                  <a16:creationId xmlns:a16="http://schemas.microsoft.com/office/drawing/2014/main" id="{0B248E8E-D826-484C-A0DB-C9DA48E0A1E7}"/>
                </a:ext>
              </a:extLst>
            </p:cNvPr>
            <p:cNvSpPr txBox="1">
              <a:spLocks noChangeArrowheads="1"/>
            </p:cNvSpPr>
            <p:nvPr/>
          </p:nvSpPr>
          <p:spPr bwMode="auto">
            <a:xfrm>
              <a:off x="132" y="1380"/>
              <a:ext cx="5292"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cs-CZ" sz="3000" b="1">
                  <a:solidFill>
                    <a:srgbClr val="FFFF00"/>
                  </a:solidFill>
                  <a:latin typeface="Garamond" panose="02020404030301010803" pitchFamily="18" charset="0"/>
                </a:rPr>
                <a:t>Civil Society Organizations</a:t>
              </a:r>
              <a:endParaRPr lang="en-US" altLang="cs-CZ" sz="2800" b="1">
                <a:solidFill>
                  <a:srgbClr val="FFFF00"/>
                </a:solidFill>
              </a:endParaRPr>
            </a:p>
          </p:txBody>
        </p:sp>
        <p:sp>
          <p:nvSpPr>
            <p:cNvPr id="22550" name="Text Box 49">
              <a:extLst>
                <a:ext uri="{FF2B5EF4-FFF2-40B4-BE49-F238E27FC236}">
                  <a16:creationId xmlns:a16="http://schemas.microsoft.com/office/drawing/2014/main" id="{881CD183-F329-415F-B0C7-D56E4A5921EF}"/>
                </a:ext>
              </a:extLst>
            </p:cNvPr>
            <p:cNvSpPr txBox="1">
              <a:spLocks noChangeArrowheads="1"/>
            </p:cNvSpPr>
            <p:nvPr/>
          </p:nvSpPr>
          <p:spPr bwMode="auto">
            <a:xfrm>
              <a:off x="3028" y="2630"/>
              <a:ext cx="1541"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rgbClr val="FF00FF"/>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cs-CZ" sz="3000" b="1">
                  <a:solidFill>
                    <a:srgbClr val="FFFF00"/>
                  </a:solidFill>
                  <a:latin typeface="Garamond" panose="02020404030301010803" pitchFamily="18" charset="0"/>
                </a:rPr>
                <a:t>48 million</a:t>
              </a:r>
            </a:p>
          </p:txBody>
        </p:sp>
        <p:grpSp>
          <p:nvGrpSpPr>
            <p:cNvPr id="22551" name="Group 50">
              <a:extLst>
                <a:ext uri="{FF2B5EF4-FFF2-40B4-BE49-F238E27FC236}">
                  <a16:creationId xmlns:a16="http://schemas.microsoft.com/office/drawing/2014/main" id="{ED1AAC1D-65A9-4FD7-B1CC-4E4A6280741B}"/>
                </a:ext>
              </a:extLst>
            </p:cNvPr>
            <p:cNvGrpSpPr>
              <a:grpSpLocks/>
            </p:cNvGrpSpPr>
            <p:nvPr/>
          </p:nvGrpSpPr>
          <p:grpSpPr bwMode="auto">
            <a:xfrm>
              <a:off x="132" y="2186"/>
              <a:ext cx="5326" cy="378"/>
              <a:chOff x="144" y="1675"/>
              <a:chExt cx="5404" cy="396"/>
            </a:xfrm>
          </p:grpSpPr>
          <p:sp>
            <p:nvSpPr>
              <p:cNvPr id="22552" name="Freeform 51">
                <a:extLst>
                  <a:ext uri="{FF2B5EF4-FFF2-40B4-BE49-F238E27FC236}">
                    <a16:creationId xmlns:a16="http://schemas.microsoft.com/office/drawing/2014/main" id="{6095A6AA-91F4-432F-9D91-D099FE3B3705}"/>
                  </a:ext>
                </a:extLst>
              </p:cNvPr>
              <p:cNvSpPr>
                <a:spLocks/>
              </p:cNvSpPr>
              <p:nvPr/>
            </p:nvSpPr>
            <p:spPr bwMode="auto">
              <a:xfrm>
                <a:off x="1038"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3" name="Freeform 52">
                <a:extLst>
                  <a:ext uri="{FF2B5EF4-FFF2-40B4-BE49-F238E27FC236}">
                    <a16:creationId xmlns:a16="http://schemas.microsoft.com/office/drawing/2014/main" id="{2D7E43FA-2C82-43B7-B472-4E4C478AC530}"/>
                  </a:ext>
                </a:extLst>
              </p:cNvPr>
              <p:cNvSpPr>
                <a:spLocks/>
              </p:cNvSpPr>
              <p:nvPr/>
            </p:nvSpPr>
            <p:spPr bwMode="auto">
              <a:xfrm>
                <a:off x="144"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4" name="Freeform 53">
                <a:extLst>
                  <a:ext uri="{FF2B5EF4-FFF2-40B4-BE49-F238E27FC236}">
                    <a16:creationId xmlns:a16="http://schemas.microsoft.com/office/drawing/2014/main" id="{49F72178-6330-449C-B1E9-E053A88A4CC5}"/>
                  </a:ext>
                </a:extLst>
              </p:cNvPr>
              <p:cNvSpPr>
                <a:spLocks/>
              </p:cNvSpPr>
              <p:nvPr/>
            </p:nvSpPr>
            <p:spPr bwMode="auto">
              <a:xfrm>
                <a:off x="1246"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5" name="Freeform 54">
                <a:extLst>
                  <a:ext uri="{FF2B5EF4-FFF2-40B4-BE49-F238E27FC236}">
                    <a16:creationId xmlns:a16="http://schemas.microsoft.com/office/drawing/2014/main" id="{1EE8017F-469E-41FB-8535-25AEB430744F}"/>
                  </a:ext>
                </a:extLst>
              </p:cNvPr>
              <p:cNvSpPr>
                <a:spLocks/>
              </p:cNvSpPr>
              <p:nvPr/>
            </p:nvSpPr>
            <p:spPr bwMode="auto">
              <a:xfrm>
                <a:off x="695"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6" name="Freeform 55">
                <a:extLst>
                  <a:ext uri="{FF2B5EF4-FFF2-40B4-BE49-F238E27FC236}">
                    <a16:creationId xmlns:a16="http://schemas.microsoft.com/office/drawing/2014/main" id="{663A6F52-5D17-410E-B3DB-19DC25D06BD2}"/>
                  </a:ext>
                </a:extLst>
              </p:cNvPr>
              <p:cNvSpPr>
                <a:spLocks/>
              </p:cNvSpPr>
              <p:nvPr/>
            </p:nvSpPr>
            <p:spPr bwMode="auto">
              <a:xfrm>
                <a:off x="4552"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7" name="Freeform 56">
                <a:extLst>
                  <a:ext uri="{FF2B5EF4-FFF2-40B4-BE49-F238E27FC236}">
                    <a16:creationId xmlns:a16="http://schemas.microsoft.com/office/drawing/2014/main" id="{A9289F0F-2576-42BE-829B-004883664A51}"/>
                  </a:ext>
                </a:extLst>
              </p:cNvPr>
              <p:cNvSpPr>
                <a:spLocks/>
              </p:cNvSpPr>
              <p:nvPr/>
            </p:nvSpPr>
            <p:spPr bwMode="auto">
              <a:xfrm>
                <a:off x="1797"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8" name="Freeform 57">
                <a:extLst>
                  <a:ext uri="{FF2B5EF4-FFF2-40B4-BE49-F238E27FC236}">
                    <a16:creationId xmlns:a16="http://schemas.microsoft.com/office/drawing/2014/main" id="{E65FC575-EB27-4C09-AC6E-0B8FF16CAB6A}"/>
                  </a:ext>
                </a:extLst>
              </p:cNvPr>
              <p:cNvSpPr>
                <a:spLocks/>
              </p:cNvSpPr>
              <p:nvPr/>
            </p:nvSpPr>
            <p:spPr bwMode="auto">
              <a:xfrm>
                <a:off x="2899"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59" name="Freeform 58">
                <a:extLst>
                  <a:ext uri="{FF2B5EF4-FFF2-40B4-BE49-F238E27FC236}">
                    <a16:creationId xmlns:a16="http://schemas.microsoft.com/office/drawing/2014/main" id="{AC42A484-67AF-48D9-BBAC-590B288D9F3B}"/>
                  </a:ext>
                </a:extLst>
              </p:cNvPr>
              <p:cNvSpPr>
                <a:spLocks/>
              </p:cNvSpPr>
              <p:nvPr/>
            </p:nvSpPr>
            <p:spPr bwMode="auto">
              <a:xfrm>
                <a:off x="3450"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0" name="Freeform 59">
                <a:extLst>
                  <a:ext uri="{FF2B5EF4-FFF2-40B4-BE49-F238E27FC236}">
                    <a16:creationId xmlns:a16="http://schemas.microsoft.com/office/drawing/2014/main" id="{2329F8DA-73C9-4DAC-AB41-2AC0DEE2EE32}"/>
                  </a:ext>
                </a:extLst>
              </p:cNvPr>
              <p:cNvSpPr>
                <a:spLocks/>
              </p:cNvSpPr>
              <p:nvPr/>
            </p:nvSpPr>
            <p:spPr bwMode="auto">
              <a:xfrm>
                <a:off x="2348"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1" name="Freeform 60">
                <a:extLst>
                  <a:ext uri="{FF2B5EF4-FFF2-40B4-BE49-F238E27FC236}">
                    <a16:creationId xmlns:a16="http://schemas.microsoft.com/office/drawing/2014/main" id="{6AF90F2F-E228-41DB-A618-F7979CF0D216}"/>
                  </a:ext>
                </a:extLst>
              </p:cNvPr>
              <p:cNvSpPr>
                <a:spLocks/>
              </p:cNvSpPr>
              <p:nvPr/>
            </p:nvSpPr>
            <p:spPr bwMode="auto">
              <a:xfrm>
                <a:off x="4001" y="1675"/>
                <a:ext cx="220" cy="385"/>
              </a:xfrm>
              <a:custGeom>
                <a:avLst/>
                <a:gdLst>
                  <a:gd name="T0" fmla="*/ 0 w 690"/>
                  <a:gd name="T1" fmla="*/ 1 h 1342"/>
                  <a:gd name="T2" fmla="*/ 0 w 690"/>
                  <a:gd name="T3" fmla="*/ 1 h 1342"/>
                  <a:gd name="T4" fmla="*/ 1 w 690"/>
                  <a:gd name="T5" fmla="*/ 1 h 1342"/>
                  <a:gd name="T6" fmla="*/ 1 w 690"/>
                  <a:gd name="T7" fmla="*/ 1 h 1342"/>
                  <a:gd name="T8" fmla="*/ 1 w 690"/>
                  <a:gd name="T9" fmla="*/ 1 h 1342"/>
                  <a:gd name="T10" fmla="*/ 1 w 690"/>
                  <a:gd name="T11" fmla="*/ 1 h 1342"/>
                  <a:gd name="T12" fmla="*/ 1 w 690"/>
                  <a:gd name="T13" fmla="*/ 1 h 1342"/>
                  <a:gd name="T14" fmla="*/ 1 w 690"/>
                  <a:gd name="T15" fmla="*/ 1 h 1342"/>
                  <a:gd name="T16" fmla="*/ 1 w 690"/>
                  <a:gd name="T17" fmla="*/ 1 h 1342"/>
                  <a:gd name="T18" fmla="*/ 1 w 690"/>
                  <a:gd name="T19" fmla="*/ 1 h 1342"/>
                  <a:gd name="T20" fmla="*/ 1 w 690"/>
                  <a:gd name="T21" fmla="*/ 1 h 1342"/>
                  <a:gd name="T22" fmla="*/ 1 w 690"/>
                  <a:gd name="T23" fmla="*/ 0 h 1342"/>
                  <a:gd name="T24" fmla="*/ 1 w 690"/>
                  <a:gd name="T25" fmla="*/ 1 h 1342"/>
                  <a:gd name="T26" fmla="*/ 1 w 690"/>
                  <a:gd name="T27" fmla="*/ 0 h 1342"/>
                  <a:gd name="T28" fmla="*/ 0 w 690"/>
                  <a:gd name="T29" fmla="*/ 0 h 1342"/>
                  <a:gd name="T30" fmla="*/ 0 w 690"/>
                  <a:gd name="T31" fmla="*/ 0 h 1342"/>
                  <a:gd name="T32" fmla="*/ 0 w 690"/>
                  <a:gd name="T33" fmla="*/ 0 h 1342"/>
                  <a:gd name="T34" fmla="*/ 1 w 690"/>
                  <a:gd name="T35" fmla="*/ 0 h 1342"/>
                  <a:gd name="T36" fmla="*/ 1 w 690"/>
                  <a:gd name="T37" fmla="*/ 0 h 1342"/>
                  <a:gd name="T38" fmla="*/ 1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1 h 1342"/>
                  <a:gd name="T66" fmla="*/ 0 w 690"/>
                  <a:gd name="T67" fmla="*/ 0 h 1342"/>
                  <a:gd name="T68" fmla="*/ 0 w 690"/>
                  <a:gd name="T69" fmla="*/ 1 h 1342"/>
                  <a:gd name="T70" fmla="*/ 0 w 690"/>
                  <a:gd name="T71" fmla="*/ 1 h 1342"/>
                  <a:gd name="T72" fmla="*/ 0 w 690"/>
                  <a:gd name="T73" fmla="*/ 1 h 1342"/>
                  <a:gd name="T74" fmla="*/ 0 w 690"/>
                  <a:gd name="T75" fmla="*/ 1 h 1342"/>
                  <a:gd name="T76" fmla="*/ 0 w 690"/>
                  <a:gd name="T77" fmla="*/ 1 h 1342"/>
                  <a:gd name="T78" fmla="*/ 0 w 690"/>
                  <a:gd name="T79" fmla="*/ 1 h 1342"/>
                  <a:gd name="T80" fmla="*/ 0 w 690"/>
                  <a:gd name="T81" fmla="*/ 1 h 1342"/>
                  <a:gd name="T82" fmla="*/ 0 w 690"/>
                  <a:gd name="T83" fmla="*/ 1 h 1342"/>
                  <a:gd name="T84" fmla="*/ 0 w 690"/>
                  <a:gd name="T85" fmla="*/ 1 h 1342"/>
                  <a:gd name="T86" fmla="*/ 0 w 690"/>
                  <a:gd name="T87" fmla="*/ 1 h 1342"/>
                  <a:gd name="T88" fmla="*/ 0 w 690"/>
                  <a:gd name="T89" fmla="*/ 1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2" name="Freeform 61">
                <a:extLst>
                  <a:ext uri="{FF2B5EF4-FFF2-40B4-BE49-F238E27FC236}">
                    <a16:creationId xmlns:a16="http://schemas.microsoft.com/office/drawing/2014/main" id="{FE11CF3D-6FEA-4343-B069-8F371EDCBA9F}"/>
                  </a:ext>
                </a:extLst>
              </p:cNvPr>
              <p:cNvSpPr>
                <a:spLocks/>
              </p:cNvSpPr>
              <p:nvPr/>
            </p:nvSpPr>
            <p:spPr bwMode="auto">
              <a:xfrm>
                <a:off x="5103" y="1676"/>
                <a:ext cx="220" cy="384"/>
              </a:xfrm>
              <a:custGeom>
                <a:avLst/>
                <a:gdLst>
                  <a:gd name="T0" fmla="*/ 0 w 690"/>
                  <a:gd name="T1" fmla="*/ 1 h 1339"/>
                  <a:gd name="T2" fmla="*/ 0 w 690"/>
                  <a:gd name="T3" fmla="*/ 1 h 1339"/>
                  <a:gd name="T4" fmla="*/ 1 w 690"/>
                  <a:gd name="T5" fmla="*/ 1 h 1339"/>
                  <a:gd name="T6" fmla="*/ 1 w 690"/>
                  <a:gd name="T7" fmla="*/ 1 h 1339"/>
                  <a:gd name="T8" fmla="*/ 1 w 690"/>
                  <a:gd name="T9" fmla="*/ 1 h 1339"/>
                  <a:gd name="T10" fmla="*/ 1 w 690"/>
                  <a:gd name="T11" fmla="*/ 1 h 1339"/>
                  <a:gd name="T12" fmla="*/ 1 w 690"/>
                  <a:gd name="T13" fmla="*/ 1 h 1339"/>
                  <a:gd name="T14" fmla="*/ 1 w 690"/>
                  <a:gd name="T15" fmla="*/ 1 h 1339"/>
                  <a:gd name="T16" fmla="*/ 1 w 690"/>
                  <a:gd name="T17" fmla="*/ 1 h 1339"/>
                  <a:gd name="T18" fmla="*/ 1 w 690"/>
                  <a:gd name="T19" fmla="*/ 1 h 1339"/>
                  <a:gd name="T20" fmla="*/ 1 w 690"/>
                  <a:gd name="T21" fmla="*/ 1 h 1339"/>
                  <a:gd name="T22" fmla="*/ 1 w 690"/>
                  <a:gd name="T23" fmla="*/ 0 h 1339"/>
                  <a:gd name="T24" fmla="*/ 1 w 690"/>
                  <a:gd name="T25" fmla="*/ 1 h 1339"/>
                  <a:gd name="T26" fmla="*/ 1 w 690"/>
                  <a:gd name="T27" fmla="*/ 0 h 1339"/>
                  <a:gd name="T28" fmla="*/ 0 w 690"/>
                  <a:gd name="T29" fmla="*/ 0 h 1339"/>
                  <a:gd name="T30" fmla="*/ 0 w 690"/>
                  <a:gd name="T31" fmla="*/ 0 h 1339"/>
                  <a:gd name="T32" fmla="*/ 0 w 690"/>
                  <a:gd name="T33" fmla="*/ 0 h 1339"/>
                  <a:gd name="T34" fmla="*/ 1 w 690"/>
                  <a:gd name="T35" fmla="*/ 0 h 1339"/>
                  <a:gd name="T36" fmla="*/ 1 w 690"/>
                  <a:gd name="T37" fmla="*/ 0 h 1339"/>
                  <a:gd name="T38" fmla="*/ 1 w 690"/>
                  <a:gd name="T39" fmla="*/ 0 h 1339"/>
                  <a:gd name="T40" fmla="*/ 0 w 690"/>
                  <a:gd name="T41" fmla="*/ 0 h 1339"/>
                  <a:gd name="T42" fmla="*/ 0 w 690"/>
                  <a:gd name="T43" fmla="*/ 0 h 1339"/>
                  <a:gd name="T44" fmla="*/ 0 w 690"/>
                  <a:gd name="T45" fmla="*/ 0 h 1339"/>
                  <a:gd name="T46" fmla="*/ 0 w 690"/>
                  <a:gd name="T47" fmla="*/ 0 h 1339"/>
                  <a:gd name="T48" fmla="*/ 0 w 690"/>
                  <a:gd name="T49" fmla="*/ 0 h 1339"/>
                  <a:gd name="T50" fmla="*/ 0 w 690"/>
                  <a:gd name="T51" fmla="*/ 0 h 1339"/>
                  <a:gd name="T52" fmla="*/ 0 w 690"/>
                  <a:gd name="T53" fmla="*/ 0 h 1339"/>
                  <a:gd name="T54" fmla="*/ 0 w 690"/>
                  <a:gd name="T55" fmla="*/ 0 h 1339"/>
                  <a:gd name="T56" fmla="*/ 0 w 690"/>
                  <a:gd name="T57" fmla="*/ 0 h 1339"/>
                  <a:gd name="T58" fmla="*/ 0 w 690"/>
                  <a:gd name="T59" fmla="*/ 0 h 1339"/>
                  <a:gd name="T60" fmla="*/ 0 w 690"/>
                  <a:gd name="T61" fmla="*/ 0 h 1339"/>
                  <a:gd name="T62" fmla="*/ 0 w 690"/>
                  <a:gd name="T63" fmla="*/ 0 h 1339"/>
                  <a:gd name="T64" fmla="*/ 0 w 690"/>
                  <a:gd name="T65" fmla="*/ 1 h 1339"/>
                  <a:gd name="T66" fmla="*/ 0 w 690"/>
                  <a:gd name="T67" fmla="*/ 0 h 1339"/>
                  <a:gd name="T68" fmla="*/ 0 w 690"/>
                  <a:gd name="T69" fmla="*/ 1 h 1339"/>
                  <a:gd name="T70" fmla="*/ 0 w 690"/>
                  <a:gd name="T71" fmla="*/ 1 h 1339"/>
                  <a:gd name="T72" fmla="*/ 0 w 690"/>
                  <a:gd name="T73" fmla="*/ 1 h 1339"/>
                  <a:gd name="T74" fmla="*/ 0 w 690"/>
                  <a:gd name="T75" fmla="*/ 1 h 1339"/>
                  <a:gd name="T76" fmla="*/ 0 w 690"/>
                  <a:gd name="T77" fmla="*/ 1 h 1339"/>
                  <a:gd name="T78" fmla="*/ 0 w 690"/>
                  <a:gd name="T79" fmla="*/ 1 h 1339"/>
                  <a:gd name="T80" fmla="*/ 0 w 690"/>
                  <a:gd name="T81" fmla="*/ 1 h 1339"/>
                  <a:gd name="T82" fmla="*/ 0 w 690"/>
                  <a:gd name="T83" fmla="*/ 1 h 1339"/>
                  <a:gd name="T84" fmla="*/ 0 w 690"/>
                  <a:gd name="T85" fmla="*/ 1 h 1339"/>
                  <a:gd name="T86" fmla="*/ 0 w 690"/>
                  <a:gd name="T87" fmla="*/ 1 h 1339"/>
                  <a:gd name="T88" fmla="*/ 0 w 690"/>
                  <a:gd name="T89" fmla="*/ 1 h 133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39">
                    <a:moveTo>
                      <a:pt x="344" y="889"/>
                    </a:moveTo>
                    <a:lnTo>
                      <a:pt x="416" y="1315"/>
                    </a:lnTo>
                    <a:lnTo>
                      <a:pt x="419" y="1316"/>
                    </a:lnTo>
                    <a:lnTo>
                      <a:pt x="426" y="1317"/>
                    </a:lnTo>
                    <a:lnTo>
                      <a:pt x="438" y="1319"/>
                    </a:lnTo>
                    <a:lnTo>
                      <a:pt x="453" y="1322"/>
                    </a:lnTo>
                    <a:lnTo>
                      <a:pt x="471" y="1326"/>
                    </a:lnTo>
                    <a:lnTo>
                      <a:pt x="491" y="1329"/>
                    </a:lnTo>
                    <a:lnTo>
                      <a:pt x="512" y="1332"/>
                    </a:lnTo>
                    <a:lnTo>
                      <a:pt x="534" y="1334"/>
                    </a:lnTo>
                    <a:lnTo>
                      <a:pt x="556" y="1336"/>
                    </a:lnTo>
                    <a:lnTo>
                      <a:pt x="578" y="1339"/>
                    </a:lnTo>
                    <a:lnTo>
                      <a:pt x="597" y="1339"/>
                    </a:lnTo>
                    <a:lnTo>
                      <a:pt x="615" y="1338"/>
                    </a:lnTo>
                    <a:lnTo>
                      <a:pt x="630" y="1334"/>
                    </a:lnTo>
                    <a:lnTo>
                      <a:pt x="642" y="1330"/>
                    </a:lnTo>
                    <a:lnTo>
                      <a:pt x="650" y="1323"/>
                    </a:lnTo>
                    <a:lnTo>
                      <a:pt x="652" y="1315"/>
                    </a:lnTo>
                    <a:lnTo>
                      <a:pt x="650" y="1285"/>
                    </a:lnTo>
                    <a:lnTo>
                      <a:pt x="644" y="1273"/>
                    </a:lnTo>
                    <a:lnTo>
                      <a:pt x="638" y="1271"/>
                    </a:lnTo>
                    <a:lnTo>
                      <a:pt x="635" y="1272"/>
                    </a:lnTo>
                    <a:lnTo>
                      <a:pt x="508" y="1241"/>
                    </a:lnTo>
                    <a:lnTo>
                      <a:pt x="470" y="755"/>
                    </a:lnTo>
                    <a:lnTo>
                      <a:pt x="503" y="521"/>
                    </a:lnTo>
                    <a:lnTo>
                      <a:pt x="635" y="857"/>
                    </a:lnTo>
                    <a:lnTo>
                      <a:pt x="690" y="857"/>
                    </a:lnTo>
                    <a:lnTo>
                      <a:pt x="572" y="339"/>
                    </a:lnTo>
                    <a:lnTo>
                      <a:pt x="407" y="285"/>
                    </a:lnTo>
                    <a:lnTo>
                      <a:pt x="400" y="256"/>
                    </a:lnTo>
                    <a:lnTo>
                      <a:pt x="413" y="246"/>
                    </a:lnTo>
                    <a:lnTo>
                      <a:pt x="425" y="235"/>
                    </a:lnTo>
                    <a:lnTo>
                      <a:pt x="436" y="221"/>
                    </a:lnTo>
                    <a:lnTo>
                      <a:pt x="445" y="207"/>
                    </a:lnTo>
                    <a:lnTo>
                      <a:pt x="452" y="191"/>
                    </a:lnTo>
                    <a:lnTo>
                      <a:pt x="458" y="173"/>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3"/>
                    </a:lnTo>
                    <a:lnTo>
                      <a:pt x="238" y="191"/>
                    </a:lnTo>
                    <a:lnTo>
                      <a:pt x="245" y="207"/>
                    </a:lnTo>
                    <a:lnTo>
                      <a:pt x="254" y="221"/>
                    </a:lnTo>
                    <a:lnTo>
                      <a:pt x="264" y="235"/>
                    </a:lnTo>
                    <a:lnTo>
                      <a:pt x="276" y="246"/>
                    </a:lnTo>
                    <a:lnTo>
                      <a:pt x="289" y="256"/>
                    </a:lnTo>
                    <a:lnTo>
                      <a:pt x="283" y="285"/>
                    </a:lnTo>
                    <a:lnTo>
                      <a:pt x="118" y="339"/>
                    </a:lnTo>
                    <a:lnTo>
                      <a:pt x="0" y="857"/>
                    </a:lnTo>
                    <a:lnTo>
                      <a:pt x="53" y="857"/>
                    </a:lnTo>
                    <a:lnTo>
                      <a:pt x="187" y="521"/>
                    </a:lnTo>
                    <a:lnTo>
                      <a:pt x="219" y="755"/>
                    </a:lnTo>
                    <a:lnTo>
                      <a:pt x="182" y="1241"/>
                    </a:lnTo>
                    <a:lnTo>
                      <a:pt x="53" y="1272"/>
                    </a:lnTo>
                    <a:lnTo>
                      <a:pt x="51" y="1271"/>
                    </a:lnTo>
                    <a:lnTo>
                      <a:pt x="46" y="1273"/>
                    </a:lnTo>
                    <a:lnTo>
                      <a:pt x="39" y="1285"/>
                    </a:lnTo>
                    <a:lnTo>
                      <a:pt x="37" y="1315"/>
                    </a:lnTo>
                    <a:lnTo>
                      <a:pt x="39" y="1323"/>
                    </a:lnTo>
                    <a:lnTo>
                      <a:pt x="47" y="1330"/>
                    </a:lnTo>
                    <a:lnTo>
                      <a:pt x="59" y="1334"/>
                    </a:lnTo>
                    <a:lnTo>
                      <a:pt x="74" y="1338"/>
                    </a:lnTo>
                    <a:lnTo>
                      <a:pt x="92" y="1339"/>
                    </a:lnTo>
                    <a:lnTo>
                      <a:pt x="111" y="1339"/>
                    </a:lnTo>
                    <a:lnTo>
                      <a:pt x="133" y="1336"/>
                    </a:lnTo>
                    <a:lnTo>
                      <a:pt x="155" y="1334"/>
                    </a:lnTo>
                    <a:lnTo>
                      <a:pt x="177" y="1332"/>
                    </a:lnTo>
                    <a:lnTo>
                      <a:pt x="198" y="1329"/>
                    </a:lnTo>
                    <a:lnTo>
                      <a:pt x="218" y="1326"/>
                    </a:lnTo>
                    <a:lnTo>
                      <a:pt x="235" y="1322"/>
                    </a:lnTo>
                    <a:lnTo>
                      <a:pt x="251" y="1319"/>
                    </a:lnTo>
                    <a:lnTo>
                      <a:pt x="263" y="1317"/>
                    </a:lnTo>
                    <a:lnTo>
                      <a:pt x="270" y="1316"/>
                    </a:lnTo>
                    <a:lnTo>
                      <a:pt x="273" y="1315"/>
                    </a:lnTo>
                    <a:lnTo>
                      <a:pt x="344" y="88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3" name="Freeform 62">
                <a:extLst>
                  <a:ext uri="{FF2B5EF4-FFF2-40B4-BE49-F238E27FC236}">
                    <a16:creationId xmlns:a16="http://schemas.microsoft.com/office/drawing/2014/main" id="{4714604A-E0E2-451D-AAE3-0135B8685EBB}"/>
                  </a:ext>
                </a:extLst>
              </p:cNvPr>
              <p:cNvSpPr>
                <a:spLocks noEditPoints="1"/>
              </p:cNvSpPr>
              <p:nvPr/>
            </p:nvSpPr>
            <p:spPr bwMode="auto">
              <a:xfrm>
                <a:off x="1003" y="1771"/>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4" name="Freeform 63">
                <a:extLst>
                  <a:ext uri="{FF2B5EF4-FFF2-40B4-BE49-F238E27FC236}">
                    <a16:creationId xmlns:a16="http://schemas.microsoft.com/office/drawing/2014/main" id="{A4BE8157-AEE6-40BD-ADB9-CC169D53EB17}"/>
                  </a:ext>
                </a:extLst>
              </p:cNvPr>
              <p:cNvSpPr>
                <a:spLocks noEditPoints="1"/>
              </p:cNvSpPr>
              <p:nvPr/>
            </p:nvSpPr>
            <p:spPr bwMode="auto">
              <a:xfrm>
                <a:off x="1554" y="1771"/>
                <a:ext cx="163"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1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5" name="Freeform 64">
                <a:extLst>
                  <a:ext uri="{FF2B5EF4-FFF2-40B4-BE49-F238E27FC236}">
                    <a16:creationId xmlns:a16="http://schemas.microsoft.com/office/drawing/2014/main" id="{39CA2C17-0678-4FEF-9D19-1AFA5DF25D96}"/>
                  </a:ext>
                </a:extLst>
              </p:cNvPr>
              <p:cNvSpPr>
                <a:spLocks noEditPoints="1"/>
              </p:cNvSpPr>
              <p:nvPr/>
            </p:nvSpPr>
            <p:spPr bwMode="auto">
              <a:xfrm>
                <a:off x="2105" y="1771"/>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6" name="Freeform 65">
                <a:extLst>
                  <a:ext uri="{FF2B5EF4-FFF2-40B4-BE49-F238E27FC236}">
                    <a16:creationId xmlns:a16="http://schemas.microsoft.com/office/drawing/2014/main" id="{0EAC84D4-48C4-450A-B2CA-6E35275D7DD0}"/>
                  </a:ext>
                </a:extLst>
              </p:cNvPr>
              <p:cNvSpPr>
                <a:spLocks noEditPoints="1"/>
              </p:cNvSpPr>
              <p:nvPr/>
            </p:nvSpPr>
            <p:spPr bwMode="auto">
              <a:xfrm>
                <a:off x="2657"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7" name="Freeform 66">
                <a:extLst>
                  <a:ext uri="{FF2B5EF4-FFF2-40B4-BE49-F238E27FC236}">
                    <a16:creationId xmlns:a16="http://schemas.microsoft.com/office/drawing/2014/main" id="{C2A2BBA5-A3FC-4499-AED8-D02951EE4AC8}"/>
                  </a:ext>
                </a:extLst>
              </p:cNvPr>
              <p:cNvSpPr>
                <a:spLocks noEditPoints="1"/>
              </p:cNvSpPr>
              <p:nvPr/>
            </p:nvSpPr>
            <p:spPr bwMode="auto">
              <a:xfrm>
                <a:off x="3208"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8" name="Freeform 67">
                <a:extLst>
                  <a:ext uri="{FF2B5EF4-FFF2-40B4-BE49-F238E27FC236}">
                    <a16:creationId xmlns:a16="http://schemas.microsoft.com/office/drawing/2014/main" id="{B7F19792-DF94-4A10-AEEB-EED623022EF4}"/>
                  </a:ext>
                </a:extLst>
              </p:cNvPr>
              <p:cNvSpPr>
                <a:spLocks noEditPoints="1"/>
              </p:cNvSpPr>
              <p:nvPr/>
            </p:nvSpPr>
            <p:spPr bwMode="auto">
              <a:xfrm>
                <a:off x="3759"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69" name="Freeform 68">
                <a:extLst>
                  <a:ext uri="{FF2B5EF4-FFF2-40B4-BE49-F238E27FC236}">
                    <a16:creationId xmlns:a16="http://schemas.microsoft.com/office/drawing/2014/main" id="{67B88253-FFE2-4AE2-AFD8-95E34F22508B}"/>
                  </a:ext>
                </a:extLst>
              </p:cNvPr>
              <p:cNvSpPr>
                <a:spLocks noEditPoints="1"/>
              </p:cNvSpPr>
              <p:nvPr/>
            </p:nvSpPr>
            <p:spPr bwMode="auto">
              <a:xfrm>
                <a:off x="4310"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0" name="Freeform 69">
                <a:extLst>
                  <a:ext uri="{FF2B5EF4-FFF2-40B4-BE49-F238E27FC236}">
                    <a16:creationId xmlns:a16="http://schemas.microsoft.com/office/drawing/2014/main" id="{84212202-EEC2-4946-AF12-2CD164069DDF}"/>
                  </a:ext>
                </a:extLst>
              </p:cNvPr>
              <p:cNvSpPr>
                <a:spLocks noEditPoints="1"/>
              </p:cNvSpPr>
              <p:nvPr/>
            </p:nvSpPr>
            <p:spPr bwMode="auto">
              <a:xfrm>
                <a:off x="4861" y="1770"/>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1" name="Freeform 70">
                <a:extLst>
                  <a:ext uri="{FF2B5EF4-FFF2-40B4-BE49-F238E27FC236}">
                    <a16:creationId xmlns:a16="http://schemas.microsoft.com/office/drawing/2014/main" id="{600FDCA0-15E8-48CF-838F-CCAAC5D1F17D}"/>
                  </a:ext>
                </a:extLst>
              </p:cNvPr>
              <p:cNvSpPr>
                <a:spLocks noEditPoints="1"/>
              </p:cNvSpPr>
              <p:nvPr/>
            </p:nvSpPr>
            <p:spPr bwMode="auto">
              <a:xfrm>
                <a:off x="5386" y="1757"/>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2" name="Freeform 71">
                <a:extLst>
                  <a:ext uri="{FF2B5EF4-FFF2-40B4-BE49-F238E27FC236}">
                    <a16:creationId xmlns:a16="http://schemas.microsoft.com/office/drawing/2014/main" id="{02F91778-4C6A-471E-AEBB-BE6E5926BC8F}"/>
                  </a:ext>
                </a:extLst>
              </p:cNvPr>
              <p:cNvSpPr>
                <a:spLocks/>
              </p:cNvSpPr>
              <p:nvPr/>
            </p:nvSpPr>
            <p:spPr bwMode="auto">
              <a:xfrm>
                <a:off x="1590"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3" name="Freeform 72">
                <a:extLst>
                  <a:ext uri="{FF2B5EF4-FFF2-40B4-BE49-F238E27FC236}">
                    <a16:creationId xmlns:a16="http://schemas.microsoft.com/office/drawing/2014/main" id="{E9F02B43-E921-490B-8DAE-7EA8B515C916}"/>
                  </a:ext>
                </a:extLst>
              </p:cNvPr>
              <p:cNvSpPr>
                <a:spLocks/>
              </p:cNvSpPr>
              <p:nvPr/>
            </p:nvSpPr>
            <p:spPr bwMode="auto">
              <a:xfrm>
                <a:off x="2142"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4" name="Freeform 73">
                <a:extLst>
                  <a:ext uri="{FF2B5EF4-FFF2-40B4-BE49-F238E27FC236}">
                    <a16:creationId xmlns:a16="http://schemas.microsoft.com/office/drawing/2014/main" id="{2A4B9543-FAA5-4A1E-9996-37E6AF3D640D}"/>
                  </a:ext>
                </a:extLst>
              </p:cNvPr>
              <p:cNvSpPr>
                <a:spLocks/>
              </p:cNvSpPr>
              <p:nvPr/>
            </p:nvSpPr>
            <p:spPr bwMode="auto">
              <a:xfrm>
                <a:off x="2694"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5" name="Freeform 74">
                <a:extLst>
                  <a:ext uri="{FF2B5EF4-FFF2-40B4-BE49-F238E27FC236}">
                    <a16:creationId xmlns:a16="http://schemas.microsoft.com/office/drawing/2014/main" id="{347AD10B-1DDA-482E-AB65-1BE19BCCCA9C}"/>
                  </a:ext>
                </a:extLst>
              </p:cNvPr>
              <p:cNvSpPr>
                <a:spLocks/>
              </p:cNvSpPr>
              <p:nvPr/>
            </p:nvSpPr>
            <p:spPr bwMode="auto">
              <a:xfrm>
                <a:off x="3246"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6" name="Freeform 75">
                <a:extLst>
                  <a:ext uri="{FF2B5EF4-FFF2-40B4-BE49-F238E27FC236}">
                    <a16:creationId xmlns:a16="http://schemas.microsoft.com/office/drawing/2014/main" id="{551DADA8-7900-4ECF-9224-8C169C475A33}"/>
                  </a:ext>
                </a:extLst>
              </p:cNvPr>
              <p:cNvSpPr>
                <a:spLocks/>
              </p:cNvSpPr>
              <p:nvPr/>
            </p:nvSpPr>
            <p:spPr bwMode="auto">
              <a:xfrm>
                <a:off x="3798"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7" name="Freeform 76">
                <a:extLst>
                  <a:ext uri="{FF2B5EF4-FFF2-40B4-BE49-F238E27FC236}">
                    <a16:creationId xmlns:a16="http://schemas.microsoft.com/office/drawing/2014/main" id="{4A36BEA4-A63D-40B0-BF0B-6A7A5774DF1E}"/>
                  </a:ext>
                </a:extLst>
              </p:cNvPr>
              <p:cNvSpPr>
                <a:spLocks/>
              </p:cNvSpPr>
              <p:nvPr/>
            </p:nvSpPr>
            <p:spPr bwMode="auto">
              <a:xfrm>
                <a:off x="4350"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8" name="Freeform 77">
                <a:extLst>
                  <a:ext uri="{FF2B5EF4-FFF2-40B4-BE49-F238E27FC236}">
                    <a16:creationId xmlns:a16="http://schemas.microsoft.com/office/drawing/2014/main" id="{DE5C6C36-8510-4B43-BD13-6F0EDB23BC15}"/>
                  </a:ext>
                </a:extLst>
              </p:cNvPr>
              <p:cNvSpPr>
                <a:spLocks/>
              </p:cNvSpPr>
              <p:nvPr/>
            </p:nvSpPr>
            <p:spPr bwMode="auto">
              <a:xfrm>
                <a:off x="4902" y="1709"/>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79" name="Freeform 78">
                <a:extLst>
                  <a:ext uri="{FF2B5EF4-FFF2-40B4-BE49-F238E27FC236}">
                    <a16:creationId xmlns:a16="http://schemas.microsoft.com/office/drawing/2014/main" id="{18980428-1B0D-462D-B20D-10240B93E508}"/>
                  </a:ext>
                </a:extLst>
              </p:cNvPr>
              <p:cNvSpPr>
                <a:spLocks/>
              </p:cNvSpPr>
              <p:nvPr/>
            </p:nvSpPr>
            <p:spPr bwMode="auto">
              <a:xfrm>
                <a:off x="5430" y="1697"/>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0" name="Freeform 79">
                <a:extLst>
                  <a:ext uri="{FF2B5EF4-FFF2-40B4-BE49-F238E27FC236}">
                    <a16:creationId xmlns:a16="http://schemas.microsoft.com/office/drawing/2014/main" id="{8914FBD2-795F-4801-B33D-ACFB2D300972}"/>
                  </a:ext>
                </a:extLst>
              </p:cNvPr>
              <p:cNvSpPr>
                <a:spLocks/>
              </p:cNvSpPr>
              <p:nvPr/>
            </p:nvSpPr>
            <p:spPr bwMode="auto">
              <a:xfrm>
                <a:off x="462" y="1697"/>
                <a:ext cx="76" cy="58"/>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81" name="Freeform 80">
                <a:extLst>
                  <a:ext uri="{FF2B5EF4-FFF2-40B4-BE49-F238E27FC236}">
                    <a16:creationId xmlns:a16="http://schemas.microsoft.com/office/drawing/2014/main" id="{E3CEA8A8-0736-4EEF-A3DE-C25261A7DEFA}"/>
                  </a:ext>
                </a:extLst>
              </p:cNvPr>
              <p:cNvSpPr>
                <a:spLocks noEditPoints="1"/>
              </p:cNvSpPr>
              <p:nvPr/>
            </p:nvSpPr>
            <p:spPr bwMode="auto">
              <a:xfrm>
                <a:off x="426" y="1756"/>
                <a:ext cx="162" cy="300"/>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1 w 510"/>
                  <a:gd name="T41" fmla="*/ 0 h 1737"/>
                  <a:gd name="T42" fmla="*/ 1 w 510"/>
                  <a:gd name="T43" fmla="*/ 0 h 1737"/>
                  <a:gd name="T44" fmla="*/ 1 w 510"/>
                  <a:gd name="T45" fmla="*/ 0 h 1737"/>
                  <a:gd name="T46" fmla="*/ 1 w 510"/>
                  <a:gd name="T47" fmla="*/ 0 h 1737"/>
                  <a:gd name="T48" fmla="*/ 1 w 510"/>
                  <a:gd name="T49" fmla="*/ 0 h 1737"/>
                  <a:gd name="T50" fmla="*/ 1 w 510"/>
                  <a:gd name="T51" fmla="*/ 0 h 1737"/>
                  <a:gd name="T52" fmla="*/ 1 w 510"/>
                  <a:gd name="T53" fmla="*/ 0 h 1737"/>
                  <a:gd name="T54" fmla="*/ 1 w 510"/>
                  <a:gd name="T55" fmla="*/ 0 h 1737"/>
                  <a:gd name="T56" fmla="*/ 1 w 510"/>
                  <a:gd name="T57" fmla="*/ 0 h 1737"/>
                  <a:gd name="T58" fmla="*/ 1 w 510"/>
                  <a:gd name="T59" fmla="*/ 0 h 1737"/>
                  <a:gd name="T60" fmla="*/ 0 w 510"/>
                  <a:gd name="T61" fmla="*/ 0 h 1737"/>
                  <a:gd name="T62" fmla="*/ 0 w 510"/>
                  <a:gd name="T63" fmla="*/ 0 h 1737"/>
                  <a:gd name="T64" fmla="*/ 1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grpSp>
        <p:nvGrpSpPr>
          <p:cNvPr id="161873" name="Group 81">
            <a:extLst>
              <a:ext uri="{FF2B5EF4-FFF2-40B4-BE49-F238E27FC236}">
                <a16:creationId xmlns:a16="http://schemas.microsoft.com/office/drawing/2014/main" id="{D89644A0-A5AC-4AA1-99F2-6AAAF3D7279D}"/>
              </a:ext>
            </a:extLst>
          </p:cNvPr>
          <p:cNvGrpSpPr>
            <a:grpSpLocks/>
          </p:cNvGrpSpPr>
          <p:nvPr/>
        </p:nvGrpSpPr>
        <p:grpSpPr bwMode="auto">
          <a:xfrm>
            <a:off x="203200" y="4822825"/>
            <a:ext cx="6994525" cy="1592263"/>
            <a:chOff x="128" y="3038"/>
            <a:chExt cx="4406" cy="1003"/>
          </a:xfrm>
        </p:grpSpPr>
        <p:sp>
          <p:nvSpPr>
            <p:cNvPr id="22536" name="Text Box 82">
              <a:extLst>
                <a:ext uri="{FF2B5EF4-FFF2-40B4-BE49-F238E27FC236}">
                  <a16:creationId xmlns:a16="http://schemas.microsoft.com/office/drawing/2014/main" id="{C81E4E6D-534A-42A7-A620-CF65DB38EC85}"/>
                </a:ext>
              </a:extLst>
            </p:cNvPr>
            <p:cNvSpPr txBox="1">
              <a:spLocks noChangeArrowheads="1"/>
            </p:cNvSpPr>
            <p:nvPr/>
          </p:nvSpPr>
          <p:spPr bwMode="auto">
            <a:xfrm>
              <a:off x="128" y="3038"/>
              <a:ext cx="39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cs-CZ" sz="2800" b="1">
                  <a:solidFill>
                    <a:srgbClr val="FFFF00"/>
                  </a:solidFill>
                  <a:latin typeface="Garamond" panose="02020404030301010803" pitchFamily="18" charset="0"/>
                </a:rPr>
                <a:t>Largest Private Companies</a:t>
              </a:r>
            </a:p>
          </p:txBody>
        </p:sp>
        <p:sp>
          <p:nvSpPr>
            <p:cNvPr id="22537" name="Text Box 83">
              <a:extLst>
                <a:ext uri="{FF2B5EF4-FFF2-40B4-BE49-F238E27FC236}">
                  <a16:creationId xmlns:a16="http://schemas.microsoft.com/office/drawing/2014/main" id="{BDDDDA0E-4ED1-48FD-93DA-CFE8254C3CF5}"/>
                </a:ext>
              </a:extLst>
            </p:cNvPr>
            <p:cNvSpPr txBox="1">
              <a:spLocks noChangeArrowheads="1"/>
            </p:cNvSpPr>
            <p:nvPr/>
          </p:nvSpPr>
          <p:spPr bwMode="auto">
            <a:xfrm>
              <a:off x="2969" y="3503"/>
              <a:ext cx="1565"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cs-CZ" sz="3000" b="1">
                  <a:solidFill>
                    <a:srgbClr val="FFFF00"/>
                  </a:solidFill>
                  <a:latin typeface="Garamond" panose="02020404030301010803" pitchFamily="18" charset="0"/>
                </a:rPr>
                <a:t>4 million</a:t>
              </a:r>
              <a:r>
                <a:rPr lang="en-US" altLang="cs-CZ" sz="5000"/>
                <a:t> </a:t>
              </a:r>
            </a:p>
          </p:txBody>
        </p:sp>
        <p:grpSp>
          <p:nvGrpSpPr>
            <p:cNvPr id="22538" name="Group 84">
              <a:extLst>
                <a:ext uri="{FF2B5EF4-FFF2-40B4-BE49-F238E27FC236}">
                  <a16:creationId xmlns:a16="http://schemas.microsoft.com/office/drawing/2014/main" id="{A0A8729E-B675-4F99-963D-E133332DA23A}"/>
                </a:ext>
              </a:extLst>
            </p:cNvPr>
            <p:cNvGrpSpPr>
              <a:grpSpLocks/>
            </p:cNvGrpSpPr>
            <p:nvPr/>
          </p:nvGrpSpPr>
          <p:grpSpPr bwMode="auto">
            <a:xfrm>
              <a:off x="159" y="3447"/>
              <a:ext cx="898" cy="353"/>
              <a:chOff x="159" y="3447"/>
              <a:chExt cx="898" cy="353"/>
            </a:xfrm>
          </p:grpSpPr>
          <p:sp>
            <p:nvSpPr>
              <p:cNvPr id="22539" name="Freeform 85">
                <a:extLst>
                  <a:ext uri="{FF2B5EF4-FFF2-40B4-BE49-F238E27FC236}">
                    <a16:creationId xmlns:a16="http://schemas.microsoft.com/office/drawing/2014/main" id="{F1958506-A521-40D2-8F17-A9475FA79D86}"/>
                  </a:ext>
                </a:extLst>
              </p:cNvPr>
              <p:cNvSpPr>
                <a:spLocks/>
              </p:cNvSpPr>
              <p:nvPr/>
            </p:nvSpPr>
            <p:spPr bwMode="auto">
              <a:xfrm>
                <a:off x="159" y="3447"/>
                <a:ext cx="202" cy="339"/>
              </a:xfrm>
              <a:custGeom>
                <a:avLst/>
                <a:gdLst>
                  <a:gd name="T0" fmla="*/ 0 w 690"/>
                  <a:gd name="T1" fmla="*/ 0 h 1342"/>
                  <a:gd name="T2" fmla="*/ 0 w 690"/>
                  <a:gd name="T3" fmla="*/ 0 h 1342"/>
                  <a:gd name="T4" fmla="*/ 0 w 690"/>
                  <a:gd name="T5" fmla="*/ 0 h 1342"/>
                  <a:gd name="T6" fmla="*/ 0 w 690"/>
                  <a:gd name="T7" fmla="*/ 0 h 1342"/>
                  <a:gd name="T8" fmla="*/ 0 w 690"/>
                  <a:gd name="T9" fmla="*/ 0 h 1342"/>
                  <a:gd name="T10" fmla="*/ 0 w 690"/>
                  <a:gd name="T11" fmla="*/ 1 h 1342"/>
                  <a:gd name="T12" fmla="*/ 0 w 690"/>
                  <a:gd name="T13" fmla="*/ 0 h 1342"/>
                  <a:gd name="T14" fmla="*/ 0 w 690"/>
                  <a:gd name="T15" fmla="*/ 0 h 1342"/>
                  <a:gd name="T16" fmla="*/ 0 w 690"/>
                  <a:gd name="T17" fmla="*/ 0 h 1342"/>
                  <a:gd name="T18" fmla="*/ 0 w 690"/>
                  <a:gd name="T19" fmla="*/ 0 h 1342"/>
                  <a:gd name="T20" fmla="*/ 0 w 690"/>
                  <a:gd name="T21" fmla="*/ 0 h 1342"/>
                  <a:gd name="T22" fmla="*/ 0 w 690"/>
                  <a:gd name="T23" fmla="*/ 0 h 1342"/>
                  <a:gd name="T24" fmla="*/ 0 w 690"/>
                  <a:gd name="T25" fmla="*/ 0 h 1342"/>
                  <a:gd name="T26" fmla="*/ 0 w 690"/>
                  <a:gd name="T27" fmla="*/ 0 h 1342"/>
                  <a:gd name="T28" fmla="*/ 0 w 690"/>
                  <a:gd name="T29" fmla="*/ 0 h 1342"/>
                  <a:gd name="T30" fmla="*/ 0 w 690"/>
                  <a:gd name="T31" fmla="*/ 0 h 1342"/>
                  <a:gd name="T32" fmla="*/ 0 w 690"/>
                  <a:gd name="T33" fmla="*/ 0 h 1342"/>
                  <a:gd name="T34" fmla="*/ 0 w 690"/>
                  <a:gd name="T35" fmla="*/ 0 h 1342"/>
                  <a:gd name="T36" fmla="*/ 0 w 690"/>
                  <a:gd name="T37" fmla="*/ 0 h 1342"/>
                  <a:gd name="T38" fmla="*/ 0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0 h 1342"/>
                  <a:gd name="T66" fmla="*/ 0 w 690"/>
                  <a:gd name="T67" fmla="*/ 0 h 1342"/>
                  <a:gd name="T68" fmla="*/ 0 w 690"/>
                  <a:gd name="T69" fmla="*/ 0 h 1342"/>
                  <a:gd name="T70" fmla="*/ 0 w 690"/>
                  <a:gd name="T71" fmla="*/ 0 h 1342"/>
                  <a:gd name="T72" fmla="*/ 0 w 690"/>
                  <a:gd name="T73" fmla="*/ 0 h 1342"/>
                  <a:gd name="T74" fmla="*/ 0 w 690"/>
                  <a:gd name="T75" fmla="*/ 0 h 1342"/>
                  <a:gd name="T76" fmla="*/ 0 w 690"/>
                  <a:gd name="T77" fmla="*/ 0 h 1342"/>
                  <a:gd name="T78" fmla="*/ 0 w 690"/>
                  <a:gd name="T79" fmla="*/ 1 h 1342"/>
                  <a:gd name="T80" fmla="*/ 0 w 690"/>
                  <a:gd name="T81" fmla="*/ 0 h 1342"/>
                  <a:gd name="T82" fmla="*/ 0 w 690"/>
                  <a:gd name="T83" fmla="*/ 0 h 1342"/>
                  <a:gd name="T84" fmla="*/ 0 w 690"/>
                  <a:gd name="T85" fmla="*/ 0 h 1342"/>
                  <a:gd name="T86" fmla="*/ 0 w 690"/>
                  <a:gd name="T87" fmla="*/ 0 h 1342"/>
                  <a:gd name="T88" fmla="*/ 0 w 690"/>
                  <a:gd name="T89" fmla="*/ 0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40" name="Freeform 86">
                <a:extLst>
                  <a:ext uri="{FF2B5EF4-FFF2-40B4-BE49-F238E27FC236}">
                    <a16:creationId xmlns:a16="http://schemas.microsoft.com/office/drawing/2014/main" id="{360E5A9F-A4A3-4F9E-97B7-7503E67F4A20}"/>
                  </a:ext>
                </a:extLst>
              </p:cNvPr>
              <p:cNvSpPr>
                <a:spLocks/>
              </p:cNvSpPr>
              <p:nvPr/>
            </p:nvSpPr>
            <p:spPr bwMode="auto">
              <a:xfrm>
                <a:off x="664" y="3447"/>
                <a:ext cx="202" cy="339"/>
              </a:xfrm>
              <a:custGeom>
                <a:avLst/>
                <a:gdLst>
                  <a:gd name="T0" fmla="*/ 0 w 690"/>
                  <a:gd name="T1" fmla="*/ 0 h 1342"/>
                  <a:gd name="T2" fmla="*/ 0 w 690"/>
                  <a:gd name="T3" fmla="*/ 0 h 1342"/>
                  <a:gd name="T4" fmla="*/ 0 w 690"/>
                  <a:gd name="T5" fmla="*/ 0 h 1342"/>
                  <a:gd name="T6" fmla="*/ 0 w 690"/>
                  <a:gd name="T7" fmla="*/ 0 h 1342"/>
                  <a:gd name="T8" fmla="*/ 0 w 690"/>
                  <a:gd name="T9" fmla="*/ 0 h 1342"/>
                  <a:gd name="T10" fmla="*/ 0 w 690"/>
                  <a:gd name="T11" fmla="*/ 1 h 1342"/>
                  <a:gd name="T12" fmla="*/ 0 w 690"/>
                  <a:gd name="T13" fmla="*/ 0 h 1342"/>
                  <a:gd name="T14" fmla="*/ 0 w 690"/>
                  <a:gd name="T15" fmla="*/ 0 h 1342"/>
                  <a:gd name="T16" fmla="*/ 0 w 690"/>
                  <a:gd name="T17" fmla="*/ 0 h 1342"/>
                  <a:gd name="T18" fmla="*/ 0 w 690"/>
                  <a:gd name="T19" fmla="*/ 0 h 1342"/>
                  <a:gd name="T20" fmla="*/ 0 w 690"/>
                  <a:gd name="T21" fmla="*/ 0 h 1342"/>
                  <a:gd name="T22" fmla="*/ 0 w 690"/>
                  <a:gd name="T23" fmla="*/ 0 h 1342"/>
                  <a:gd name="T24" fmla="*/ 0 w 690"/>
                  <a:gd name="T25" fmla="*/ 0 h 1342"/>
                  <a:gd name="T26" fmla="*/ 0 w 690"/>
                  <a:gd name="T27" fmla="*/ 0 h 1342"/>
                  <a:gd name="T28" fmla="*/ 0 w 690"/>
                  <a:gd name="T29" fmla="*/ 0 h 1342"/>
                  <a:gd name="T30" fmla="*/ 0 w 690"/>
                  <a:gd name="T31" fmla="*/ 0 h 1342"/>
                  <a:gd name="T32" fmla="*/ 0 w 690"/>
                  <a:gd name="T33" fmla="*/ 0 h 1342"/>
                  <a:gd name="T34" fmla="*/ 0 w 690"/>
                  <a:gd name="T35" fmla="*/ 0 h 1342"/>
                  <a:gd name="T36" fmla="*/ 0 w 690"/>
                  <a:gd name="T37" fmla="*/ 0 h 1342"/>
                  <a:gd name="T38" fmla="*/ 0 w 690"/>
                  <a:gd name="T39" fmla="*/ 0 h 1342"/>
                  <a:gd name="T40" fmla="*/ 0 w 690"/>
                  <a:gd name="T41" fmla="*/ 0 h 1342"/>
                  <a:gd name="T42" fmla="*/ 0 w 690"/>
                  <a:gd name="T43" fmla="*/ 0 h 1342"/>
                  <a:gd name="T44" fmla="*/ 0 w 690"/>
                  <a:gd name="T45" fmla="*/ 0 h 1342"/>
                  <a:gd name="T46" fmla="*/ 0 w 690"/>
                  <a:gd name="T47" fmla="*/ 0 h 1342"/>
                  <a:gd name="T48" fmla="*/ 0 w 690"/>
                  <a:gd name="T49" fmla="*/ 0 h 1342"/>
                  <a:gd name="T50" fmla="*/ 0 w 690"/>
                  <a:gd name="T51" fmla="*/ 0 h 1342"/>
                  <a:gd name="T52" fmla="*/ 0 w 690"/>
                  <a:gd name="T53" fmla="*/ 0 h 1342"/>
                  <a:gd name="T54" fmla="*/ 0 w 690"/>
                  <a:gd name="T55" fmla="*/ 0 h 1342"/>
                  <a:gd name="T56" fmla="*/ 0 w 690"/>
                  <a:gd name="T57" fmla="*/ 0 h 1342"/>
                  <a:gd name="T58" fmla="*/ 0 w 690"/>
                  <a:gd name="T59" fmla="*/ 0 h 1342"/>
                  <a:gd name="T60" fmla="*/ 0 w 690"/>
                  <a:gd name="T61" fmla="*/ 0 h 1342"/>
                  <a:gd name="T62" fmla="*/ 0 w 690"/>
                  <a:gd name="T63" fmla="*/ 0 h 1342"/>
                  <a:gd name="T64" fmla="*/ 0 w 690"/>
                  <a:gd name="T65" fmla="*/ 0 h 1342"/>
                  <a:gd name="T66" fmla="*/ 0 w 690"/>
                  <a:gd name="T67" fmla="*/ 0 h 1342"/>
                  <a:gd name="T68" fmla="*/ 0 w 690"/>
                  <a:gd name="T69" fmla="*/ 0 h 1342"/>
                  <a:gd name="T70" fmla="*/ 0 w 690"/>
                  <a:gd name="T71" fmla="*/ 0 h 1342"/>
                  <a:gd name="T72" fmla="*/ 0 w 690"/>
                  <a:gd name="T73" fmla="*/ 0 h 1342"/>
                  <a:gd name="T74" fmla="*/ 0 w 690"/>
                  <a:gd name="T75" fmla="*/ 0 h 1342"/>
                  <a:gd name="T76" fmla="*/ 0 w 690"/>
                  <a:gd name="T77" fmla="*/ 0 h 1342"/>
                  <a:gd name="T78" fmla="*/ 0 w 690"/>
                  <a:gd name="T79" fmla="*/ 1 h 1342"/>
                  <a:gd name="T80" fmla="*/ 0 w 690"/>
                  <a:gd name="T81" fmla="*/ 0 h 1342"/>
                  <a:gd name="T82" fmla="*/ 0 w 690"/>
                  <a:gd name="T83" fmla="*/ 0 h 1342"/>
                  <a:gd name="T84" fmla="*/ 0 w 690"/>
                  <a:gd name="T85" fmla="*/ 0 h 1342"/>
                  <a:gd name="T86" fmla="*/ 0 w 690"/>
                  <a:gd name="T87" fmla="*/ 0 h 1342"/>
                  <a:gd name="T88" fmla="*/ 0 w 690"/>
                  <a:gd name="T89" fmla="*/ 0 h 1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690" h="1342">
                    <a:moveTo>
                      <a:pt x="344" y="891"/>
                    </a:moveTo>
                    <a:lnTo>
                      <a:pt x="416" y="1318"/>
                    </a:lnTo>
                    <a:lnTo>
                      <a:pt x="419" y="1319"/>
                    </a:lnTo>
                    <a:lnTo>
                      <a:pt x="426" y="1320"/>
                    </a:lnTo>
                    <a:lnTo>
                      <a:pt x="438" y="1322"/>
                    </a:lnTo>
                    <a:lnTo>
                      <a:pt x="453" y="1325"/>
                    </a:lnTo>
                    <a:lnTo>
                      <a:pt x="471" y="1328"/>
                    </a:lnTo>
                    <a:lnTo>
                      <a:pt x="491" y="1332"/>
                    </a:lnTo>
                    <a:lnTo>
                      <a:pt x="512" y="1335"/>
                    </a:lnTo>
                    <a:lnTo>
                      <a:pt x="534" y="1337"/>
                    </a:lnTo>
                    <a:lnTo>
                      <a:pt x="556" y="1339"/>
                    </a:lnTo>
                    <a:lnTo>
                      <a:pt x="578" y="1342"/>
                    </a:lnTo>
                    <a:lnTo>
                      <a:pt x="597" y="1342"/>
                    </a:lnTo>
                    <a:lnTo>
                      <a:pt x="615" y="1340"/>
                    </a:lnTo>
                    <a:lnTo>
                      <a:pt x="630" y="1337"/>
                    </a:lnTo>
                    <a:lnTo>
                      <a:pt x="642" y="1333"/>
                    </a:lnTo>
                    <a:lnTo>
                      <a:pt x="650" y="1326"/>
                    </a:lnTo>
                    <a:lnTo>
                      <a:pt x="652" y="1318"/>
                    </a:lnTo>
                    <a:lnTo>
                      <a:pt x="650" y="1288"/>
                    </a:lnTo>
                    <a:lnTo>
                      <a:pt x="644" y="1276"/>
                    </a:lnTo>
                    <a:lnTo>
                      <a:pt x="638" y="1274"/>
                    </a:lnTo>
                    <a:lnTo>
                      <a:pt x="635" y="1275"/>
                    </a:lnTo>
                    <a:lnTo>
                      <a:pt x="508" y="1243"/>
                    </a:lnTo>
                    <a:lnTo>
                      <a:pt x="470" y="756"/>
                    </a:lnTo>
                    <a:lnTo>
                      <a:pt x="503" y="522"/>
                    </a:lnTo>
                    <a:lnTo>
                      <a:pt x="635" y="859"/>
                    </a:lnTo>
                    <a:lnTo>
                      <a:pt x="690" y="859"/>
                    </a:lnTo>
                    <a:lnTo>
                      <a:pt x="572" y="339"/>
                    </a:lnTo>
                    <a:lnTo>
                      <a:pt x="407" y="286"/>
                    </a:lnTo>
                    <a:lnTo>
                      <a:pt x="400" y="257"/>
                    </a:lnTo>
                    <a:lnTo>
                      <a:pt x="413" y="247"/>
                    </a:lnTo>
                    <a:lnTo>
                      <a:pt x="425" y="236"/>
                    </a:lnTo>
                    <a:lnTo>
                      <a:pt x="436" y="222"/>
                    </a:lnTo>
                    <a:lnTo>
                      <a:pt x="445" y="207"/>
                    </a:lnTo>
                    <a:lnTo>
                      <a:pt x="452" y="191"/>
                    </a:lnTo>
                    <a:lnTo>
                      <a:pt x="458" y="174"/>
                    </a:lnTo>
                    <a:lnTo>
                      <a:pt x="461" y="155"/>
                    </a:lnTo>
                    <a:lnTo>
                      <a:pt x="462" y="136"/>
                    </a:lnTo>
                    <a:lnTo>
                      <a:pt x="460" y="109"/>
                    </a:lnTo>
                    <a:lnTo>
                      <a:pt x="453" y="83"/>
                    </a:lnTo>
                    <a:lnTo>
                      <a:pt x="443" y="60"/>
                    </a:lnTo>
                    <a:lnTo>
                      <a:pt x="428" y="40"/>
                    </a:lnTo>
                    <a:lnTo>
                      <a:pt x="411" y="23"/>
                    </a:lnTo>
                    <a:lnTo>
                      <a:pt x="390" y="11"/>
                    </a:lnTo>
                    <a:lnTo>
                      <a:pt x="368" y="3"/>
                    </a:lnTo>
                    <a:lnTo>
                      <a:pt x="344" y="0"/>
                    </a:lnTo>
                    <a:lnTo>
                      <a:pt x="320" y="3"/>
                    </a:lnTo>
                    <a:lnTo>
                      <a:pt x="299" y="11"/>
                    </a:lnTo>
                    <a:lnTo>
                      <a:pt x="279" y="23"/>
                    </a:lnTo>
                    <a:lnTo>
                      <a:pt x="262" y="40"/>
                    </a:lnTo>
                    <a:lnTo>
                      <a:pt x="247" y="60"/>
                    </a:lnTo>
                    <a:lnTo>
                      <a:pt x="237" y="83"/>
                    </a:lnTo>
                    <a:lnTo>
                      <a:pt x="230" y="109"/>
                    </a:lnTo>
                    <a:lnTo>
                      <a:pt x="228" y="136"/>
                    </a:lnTo>
                    <a:lnTo>
                      <a:pt x="229" y="155"/>
                    </a:lnTo>
                    <a:lnTo>
                      <a:pt x="232" y="174"/>
                    </a:lnTo>
                    <a:lnTo>
                      <a:pt x="238" y="191"/>
                    </a:lnTo>
                    <a:lnTo>
                      <a:pt x="245" y="207"/>
                    </a:lnTo>
                    <a:lnTo>
                      <a:pt x="254" y="222"/>
                    </a:lnTo>
                    <a:lnTo>
                      <a:pt x="264" y="236"/>
                    </a:lnTo>
                    <a:lnTo>
                      <a:pt x="276" y="247"/>
                    </a:lnTo>
                    <a:lnTo>
                      <a:pt x="289" y="257"/>
                    </a:lnTo>
                    <a:lnTo>
                      <a:pt x="283" y="286"/>
                    </a:lnTo>
                    <a:lnTo>
                      <a:pt x="118" y="339"/>
                    </a:lnTo>
                    <a:lnTo>
                      <a:pt x="0" y="859"/>
                    </a:lnTo>
                    <a:lnTo>
                      <a:pt x="53" y="859"/>
                    </a:lnTo>
                    <a:lnTo>
                      <a:pt x="187" y="522"/>
                    </a:lnTo>
                    <a:lnTo>
                      <a:pt x="219" y="756"/>
                    </a:lnTo>
                    <a:lnTo>
                      <a:pt x="182" y="1243"/>
                    </a:lnTo>
                    <a:lnTo>
                      <a:pt x="53" y="1275"/>
                    </a:lnTo>
                    <a:lnTo>
                      <a:pt x="51" y="1274"/>
                    </a:lnTo>
                    <a:lnTo>
                      <a:pt x="46" y="1276"/>
                    </a:lnTo>
                    <a:lnTo>
                      <a:pt x="39" y="1288"/>
                    </a:lnTo>
                    <a:lnTo>
                      <a:pt x="37" y="1318"/>
                    </a:lnTo>
                    <a:lnTo>
                      <a:pt x="39" y="1326"/>
                    </a:lnTo>
                    <a:lnTo>
                      <a:pt x="47" y="1333"/>
                    </a:lnTo>
                    <a:lnTo>
                      <a:pt x="59" y="1337"/>
                    </a:lnTo>
                    <a:lnTo>
                      <a:pt x="74" y="1340"/>
                    </a:lnTo>
                    <a:lnTo>
                      <a:pt x="92" y="1342"/>
                    </a:lnTo>
                    <a:lnTo>
                      <a:pt x="111" y="1342"/>
                    </a:lnTo>
                    <a:lnTo>
                      <a:pt x="133" y="1339"/>
                    </a:lnTo>
                    <a:lnTo>
                      <a:pt x="155" y="1337"/>
                    </a:lnTo>
                    <a:lnTo>
                      <a:pt x="177" y="1335"/>
                    </a:lnTo>
                    <a:lnTo>
                      <a:pt x="198" y="1332"/>
                    </a:lnTo>
                    <a:lnTo>
                      <a:pt x="218" y="1328"/>
                    </a:lnTo>
                    <a:lnTo>
                      <a:pt x="235" y="1325"/>
                    </a:lnTo>
                    <a:lnTo>
                      <a:pt x="251" y="1322"/>
                    </a:lnTo>
                    <a:lnTo>
                      <a:pt x="263" y="1320"/>
                    </a:lnTo>
                    <a:lnTo>
                      <a:pt x="270" y="1319"/>
                    </a:lnTo>
                    <a:lnTo>
                      <a:pt x="273" y="1318"/>
                    </a:lnTo>
                    <a:lnTo>
                      <a:pt x="344" y="891"/>
                    </a:lnTo>
                    <a:close/>
                  </a:path>
                </a:pathLst>
              </a:custGeom>
              <a:solidFill>
                <a:srgbClr val="FF3399"/>
              </a:solidFill>
              <a:ln w="9525">
                <a:solidFill>
                  <a:srgbClr val="FF00FF"/>
                </a:solidFill>
                <a:round/>
                <a:headEnd/>
                <a:tailEnd/>
              </a:ln>
            </p:spPr>
            <p:txBody>
              <a:bodyPr/>
              <a:lstStyle/>
              <a:p>
                <a:endParaRPr lang="cs-CZ"/>
              </a:p>
            </p:txBody>
          </p:sp>
          <p:grpSp>
            <p:nvGrpSpPr>
              <p:cNvPr id="22541" name="Group 87">
                <a:extLst>
                  <a:ext uri="{FF2B5EF4-FFF2-40B4-BE49-F238E27FC236}">
                    <a16:creationId xmlns:a16="http://schemas.microsoft.com/office/drawing/2014/main" id="{4F1E944B-B1FA-4C11-B5DF-5A71BD6B27E0}"/>
                  </a:ext>
                </a:extLst>
              </p:cNvPr>
              <p:cNvGrpSpPr>
                <a:grpSpLocks/>
              </p:cNvGrpSpPr>
              <p:nvPr/>
            </p:nvGrpSpPr>
            <p:grpSpPr bwMode="auto">
              <a:xfrm>
                <a:off x="442" y="3466"/>
                <a:ext cx="149" cy="328"/>
                <a:chOff x="442" y="3466"/>
                <a:chExt cx="149" cy="328"/>
              </a:xfrm>
            </p:grpSpPr>
            <p:sp>
              <p:nvSpPr>
                <p:cNvPr id="22545" name="Freeform 88">
                  <a:extLst>
                    <a:ext uri="{FF2B5EF4-FFF2-40B4-BE49-F238E27FC236}">
                      <a16:creationId xmlns:a16="http://schemas.microsoft.com/office/drawing/2014/main" id="{58AD31B5-C554-4CF0-A346-9496ABAD7260}"/>
                    </a:ext>
                  </a:extLst>
                </p:cNvPr>
                <p:cNvSpPr>
                  <a:spLocks/>
                </p:cNvSpPr>
                <p:nvPr/>
              </p:nvSpPr>
              <p:spPr bwMode="auto">
                <a:xfrm>
                  <a:off x="484" y="3466"/>
                  <a:ext cx="70" cy="51"/>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46" name="Freeform 89">
                  <a:extLst>
                    <a:ext uri="{FF2B5EF4-FFF2-40B4-BE49-F238E27FC236}">
                      <a16:creationId xmlns:a16="http://schemas.microsoft.com/office/drawing/2014/main" id="{2331C74C-23CE-405C-842A-572F3E48EB61}"/>
                    </a:ext>
                  </a:extLst>
                </p:cNvPr>
                <p:cNvSpPr>
                  <a:spLocks noEditPoints="1"/>
                </p:cNvSpPr>
                <p:nvPr/>
              </p:nvSpPr>
              <p:spPr bwMode="auto">
                <a:xfrm>
                  <a:off x="442" y="3530"/>
                  <a:ext cx="149" cy="264"/>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0 w 510"/>
                    <a:gd name="T41" fmla="*/ 0 h 1737"/>
                    <a:gd name="T42" fmla="*/ 0 w 510"/>
                    <a:gd name="T43" fmla="*/ 0 h 1737"/>
                    <a:gd name="T44" fmla="*/ 0 w 510"/>
                    <a:gd name="T45" fmla="*/ 0 h 1737"/>
                    <a:gd name="T46" fmla="*/ 0 w 510"/>
                    <a:gd name="T47" fmla="*/ 0 h 1737"/>
                    <a:gd name="T48" fmla="*/ 0 w 510"/>
                    <a:gd name="T49" fmla="*/ 0 h 1737"/>
                    <a:gd name="T50" fmla="*/ 0 w 510"/>
                    <a:gd name="T51" fmla="*/ 0 h 1737"/>
                    <a:gd name="T52" fmla="*/ 0 w 510"/>
                    <a:gd name="T53" fmla="*/ 0 h 1737"/>
                    <a:gd name="T54" fmla="*/ 0 w 510"/>
                    <a:gd name="T55" fmla="*/ 0 h 1737"/>
                    <a:gd name="T56" fmla="*/ 0 w 510"/>
                    <a:gd name="T57" fmla="*/ 0 h 1737"/>
                    <a:gd name="T58" fmla="*/ 0 w 510"/>
                    <a:gd name="T59" fmla="*/ 0 h 1737"/>
                    <a:gd name="T60" fmla="*/ 0 w 510"/>
                    <a:gd name="T61" fmla="*/ 0 h 1737"/>
                    <a:gd name="T62" fmla="*/ 0 w 510"/>
                    <a:gd name="T63" fmla="*/ 0 h 1737"/>
                    <a:gd name="T64" fmla="*/ 0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nvGrpSpPr>
              <p:cNvPr id="22542" name="Group 90">
                <a:extLst>
                  <a:ext uri="{FF2B5EF4-FFF2-40B4-BE49-F238E27FC236}">
                    <a16:creationId xmlns:a16="http://schemas.microsoft.com/office/drawing/2014/main" id="{EC01054B-18E8-4ECD-8DF6-9B1544BA1810}"/>
                  </a:ext>
                </a:extLst>
              </p:cNvPr>
              <p:cNvGrpSpPr>
                <a:grpSpLocks/>
              </p:cNvGrpSpPr>
              <p:nvPr/>
            </p:nvGrpSpPr>
            <p:grpSpPr bwMode="auto">
              <a:xfrm>
                <a:off x="908" y="3472"/>
                <a:ext cx="149" cy="328"/>
                <a:chOff x="442" y="3466"/>
                <a:chExt cx="149" cy="328"/>
              </a:xfrm>
            </p:grpSpPr>
            <p:sp>
              <p:nvSpPr>
                <p:cNvPr id="22543" name="Freeform 91">
                  <a:extLst>
                    <a:ext uri="{FF2B5EF4-FFF2-40B4-BE49-F238E27FC236}">
                      <a16:creationId xmlns:a16="http://schemas.microsoft.com/office/drawing/2014/main" id="{9AE1D567-EA5A-4435-942C-7B87272FE38E}"/>
                    </a:ext>
                  </a:extLst>
                </p:cNvPr>
                <p:cNvSpPr>
                  <a:spLocks/>
                </p:cNvSpPr>
                <p:nvPr/>
              </p:nvSpPr>
              <p:spPr bwMode="auto">
                <a:xfrm>
                  <a:off x="484" y="3466"/>
                  <a:ext cx="70" cy="51"/>
                </a:xfrm>
                <a:custGeom>
                  <a:avLst/>
                  <a:gdLst>
                    <a:gd name="T0" fmla="*/ 0 w 239"/>
                    <a:gd name="T1" fmla="*/ 0 h 343"/>
                    <a:gd name="T2" fmla="*/ 0 w 239"/>
                    <a:gd name="T3" fmla="*/ 0 h 343"/>
                    <a:gd name="T4" fmla="*/ 0 w 239"/>
                    <a:gd name="T5" fmla="*/ 0 h 343"/>
                    <a:gd name="T6" fmla="*/ 0 w 239"/>
                    <a:gd name="T7" fmla="*/ 0 h 343"/>
                    <a:gd name="T8" fmla="*/ 0 w 239"/>
                    <a:gd name="T9" fmla="*/ 0 h 343"/>
                    <a:gd name="T10" fmla="*/ 0 w 239"/>
                    <a:gd name="T11" fmla="*/ 0 h 343"/>
                    <a:gd name="T12" fmla="*/ 0 w 239"/>
                    <a:gd name="T13" fmla="*/ 0 h 343"/>
                    <a:gd name="T14" fmla="*/ 0 w 239"/>
                    <a:gd name="T15" fmla="*/ 0 h 343"/>
                    <a:gd name="T16" fmla="*/ 0 w 239"/>
                    <a:gd name="T17" fmla="*/ 0 h 343"/>
                    <a:gd name="T18" fmla="*/ 0 w 239"/>
                    <a:gd name="T19" fmla="*/ 0 h 343"/>
                    <a:gd name="T20" fmla="*/ 0 w 239"/>
                    <a:gd name="T21" fmla="*/ 0 h 343"/>
                    <a:gd name="T22" fmla="*/ 0 w 239"/>
                    <a:gd name="T23" fmla="*/ 0 h 343"/>
                    <a:gd name="T24" fmla="*/ 0 w 239"/>
                    <a:gd name="T25" fmla="*/ 0 h 343"/>
                    <a:gd name="T26" fmla="*/ 0 w 239"/>
                    <a:gd name="T27" fmla="*/ 0 h 343"/>
                    <a:gd name="T28" fmla="*/ 0 w 239"/>
                    <a:gd name="T29" fmla="*/ 0 h 343"/>
                    <a:gd name="T30" fmla="*/ 0 w 239"/>
                    <a:gd name="T31" fmla="*/ 0 h 343"/>
                    <a:gd name="T32" fmla="*/ 0 w 239"/>
                    <a:gd name="T33" fmla="*/ 0 h 343"/>
                    <a:gd name="T34" fmla="*/ 0 w 239"/>
                    <a:gd name="T35" fmla="*/ 0 h 343"/>
                    <a:gd name="T36" fmla="*/ 0 w 239"/>
                    <a:gd name="T37" fmla="*/ 0 h 343"/>
                    <a:gd name="T38" fmla="*/ 0 w 239"/>
                    <a:gd name="T39" fmla="*/ 0 h 343"/>
                    <a:gd name="T40" fmla="*/ 0 w 239"/>
                    <a:gd name="T41" fmla="*/ 0 h 343"/>
                    <a:gd name="T42" fmla="*/ 0 w 239"/>
                    <a:gd name="T43" fmla="*/ 0 h 343"/>
                    <a:gd name="T44" fmla="*/ 0 w 239"/>
                    <a:gd name="T45" fmla="*/ 0 h 343"/>
                    <a:gd name="T46" fmla="*/ 0 w 239"/>
                    <a:gd name="T47" fmla="*/ 0 h 343"/>
                    <a:gd name="T48" fmla="*/ 0 w 239"/>
                    <a:gd name="T49" fmla="*/ 0 h 343"/>
                    <a:gd name="T50" fmla="*/ 0 w 239"/>
                    <a:gd name="T51" fmla="*/ 0 h 343"/>
                    <a:gd name="T52" fmla="*/ 0 w 239"/>
                    <a:gd name="T53" fmla="*/ 0 h 343"/>
                    <a:gd name="T54" fmla="*/ 0 w 239"/>
                    <a:gd name="T55" fmla="*/ 0 h 343"/>
                    <a:gd name="T56" fmla="*/ 0 w 239"/>
                    <a:gd name="T57" fmla="*/ 0 h 343"/>
                    <a:gd name="T58" fmla="*/ 0 w 239"/>
                    <a:gd name="T59" fmla="*/ 0 h 343"/>
                    <a:gd name="T60" fmla="*/ 0 w 239"/>
                    <a:gd name="T61" fmla="*/ 0 h 343"/>
                    <a:gd name="T62" fmla="*/ 0 w 239"/>
                    <a:gd name="T63" fmla="*/ 0 h 343"/>
                    <a:gd name="T64" fmla="*/ 0 w 239"/>
                    <a:gd name="T65" fmla="*/ 0 h 343"/>
                    <a:gd name="T66" fmla="*/ 0 w 239"/>
                    <a:gd name="T67" fmla="*/ 0 h 343"/>
                    <a:gd name="T68" fmla="*/ 0 w 239"/>
                    <a:gd name="T69" fmla="*/ 0 h 343"/>
                    <a:gd name="T70" fmla="*/ 0 w 239"/>
                    <a:gd name="T71" fmla="*/ 0 h 343"/>
                    <a:gd name="T72" fmla="*/ 0 w 239"/>
                    <a:gd name="T73" fmla="*/ 0 h 343"/>
                    <a:gd name="T74" fmla="*/ 0 w 239"/>
                    <a:gd name="T75" fmla="*/ 0 h 343"/>
                    <a:gd name="T76" fmla="*/ 0 w 239"/>
                    <a:gd name="T77" fmla="*/ 0 h 343"/>
                    <a:gd name="T78" fmla="*/ 0 w 239"/>
                    <a:gd name="T79" fmla="*/ 0 h 343"/>
                    <a:gd name="T80" fmla="*/ 0 w 239"/>
                    <a:gd name="T81" fmla="*/ 0 h 343"/>
                    <a:gd name="T82" fmla="*/ 0 w 239"/>
                    <a:gd name="T83" fmla="*/ 0 h 343"/>
                    <a:gd name="T84" fmla="*/ 0 w 239"/>
                    <a:gd name="T85" fmla="*/ 0 h 343"/>
                    <a:gd name="T86" fmla="*/ 0 w 239"/>
                    <a:gd name="T87" fmla="*/ 0 h 343"/>
                    <a:gd name="T88" fmla="*/ 0 w 239"/>
                    <a:gd name="T89" fmla="*/ 0 h 343"/>
                    <a:gd name="T90" fmla="*/ 0 w 239"/>
                    <a:gd name="T91" fmla="*/ 0 h 343"/>
                    <a:gd name="T92" fmla="*/ 0 w 239"/>
                    <a:gd name="T93" fmla="*/ 0 h 343"/>
                    <a:gd name="T94" fmla="*/ 0 w 239"/>
                    <a:gd name="T95" fmla="*/ 0 h 343"/>
                    <a:gd name="T96" fmla="*/ 0 w 239"/>
                    <a:gd name="T97" fmla="*/ 0 h 34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 h="343">
                      <a:moveTo>
                        <a:pt x="198" y="40"/>
                      </a:moveTo>
                      <a:lnTo>
                        <a:pt x="212" y="62"/>
                      </a:lnTo>
                      <a:lnTo>
                        <a:pt x="223" y="84"/>
                      </a:lnTo>
                      <a:lnTo>
                        <a:pt x="232" y="109"/>
                      </a:lnTo>
                      <a:lnTo>
                        <a:pt x="237" y="134"/>
                      </a:lnTo>
                      <a:lnTo>
                        <a:pt x="239" y="160"/>
                      </a:lnTo>
                      <a:lnTo>
                        <a:pt x="239" y="187"/>
                      </a:lnTo>
                      <a:lnTo>
                        <a:pt x="237" y="214"/>
                      </a:lnTo>
                      <a:lnTo>
                        <a:pt x="233" y="239"/>
                      </a:lnTo>
                      <a:lnTo>
                        <a:pt x="228" y="254"/>
                      </a:lnTo>
                      <a:lnTo>
                        <a:pt x="223" y="267"/>
                      </a:lnTo>
                      <a:lnTo>
                        <a:pt x="216" y="281"/>
                      </a:lnTo>
                      <a:lnTo>
                        <a:pt x="207" y="293"/>
                      </a:lnTo>
                      <a:lnTo>
                        <a:pt x="197" y="305"/>
                      </a:lnTo>
                      <a:lnTo>
                        <a:pt x="186" y="317"/>
                      </a:lnTo>
                      <a:lnTo>
                        <a:pt x="175" y="327"/>
                      </a:lnTo>
                      <a:lnTo>
                        <a:pt x="162" y="336"/>
                      </a:lnTo>
                      <a:lnTo>
                        <a:pt x="152" y="339"/>
                      </a:lnTo>
                      <a:lnTo>
                        <a:pt x="142" y="341"/>
                      </a:lnTo>
                      <a:lnTo>
                        <a:pt x="130" y="343"/>
                      </a:lnTo>
                      <a:lnTo>
                        <a:pt x="119" y="343"/>
                      </a:lnTo>
                      <a:lnTo>
                        <a:pt x="107" y="343"/>
                      </a:lnTo>
                      <a:lnTo>
                        <a:pt x="97" y="341"/>
                      </a:lnTo>
                      <a:lnTo>
                        <a:pt x="87" y="338"/>
                      </a:lnTo>
                      <a:lnTo>
                        <a:pt x="78" y="332"/>
                      </a:lnTo>
                      <a:lnTo>
                        <a:pt x="58" y="318"/>
                      </a:lnTo>
                      <a:lnTo>
                        <a:pt x="41" y="300"/>
                      </a:lnTo>
                      <a:lnTo>
                        <a:pt x="28" y="281"/>
                      </a:lnTo>
                      <a:lnTo>
                        <a:pt x="19" y="259"/>
                      </a:lnTo>
                      <a:lnTo>
                        <a:pt x="10" y="237"/>
                      </a:lnTo>
                      <a:lnTo>
                        <a:pt x="5" y="213"/>
                      </a:lnTo>
                      <a:lnTo>
                        <a:pt x="2" y="189"/>
                      </a:lnTo>
                      <a:lnTo>
                        <a:pt x="0" y="164"/>
                      </a:lnTo>
                      <a:lnTo>
                        <a:pt x="3" y="141"/>
                      </a:lnTo>
                      <a:lnTo>
                        <a:pt x="8" y="119"/>
                      </a:lnTo>
                      <a:lnTo>
                        <a:pt x="14" y="95"/>
                      </a:lnTo>
                      <a:lnTo>
                        <a:pt x="24" y="74"/>
                      </a:lnTo>
                      <a:lnTo>
                        <a:pt x="35" y="54"/>
                      </a:lnTo>
                      <a:lnTo>
                        <a:pt x="49" y="36"/>
                      </a:lnTo>
                      <a:lnTo>
                        <a:pt x="66" y="20"/>
                      </a:lnTo>
                      <a:lnTo>
                        <a:pt x="85" y="8"/>
                      </a:lnTo>
                      <a:lnTo>
                        <a:pt x="100" y="2"/>
                      </a:lnTo>
                      <a:lnTo>
                        <a:pt x="116" y="0"/>
                      </a:lnTo>
                      <a:lnTo>
                        <a:pt x="131" y="0"/>
                      </a:lnTo>
                      <a:lnTo>
                        <a:pt x="146" y="3"/>
                      </a:lnTo>
                      <a:lnTo>
                        <a:pt x="161" y="9"/>
                      </a:lnTo>
                      <a:lnTo>
                        <a:pt x="175" y="17"/>
                      </a:lnTo>
                      <a:lnTo>
                        <a:pt x="187" y="28"/>
                      </a:lnTo>
                      <a:lnTo>
                        <a:pt x="198" y="40"/>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544" name="Freeform 92">
                  <a:extLst>
                    <a:ext uri="{FF2B5EF4-FFF2-40B4-BE49-F238E27FC236}">
                      <a16:creationId xmlns:a16="http://schemas.microsoft.com/office/drawing/2014/main" id="{006D48FF-7C0E-47D5-8755-0DAEECEF7FFB}"/>
                    </a:ext>
                  </a:extLst>
                </p:cNvPr>
                <p:cNvSpPr>
                  <a:spLocks noEditPoints="1"/>
                </p:cNvSpPr>
                <p:nvPr/>
              </p:nvSpPr>
              <p:spPr bwMode="auto">
                <a:xfrm>
                  <a:off x="442" y="3530"/>
                  <a:ext cx="149" cy="264"/>
                </a:xfrm>
                <a:custGeom>
                  <a:avLst/>
                  <a:gdLst>
                    <a:gd name="T0" fmla="*/ 0 w 510"/>
                    <a:gd name="T1" fmla="*/ 0 h 1737"/>
                    <a:gd name="T2" fmla="*/ 0 w 510"/>
                    <a:gd name="T3" fmla="*/ 0 h 1737"/>
                    <a:gd name="T4" fmla="*/ 0 w 510"/>
                    <a:gd name="T5" fmla="*/ 0 h 1737"/>
                    <a:gd name="T6" fmla="*/ 0 w 510"/>
                    <a:gd name="T7" fmla="*/ 0 h 1737"/>
                    <a:gd name="T8" fmla="*/ 0 w 510"/>
                    <a:gd name="T9" fmla="*/ 0 h 1737"/>
                    <a:gd name="T10" fmla="*/ 0 w 510"/>
                    <a:gd name="T11" fmla="*/ 0 h 1737"/>
                    <a:gd name="T12" fmla="*/ 0 w 510"/>
                    <a:gd name="T13" fmla="*/ 0 h 1737"/>
                    <a:gd name="T14" fmla="*/ 0 w 510"/>
                    <a:gd name="T15" fmla="*/ 0 h 1737"/>
                    <a:gd name="T16" fmla="*/ 0 w 510"/>
                    <a:gd name="T17" fmla="*/ 0 h 1737"/>
                    <a:gd name="T18" fmla="*/ 0 w 510"/>
                    <a:gd name="T19" fmla="*/ 0 h 1737"/>
                    <a:gd name="T20" fmla="*/ 0 w 510"/>
                    <a:gd name="T21" fmla="*/ 0 h 1737"/>
                    <a:gd name="T22" fmla="*/ 0 w 510"/>
                    <a:gd name="T23" fmla="*/ 0 h 1737"/>
                    <a:gd name="T24" fmla="*/ 0 w 510"/>
                    <a:gd name="T25" fmla="*/ 0 h 1737"/>
                    <a:gd name="T26" fmla="*/ 0 w 510"/>
                    <a:gd name="T27" fmla="*/ 0 h 1737"/>
                    <a:gd name="T28" fmla="*/ 0 w 510"/>
                    <a:gd name="T29" fmla="*/ 0 h 1737"/>
                    <a:gd name="T30" fmla="*/ 0 w 510"/>
                    <a:gd name="T31" fmla="*/ 0 h 1737"/>
                    <a:gd name="T32" fmla="*/ 0 w 510"/>
                    <a:gd name="T33" fmla="*/ 0 h 1737"/>
                    <a:gd name="T34" fmla="*/ 0 w 510"/>
                    <a:gd name="T35" fmla="*/ 0 h 1737"/>
                    <a:gd name="T36" fmla="*/ 0 w 510"/>
                    <a:gd name="T37" fmla="*/ 0 h 1737"/>
                    <a:gd name="T38" fmla="*/ 0 w 510"/>
                    <a:gd name="T39" fmla="*/ 0 h 1737"/>
                    <a:gd name="T40" fmla="*/ 0 w 510"/>
                    <a:gd name="T41" fmla="*/ 0 h 1737"/>
                    <a:gd name="T42" fmla="*/ 0 w 510"/>
                    <a:gd name="T43" fmla="*/ 0 h 1737"/>
                    <a:gd name="T44" fmla="*/ 0 w 510"/>
                    <a:gd name="T45" fmla="*/ 0 h 1737"/>
                    <a:gd name="T46" fmla="*/ 0 w 510"/>
                    <a:gd name="T47" fmla="*/ 0 h 1737"/>
                    <a:gd name="T48" fmla="*/ 0 w 510"/>
                    <a:gd name="T49" fmla="*/ 0 h 1737"/>
                    <a:gd name="T50" fmla="*/ 0 w 510"/>
                    <a:gd name="T51" fmla="*/ 0 h 1737"/>
                    <a:gd name="T52" fmla="*/ 0 w 510"/>
                    <a:gd name="T53" fmla="*/ 0 h 1737"/>
                    <a:gd name="T54" fmla="*/ 0 w 510"/>
                    <a:gd name="T55" fmla="*/ 0 h 1737"/>
                    <a:gd name="T56" fmla="*/ 0 w 510"/>
                    <a:gd name="T57" fmla="*/ 0 h 1737"/>
                    <a:gd name="T58" fmla="*/ 0 w 510"/>
                    <a:gd name="T59" fmla="*/ 0 h 1737"/>
                    <a:gd name="T60" fmla="*/ 0 w 510"/>
                    <a:gd name="T61" fmla="*/ 0 h 1737"/>
                    <a:gd name="T62" fmla="*/ 0 w 510"/>
                    <a:gd name="T63" fmla="*/ 0 h 1737"/>
                    <a:gd name="T64" fmla="*/ 0 w 510"/>
                    <a:gd name="T65" fmla="*/ 0 h 1737"/>
                    <a:gd name="T66" fmla="*/ 0 w 510"/>
                    <a:gd name="T67" fmla="*/ 0 h 1737"/>
                    <a:gd name="T68" fmla="*/ 0 w 510"/>
                    <a:gd name="T69" fmla="*/ 0 h 1737"/>
                    <a:gd name="T70" fmla="*/ 0 w 510"/>
                    <a:gd name="T71" fmla="*/ 0 h 1737"/>
                    <a:gd name="T72" fmla="*/ 0 w 510"/>
                    <a:gd name="T73" fmla="*/ 0 h 1737"/>
                    <a:gd name="T74" fmla="*/ 0 w 510"/>
                    <a:gd name="T75" fmla="*/ 0 h 1737"/>
                    <a:gd name="T76" fmla="*/ 0 w 510"/>
                    <a:gd name="T77" fmla="*/ 0 h 17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10" h="1737">
                      <a:moveTo>
                        <a:pt x="460" y="1737"/>
                      </a:moveTo>
                      <a:lnTo>
                        <a:pt x="275" y="1737"/>
                      </a:lnTo>
                      <a:lnTo>
                        <a:pt x="275" y="1134"/>
                      </a:lnTo>
                      <a:lnTo>
                        <a:pt x="235" y="1134"/>
                      </a:lnTo>
                      <a:lnTo>
                        <a:pt x="239" y="1737"/>
                      </a:lnTo>
                      <a:lnTo>
                        <a:pt x="43" y="1737"/>
                      </a:lnTo>
                      <a:lnTo>
                        <a:pt x="35" y="1726"/>
                      </a:lnTo>
                      <a:lnTo>
                        <a:pt x="151" y="1614"/>
                      </a:lnTo>
                      <a:lnTo>
                        <a:pt x="128" y="1134"/>
                      </a:lnTo>
                      <a:lnTo>
                        <a:pt x="0" y="1130"/>
                      </a:lnTo>
                      <a:lnTo>
                        <a:pt x="7" y="1076"/>
                      </a:lnTo>
                      <a:lnTo>
                        <a:pt x="13" y="1023"/>
                      </a:lnTo>
                      <a:lnTo>
                        <a:pt x="20" y="969"/>
                      </a:lnTo>
                      <a:lnTo>
                        <a:pt x="28" y="915"/>
                      </a:lnTo>
                      <a:lnTo>
                        <a:pt x="36" y="861"/>
                      </a:lnTo>
                      <a:lnTo>
                        <a:pt x="45" y="808"/>
                      </a:lnTo>
                      <a:lnTo>
                        <a:pt x="52" y="755"/>
                      </a:lnTo>
                      <a:lnTo>
                        <a:pt x="61" y="702"/>
                      </a:lnTo>
                      <a:lnTo>
                        <a:pt x="51" y="626"/>
                      </a:lnTo>
                      <a:lnTo>
                        <a:pt x="44" y="551"/>
                      </a:lnTo>
                      <a:lnTo>
                        <a:pt x="37" y="476"/>
                      </a:lnTo>
                      <a:lnTo>
                        <a:pt x="32" y="400"/>
                      </a:lnTo>
                      <a:lnTo>
                        <a:pt x="29" y="325"/>
                      </a:lnTo>
                      <a:lnTo>
                        <a:pt x="28" y="248"/>
                      </a:lnTo>
                      <a:lnTo>
                        <a:pt x="29" y="170"/>
                      </a:lnTo>
                      <a:lnTo>
                        <a:pt x="32" y="91"/>
                      </a:lnTo>
                      <a:lnTo>
                        <a:pt x="40" y="73"/>
                      </a:lnTo>
                      <a:lnTo>
                        <a:pt x="51" y="59"/>
                      </a:lnTo>
                      <a:lnTo>
                        <a:pt x="64" y="47"/>
                      </a:lnTo>
                      <a:lnTo>
                        <a:pt x="78" y="38"/>
                      </a:lnTo>
                      <a:lnTo>
                        <a:pt x="94" y="29"/>
                      </a:lnTo>
                      <a:lnTo>
                        <a:pt x="109" y="22"/>
                      </a:lnTo>
                      <a:lnTo>
                        <a:pt x="124" y="12"/>
                      </a:lnTo>
                      <a:lnTo>
                        <a:pt x="137" y="0"/>
                      </a:lnTo>
                      <a:lnTo>
                        <a:pt x="261" y="83"/>
                      </a:lnTo>
                      <a:lnTo>
                        <a:pt x="387" y="4"/>
                      </a:lnTo>
                      <a:lnTo>
                        <a:pt x="402" y="14"/>
                      </a:lnTo>
                      <a:lnTo>
                        <a:pt x="418" y="23"/>
                      </a:lnTo>
                      <a:lnTo>
                        <a:pt x="434" y="33"/>
                      </a:lnTo>
                      <a:lnTo>
                        <a:pt x="449" y="43"/>
                      </a:lnTo>
                      <a:lnTo>
                        <a:pt x="464" y="53"/>
                      </a:lnTo>
                      <a:lnTo>
                        <a:pt x="478" y="65"/>
                      </a:lnTo>
                      <a:lnTo>
                        <a:pt x="488" y="80"/>
                      </a:lnTo>
                      <a:lnTo>
                        <a:pt x="497" y="97"/>
                      </a:lnTo>
                      <a:lnTo>
                        <a:pt x="498" y="178"/>
                      </a:lnTo>
                      <a:lnTo>
                        <a:pt x="497" y="261"/>
                      </a:lnTo>
                      <a:lnTo>
                        <a:pt x="496" y="344"/>
                      </a:lnTo>
                      <a:lnTo>
                        <a:pt x="493" y="425"/>
                      </a:lnTo>
                      <a:lnTo>
                        <a:pt x="487" y="507"/>
                      </a:lnTo>
                      <a:lnTo>
                        <a:pt x="480" y="586"/>
                      </a:lnTo>
                      <a:lnTo>
                        <a:pt x="471" y="666"/>
                      </a:lnTo>
                      <a:lnTo>
                        <a:pt x="457" y="743"/>
                      </a:lnTo>
                      <a:lnTo>
                        <a:pt x="465" y="791"/>
                      </a:lnTo>
                      <a:lnTo>
                        <a:pt x="474" y="838"/>
                      </a:lnTo>
                      <a:lnTo>
                        <a:pt x="481" y="886"/>
                      </a:lnTo>
                      <a:lnTo>
                        <a:pt x="487" y="934"/>
                      </a:lnTo>
                      <a:lnTo>
                        <a:pt x="494" y="983"/>
                      </a:lnTo>
                      <a:lnTo>
                        <a:pt x="500" y="1031"/>
                      </a:lnTo>
                      <a:lnTo>
                        <a:pt x="505" y="1081"/>
                      </a:lnTo>
                      <a:lnTo>
                        <a:pt x="510" y="1130"/>
                      </a:lnTo>
                      <a:lnTo>
                        <a:pt x="384" y="1130"/>
                      </a:lnTo>
                      <a:lnTo>
                        <a:pt x="376" y="1252"/>
                      </a:lnTo>
                      <a:lnTo>
                        <a:pt x="369" y="1375"/>
                      </a:lnTo>
                      <a:lnTo>
                        <a:pt x="364" y="1498"/>
                      </a:lnTo>
                      <a:lnTo>
                        <a:pt x="359" y="1622"/>
                      </a:lnTo>
                      <a:lnTo>
                        <a:pt x="463" y="1724"/>
                      </a:lnTo>
                      <a:lnTo>
                        <a:pt x="460" y="1737"/>
                      </a:lnTo>
                      <a:close/>
                      <a:moveTo>
                        <a:pt x="412" y="310"/>
                      </a:moveTo>
                      <a:lnTo>
                        <a:pt x="380" y="400"/>
                      </a:lnTo>
                      <a:lnTo>
                        <a:pt x="408" y="500"/>
                      </a:lnTo>
                      <a:lnTo>
                        <a:pt x="408" y="452"/>
                      </a:lnTo>
                      <a:lnTo>
                        <a:pt x="408" y="403"/>
                      </a:lnTo>
                      <a:lnTo>
                        <a:pt x="408" y="355"/>
                      </a:lnTo>
                      <a:lnTo>
                        <a:pt x="412" y="310"/>
                      </a:lnTo>
                      <a:close/>
                      <a:moveTo>
                        <a:pt x="141" y="403"/>
                      </a:moveTo>
                      <a:lnTo>
                        <a:pt x="113" y="325"/>
                      </a:lnTo>
                      <a:lnTo>
                        <a:pt x="113" y="492"/>
                      </a:lnTo>
                      <a:lnTo>
                        <a:pt x="141" y="403"/>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grpSp>
        </p:grpSp>
      </p:grpSp>
      <p:grpSp>
        <p:nvGrpSpPr>
          <p:cNvPr id="22533" name="Group 93">
            <a:extLst>
              <a:ext uri="{FF2B5EF4-FFF2-40B4-BE49-F238E27FC236}">
                <a16:creationId xmlns:a16="http://schemas.microsoft.com/office/drawing/2014/main" id="{58955735-56C3-4697-B4DC-E4AAA36C55FA}"/>
              </a:ext>
            </a:extLst>
          </p:cNvPr>
          <p:cNvGrpSpPr>
            <a:grpSpLocks/>
          </p:cNvGrpSpPr>
          <p:nvPr/>
        </p:nvGrpSpPr>
        <p:grpSpPr bwMode="auto">
          <a:xfrm>
            <a:off x="438150" y="76200"/>
            <a:ext cx="8305800" cy="647700"/>
            <a:chOff x="384" y="48"/>
            <a:chExt cx="5232" cy="408"/>
          </a:xfrm>
        </p:grpSpPr>
        <p:graphicFrame>
          <p:nvGraphicFramePr>
            <p:cNvPr id="22534" name="Object 94">
              <a:extLst>
                <a:ext uri="{FF2B5EF4-FFF2-40B4-BE49-F238E27FC236}">
                  <a16:creationId xmlns:a16="http://schemas.microsoft.com/office/drawing/2014/main" id="{03456FDA-F200-4DDE-B0B7-AD6653A3FD63}"/>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22624" name="Photo Editor Photo" r:id="rId7" imgW="1380952" imgH="1066667" progId="MSPhotoEd.3">
                    <p:embed/>
                  </p:oleObj>
                </mc:Choice>
                <mc:Fallback>
                  <p:oleObj name="Photo Editor Photo" r:id="rId7" imgW="1380952" imgH="1066667" progId="MSPhotoEd.3">
                    <p:embed/>
                    <p:pic>
                      <p:nvPicPr>
                        <p:cNvPr id="0" name="Object 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Rectangle 95">
              <a:extLst>
                <a:ext uri="{FF2B5EF4-FFF2-40B4-BE49-F238E27FC236}">
                  <a16:creationId xmlns:a16="http://schemas.microsoft.com/office/drawing/2014/main" id="{3B2AD50A-4985-422A-B8A9-D7AD695EDF4D}"/>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dissolve">
                                      <p:cBhvr>
                                        <p:cTn id="7" dur="500"/>
                                        <p:tgtEl>
                                          <p:spTgt spid="1617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1795"/>
                                        </p:tgtEl>
                                        <p:attrNameLst>
                                          <p:attrName>style.visibility</p:attrName>
                                        </p:attrNameLst>
                                      </p:cBhvr>
                                      <p:to>
                                        <p:strVal val="visible"/>
                                      </p:to>
                                    </p:set>
                                    <p:animEffect transition="in" filter="dissolve">
                                      <p:cBhvr>
                                        <p:cTn id="12" dur="500"/>
                                        <p:tgtEl>
                                          <p:spTgt spid="16179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1873"/>
                                        </p:tgtEl>
                                        <p:attrNameLst>
                                          <p:attrName>style.visibility</p:attrName>
                                        </p:attrNameLst>
                                      </p:cBhvr>
                                      <p:to>
                                        <p:strVal val="visible"/>
                                      </p:to>
                                    </p:set>
                                    <p:animEffect transition="in" filter="dissolve">
                                      <p:cBhvr>
                                        <p:cTn id="17" dur="500"/>
                                        <p:tgtEl>
                                          <p:spTgt spid="1618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E549956-4253-4941-9257-E96F816B42B4}"/>
              </a:ext>
            </a:extLst>
          </p:cNvPr>
          <p:cNvSpPr>
            <a:spLocks noGrp="1" noChangeArrowheads="1"/>
          </p:cNvSpPr>
          <p:nvPr>
            <p:ph type="title"/>
          </p:nvPr>
        </p:nvSpPr>
        <p:spPr/>
        <p:txBody>
          <a:bodyPr/>
          <a:lstStyle/>
          <a:p>
            <a:pPr eaLnBrk="1" hangingPunct="1">
              <a:defRPr/>
            </a:pPr>
            <a:r>
              <a:rPr lang="cs-CZ" altLang="cs-CZ" sz="4000"/>
              <a:t>Kdyby byl neziskový sektor samostatnou ekonomikou – zaměstnanost:</a:t>
            </a:r>
          </a:p>
        </p:txBody>
      </p:sp>
      <p:pic>
        <p:nvPicPr>
          <p:cNvPr id="23555" name="Picture 3">
            <a:extLst>
              <a:ext uri="{FF2B5EF4-FFF2-40B4-BE49-F238E27FC236}">
                <a16:creationId xmlns:a16="http://schemas.microsoft.com/office/drawing/2014/main" id="{E6892793-5EC4-404B-93C5-E08A1554186A}"/>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33400" y="1981200"/>
            <a:ext cx="8229600" cy="4530725"/>
          </a:xfr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053D8FAF-9A7A-464E-9EF1-2C7D44CC1D22}"/>
              </a:ext>
            </a:extLst>
          </p:cNvPr>
          <p:cNvSpPr>
            <a:spLocks noGrp="1" noChangeArrowheads="1"/>
          </p:cNvSpPr>
          <p:nvPr>
            <p:ph type="title"/>
          </p:nvPr>
        </p:nvSpPr>
        <p:spPr>
          <a:xfrm>
            <a:off x="685800" y="752475"/>
            <a:ext cx="7772400" cy="1143000"/>
          </a:xfrm>
        </p:spPr>
        <p:txBody>
          <a:bodyPr/>
          <a:lstStyle/>
          <a:p>
            <a:pPr eaLnBrk="1" hangingPunct="1">
              <a:defRPr/>
            </a:pPr>
            <a:r>
              <a:rPr lang="es-ES" altLang="cs-CZ" sz="3500">
                <a:solidFill>
                  <a:srgbClr val="FFFF00"/>
                </a:solidFill>
                <a:latin typeface="Tahoma" pitchFamily="34" charset="0"/>
              </a:rPr>
              <a:t>Civil Society Organization Workforce in context, 40 countries</a:t>
            </a:r>
            <a:endParaRPr lang="en-US" altLang="cs-CZ" sz="3500">
              <a:solidFill>
                <a:srgbClr val="FFFF00"/>
              </a:solidFill>
              <a:latin typeface="Tahoma" pitchFamily="34" charset="0"/>
            </a:endParaRPr>
          </a:p>
        </p:txBody>
      </p:sp>
      <p:graphicFrame>
        <p:nvGraphicFramePr>
          <p:cNvPr id="159747" name="Object 3">
            <a:extLst>
              <a:ext uri="{FF2B5EF4-FFF2-40B4-BE49-F238E27FC236}">
                <a16:creationId xmlns:a16="http://schemas.microsoft.com/office/drawing/2014/main" id="{55CF0453-5BB9-481E-A6B7-9FE233C8777B}"/>
              </a:ext>
            </a:extLst>
          </p:cNvPr>
          <p:cNvGraphicFramePr>
            <a:graphicFrameLocks noChangeAspect="1"/>
          </p:cNvGraphicFramePr>
          <p:nvPr>
            <p:ph idx="1"/>
          </p:nvPr>
        </p:nvGraphicFramePr>
        <p:xfrm>
          <a:off x="304800" y="1219200"/>
          <a:ext cx="8382000" cy="5410200"/>
        </p:xfrm>
        <a:graphic>
          <a:graphicData uri="http://schemas.openxmlformats.org/presentationml/2006/ole">
            <mc:AlternateContent xmlns:mc="http://schemas.openxmlformats.org/markup-compatibility/2006">
              <mc:Choice xmlns:v="urn:schemas-microsoft-com:vml" Requires="v">
                <p:oleObj spid="_x0000_s24583" name="Chart" r:id="rId4" imgW="7677302" imgH="4429049" progId="Excel.Chart.8">
                  <p:embed/>
                </p:oleObj>
              </mc:Choice>
              <mc:Fallback>
                <p:oleObj name="Chart" r:id="rId4" imgW="7677302" imgH="4429049"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19200"/>
                        <a:ext cx="8382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4580" name="Group 4">
            <a:extLst>
              <a:ext uri="{FF2B5EF4-FFF2-40B4-BE49-F238E27FC236}">
                <a16:creationId xmlns:a16="http://schemas.microsoft.com/office/drawing/2014/main" id="{BCC8E78B-E4D8-48F8-9529-AA082D173FFF}"/>
              </a:ext>
            </a:extLst>
          </p:cNvPr>
          <p:cNvGrpSpPr>
            <a:grpSpLocks/>
          </p:cNvGrpSpPr>
          <p:nvPr/>
        </p:nvGrpSpPr>
        <p:grpSpPr bwMode="auto">
          <a:xfrm>
            <a:off x="438150" y="76200"/>
            <a:ext cx="8305800" cy="647700"/>
            <a:chOff x="384" y="48"/>
            <a:chExt cx="5232" cy="408"/>
          </a:xfrm>
        </p:grpSpPr>
        <p:graphicFrame>
          <p:nvGraphicFramePr>
            <p:cNvPr id="24581" name="Object 5">
              <a:extLst>
                <a:ext uri="{FF2B5EF4-FFF2-40B4-BE49-F238E27FC236}">
                  <a16:creationId xmlns:a16="http://schemas.microsoft.com/office/drawing/2014/main" id="{BE1B2266-D88D-41C1-9C2D-7D4C41DF2E9E}"/>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24584" name="Photo Editor Photo" r:id="rId6" imgW="1380952" imgH="1066667" progId="MSPhotoEd.3">
                    <p:embed/>
                  </p:oleObj>
                </mc:Choice>
                <mc:Fallback>
                  <p:oleObj name="Photo Editor Photo" r:id="rId6" imgW="1380952" imgH="1066667"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582" name="Rectangle 6">
              <a:extLst>
                <a:ext uri="{FF2B5EF4-FFF2-40B4-BE49-F238E27FC236}">
                  <a16:creationId xmlns:a16="http://schemas.microsoft.com/office/drawing/2014/main" id="{D868B686-2C76-46D4-AF4A-7ADC4FE85DFD}"/>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9"/>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dissolve">
                                      <p:cBhvr>
                                        <p:cTn id="7" dur="500"/>
                                        <p:tgtEl>
                                          <p:spTgt spid="159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9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OleChart spid="1597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C33DA1FA-8A91-4EDB-9E99-54830143890E}"/>
              </a:ext>
            </a:extLst>
          </p:cNvPr>
          <p:cNvSpPr>
            <a:spLocks noGrp="1" noChangeArrowheads="1"/>
          </p:cNvSpPr>
          <p:nvPr>
            <p:ph type="title"/>
          </p:nvPr>
        </p:nvSpPr>
        <p:spPr/>
        <p:txBody>
          <a:bodyPr/>
          <a:lstStyle/>
          <a:p>
            <a:pPr eaLnBrk="1" hangingPunct="1">
              <a:defRPr/>
            </a:pPr>
            <a:r>
              <a:rPr lang="cs-CZ" altLang="cs-CZ"/>
              <a:t>Identifikace srovnávacího projektu:</a:t>
            </a:r>
          </a:p>
        </p:txBody>
      </p:sp>
      <p:sp>
        <p:nvSpPr>
          <p:cNvPr id="81923" name="Rectangle 3">
            <a:extLst>
              <a:ext uri="{FF2B5EF4-FFF2-40B4-BE49-F238E27FC236}">
                <a16:creationId xmlns:a16="http://schemas.microsoft.com/office/drawing/2014/main" id="{8E226CFA-E783-4D2D-9335-6141BCA0DBB2}"/>
              </a:ext>
            </a:extLst>
          </p:cNvPr>
          <p:cNvSpPr>
            <a:spLocks noGrp="1" noChangeArrowheads="1"/>
          </p:cNvSpPr>
          <p:nvPr>
            <p:ph type="body" idx="1"/>
          </p:nvPr>
        </p:nvSpPr>
        <p:spPr/>
        <p:txBody>
          <a:bodyPr/>
          <a:lstStyle/>
          <a:p>
            <a:pPr eaLnBrk="1" hangingPunct="1">
              <a:lnSpc>
                <a:spcPct val="80000"/>
              </a:lnSpc>
              <a:defRPr/>
            </a:pPr>
            <a:r>
              <a:rPr lang="cs-CZ" altLang="cs-CZ" sz="1400" b="1"/>
              <a:t>The Johns Hopkins Comparative Nonprofit Sector Project</a:t>
            </a:r>
            <a:r>
              <a:rPr lang="cs-CZ" altLang="cs-CZ" sz="1400"/>
              <a:t> is a systematic effort to analyze the scope, structure, financing, and role of the private nonprofit sector in a cross-section of countries around the world in order to improve our knowledge and enrich our theoretical understanding of this sector, and to provide a sounder basis for both public and private action towards it.</a:t>
            </a:r>
          </a:p>
          <a:p>
            <a:pPr eaLnBrk="1" hangingPunct="1">
              <a:lnSpc>
                <a:spcPct val="80000"/>
              </a:lnSpc>
              <a:defRPr/>
            </a:pPr>
            <a:r>
              <a:rPr lang="cs-CZ" altLang="cs-CZ" sz="1400"/>
              <a:t>The project utilizes a </a:t>
            </a:r>
            <a:r>
              <a:rPr lang="cs-CZ" altLang="cs-CZ" sz="1400" b="1"/>
              <a:t>comparative, empirical approach</a:t>
            </a:r>
            <a:r>
              <a:rPr lang="cs-CZ" altLang="cs-CZ" sz="1400"/>
              <a:t> that </a:t>
            </a:r>
            <a:r>
              <a:rPr lang="cs-CZ" altLang="cs-CZ" sz="1400" b="1"/>
              <a:t>relies heavily on a team of local associates</a:t>
            </a:r>
            <a:r>
              <a:rPr lang="cs-CZ" altLang="cs-CZ" sz="1400"/>
              <a:t> in the target countries and involves a network of local advisory committees.</a:t>
            </a:r>
          </a:p>
          <a:p>
            <a:pPr eaLnBrk="1" hangingPunct="1">
              <a:lnSpc>
                <a:spcPct val="80000"/>
              </a:lnSpc>
              <a:defRPr/>
            </a:pPr>
            <a:endParaRPr lang="cs-CZ" altLang="cs-CZ" sz="1400"/>
          </a:p>
          <a:p>
            <a:pPr eaLnBrk="1" hangingPunct="1">
              <a:lnSpc>
                <a:spcPct val="80000"/>
              </a:lnSpc>
              <a:defRPr/>
            </a:pPr>
            <a:r>
              <a:rPr lang="cs-CZ" altLang="cs-CZ" sz="1400"/>
              <a:t>Center for Civil Society Studies</a:t>
            </a:r>
          </a:p>
          <a:p>
            <a:pPr eaLnBrk="1" hangingPunct="1">
              <a:lnSpc>
                <a:spcPct val="80000"/>
              </a:lnSpc>
              <a:defRPr/>
            </a:pPr>
            <a:r>
              <a:rPr lang="cs-CZ" altLang="cs-CZ" sz="1400"/>
              <a:t>Institute for Policy Studies</a:t>
            </a:r>
          </a:p>
          <a:p>
            <a:pPr eaLnBrk="1" hangingPunct="1">
              <a:lnSpc>
                <a:spcPct val="80000"/>
              </a:lnSpc>
              <a:defRPr/>
            </a:pPr>
            <a:r>
              <a:rPr lang="cs-CZ" altLang="cs-CZ" sz="1400"/>
              <a:t>The Johns Hopkins University</a:t>
            </a:r>
          </a:p>
          <a:p>
            <a:pPr eaLnBrk="1" hangingPunct="1">
              <a:lnSpc>
                <a:spcPct val="80000"/>
              </a:lnSpc>
              <a:defRPr/>
            </a:pPr>
            <a:r>
              <a:rPr lang="cs-CZ" altLang="cs-CZ" sz="1400"/>
              <a:t>3400 N. Charles Street</a:t>
            </a:r>
          </a:p>
          <a:p>
            <a:pPr eaLnBrk="1" hangingPunct="1">
              <a:lnSpc>
                <a:spcPct val="80000"/>
              </a:lnSpc>
              <a:defRPr/>
            </a:pPr>
            <a:r>
              <a:rPr lang="cs-CZ" altLang="cs-CZ" sz="1400"/>
              <a:t>Baltimore, MD 21218-2688, USA</a:t>
            </a:r>
          </a:p>
          <a:p>
            <a:pPr eaLnBrk="1" hangingPunct="1">
              <a:lnSpc>
                <a:spcPct val="80000"/>
              </a:lnSpc>
              <a:defRPr/>
            </a:pPr>
            <a:r>
              <a:rPr lang="cs-CZ" altLang="cs-CZ" sz="1400"/>
              <a:t>Phone: 410-516-5463</a:t>
            </a:r>
          </a:p>
          <a:p>
            <a:pPr eaLnBrk="1" hangingPunct="1">
              <a:lnSpc>
                <a:spcPct val="80000"/>
              </a:lnSpc>
              <a:defRPr/>
            </a:pPr>
            <a:r>
              <a:rPr lang="cs-CZ" altLang="cs-CZ" sz="1400"/>
              <a:t>Fax: 410-516-7818</a:t>
            </a:r>
          </a:p>
          <a:p>
            <a:pPr eaLnBrk="1" hangingPunct="1">
              <a:lnSpc>
                <a:spcPct val="80000"/>
              </a:lnSpc>
              <a:defRPr/>
            </a:pPr>
            <a:r>
              <a:rPr lang="cs-CZ" altLang="cs-CZ" sz="1400"/>
              <a:t>E-mail: cnp@jhu.edu</a:t>
            </a:r>
          </a:p>
          <a:p>
            <a:pPr eaLnBrk="1" hangingPunct="1">
              <a:lnSpc>
                <a:spcPct val="80000"/>
              </a:lnSpc>
              <a:defRPr/>
            </a:pPr>
            <a:r>
              <a:rPr lang="cs-CZ" altLang="cs-CZ" sz="1400"/>
              <a:t>Web site: </a:t>
            </a:r>
            <a:r>
              <a:rPr lang="cs-CZ" altLang="cs-CZ" sz="2800">
                <a:hlinkClick r:id="rId3"/>
              </a:rPr>
              <a:t>http://www.ccss.jhu.edu/index.php?section=content&amp;view=9&amp;sub=3&amp;tri=8</a:t>
            </a:r>
            <a:r>
              <a:rPr lang="cs-CZ" altLang="cs-CZ" sz="2800"/>
              <a:t> </a:t>
            </a:r>
            <a:endParaRPr lang="cs-CZ" altLang="cs-CZ" sz="1400"/>
          </a:p>
          <a:p>
            <a:pPr eaLnBrk="1" hangingPunct="1">
              <a:lnSpc>
                <a:spcPct val="80000"/>
              </a:lnSpc>
              <a:defRPr/>
            </a:pPr>
            <a:endParaRPr lang="cs-CZ" altLang="cs-CZ" sz="140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C68678A-D67D-4521-AB55-ABCF20FDD8F7}"/>
              </a:ext>
            </a:extLst>
          </p:cNvPr>
          <p:cNvSpPr>
            <a:spLocks noGrp="1" noChangeArrowheads="1"/>
          </p:cNvSpPr>
          <p:nvPr>
            <p:ph type="title"/>
          </p:nvPr>
        </p:nvSpPr>
        <p:spPr/>
        <p:txBody>
          <a:bodyPr/>
          <a:lstStyle/>
          <a:p>
            <a:pPr eaLnBrk="1" hangingPunct="1">
              <a:defRPr/>
            </a:pPr>
            <a:r>
              <a:rPr lang="cs-CZ" altLang="cs-CZ"/>
              <a:t>Neziskový sektor - zaměstnanost</a:t>
            </a:r>
          </a:p>
        </p:txBody>
      </p:sp>
      <p:pic>
        <p:nvPicPr>
          <p:cNvPr id="25603" name="Picture 3">
            <a:extLst>
              <a:ext uri="{FF2B5EF4-FFF2-40B4-BE49-F238E27FC236}">
                <a16:creationId xmlns:a16="http://schemas.microsoft.com/office/drawing/2014/main" id="{2F00EFD7-EEC0-4370-8E24-2249EC3F32A2}"/>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990600" y="1524000"/>
            <a:ext cx="6553200" cy="4530725"/>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5586" name="Group 2">
            <a:extLst>
              <a:ext uri="{FF2B5EF4-FFF2-40B4-BE49-F238E27FC236}">
                <a16:creationId xmlns:a16="http://schemas.microsoft.com/office/drawing/2014/main" id="{0F3FF551-9B3A-4E08-9CB7-144B474C3067}"/>
              </a:ext>
            </a:extLst>
          </p:cNvPr>
          <p:cNvGrpSpPr>
            <a:grpSpLocks/>
          </p:cNvGrpSpPr>
          <p:nvPr/>
        </p:nvGrpSpPr>
        <p:grpSpPr bwMode="auto">
          <a:xfrm>
            <a:off x="2362200" y="1752600"/>
            <a:ext cx="5394325" cy="4949825"/>
            <a:chOff x="1488" y="1104"/>
            <a:chExt cx="3398" cy="3118"/>
          </a:xfrm>
        </p:grpSpPr>
        <p:sp>
          <p:nvSpPr>
            <p:cNvPr id="26633" name="Arc 3">
              <a:extLst>
                <a:ext uri="{FF2B5EF4-FFF2-40B4-BE49-F238E27FC236}">
                  <a16:creationId xmlns:a16="http://schemas.microsoft.com/office/drawing/2014/main" id="{7F486DB5-8DA2-408E-8203-66113CFC88BF}"/>
                </a:ext>
              </a:extLst>
            </p:cNvPr>
            <p:cNvSpPr>
              <a:spLocks/>
            </p:cNvSpPr>
            <p:nvPr/>
          </p:nvSpPr>
          <p:spPr bwMode="auto">
            <a:xfrm>
              <a:off x="2326" y="1104"/>
              <a:ext cx="2560" cy="3118"/>
            </a:xfrm>
            <a:custGeom>
              <a:avLst/>
              <a:gdLst>
                <a:gd name="T0" fmla="*/ 0 w 32434"/>
                <a:gd name="T1" fmla="*/ 0 h 43200"/>
                <a:gd name="T2" fmla="*/ 0 w 32434"/>
                <a:gd name="T3" fmla="*/ 0 h 43200"/>
                <a:gd name="T4" fmla="*/ 0 w 32434"/>
                <a:gd name="T5" fmla="*/ 0 h 43200"/>
                <a:gd name="T6" fmla="*/ 0 60000 65536"/>
                <a:gd name="T7" fmla="*/ 0 60000 65536"/>
                <a:gd name="T8" fmla="*/ 0 60000 65536"/>
              </a:gdLst>
              <a:ahLst/>
              <a:cxnLst>
                <a:cxn ang="T6">
                  <a:pos x="T0" y="T1"/>
                </a:cxn>
                <a:cxn ang="T7">
                  <a:pos x="T2" y="T3"/>
                </a:cxn>
                <a:cxn ang="T8">
                  <a:pos x="T4" y="T5"/>
                </a:cxn>
              </a:cxnLst>
              <a:rect l="0" t="0" r="r" b="b"/>
              <a:pathLst>
                <a:path w="32434" h="43200" fill="none" extrusionOk="0">
                  <a:moveTo>
                    <a:pt x="10784" y="0"/>
                  </a:moveTo>
                  <a:cubicBezTo>
                    <a:pt x="10800" y="0"/>
                    <a:pt x="10817" y="-1"/>
                    <a:pt x="10834" y="0"/>
                  </a:cubicBezTo>
                  <a:cubicBezTo>
                    <a:pt x="22763" y="0"/>
                    <a:pt x="32434" y="9670"/>
                    <a:pt x="32434" y="21600"/>
                  </a:cubicBezTo>
                  <a:cubicBezTo>
                    <a:pt x="32434" y="33529"/>
                    <a:pt x="22763" y="43200"/>
                    <a:pt x="10834" y="43200"/>
                  </a:cubicBezTo>
                  <a:cubicBezTo>
                    <a:pt x="7029" y="43200"/>
                    <a:pt x="3291" y="42194"/>
                    <a:pt x="-1" y="40286"/>
                  </a:cubicBezTo>
                </a:path>
                <a:path w="32434" h="43200" stroke="0" extrusionOk="0">
                  <a:moveTo>
                    <a:pt x="10784" y="0"/>
                  </a:moveTo>
                  <a:cubicBezTo>
                    <a:pt x="10800" y="0"/>
                    <a:pt x="10817" y="-1"/>
                    <a:pt x="10834" y="0"/>
                  </a:cubicBezTo>
                  <a:cubicBezTo>
                    <a:pt x="22763" y="0"/>
                    <a:pt x="32434" y="9670"/>
                    <a:pt x="32434" y="21600"/>
                  </a:cubicBezTo>
                  <a:cubicBezTo>
                    <a:pt x="32434" y="33529"/>
                    <a:pt x="22763" y="43200"/>
                    <a:pt x="10834" y="43200"/>
                  </a:cubicBezTo>
                  <a:cubicBezTo>
                    <a:pt x="7029" y="43200"/>
                    <a:pt x="3291" y="42194"/>
                    <a:pt x="-1" y="40286"/>
                  </a:cubicBezTo>
                  <a:lnTo>
                    <a:pt x="10834" y="21600"/>
                  </a:lnTo>
                  <a:lnTo>
                    <a:pt x="10784" y="0"/>
                  </a:lnTo>
                  <a:close/>
                </a:path>
              </a:pathLst>
            </a:custGeom>
            <a:solidFill>
              <a:srgbClr val="FF33CC"/>
            </a:solidFill>
            <a:ln w="4826">
              <a:solidFill>
                <a:srgbClr val="000000"/>
              </a:solidFill>
              <a:round/>
              <a:headEnd/>
              <a:tailEnd/>
            </a:ln>
          </p:spPr>
          <p:txBody>
            <a:bodyPr/>
            <a:lstStyle/>
            <a:p>
              <a:endParaRPr lang="cs-CZ"/>
            </a:p>
          </p:txBody>
        </p:sp>
        <p:sp>
          <p:nvSpPr>
            <p:cNvPr id="26634" name="Arc 4">
              <a:extLst>
                <a:ext uri="{FF2B5EF4-FFF2-40B4-BE49-F238E27FC236}">
                  <a16:creationId xmlns:a16="http://schemas.microsoft.com/office/drawing/2014/main" id="{7A155B0C-5B1F-4AD1-B479-1D311CACAEB1}"/>
                </a:ext>
              </a:extLst>
            </p:cNvPr>
            <p:cNvSpPr>
              <a:spLocks/>
            </p:cNvSpPr>
            <p:nvPr/>
          </p:nvSpPr>
          <p:spPr bwMode="auto">
            <a:xfrm>
              <a:off x="1488" y="1109"/>
              <a:ext cx="1711" cy="3012"/>
            </a:xfrm>
            <a:custGeom>
              <a:avLst/>
              <a:gdLst>
                <a:gd name="T0" fmla="*/ 0 w 21717"/>
                <a:gd name="T1" fmla="*/ 0 h 41712"/>
                <a:gd name="T2" fmla="*/ 0 w 21717"/>
                <a:gd name="T3" fmla="*/ 0 h 41712"/>
                <a:gd name="T4" fmla="*/ 0 w 21717"/>
                <a:gd name="T5" fmla="*/ 0 h 41712"/>
                <a:gd name="T6" fmla="*/ 0 60000 65536"/>
                <a:gd name="T7" fmla="*/ 0 60000 65536"/>
                <a:gd name="T8" fmla="*/ 0 60000 65536"/>
              </a:gdLst>
              <a:ahLst/>
              <a:cxnLst>
                <a:cxn ang="T6">
                  <a:pos x="T0" y="T1"/>
                </a:cxn>
                <a:cxn ang="T7">
                  <a:pos x="T2" y="T3"/>
                </a:cxn>
                <a:cxn ang="T8">
                  <a:pos x="T4" y="T5"/>
                </a:cxn>
              </a:cxnLst>
              <a:rect l="0" t="0" r="r" b="b"/>
              <a:pathLst>
                <a:path w="21717" h="41712" fill="none" extrusionOk="0">
                  <a:moveTo>
                    <a:pt x="13721" y="41711"/>
                  </a:moveTo>
                  <a:cubicBezTo>
                    <a:pt x="5445" y="38469"/>
                    <a:pt x="0" y="30488"/>
                    <a:pt x="0" y="21600"/>
                  </a:cubicBezTo>
                  <a:cubicBezTo>
                    <a:pt x="0" y="9670"/>
                    <a:pt x="9670" y="0"/>
                    <a:pt x="21600" y="0"/>
                  </a:cubicBezTo>
                  <a:cubicBezTo>
                    <a:pt x="21638" y="-1"/>
                    <a:pt x="21677" y="0"/>
                    <a:pt x="21716" y="0"/>
                  </a:cubicBezTo>
                </a:path>
                <a:path w="21717" h="41712" stroke="0" extrusionOk="0">
                  <a:moveTo>
                    <a:pt x="13721" y="41711"/>
                  </a:moveTo>
                  <a:cubicBezTo>
                    <a:pt x="5445" y="38469"/>
                    <a:pt x="0" y="30488"/>
                    <a:pt x="0" y="21600"/>
                  </a:cubicBezTo>
                  <a:cubicBezTo>
                    <a:pt x="0" y="9670"/>
                    <a:pt x="9670" y="0"/>
                    <a:pt x="21600" y="0"/>
                  </a:cubicBezTo>
                  <a:cubicBezTo>
                    <a:pt x="21638" y="-1"/>
                    <a:pt x="21677" y="0"/>
                    <a:pt x="21716" y="0"/>
                  </a:cubicBezTo>
                  <a:lnTo>
                    <a:pt x="21600" y="21600"/>
                  </a:lnTo>
                  <a:lnTo>
                    <a:pt x="13721" y="41711"/>
                  </a:lnTo>
                  <a:close/>
                </a:path>
              </a:pathLst>
            </a:custGeom>
            <a:solidFill>
              <a:srgbClr val="0000FF"/>
            </a:solidFill>
            <a:ln w="4826">
              <a:solidFill>
                <a:srgbClr val="000000"/>
              </a:solidFill>
              <a:round/>
              <a:headEnd/>
              <a:tailEnd/>
            </a:ln>
          </p:spPr>
          <p:txBody>
            <a:bodyPr/>
            <a:lstStyle/>
            <a:p>
              <a:endParaRPr lang="cs-CZ"/>
            </a:p>
          </p:txBody>
        </p:sp>
      </p:grpSp>
      <p:sp>
        <p:nvSpPr>
          <p:cNvPr id="195589" name="Text Box 5">
            <a:extLst>
              <a:ext uri="{FF2B5EF4-FFF2-40B4-BE49-F238E27FC236}">
                <a16:creationId xmlns:a16="http://schemas.microsoft.com/office/drawing/2014/main" id="{80BE7B4A-C667-4BF3-B642-5582CB506DC8}"/>
              </a:ext>
            </a:extLst>
          </p:cNvPr>
          <p:cNvSpPr txBox="1">
            <a:spLocks noChangeArrowheads="1"/>
          </p:cNvSpPr>
          <p:nvPr/>
        </p:nvSpPr>
        <p:spPr bwMode="auto">
          <a:xfrm>
            <a:off x="4932363" y="3038475"/>
            <a:ext cx="2895600" cy="214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en-US" altLang="ko-KR" sz="4500" b="1">
                <a:latin typeface="Times New Roman" panose="02020603050405020304" pitchFamily="18" charset="0"/>
                <a:ea typeface="Gulim" panose="020B0600000101010101" pitchFamily="34" charset="-127"/>
              </a:rPr>
              <a:t>Paid Workers</a:t>
            </a:r>
          </a:p>
          <a:p>
            <a:pPr algn="ctr">
              <a:spcBef>
                <a:spcPct val="0"/>
              </a:spcBef>
              <a:buClrTx/>
              <a:buSzTx/>
              <a:buFontTx/>
              <a:buNone/>
            </a:pPr>
            <a:r>
              <a:rPr lang="en-US" altLang="ko-KR" sz="4500" b="1">
                <a:latin typeface="Times New Roman" panose="02020603050405020304" pitchFamily="18" charset="0"/>
                <a:ea typeface="Gulim" panose="020B0600000101010101" pitchFamily="34" charset="-127"/>
              </a:rPr>
              <a:t>56%</a:t>
            </a:r>
            <a:endParaRPr lang="en-US" altLang="ko-KR" sz="4500">
              <a:latin typeface="Times New Roman" panose="02020603050405020304" pitchFamily="18" charset="0"/>
              <a:ea typeface="Gulim" panose="020B0600000101010101" pitchFamily="34" charset="-127"/>
            </a:endParaRPr>
          </a:p>
        </p:txBody>
      </p:sp>
      <p:sp>
        <p:nvSpPr>
          <p:cNvPr id="195590" name="Text Box 6">
            <a:extLst>
              <a:ext uri="{FF2B5EF4-FFF2-40B4-BE49-F238E27FC236}">
                <a16:creationId xmlns:a16="http://schemas.microsoft.com/office/drawing/2014/main" id="{5B0BC693-E3FE-463D-8E03-60D9ED919B81}"/>
              </a:ext>
            </a:extLst>
          </p:cNvPr>
          <p:cNvSpPr txBox="1">
            <a:spLocks noChangeArrowheads="1"/>
          </p:cNvSpPr>
          <p:nvPr/>
        </p:nvSpPr>
        <p:spPr bwMode="auto">
          <a:xfrm>
            <a:off x="2417763" y="3343275"/>
            <a:ext cx="2667000" cy="11906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en-US" altLang="ko-KR" sz="3600" b="1">
                <a:latin typeface="Times New Roman" panose="02020603050405020304" pitchFamily="18" charset="0"/>
                <a:ea typeface="Gulim" panose="020B0600000101010101" pitchFamily="34" charset="-127"/>
              </a:rPr>
              <a:t>Volunteers</a:t>
            </a:r>
          </a:p>
          <a:p>
            <a:pPr algn="ctr">
              <a:spcBef>
                <a:spcPct val="0"/>
              </a:spcBef>
              <a:buClrTx/>
              <a:buSzTx/>
              <a:buFontTx/>
              <a:buNone/>
            </a:pPr>
            <a:r>
              <a:rPr lang="en-US" altLang="ko-KR" sz="3600" b="1">
                <a:latin typeface="Times New Roman" panose="02020603050405020304" pitchFamily="18" charset="0"/>
                <a:ea typeface="Gulim" panose="020B0600000101010101" pitchFamily="34" charset="-127"/>
              </a:rPr>
              <a:t>44%</a:t>
            </a:r>
            <a:endParaRPr lang="en-US" altLang="ko-KR" sz="3600">
              <a:latin typeface="Times New Roman" panose="02020603050405020304" pitchFamily="18" charset="0"/>
              <a:ea typeface="Gulim" panose="020B0600000101010101" pitchFamily="34" charset="-127"/>
            </a:endParaRPr>
          </a:p>
        </p:txBody>
      </p:sp>
      <p:graphicFrame>
        <p:nvGraphicFramePr>
          <p:cNvPr id="26629" name="Object 7">
            <a:extLst>
              <a:ext uri="{FF2B5EF4-FFF2-40B4-BE49-F238E27FC236}">
                <a16:creationId xmlns:a16="http://schemas.microsoft.com/office/drawing/2014/main" id="{1C848961-C1DE-4562-A66D-13DEAB0FCF1B}"/>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26635" name="Photo Editor Photo" r:id="rId7" imgW="1380952" imgH="1066667" progId="MSPhotoEd.3">
                  <p:embed/>
                </p:oleObj>
              </mc:Choice>
              <mc:Fallback>
                <p:oleObj name="Photo Editor Photo" r:id="rId7" imgW="1380952" imgH="1066667" progId="MSPhotoEd.3">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8">
            <a:extLst>
              <a:ext uri="{FF2B5EF4-FFF2-40B4-BE49-F238E27FC236}">
                <a16:creationId xmlns:a16="http://schemas.microsoft.com/office/drawing/2014/main" id="{698E0700-1070-4436-B013-E1239EC156C8}"/>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sp>
        <p:nvSpPr>
          <p:cNvPr id="195593" name="Rectangle 9">
            <a:extLst>
              <a:ext uri="{FF2B5EF4-FFF2-40B4-BE49-F238E27FC236}">
                <a16:creationId xmlns:a16="http://schemas.microsoft.com/office/drawing/2014/main" id="{77FA48FC-45C9-4619-BA61-11FA7356482B}"/>
              </a:ext>
            </a:extLst>
          </p:cNvPr>
          <p:cNvSpPr>
            <a:spLocks noGrp="1" noChangeArrowheads="1"/>
          </p:cNvSpPr>
          <p:nvPr>
            <p:ph type="title"/>
          </p:nvPr>
        </p:nvSpPr>
        <p:spPr>
          <a:xfrm>
            <a:off x="152400" y="684213"/>
            <a:ext cx="8991600" cy="1143000"/>
          </a:xfrm>
        </p:spPr>
        <p:txBody>
          <a:bodyPr lIns="92075" tIns="46038" rIns="92075" bIns="46038"/>
          <a:lstStyle/>
          <a:p>
            <a:pPr eaLnBrk="1" hangingPunct="1">
              <a:lnSpc>
                <a:spcPct val="85000"/>
              </a:lnSpc>
              <a:defRPr/>
            </a:pPr>
            <a:r>
              <a:rPr lang="en-US" altLang="ko-KR" sz="3500" b="1">
                <a:solidFill>
                  <a:srgbClr val="FFFF00"/>
                </a:solidFill>
                <a:ea typeface="굴림" pitchFamily="34" charset="-127"/>
              </a:rPr>
              <a:t>CIVIL SOCIETY ORGANIZATION PAID VS. VOLUNTEER LABOR, </a:t>
            </a:r>
            <a:r>
              <a:rPr lang="en-US" altLang="ko-KR" sz="3000" b="1">
                <a:solidFill>
                  <a:srgbClr val="FFFF00"/>
                </a:solidFill>
                <a:ea typeface="굴림" pitchFamily="34" charset="-127"/>
              </a:rPr>
              <a:t>36 COUNTRIES</a:t>
            </a:r>
          </a:p>
        </p:txBody>
      </p:sp>
      <p:sp>
        <p:nvSpPr>
          <p:cNvPr id="195594" name="Rectangle 10">
            <a:extLst>
              <a:ext uri="{FF2B5EF4-FFF2-40B4-BE49-F238E27FC236}">
                <a16:creationId xmlns:a16="http://schemas.microsoft.com/office/drawing/2014/main" id="{FE0C1FD6-58BC-44D8-9EB4-1C0164D126EF}"/>
              </a:ext>
            </a:extLst>
          </p:cNvPr>
          <p:cNvSpPr>
            <a:spLocks noChangeArrowheads="1"/>
          </p:cNvSpPr>
          <p:nvPr/>
        </p:nvSpPr>
        <p:spPr bwMode="auto">
          <a:xfrm>
            <a:off x="381000" y="5949950"/>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latin typeface="Times New Roman" panose="02020603050405020304" pitchFamily="18" charset="0"/>
                <a:ea typeface="Gulim" panose="020B0600000101010101" pitchFamily="34" charset="-127"/>
              </a:rPr>
              <a:t>n=65.5 million</a:t>
            </a:r>
          </a:p>
          <a:p>
            <a:pPr algn="ctr">
              <a:lnSpc>
                <a:spcPct val="45000"/>
              </a:lnSpc>
              <a:spcBef>
                <a:spcPct val="50000"/>
              </a:spcBef>
              <a:buClrTx/>
              <a:buSzTx/>
              <a:buFontTx/>
              <a:buNone/>
            </a:pPr>
            <a:r>
              <a:rPr lang="en-US" altLang="ko-KR" sz="2400" b="1">
                <a:latin typeface="Times New Roman" panose="02020603050405020304" pitchFamily="18" charset="0"/>
                <a:ea typeface="Gulim" panose="020B0600000101010101" pitchFamily="34" charset="-127"/>
              </a:rPr>
              <a:t>(including religion)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5593"/>
                                        </p:tgtEl>
                                        <p:attrNameLst>
                                          <p:attrName>style.visibility</p:attrName>
                                        </p:attrNameLst>
                                      </p:cBhvr>
                                      <p:to>
                                        <p:strVal val="visible"/>
                                      </p:to>
                                    </p:set>
                                    <p:animEffect transition="in" filter="dissolve">
                                      <p:cBhvr>
                                        <p:cTn id="7" dur="500"/>
                                        <p:tgtEl>
                                          <p:spTgt spid="195593"/>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95594"/>
                                        </p:tgtEl>
                                        <p:attrNameLst>
                                          <p:attrName>style.visibility</p:attrName>
                                        </p:attrNameLst>
                                      </p:cBhvr>
                                      <p:to>
                                        <p:strVal val="visible"/>
                                      </p:to>
                                    </p:set>
                                    <p:animEffect transition="in" filter="dissolve">
                                      <p:cBhvr>
                                        <p:cTn id="11" dur="500"/>
                                        <p:tgtEl>
                                          <p:spTgt spid="195594"/>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95586"/>
                                        </p:tgtEl>
                                        <p:attrNameLst>
                                          <p:attrName>style.visibility</p:attrName>
                                        </p:attrNameLst>
                                      </p:cBhvr>
                                      <p:to>
                                        <p:strVal val="visible"/>
                                      </p:to>
                                    </p:set>
                                    <p:animEffect transition="in" filter="dissolve">
                                      <p:cBhvr>
                                        <p:cTn id="15" dur="500"/>
                                        <p:tgtEl>
                                          <p:spTgt spid="19558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95589"/>
                                        </p:tgtEl>
                                        <p:attrNameLst>
                                          <p:attrName>style.visibility</p:attrName>
                                        </p:attrNameLst>
                                      </p:cBhvr>
                                      <p:to>
                                        <p:strVal val="visible"/>
                                      </p:to>
                                    </p:set>
                                    <p:animEffect transition="in" filter="dissolve">
                                      <p:cBhvr>
                                        <p:cTn id="20" dur="500"/>
                                        <p:tgtEl>
                                          <p:spTgt spid="19558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95590"/>
                                        </p:tgtEl>
                                        <p:attrNameLst>
                                          <p:attrName>style.visibility</p:attrName>
                                        </p:attrNameLst>
                                      </p:cBhvr>
                                      <p:to>
                                        <p:strVal val="visible"/>
                                      </p:to>
                                    </p:set>
                                    <p:animEffect transition="in" filter="dissolve">
                                      <p:cBhvr>
                                        <p:cTn id="25" dur="500"/>
                                        <p:tgtEl>
                                          <p:spTgt spid="195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9" grpId="0" autoUpdateAnimBg="0"/>
      <p:bldP spid="195590" grpId="0" autoUpdateAnimBg="0"/>
      <p:bldP spid="195593" grpId="0" autoUpdateAnimBg="0"/>
      <p:bldP spid="19559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645DA9B-6ECC-4542-BE02-CE42E357DE2E}"/>
              </a:ext>
            </a:extLst>
          </p:cNvPr>
          <p:cNvSpPr>
            <a:spLocks noGrp="1" noChangeArrowheads="1"/>
          </p:cNvSpPr>
          <p:nvPr>
            <p:ph type="title"/>
          </p:nvPr>
        </p:nvSpPr>
        <p:spPr>
          <a:solidFill>
            <a:srgbClr val="FF9900"/>
          </a:solidFill>
        </p:spPr>
        <p:txBody>
          <a:bodyPr/>
          <a:lstStyle/>
          <a:p>
            <a:pPr eaLnBrk="1" hangingPunct="1">
              <a:defRPr/>
            </a:pPr>
            <a:r>
              <a:rPr lang="cs-CZ" altLang="cs-CZ"/>
              <a:t>2. Rozdíly mezi zeměmi</a:t>
            </a:r>
          </a:p>
        </p:txBody>
      </p:sp>
      <p:sp>
        <p:nvSpPr>
          <p:cNvPr id="53251" name="Rectangle 3">
            <a:extLst>
              <a:ext uri="{FF2B5EF4-FFF2-40B4-BE49-F238E27FC236}">
                <a16:creationId xmlns:a16="http://schemas.microsoft.com/office/drawing/2014/main" id="{EC21CB66-45BA-4661-957F-79BC30331D0F}"/>
              </a:ext>
            </a:extLst>
          </p:cNvPr>
          <p:cNvSpPr>
            <a:spLocks noGrp="1" noChangeArrowheads="1"/>
          </p:cNvSpPr>
          <p:nvPr>
            <p:ph type="body" idx="1"/>
          </p:nvPr>
        </p:nvSpPr>
        <p:spPr>
          <a:xfrm>
            <a:off x="457200" y="1600200"/>
            <a:ext cx="8229600" cy="4724400"/>
          </a:xfrm>
        </p:spPr>
        <p:txBody>
          <a:bodyPr/>
          <a:lstStyle/>
          <a:p>
            <a:pPr eaLnBrk="1" hangingPunct="1">
              <a:lnSpc>
                <a:spcPct val="90000"/>
              </a:lnSpc>
              <a:defRPr/>
            </a:pPr>
            <a:r>
              <a:rPr lang="cs-CZ" altLang="cs-CZ" dirty="0"/>
              <a:t>In </a:t>
            </a:r>
            <a:r>
              <a:rPr lang="cs-CZ" altLang="cs-CZ" dirty="0" err="1"/>
              <a:t>the</a:t>
            </a:r>
            <a:r>
              <a:rPr lang="cs-CZ" altLang="cs-CZ" dirty="0"/>
              <a:t> </a:t>
            </a:r>
            <a:r>
              <a:rPr lang="cs-CZ" altLang="cs-CZ" dirty="0" err="1"/>
              <a:t>first</a:t>
            </a:r>
            <a:r>
              <a:rPr lang="cs-CZ" altLang="cs-CZ" dirty="0"/>
              <a:t> place, </a:t>
            </a:r>
            <a:r>
              <a:rPr lang="cs-CZ" altLang="cs-CZ" dirty="0" err="1"/>
              <a:t>countries</a:t>
            </a:r>
            <a:r>
              <a:rPr lang="cs-CZ" altLang="cs-CZ" dirty="0"/>
              <a:t> vary </a:t>
            </a:r>
            <a:r>
              <a:rPr lang="cs-CZ" altLang="cs-CZ" dirty="0" err="1"/>
              <a:t>greatly</a:t>
            </a:r>
            <a:r>
              <a:rPr lang="cs-CZ" altLang="cs-CZ" dirty="0"/>
              <a:t> in </a:t>
            </a:r>
            <a:r>
              <a:rPr lang="cs-CZ" altLang="cs-CZ" dirty="0" err="1"/>
              <a:t>the</a:t>
            </a:r>
            <a:r>
              <a:rPr lang="cs-CZ" altLang="cs-CZ" dirty="0"/>
              <a:t> </a:t>
            </a:r>
            <a:r>
              <a:rPr lang="cs-CZ" altLang="cs-CZ" b="1" dirty="0" err="1"/>
              <a:t>overall</a:t>
            </a:r>
            <a:r>
              <a:rPr lang="cs-CZ" altLang="cs-CZ" b="1" dirty="0"/>
              <a:t> </a:t>
            </a:r>
            <a:r>
              <a:rPr lang="cs-CZ" altLang="cs-CZ" b="1" dirty="0" err="1"/>
              <a:t>scale</a:t>
            </a:r>
            <a:r>
              <a:rPr lang="cs-CZ" altLang="cs-CZ" b="1" dirty="0"/>
              <a:t> </a:t>
            </a:r>
            <a:r>
              <a:rPr lang="cs-CZ" altLang="cs-CZ" b="1" dirty="0" err="1"/>
              <a:t>of</a:t>
            </a:r>
            <a:r>
              <a:rPr lang="cs-CZ" altLang="cs-CZ" b="1" dirty="0"/>
              <a:t> </a:t>
            </a:r>
            <a:r>
              <a:rPr lang="cs-CZ" altLang="cs-CZ" b="1" dirty="0" err="1"/>
              <a:t>their</a:t>
            </a:r>
            <a:r>
              <a:rPr lang="cs-CZ" altLang="cs-CZ" b="1" dirty="0"/>
              <a:t> civil society </a:t>
            </a:r>
            <a:r>
              <a:rPr lang="cs-CZ" altLang="cs-CZ" b="1" dirty="0" err="1"/>
              <a:t>workforce</a:t>
            </a:r>
            <a:r>
              <a:rPr lang="cs-CZ" altLang="cs-CZ" dirty="0"/>
              <a:t>. </a:t>
            </a:r>
          </a:p>
          <a:p>
            <a:pPr eaLnBrk="1" hangingPunct="1">
              <a:lnSpc>
                <a:spcPct val="90000"/>
              </a:lnSpc>
              <a:defRPr/>
            </a:pPr>
            <a:r>
              <a:rPr lang="cs-CZ" altLang="cs-CZ" dirty="0" err="1"/>
              <a:t>the</a:t>
            </a:r>
            <a:r>
              <a:rPr lang="cs-CZ" altLang="cs-CZ" dirty="0"/>
              <a:t> civil society </a:t>
            </a:r>
            <a:r>
              <a:rPr lang="cs-CZ" altLang="cs-CZ" dirty="0" err="1"/>
              <a:t>sector</a:t>
            </a:r>
            <a:r>
              <a:rPr lang="cs-CZ" altLang="cs-CZ" dirty="0"/>
              <a:t> </a:t>
            </a:r>
            <a:r>
              <a:rPr lang="cs-CZ" altLang="cs-CZ" dirty="0" err="1"/>
              <a:t>workforce</a:t>
            </a:r>
            <a:r>
              <a:rPr lang="cs-CZ" altLang="cs-CZ" dirty="0"/>
              <a:t> —</a:t>
            </a:r>
            <a:r>
              <a:rPr lang="cs-CZ" altLang="cs-CZ" dirty="0" err="1"/>
              <a:t>volunteer</a:t>
            </a:r>
            <a:r>
              <a:rPr lang="cs-CZ" altLang="cs-CZ" dirty="0"/>
              <a:t> and </a:t>
            </a:r>
            <a:r>
              <a:rPr lang="cs-CZ" altLang="cs-CZ" dirty="0" err="1"/>
              <a:t>paid</a:t>
            </a:r>
            <a:r>
              <a:rPr lang="cs-CZ" altLang="cs-CZ" dirty="0"/>
              <a:t> — </a:t>
            </a:r>
            <a:r>
              <a:rPr lang="cs-CZ" altLang="cs-CZ" dirty="0" err="1"/>
              <a:t>varies</a:t>
            </a:r>
            <a:r>
              <a:rPr lang="cs-CZ" altLang="cs-CZ" dirty="0"/>
              <a:t> </a:t>
            </a:r>
            <a:r>
              <a:rPr lang="cs-CZ" altLang="cs-CZ" dirty="0" err="1"/>
              <a:t>from</a:t>
            </a:r>
            <a:r>
              <a:rPr lang="cs-CZ" altLang="cs-CZ" dirty="0"/>
              <a:t> a </a:t>
            </a:r>
            <a:r>
              <a:rPr lang="cs-CZ" altLang="cs-CZ" dirty="0" err="1"/>
              <a:t>high</a:t>
            </a:r>
            <a:r>
              <a:rPr lang="cs-CZ" altLang="cs-CZ" dirty="0"/>
              <a:t> </a:t>
            </a:r>
            <a:r>
              <a:rPr lang="cs-CZ" altLang="cs-CZ" dirty="0" err="1"/>
              <a:t>of</a:t>
            </a:r>
            <a:r>
              <a:rPr lang="cs-CZ" altLang="cs-CZ" dirty="0"/>
              <a:t> 14 </a:t>
            </a:r>
            <a:r>
              <a:rPr lang="cs-CZ" altLang="cs-CZ" dirty="0" err="1"/>
              <a:t>percent</a:t>
            </a:r>
            <a:r>
              <a:rPr lang="cs-CZ" altLang="cs-CZ" dirty="0"/>
              <a:t> </a:t>
            </a:r>
            <a:r>
              <a:rPr lang="cs-CZ" altLang="cs-CZ" dirty="0" err="1"/>
              <a:t>of</a:t>
            </a:r>
            <a:r>
              <a:rPr lang="cs-CZ" altLang="cs-CZ" dirty="0"/>
              <a:t> </a:t>
            </a:r>
            <a:r>
              <a:rPr lang="cs-CZ" altLang="cs-CZ" dirty="0" err="1"/>
              <a:t>the</a:t>
            </a:r>
            <a:r>
              <a:rPr lang="cs-CZ" altLang="cs-CZ" dirty="0"/>
              <a:t> </a:t>
            </a:r>
            <a:r>
              <a:rPr lang="cs-CZ" altLang="cs-CZ" dirty="0" err="1"/>
              <a:t>economically</a:t>
            </a:r>
            <a:r>
              <a:rPr lang="cs-CZ" altLang="cs-CZ" dirty="0"/>
              <a:t> </a:t>
            </a:r>
            <a:r>
              <a:rPr lang="cs-CZ" altLang="cs-CZ" dirty="0" err="1"/>
              <a:t>active</a:t>
            </a:r>
            <a:r>
              <a:rPr lang="cs-CZ" altLang="cs-CZ" dirty="0"/>
              <a:t> </a:t>
            </a:r>
            <a:r>
              <a:rPr lang="cs-CZ" altLang="cs-CZ" dirty="0" err="1"/>
              <a:t>population</a:t>
            </a:r>
            <a:r>
              <a:rPr lang="cs-CZ" altLang="cs-CZ" dirty="0"/>
              <a:t> in </a:t>
            </a:r>
            <a:r>
              <a:rPr lang="cs-CZ" altLang="cs-CZ" dirty="0" err="1"/>
              <a:t>the</a:t>
            </a:r>
            <a:r>
              <a:rPr lang="cs-CZ" altLang="cs-CZ" dirty="0"/>
              <a:t> </a:t>
            </a:r>
            <a:r>
              <a:rPr lang="cs-CZ" altLang="cs-CZ" dirty="0" err="1"/>
              <a:t>Netherlands</a:t>
            </a:r>
            <a:r>
              <a:rPr lang="cs-CZ" altLang="cs-CZ" dirty="0"/>
              <a:t> to a </a:t>
            </a:r>
            <a:r>
              <a:rPr lang="cs-CZ" altLang="cs-CZ" dirty="0" err="1"/>
              <a:t>low</a:t>
            </a:r>
            <a:r>
              <a:rPr lang="cs-CZ" altLang="cs-CZ" dirty="0"/>
              <a:t> </a:t>
            </a:r>
            <a:r>
              <a:rPr lang="cs-CZ" altLang="cs-CZ" dirty="0" err="1"/>
              <a:t>of</a:t>
            </a:r>
            <a:r>
              <a:rPr lang="cs-CZ" altLang="cs-CZ" dirty="0"/>
              <a:t> 0.4 </a:t>
            </a:r>
            <a:r>
              <a:rPr lang="cs-CZ" altLang="cs-CZ" dirty="0" err="1"/>
              <a:t>percent</a:t>
            </a:r>
            <a:r>
              <a:rPr lang="cs-CZ" altLang="cs-CZ" dirty="0"/>
              <a:t> in </a:t>
            </a:r>
            <a:r>
              <a:rPr lang="cs-CZ" altLang="cs-CZ" dirty="0" err="1"/>
              <a:t>Mexico</a:t>
            </a:r>
            <a:r>
              <a:rPr lang="cs-CZ" altLang="cs-CZ" dirty="0"/>
              <a:t>.</a:t>
            </a:r>
          </a:p>
          <a:p>
            <a:pPr eaLnBrk="1" hangingPunct="1">
              <a:lnSpc>
                <a:spcPct val="90000"/>
              </a:lnSpc>
              <a:defRPr/>
            </a:pPr>
            <a:endParaRPr lang="cs-CZ" altLang="cs-CZ"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a:extLst>
              <a:ext uri="{FF2B5EF4-FFF2-40B4-BE49-F238E27FC236}">
                <a16:creationId xmlns:a16="http://schemas.microsoft.com/office/drawing/2014/main" id="{7EB0392F-4105-4CA1-BD54-9BF1165F9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838" y="0"/>
            <a:ext cx="511016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10" name="Object 2">
            <a:extLst>
              <a:ext uri="{FF2B5EF4-FFF2-40B4-BE49-F238E27FC236}">
                <a16:creationId xmlns:a16="http://schemas.microsoft.com/office/drawing/2014/main" id="{B154231D-C3BB-416F-8B24-A6427FEDFF5B}"/>
              </a:ext>
            </a:extLst>
          </p:cNvPr>
          <p:cNvGraphicFramePr>
            <a:graphicFrameLocks noChangeAspect="1"/>
          </p:cNvGraphicFramePr>
          <p:nvPr>
            <p:ph idx="1"/>
          </p:nvPr>
        </p:nvGraphicFramePr>
        <p:xfrm>
          <a:off x="228600" y="1447800"/>
          <a:ext cx="8483600" cy="5211763"/>
        </p:xfrm>
        <a:graphic>
          <a:graphicData uri="http://schemas.openxmlformats.org/presentationml/2006/ole">
            <mc:AlternateContent xmlns:mc="http://schemas.openxmlformats.org/markup-compatibility/2006">
              <mc:Choice xmlns:v="urn:schemas-microsoft-com:vml" Requires="v">
                <p:oleObj spid="_x0000_s29703" name="Chart" r:id="rId4" imgW="7753502" imgH="4762500" progId="Excel.Chart.8">
                  <p:embed/>
                </p:oleObj>
              </mc:Choice>
              <mc:Fallback>
                <p:oleObj name="Chart" r:id="rId4" imgW="7753502" imgH="4762500" progId="Excel.Char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7800"/>
                        <a:ext cx="8483600" cy="521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9699" name="Group 3">
            <a:extLst>
              <a:ext uri="{FF2B5EF4-FFF2-40B4-BE49-F238E27FC236}">
                <a16:creationId xmlns:a16="http://schemas.microsoft.com/office/drawing/2014/main" id="{3F69F8E6-079B-4E5A-A946-C5BE17D44672}"/>
              </a:ext>
            </a:extLst>
          </p:cNvPr>
          <p:cNvGrpSpPr>
            <a:grpSpLocks/>
          </p:cNvGrpSpPr>
          <p:nvPr/>
        </p:nvGrpSpPr>
        <p:grpSpPr bwMode="auto">
          <a:xfrm>
            <a:off x="438150" y="76200"/>
            <a:ext cx="8305800" cy="647700"/>
            <a:chOff x="384" y="48"/>
            <a:chExt cx="5232" cy="408"/>
          </a:xfrm>
        </p:grpSpPr>
        <p:graphicFrame>
          <p:nvGraphicFramePr>
            <p:cNvPr id="29701" name="Object 4">
              <a:extLst>
                <a:ext uri="{FF2B5EF4-FFF2-40B4-BE49-F238E27FC236}">
                  <a16:creationId xmlns:a16="http://schemas.microsoft.com/office/drawing/2014/main" id="{F062E8D6-B84E-4B76-8EE2-91951B852E4D}"/>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29704" name="Photo Editor Photo" r:id="rId6" imgW="1380952" imgH="1066667" progId="MSPhotoEd.3">
                    <p:embed/>
                  </p:oleObj>
                </mc:Choice>
                <mc:Fallback>
                  <p:oleObj name="Photo Editor Photo" r:id="rId6" imgW="1380952" imgH="1066667" progId="MSPhotoEd.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2" name="Rectangle 5">
              <a:extLst>
                <a:ext uri="{FF2B5EF4-FFF2-40B4-BE49-F238E27FC236}">
                  <a16:creationId xmlns:a16="http://schemas.microsoft.com/office/drawing/2014/main" id="{85DC01ED-EF80-4334-B373-64D29C79A552}"/>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9"/>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
        <p:nvSpPr>
          <p:cNvPr id="171014" name="Rectangle 6">
            <a:extLst>
              <a:ext uri="{FF2B5EF4-FFF2-40B4-BE49-F238E27FC236}">
                <a16:creationId xmlns:a16="http://schemas.microsoft.com/office/drawing/2014/main" id="{633BC415-71B3-4C2C-A312-73301DF7FF1B}"/>
              </a:ext>
            </a:extLst>
          </p:cNvPr>
          <p:cNvSpPr>
            <a:spLocks noGrp="1" noChangeArrowheads="1"/>
          </p:cNvSpPr>
          <p:nvPr>
            <p:ph type="title"/>
          </p:nvPr>
        </p:nvSpPr>
        <p:spPr>
          <a:xfrm>
            <a:off x="0" y="609600"/>
            <a:ext cx="9144000" cy="1143000"/>
          </a:xfrm>
        </p:spPr>
        <p:txBody>
          <a:bodyPr/>
          <a:lstStyle/>
          <a:p>
            <a:pPr eaLnBrk="1" hangingPunct="1">
              <a:defRPr/>
            </a:pPr>
            <a:r>
              <a:rPr lang="en-US" altLang="cs-CZ" sz="3000" b="1">
                <a:solidFill>
                  <a:srgbClr val="FFFF00"/>
                </a:solidFill>
                <a:latin typeface="Tahoma" pitchFamily="34" charset="0"/>
              </a:rPr>
              <a:t>CSO workforce as a share of the economically active population, by country</a:t>
            </a:r>
            <a:r>
              <a:rPr lang="cs-CZ" altLang="cs-CZ" sz="3000" b="1">
                <a:solidFill>
                  <a:srgbClr val="FFFF00"/>
                </a:solidFill>
                <a:latin typeface="Tahoma" pitchFamily="34" charset="0"/>
              </a:rPr>
              <a:t> 2000</a:t>
            </a:r>
            <a:endParaRPr lang="en-US" altLang="cs-CZ" sz="3000" b="1">
              <a:solidFill>
                <a:srgbClr val="FFFF00"/>
              </a:solidFill>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10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710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D676D423-C424-4915-ACBB-478871720190}"/>
              </a:ext>
            </a:extLst>
          </p:cNvPr>
          <p:cNvSpPr>
            <a:spLocks noGrp="1" noChangeArrowheads="1"/>
          </p:cNvSpPr>
          <p:nvPr>
            <p:ph type="title"/>
          </p:nvPr>
        </p:nvSpPr>
        <p:spPr>
          <a:xfrm>
            <a:off x="0" y="609600"/>
            <a:ext cx="9144000" cy="1143000"/>
          </a:xfrm>
        </p:spPr>
        <p:txBody>
          <a:bodyPr/>
          <a:lstStyle/>
          <a:p>
            <a:pPr eaLnBrk="1" hangingPunct="1">
              <a:defRPr/>
            </a:pPr>
            <a:r>
              <a:rPr lang="en-US" altLang="cs-CZ" sz="3000" b="1">
                <a:solidFill>
                  <a:srgbClr val="FFFF00"/>
                </a:solidFill>
                <a:latin typeface="Tahoma" pitchFamily="34" charset="0"/>
              </a:rPr>
              <a:t>CSO workforce as a share of the economically active population, by country</a:t>
            </a:r>
            <a:r>
              <a:rPr lang="cs-CZ" altLang="cs-CZ" sz="3000" b="1">
                <a:solidFill>
                  <a:srgbClr val="FFFF00"/>
                </a:solidFill>
                <a:latin typeface="Tahoma" pitchFamily="34" charset="0"/>
              </a:rPr>
              <a:t> 2000</a:t>
            </a:r>
            <a:endParaRPr lang="en-US" altLang="cs-CZ" sz="3000" b="1">
              <a:solidFill>
                <a:srgbClr val="FFFF00"/>
              </a:solidFill>
              <a:latin typeface="Tahoma" pitchFamily="34" charset="0"/>
            </a:endParaRPr>
          </a:p>
        </p:txBody>
      </p:sp>
      <p:graphicFrame>
        <p:nvGraphicFramePr>
          <p:cNvPr id="173059" name="Object 3">
            <a:extLst>
              <a:ext uri="{FF2B5EF4-FFF2-40B4-BE49-F238E27FC236}">
                <a16:creationId xmlns:a16="http://schemas.microsoft.com/office/drawing/2014/main" id="{C8F92C67-FB49-46D0-A8BD-15865A8BF4C0}"/>
              </a:ext>
            </a:extLst>
          </p:cNvPr>
          <p:cNvGraphicFramePr>
            <a:graphicFrameLocks noChangeAspect="1"/>
          </p:cNvGraphicFramePr>
          <p:nvPr>
            <p:ph idx="1"/>
          </p:nvPr>
        </p:nvGraphicFramePr>
        <p:xfrm>
          <a:off x="228600" y="1219200"/>
          <a:ext cx="8610600" cy="5364163"/>
        </p:xfrm>
        <a:graphic>
          <a:graphicData uri="http://schemas.openxmlformats.org/presentationml/2006/ole">
            <mc:AlternateContent xmlns:mc="http://schemas.openxmlformats.org/markup-compatibility/2006">
              <mc:Choice xmlns:v="urn:schemas-microsoft-com:vml" Requires="v">
                <p:oleObj spid="_x0000_s30727" name="Chart" r:id="rId4" imgW="7753502" imgH="4762500" progId="Excel.Chart.8">
                  <p:embed/>
                </p:oleObj>
              </mc:Choice>
              <mc:Fallback>
                <p:oleObj name="Chart" r:id="rId4" imgW="7753502" imgH="47625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610600" cy="536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0724" name="Group 4">
            <a:extLst>
              <a:ext uri="{FF2B5EF4-FFF2-40B4-BE49-F238E27FC236}">
                <a16:creationId xmlns:a16="http://schemas.microsoft.com/office/drawing/2014/main" id="{6FC2058A-23AB-4B13-B61B-FC46EF3AAD25}"/>
              </a:ext>
            </a:extLst>
          </p:cNvPr>
          <p:cNvGrpSpPr>
            <a:grpSpLocks/>
          </p:cNvGrpSpPr>
          <p:nvPr/>
        </p:nvGrpSpPr>
        <p:grpSpPr bwMode="auto">
          <a:xfrm>
            <a:off x="438150" y="76200"/>
            <a:ext cx="8305800" cy="647700"/>
            <a:chOff x="384" y="48"/>
            <a:chExt cx="5232" cy="408"/>
          </a:xfrm>
        </p:grpSpPr>
        <p:graphicFrame>
          <p:nvGraphicFramePr>
            <p:cNvPr id="30725" name="Object 5">
              <a:extLst>
                <a:ext uri="{FF2B5EF4-FFF2-40B4-BE49-F238E27FC236}">
                  <a16:creationId xmlns:a16="http://schemas.microsoft.com/office/drawing/2014/main" id="{A2328E90-CD07-4E11-A930-E7EC85DF326F}"/>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30728" name="Photo Editor Photo" r:id="rId6" imgW="1380952" imgH="1066667" progId="MSPhotoEd.3">
                    <p:embed/>
                  </p:oleObj>
                </mc:Choice>
                <mc:Fallback>
                  <p:oleObj name="Photo Editor Photo" r:id="rId6" imgW="1380952" imgH="1066667"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6">
              <a:extLst>
                <a:ext uri="{FF2B5EF4-FFF2-40B4-BE49-F238E27FC236}">
                  <a16:creationId xmlns:a16="http://schemas.microsoft.com/office/drawing/2014/main" id="{462DEDF0-9919-4BE5-8692-77752D79B83C}"/>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9"/>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3058"/>
                                        </p:tgtEl>
                                        <p:attrNameLst>
                                          <p:attrName>style.visibility</p:attrName>
                                        </p:attrNameLst>
                                      </p:cBhvr>
                                      <p:to>
                                        <p:strVal val="visible"/>
                                      </p:to>
                                    </p:set>
                                    <p:animEffect transition="in" filter="dissolve">
                                      <p:cBhvr>
                                        <p:cTn id="7" dur="500"/>
                                        <p:tgtEl>
                                          <p:spTgt spid="1730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3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OleChart spid="17305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12EAB26E-1B4A-483D-8BFD-991C9C78A641}"/>
              </a:ext>
            </a:extLst>
          </p:cNvPr>
          <p:cNvSpPr>
            <a:spLocks noGrp="1" noChangeArrowheads="1"/>
          </p:cNvSpPr>
          <p:nvPr>
            <p:ph type="title"/>
          </p:nvPr>
        </p:nvSpPr>
        <p:spPr>
          <a:xfrm>
            <a:off x="0" y="762000"/>
            <a:ext cx="9144000" cy="1143000"/>
          </a:xfrm>
        </p:spPr>
        <p:txBody>
          <a:bodyPr/>
          <a:lstStyle/>
          <a:p>
            <a:pPr eaLnBrk="1" hangingPunct="1">
              <a:defRPr/>
            </a:pPr>
            <a:r>
              <a:rPr lang="en-US" altLang="ko-KR" sz="3600" b="1">
                <a:solidFill>
                  <a:srgbClr val="FFFF00"/>
                </a:solidFill>
                <a:ea typeface="굴림" pitchFamily="34" charset="-127"/>
              </a:rPr>
              <a:t>VOLUNTEERS AS % OF CSO</a:t>
            </a:r>
            <a:br>
              <a:rPr lang="en-US" altLang="ko-KR" sz="3600" b="1">
                <a:solidFill>
                  <a:srgbClr val="FFFF00"/>
                </a:solidFill>
                <a:ea typeface="굴림" pitchFamily="34" charset="-127"/>
              </a:rPr>
            </a:br>
            <a:r>
              <a:rPr lang="en-US" altLang="ko-KR" sz="3600" b="1">
                <a:solidFill>
                  <a:srgbClr val="FFFF00"/>
                </a:solidFill>
                <a:ea typeface="굴림" pitchFamily="34" charset="-127"/>
              </a:rPr>
              <a:t>WORKFORCE, BY COUNTRY CLUSTER</a:t>
            </a:r>
          </a:p>
        </p:txBody>
      </p:sp>
      <p:grpSp>
        <p:nvGrpSpPr>
          <p:cNvPr id="197635" name="Group 3">
            <a:extLst>
              <a:ext uri="{FF2B5EF4-FFF2-40B4-BE49-F238E27FC236}">
                <a16:creationId xmlns:a16="http://schemas.microsoft.com/office/drawing/2014/main" id="{AFD4FF3E-6DAA-413D-9CAC-A10AA2714206}"/>
              </a:ext>
            </a:extLst>
          </p:cNvPr>
          <p:cNvGrpSpPr>
            <a:grpSpLocks/>
          </p:cNvGrpSpPr>
          <p:nvPr/>
        </p:nvGrpSpPr>
        <p:grpSpPr bwMode="auto">
          <a:xfrm>
            <a:off x="152400" y="2286000"/>
            <a:ext cx="5791200" cy="412750"/>
            <a:chOff x="96" y="1488"/>
            <a:chExt cx="3648" cy="260"/>
          </a:xfrm>
        </p:grpSpPr>
        <p:sp>
          <p:nvSpPr>
            <p:cNvPr id="31801" name="Rectangle 4">
              <a:extLst>
                <a:ext uri="{FF2B5EF4-FFF2-40B4-BE49-F238E27FC236}">
                  <a16:creationId xmlns:a16="http://schemas.microsoft.com/office/drawing/2014/main" id="{6B0CEF05-83B9-4648-8180-55AE9BED924D}"/>
                </a:ext>
              </a:extLst>
            </p:cNvPr>
            <p:cNvSpPr>
              <a:spLocks noChangeArrowheads="1"/>
            </p:cNvSpPr>
            <p:nvPr/>
          </p:nvSpPr>
          <p:spPr bwMode="auto">
            <a:xfrm>
              <a:off x="1488" y="1546"/>
              <a:ext cx="1824"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802" name="Text Box 5">
              <a:extLst>
                <a:ext uri="{FF2B5EF4-FFF2-40B4-BE49-F238E27FC236}">
                  <a16:creationId xmlns:a16="http://schemas.microsoft.com/office/drawing/2014/main" id="{0618AB5D-7347-4A80-AEDB-4B1558E99C96}"/>
                </a:ext>
              </a:extLst>
            </p:cNvPr>
            <p:cNvSpPr txBox="1">
              <a:spLocks noChangeArrowheads="1"/>
            </p:cNvSpPr>
            <p:nvPr/>
          </p:nvSpPr>
          <p:spPr bwMode="auto">
            <a:xfrm>
              <a:off x="96" y="148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Developed</a:t>
              </a:r>
            </a:p>
          </p:txBody>
        </p:sp>
        <p:sp>
          <p:nvSpPr>
            <p:cNvPr id="31803" name="Text Box 6">
              <a:extLst>
                <a:ext uri="{FF2B5EF4-FFF2-40B4-BE49-F238E27FC236}">
                  <a16:creationId xmlns:a16="http://schemas.microsoft.com/office/drawing/2014/main" id="{00291F42-D675-446A-BEB7-AED6C6C3EAB1}"/>
                </a:ext>
              </a:extLst>
            </p:cNvPr>
            <p:cNvSpPr txBox="1">
              <a:spLocks noChangeArrowheads="1"/>
            </p:cNvSpPr>
            <p:nvPr/>
          </p:nvSpPr>
          <p:spPr bwMode="auto">
            <a:xfrm>
              <a:off x="3168" y="149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39%</a:t>
              </a:r>
            </a:p>
          </p:txBody>
        </p:sp>
      </p:grpSp>
      <p:grpSp>
        <p:nvGrpSpPr>
          <p:cNvPr id="197639" name="Group 7">
            <a:extLst>
              <a:ext uri="{FF2B5EF4-FFF2-40B4-BE49-F238E27FC236}">
                <a16:creationId xmlns:a16="http://schemas.microsoft.com/office/drawing/2014/main" id="{33304FD2-6FBF-4D11-94ED-7C293F1B3EFA}"/>
              </a:ext>
            </a:extLst>
          </p:cNvPr>
          <p:cNvGrpSpPr>
            <a:grpSpLocks/>
          </p:cNvGrpSpPr>
          <p:nvPr/>
        </p:nvGrpSpPr>
        <p:grpSpPr bwMode="auto">
          <a:xfrm>
            <a:off x="228600" y="2667000"/>
            <a:ext cx="5562600" cy="396875"/>
            <a:chOff x="144" y="1728"/>
            <a:chExt cx="3504" cy="250"/>
          </a:xfrm>
        </p:grpSpPr>
        <p:sp>
          <p:nvSpPr>
            <p:cNvPr id="31798" name="Rectangle 8">
              <a:extLst>
                <a:ext uri="{FF2B5EF4-FFF2-40B4-BE49-F238E27FC236}">
                  <a16:creationId xmlns:a16="http://schemas.microsoft.com/office/drawing/2014/main" id="{FC64B5B0-A710-4E85-8F84-B553598F1D48}"/>
                </a:ext>
              </a:extLst>
            </p:cNvPr>
            <p:cNvSpPr>
              <a:spLocks noChangeArrowheads="1"/>
            </p:cNvSpPr>
            <p:nvPr/>
          </p:nvSpPr>
          <p:spPr bwMode="auto">
            <a:xfrm>
              <a:off x="1488" y="1786"/>
              <a:ext cx="1728"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799" name="Text Box 9">
              <a:extLst>
                <a:ext uri="{FF2B5EF4-FFF2-40B4-BE49-F238E27FC236}">
                  <a16:creationId xmlns:a16="http://schemas.microsoft.com/office/drawing/2014/main" id="{30E71635-2145-44A2-AFAD-938C856995F0}"/>
                </a:ext>
              </a:extLst>
            </p:cNvPr>
            <p:cNvSpPr txBox="1">
              <a:spLocks noChangeArrowheads="1"/>
            </p:cNvSpPr>
            <p:nvPr/>
          </p:nvSpPr>
          <p:spPr bwMode="auto">
            <a:xfrm>
              <a:off x="144" y="172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Developing</a:t>
              </a:r>
            </a:p>
          </p:txBody>
        </p:sp>
        <p:sp>
          <p:nvSpPr>
            <p:cNvPr id="31800" name="Text Box 10">
              <a:extLst>
                <a:ext uri="{FF2B5EF4-FFF2-40B4-BE49-F238E27FC236}">
                  <a16:creationId xmlns:a16="http://schemas.microsoft.com/office/drawing/2014/main" id="{55C25184-F8BD-44CA-88B0-43962741EA82}"/>
                </a:ext>
              </a:extLst>
            </p:cNvPr>
            <p:cNvSpPr txBox="1">
              <a:spLocks noChangeArrowheads="1"/>
            </p:cNvSpPr>
            <p:nvPr/>
          </p:nvSpPr>
          <p:spPr bwMode="auto">
            <a:xfrm>
              <a:off x="3072" y="172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37%</a:t>
              </a:r>
            </a:p>
          </p:txBody>
        </p:sp>
      </p:grpSp>
      <p:grpSp>
        <p:nvGrpSpPr>
          <p:cNvPr id="197643" name="Group 11">
            <a:extLst>
              <a:ext uri="{FF2B5EF4-FFF2-40B4-BE49-F238E27FC236}">
                <a16:creationId xmlns:a16="http://schemas.microsoft.com/office/drawing/2014/main" id="{CD19EAFA-0966-4E37-973A-7DC0735EE1C4}"/>
              </a:ext>
            </a:extLst>
          </p:cNvPr>
          <p:cNvGrpSpPr>
            <a:grpSpLocks/>
          </p:cNvGrpSpPr>
          <p:nvPr/>
        </p:nvGrpSpPr>
        <p:grpSpPr bwMode="auto">
          <a:xfrm>
            <a:off x="152400" y="1951038"/>
            <a:ext cx="5715000" cy="411162"/>
            <a:chOff x="96" y="1248"/>
            <a:chExt cx="3600" cy="259"/>
          </a:xfrm>
        </p:grpSpPr>
        <p:sp>
          <p:nvSpPr>
            <p:cNvPr id="31795" name="Rectangle 12">
              <a:extLst>
                <a:ext uri="{FF2B5EF4-FFF2-40B4-BE49-F238E27FC236}">
                  <a16:creationId xmlns:a16="http://schemas.microsoft.com/office/drawing/2014/main" id="{E9E2519F-007D-411F-8510-2F12DCBB1901}"/>
                </a:ext>
              </a:extLst>
            </p:cNvPr>
            <p:cNvSpPr>
              <a:spLocks noChangeArrowheads="1"/>
            </p:cNvSpPr>
            <p:nvPr/>
          </p:nvSpPr>
          <p:spPr bwMode="auto">
            <a:xfrm>
              <a:off x="1488" y="1296"/>
              <a:ext cx="1776"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796" name="Text Box 13">
              <a:extLst>
                <a:ext uri="{FF2B5EF4-FFF2-40B4-BE49-F238E27FC236}">
                  <a16:creationId xmlns:a16="http://schemas.microsoft.com/office/drawing/2014/main" id="{C8815C40-E09C-4883-B43D-712961DBF7B9}"/>
                </a:ext>
              </a:extLst>
            </p:cNvPr>
            <p:cNvSpPr txBox="1">
              <a:spLocks noChangeArrowheads="1"/>
            </p:cNvSpPr>
            <p:nvPr/>
          </p:nvSpPr>
          <p:spPr bwMode="auto">
            <a:xfrm>
              <a:off x="96" y="1257"/>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All countries</a:t>
              </a:r>
            </a:p>
          </p:txBody>
        </p:sp>
        <p:sp>
          <p:nvSpPr>
            <p:cNvPr id="31797" name="Text Box 14">
              <a:extLst>
                <a:ext uri="{FF2B5EF4-FFF2-40B4-BE49-F238E27FC236}">
                  <a16:creationId xmlns:a16="http://schemas.microsoft.com/office/drawing/2014/main" id="{F7DBAF05-0ABE-49B9-8799-C5FAE47237EC}"/>
                </a:ext>
              </a:extLst>
            </p:cNvPr>
            <p:cNvSpPr txBox="1">
              <a:spLocks noChangeArrowheads="1"/>
            </p:cNvSpPr>
            <p:nvPr/>
          </p:nvSpPr>
          <p:spPr bwMode="auto">
            <a:xfrm>
              <a:off x="3120" y="124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38%</a:t>
              </a:r>
            </a:p>
          </p:txBody>
        </p:sp>
      </p:grpSp>
      <p:graphicFrame>
        <p:nvGraphicFramePr>
          <p:cNvPr id="31750" name="Object 15">
            <a:extLst>
              <a:ext uri="{FF2B5EF4-FFF2-40B4-BE49-F238E27FC236}">
                <a16:creationId xmlns:a16="http://schemas.microsoft.com/office/drawing/2014/main" id="{58EDA539-6A91-459A-BE36-64DF1AFE0A27}"/>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31804" name="Photo Editor Photo" r:id="rId7" imgW="1380952" imgH="1066667" progId="MSPhotoEd.3">
                  <p:embed/>
                </p:oleObj>
              </mc:Choice>
              <mc:Fallback>
                <p:oleObj name="Photo Editor Photo" r:id="rId7" imgW="1380952" imgH="1066667" progId="MSPhotoEd.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1" name="Rectangle 16">
            <a:extLst>
              <a:ext uri="{FF2B5EF4-FFF2-40B4-BE49-F238E27FC236}">
                <a16:creationId xmlns:a16="http://schemas.microsoft.com/office/drawing/2014/main" id="{A646EBE8-48BC-4D67-B62C-B3D379DA0202}"/>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grpSp>
        <p:nvGrpSpPr>
          <p:cNvPr id="197649" name="Group 17">
            <a:extLst>
              <a:ext uri="{FF2B5EF4-FFF2-40B4-BE49-F238E27FC236}">
                <a16:creationId xmlns:a16="http://schemas.microsoft.com/office/drawing/2014/main" id="{534E92FA-C247-4CBB-8D64-0D2A7EDAA54D}"/>
              </a:ext>
            </a:extLst>
          </p:cNvPr>
          <p:cNvGrpSpPr>
            <a:grpSpLocks/>
          </p:cNvGrpSpPr>
          <p:nvPr/>
        </p:nvGrpSpPr>
        <p:grpSpPr bwMode="auto">
          <a:xfrm>
            <a:off x="2286000" y="1995488"/>
            <a:ext cx="7086600" cy="4772025"/>
            <a:chOff x="1440" y="1257"/>
            <a:chExt cx="4464" cy="3006"/>
          </a:xfrm>
        </p:grpSpPr>
        <p:grpSp>
          <p:nvGrpSpPr>
            <p:cNvPr id="31782" name="Group 18">
              <a:extLst>
                <a:ext uri="{FF2B5EF4-FFF2-40B4-BE49-F238E27FC236}">
                  <a16:creationId xmlns:a16="http://schemas.microsoft.com/office/drawing/2014/main" id="{1EB033A7-F21F-4863-9F1B-B477377B0043}"/>
                </a:ext>
              </a:extLst>
            </p:cNvPr>
            <p:cNvGrpSpPr>
              <a:grpSpLocks/>
            </p:cNvGrpSpPr>
            <p:nvPr/>
          </p:nvGrpSpPr>
          <p:grpSpPr bwMode="auto">
            <a:xfrm>
              <a:off x="1440" y="1257"/>
              <a:ext cx="4464" cy="2766"/>
              <a:chOff x="1392" y="1257"/>
              <a:chExt cx="4464" cy="2766"/>
            </a:xfrm>
          </p:grpSpPr>
          <p:sp>
            <p:nvSpPr>
              <p:cNvPr id="31784" name="Line 19">
                <a:extLst>
                  <a:ext uri="{FF2B5EF4-FFF2-40B4-BE49-F238E27FC236}">
                    <a16:creationId xmlns:a16="http://schemas.microsoft.com/office/drawing/2014/main" id="{C38F8112-4067-4BD4-9516-9FFCE27785E7}"/>
                  </a:ext>
                </a:extLst>
              </p:cNvPr>
              <p:cNvSpPr>
                <a:spLocks noChangeShapeType="1"/>
              </p:cNvSpPr>
              <p:nvPr/>
            </p:nvSpPr>
            <p:spPr bwMode="auto">
              <a:xfrm flipV="1">
                <a:off x="2326" y="3744"/>
                <a:ext cx="1" cy="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5" name="Line 20">
                <a:extLst>
                  <a:ext uri="{FF2B5EF4-FFF2-40B4-BE49-F238E27FC236}">
                    <a16:creationId xmlns:a16="http://schemas.microsoft.com/office/drawing/2014/main" id="{BFF2B5E2-96A6-4AF5-94BD-8AFAFEE028A1}"/>
                  </a:ext>
                </a:extLst>
              </p:cNvPr>
              <p:cNvSpPr>
                <a:spLocks noChangeShapeType="1"/>
              </p:cNvSpPr>
              <p:nvPr/>
            </p:nvSpPr>
            <p:spPr bwMode="auto">
              <a:xfrm flipV="1">
                <a:off x="3427" y="3744"/>
                <a:ext cx="2" cy="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6" name="Line 21">
                <a:extLst>
                  <a:ext uri="{FF2B5EF4-FFF2-40B4-BE49-F238E27FC236}">
                    <a16:creationId xmlns:a16="http://schemas.microsoft.com/office/drawing/2014/main" id="{9A1D3E15-9056-432D-89F3-22D408145121}"/>
                  </a:ext>
                </a:extLst>
              </p:cNvPr>
              <p:cNvSpPr>
                <a:spLocks noChangeShapeType="1"/>
              </p:cNvSpPr>
              <p:nvPr/>
            </p:nvSpPr>
            <p:spPr bwMode="auto">
              <a:xfrm flipV="1">
                <a:off x="4466" y="3744"/>
                <a:ext cx="1" cy="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7" name="Line 22">
                <a:extLst>
                  <a:ext uri="{FF2B5EF4-FFF2-40B4-BE49-F238E27FC236}">
                    <a16:creationId xmlns:a16="http://schemas.microsoft.com/office/drawing/2014/main" id="{A0D37134-410B-475F-8A27-648CD60A91BA}"/>
                  </a:ext>
                </a:extLst>
              </p:cNvPr>
              <p:cNvSpPr>
                <a:spLocks noChangeShapeType="1"/>
              </p:cNvSpPr>
              <p:nvPr/>
            </p:nvSpPr>
            <p:spPr bwMode="auto">
              <a:xfrm flipV="1">
                <a:off x="5427" y="3744"/>
                <a:ext cx="1" cy="2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8" name="Line 23">
                <a:extLst>
                  <a:ext uri="{FF2B5EF4-FFF2-40B4-BE49-F238E27FC236}">
                    <a16:creationId xmlns:a16="http://schemas.microsoft.com/office/drawing/2014/main" id="{B9103D70-3C5F-4BAC-8729-DA67987A619E}"/>
                  </a:ext>
                </a:extLst>
              </p:cNvPr>
              <p:cNvSpPr>
                <a:spLocks noChangeShapeType="1"/>
              </p:cNvSpPr>
              <p:nvPr/>
            </p:nvSpPr>
            <p:spPr bwMode="auto">
              <a:xfrm>
                <a:off x="1411" y="3709"/>
                <a:ext cx="4329" cy="1"/>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89" name="Line 24">
                <a:extLst>
                  <a:ext uri="{FF2B5EF4-FFF2-40B4-BE49-F238E27FC236}">
                    <a16:creationId xmlns:a16="http://schemas.microsoft.com/office/drawing/2014/main" id="{36C23046-5342-4473-A96C-7C09E6966347}"/>
                  </a:ext>
                </a:extLst>
              </p:cNvPr>
              <p:cNvSpPr>
                <a:spLocks noChangeShapeType="1"/>
              </p:cNvSpPr>
              <p:nvPr/>
            </p:nvSpPr>
            <p:spPr bwMode="auto">
              <a:xfrm>
                <a:off x="1411" y="1257"/>
                <a:ext cx="2" cy="251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90" name="Text Box 25">
                <a:extLst>
                  <a:ext uri="{FF2B5EF4-FFF2-40B4-BE49-F238E27FC236}">
                    <a16:creationId xmlns:a16="http://schemas.microsoft.com/office/drawing/2014/main" id="{AE5CC42C-D27F-4C40-9E9F-9694E87EF764}"/>
                  </a:ext>
                </a:extLst>
              </p:cNvPr>
              <p:cNvSpPr txBox="1">
                <a:spLocks noChangeArrowheads="1"/>
              </p:cNvSpPr>
              <p:nvPr/>
            </p:nvSpPr>
            <p:spPr bwMode="auto">
              <a:xfrm>
                <a:off x="1392" y="3684"/>
                <a:ext cx="5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0%</a:t>
                </a:r>
                <a:endParaRPr lang="en-US" altLang="ko-KR" sz="2400">
                  <a:latin typeface="Times New Roman" panose="02020603050405020304" pitchFamily="18" charset="0"/>
                  <a:ea typeface="Gulim" panose="020B0600000101010101" pitchFamily="34" charset="-127"/>
                </a:endParaRPr>
              </a:p>
            </p:txBody>
          </p:sp>
          <p:sp>
            <p:nvSpPr>
              <p:cNvPr id="31791" name="Text Box 26">
                <a:extLst>
                  <a:ext uri="{FF2B5EF4-FFF2-40B4-BE49-F238E27FC236}">
                    <a16:creationId xmlns:a16="http://schemas.microsoft.com/office/drawing/2014/main" id="{DE63DB4F-1E3D-4740-8441-C413920DC632}"/>
                  </a:ext>
                </a:extLst>
              </p:cNvPr>
              <p:cNvSpPr txBox="1">
                <a:spLocks noChangeArrowheads="1"/>
              </p:cNvSpPr>
              <p:nvPr/>
            </p:nvSpPr>
            <p:spPr bwMode="auto">
              <a:xfrm>
                <a:off x="2112" y="3792"/>
                <a:ext cx="5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latin typeface="Times New Roman" panose="02020603050405020304" pitchFamily="18" charset="0"/>
                    <a:ea typeface="Gulim" panose="020B0600000101010101" pitchFamily="34" charset="-127"/>
                  </a:rPr>
                  <a:t> </a:t>
                </a:r>
                <a:r>
                  <a:rPr lang="en-US" altLang="ko-KR" sz="1800" b="1">
                    <a:latin typeface="Times New Roman" panose="02020603050405020304" pitchFamily="18" charset="0"/>
                    <a:ea typeface="Gulim" panose="020B0600000101010101" pitchFamily="34" charset="-127"/>
                  </a:rPr>
                  <a:t>20%</a:t>
                </a:r>
                <a:endParaRPr lang="en-US" altLang="ko-KR" sz="2400">
                  <a:latin typeface="Times New Roman" panose="02020603050405020304" pitchFamily="18" charset="0"/>
                  <a:ea typeface="Gulim" panose="020B0600000101010101" pitchFamily="34" charset="-127"/>
                </a:endParaRPr>
              </a:p>
            </p:txBody>
          </p:sp>
          <p:sp>
            <p:nvSpPr>
              <p:cNvPr id="31792" name="Text Box 27">
                <a:extLst>
                  <a:ext uri="{FF2B5EF4-FFF2-40B4-BE49-F238E27FC236}">
                    <a16:creationId xmlns:a16="http://schemas.microsoft.com/office/drawing/2014/main" id="{013C9771-2DD5-4A78-A877-5901DAC5588A}"/>
                  </a:ext>
                </a:extLst>
              </p:cNvPr>
              <p:cNvSpPr txBox="1">
                <a:spLocks noChangeArrowheads="1"/>
              </p:cNvSpPr>
              <p:nvPr/>
            </p:nvSpPr>
            <p:spPr bwMode="auto">
              <a:xfrm>
                <a:off x="3251" y="3792"/>
                <a:ext cx="5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40%</a:t>
                </a:r>
                <a:endParaRPr lang="en-US" altLang="ko-KR" sz="2400">
                  <a:latin typeface="Times New Roman" panose="02020603050405020304" pitchFamily="18" charset="0"/>
                  <a:ea typeface="Gulim" panose="020B0600000101010101" pitchFamily="34" charset="-127"/>
                </a:endParaRPr>
              </a:p>
            </p:txBody>
          </p:sp>
          <p:sp>
            <p:nvSpPr>
              <p:cNvPr id="31793" name="Text Box 28">
                <a:extLst>
                  <a:ext uri="{FF2B5EF4-FFF2-40B4-BE49-F238E27FC236}">
                    <a16:creationId xmlns:a16="http://schemas.microsoft.com/office/drawing/2014/main" id="{1CAD4938-AD13-4D51-8585-0A9BA09CA908}"/>
                  </a:ext>
                </a:extLst>
              </p:cNvPr>
              <p:cNvSpPr txBox="1">
                <a:spLocks noChangeArrowheads="1"/>
              </p:cNvSpPr>
              <p:nvPr/>
            </p:nvSpPr>
            <p:spPr bwMode="auto">
              <a:xfrm>
                <a:off x="4297" y="3792"/>
                <a:ext cx="5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60%</a:t>
                </a:r>
                <a:endParaRPr lang="en-US" altLang="ko-KR" sz="2400">
                  <a:latin typeface="Times New Roman" panose="02020603050405020304" pitchFamily="18" charset="0"/>
                  <a:ea typeface="Gulim" panose="020B0600000101010101" pitchFamily="34" charset="-127"/>
                </a:endParaRPr>
              </a:p>
            </p:txBody>
          </p:sp>
          <p:sp>
            <p:nvSpPr>
              <p:cNvPr id="31794" name="Text Box 29">
                <a:extLst>
                  <a:ext uri="{FF2B5EF4-FFF2-40B4-BE49-F238E27FC236}">
                    <a16:creationId xmlns:a16="http://schemas.microsoft.com/office/drawing/2014/main" id="{50F2AB54-66DB-4A6F-BD76-4E941594AF54}"/>
                  </a:ext>
                </a:extLst>
              </p:cNvPr>
              <p:cNvSpPr txBox="1">
                <a:spLocks noChangeArrowheads="1"/>
              </p:cNvSpPr>
              <p:nvPr/>
            </p:nvSpPr>
            <p:spPr bwMode="auto">
              <a:xfrm>
                <a:off x="5275" y="3792"/>
                <a:ext cx="5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80%</a:t>
                </a:r>
                <a:endParaRPr lang="en-US" altLang="ko-KR" sz="2400">
                  <a:latin typeface="Times New Roman" panose="02020603050405020304" pitchFamily="18" charset="0"/>
                  <a:ea typeface="Gulim" panose="020B0600000101010101" pitchFamily="34" charset="-127"/>
                </a:endParaRPr>
              </a:p>
            </p:txBody>
          </p:sp>
        </p:grpSp>
        <p:sp>
          <p:nvSpPr>
            <p:cNvPr id="31783" name="Text Box 30">
              <a:extLst>
                <a:ext uri="{FF2B5EF4-FFF2-40B4-BE49-F238E27FC236}">
                  <a16:creationId xmlns:a16="http://schemas.microsoft.com/office/drawing/2014/main" id="{7D3A7379-44A8-4A81-9783-3743E49ED855}"/>
                </a:ext>
              </a:extLst>
            </p:cNvPr>
            <p:cNvSpPr txBox="1">
              <a:spLocks noChangeArrowheads="1"/>
            </p:cNvSpPr>
            <p:nvPr/>
          </p:nvSpPr>
          <p:spPr bwMode="auto">
            <a:xfrm>
              <a:off x="3072" y="4032"/>
              <a:ext cx="187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1800" b="1">
                  <a:latin typeface="Times New Roman" panose="02020603050405020304" pitchFamily="18" charset="0"/>
                  <a:ea typeface="Gulim" panose="020B0600000101010101" pitchFamily="34" charset="-127"/>
                </a:rPr>
                <a:t>%  of CSO Workforce</a:t>
              </a:r>
            </a:p>
          </p:txBody>
        </p:sp>
      </p:grpSp>
      <p:grpSp>
        <p:nvGrpSpPr>
          <p:cNvPr id="197663" name="Group 31">
            <a:extLst>
              <a:ext uri="{FF2B5EF4-FFF2-40B4-BE49-F238E27FC236}">
                <a16:creationId xmlns:a16="http://schemas.microsoft.com/office/drawing/2014/main" id="{39EFF4CB-8957-4C67-9E4D-F139CDEBEAEE}"/>
              </a:ext>
            </a:extLst>
          </p:cNvPr>
          <p:cNvGrpSpPr>
            <a:grpSpLocks/>
          </p:cNvGrpSpPr>
          <p:nvPr/>
        </p:nvGrpSpPr>
        <p:grpSpPr bwMode="auto">
          <a:xfrm>
            <a:off x="-762000" y="3048000"/>
            <a:ext cx="8915400" cy="2819400"/>
            <a:chOff x="-480" y="1920"/>
            <a:chExt cx="5616" cy="1776"/>
          </a:xfrm>
        </p:grpSpPr>
        <p:grpSp>
          <p:nvGrpSpPr>
            <p:cNvPr id="31754" name="Group 32">
              <a:extLst>
                <a:ext uri="{FF2B5EF4-FFF2-40B4-BE49-F238E27FC236}">
                  <a16:creationId xmlns:a16="http://schemas.microsoft.com/office/drawing/2014/main" id="{3FB67E6C-D38B-4EEF-8D56-C8D1F10BE9EC}"/>
                </a:ext>
              </a:extLst>
            </p:cNvPr>
            <p:cNvGrpSpPr>
              <a:grpSpLocks/>
            </p:cNvGrpSpPr>
            <p:nvPr/>
          </p:nvGrpSpPr>
          <p:grpSpPr bwMode="auto">
            <a:xfrm>
              <a:off x="96" y="2160"/>
              <a:ext cx="4416" cy="250"/>
              <a:chOff x="96" y="2448"/>
              <a:chExt cx="4416" cy="250"/>
            </a:xfrm>
          </p:grpSpPr>
          <p:sp>
            <p:nvSpPr>
              <p:cNvPr id="31779" name="Rectangle 33">
                <a:extLst>
                  <a:ext uri="{FF2B5EF4-FFF2-40B4-BE49-F238E27FC236}">
                    <a16:creationId xmlns:a16="http://schemas.microsoft.com/office/drawing/2014/main" id="{1923E84F-B5DE-4438-8EC1-517F75FB27FA}"/>
                  </a:ext>
                </a:extLst>
              </p:cNvPr>
              <p:cNvSpPr>
                <a:spLocks noChangeArrowheads="1"/>
              </p:cNvSpPr>
              <p:nvPr/>
            </p:nvSpPr>
            <p:spPr bwMode="auto">
              <a:xfrm>
                <a:off x="1488" y="2496"/>
                <a:ext cx="2592"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780" name="Text Box 34">
                <a:extLst>
                  <a:ext uri="{FF2B5EF4-FFF2-40B4-BE49-F238E27FC236}">
                    <a16:creationId xmlns:a16="http://schemas.microsoft.com/office/drawing/2014/main" id="{9138A28E-4FEE-4D37-9812-1EEA29DA2EC2}"/>
                  </a:ext>
                </a:extLst>
              </p:cNvPr>
              <p:cNvSpPr txBox="1">
                <a:spLocks noChangeArrowheads="1"/>
              </p:cNvSpPr>
              <p:nvPr/>
            </p:nvSpPr>
            <p:spPr bwMode="auto">
              <a:xfrm>
                <a:off x="96" y="244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Africa</a:t>
                </a:r>
              </a:p>
            </p:txBody>
          </p:sp>
          <p:sp>
            <p:nvSpPr>
              <p:cNvPr id="31781" name="Text Box 35">
                <a:extLst>
                  <a:ext uri="{FF2B5EF4-FFF2-40B4-BE49-F238E27FC236}">
                    <a16:creationId xmlns:a16="http://schemas.microsoft.com/office/drawing/2014/main" id="{8D0D5C5B-D1F6-468D-AC1E-E39AB8E64B44}"/>
                  </a:ext>
                </a:extLst>
              </p:cNvPr>
              <p:cNvSpPr txBox="1">
                <a:spLocks noChangeArrowheads="1"/>
              </p:cNvSpPr>
              <p:nvPr/>
            </p:nvSpPr>
            <p:spPr bwMode="auto">
              <a:xfrm>
                <a:off x="3936" y="244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54%</a:t>
                </a:r>
              </a:p>
            </p:txBody>
          </p:sp>
        </p:grpSp>
        <p:grpSp>
          <p:nvGrpSpPr>
            <p:cNvPr id="31755" name="Group 36">
              <a:extLst>
                <a:ext uri="{FF2B5EF4-FFF2-40B4-BE49-F238E27FC236}">
                  <a16:creationId xmlns:a16="http://schemas.microsoft.com/office/drawing/2014/main" id="{5022D0D4-EEFB-4E1D-8640-E7DDE356011A}"/>
                </a:ext>
              </a:extLst>
            </p:cNvPr>
            <p:cNvGrpSpPr>
              <a:grpSpLocks/>
            </p:cNvGrpSpPr>
            <p:nvPr/>
          </p:nvGrpSpPr>
          <p:grpSpPr bwMode="auto">
            <a:xfrm>
              <a:off x="96" y="1920"/>
              <a:ext cx="5040" cy="250"/>
              <a:chOff x="96" y="1968"/>
              <a:chExt cx="5040" cy="250"/>
            </a:xfrm>
          </p:grpSpPr>
          <p:sp>
            <p:nvSpPr>
              <p:cNvPr id="31776" name="Rectangle 37">
                <a:extLst>
                  <a:ext uri="{FF2B5EF4-FFF2-40B4-BE49-F238E27FC236}">
                    <a16:creationId xmlns:a16="http://schemas.microsoft.com/office/drawing/2014/main" id="{DF260D88-E4F1-4D19-9E32-50AFC27CB915}"/>
                  </a:ext>
                </a:extLst>
              </p:cNvPr>
              <p:cNvSpPr>
                <a:spLocks noChangeArrowheads="1"/>
              </p:cNvSpPr>
              <p:nvPr/>
            </p:nvSpPr>
            <p:spPr bwMode="auto">
              <a:xfrm>
                <a:off x="1488" y="2016"/>
                <a:ext cx="3216"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777" name="Text Box 38">
                <a:extLst>
                  <a:ext uri="{FF2B5EF4-FFF2-40B4-BE49-F238E27FC236}">
                    <a16:creationId xmlns:a16="http://schemas.microsoft.com/office/drawing/2014/main" id="{C4248D19-A6AD-41EA-9FFC-F8E6F2F5F4F4}"/>
                  </a:ext>
                </a:extLst>
              </p:cNvPr>
              <p:cNvSpPr txBox="1">
                <a:spLocks noChangeArrowheads="1"/>
              </p:cNvSpPr>
              <p:nvPr/>
            </p:nvSpPr>
            <p:spPr bwMode="auto">
              <a:xfrm>
                <a:off x="96" y="196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Nordic</a:t>
                </a:r>
              </a:p>
            </p:txBody>
          </p:sp>
          <p:sp>
            <p:nvSpPr>
              <p:cNvPr id="31778" name="Text Box 39">
                <a:extLst>
                  <a:ext uri="{FF2B5EF4-FFF2-40B4-BE49-F238E27FC236}">
                    <a16:creationId xmlns:a16="http://schemas.microsoft.com/office/drawing/2014/main" id="{007F4B3C-E49E-4D62-91C6-BBADE69134A7}"/>
                  </a:ext>
                </a:extLst>
              </p:cNvPr>
              <p:cNvSpPr txBox="1">
                <a:spLocks noChangeArrowheads="1"/>
              </p:cNvSpPr>
              <p:nvPr/>
            </p:nvSpPr>
            <p:spPr bwMode="auto">
              <a:xfrm>
                <a:off x="4560" y="196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64%</a:t>
                </a:r>
              </a:p>
            </p:txBody>
          </p:sp>
        </p:grpSp>
        <p:grpSp>
          <p:nvGrpSpPr>
            <p:cNvPr id="31756" name="Group 40">
              <a:extLst>
                <a:ext uri="{FF2B5EF4-FFF2-40B4-BE49-F238E27FC236}">
                  <a16:creationId xmlns:a16="http://schemas.microsoft.com/office/drawing/2014/main" id="{9D5C5B7E-ECE0-416D-B828-867BB22D23EB}"/>
                </a:ext>
              </a:extLst>
            </p:cNvPr>
            <p:cNvGrpSpPr>
              <a:grpSpLocks/>
            </p:cNvGrpSpPr>
            <p:nvPr/>
          </p:nvGrpSpPr>
          <p:grpSpPr bwMode="auto">
            <a:xfrm>
              <a:off x="0" y="2937"/>
              <a:ext cx="3326" cy="250"/>
              <a:chOff x="0" y="2937"/>
              <a:chExt cx="3326" cy="250"/>
            </a:xfrm>
          </p:grpSpPr>
          <p:sp>
            <p:nvSpPr>
              <p:cNvPr id="31773" name="Rectangle 41">
                <a:extLst>
                  <a:ext uri="{FF2B5EF4-FFF2-40B4-BE49-F238E27FC236}">
                    <a16:creationId xmlns:a16="http://schemas.microsoft.com/office/drawing/2014/main" id="{E9814F2E-6C7C-4B92-B01C-88A05A8D1BA8}"/>
                  </a:ext>
                </a:extLst>
              </p:cNvPr>
              <p:cNvSpPr>
                <a:spLocks noChangeArrowheads="1"/>
              </p:cNvSpPr>
              <p:nvPr/>
            </p:nvSpPr>
            <p:spPr bwMode="auto">
              <a:xfrm>
                <a:off x="1488" y="2985"/>
                <a:ext cx="1392"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1774" name="Text Box 42">
                <a:extLst>
                  <a:ext uri="{FF2B5EF4-FFF2-40B4-BE49-F238E27FC236}">
                    <a16:creationId xmlns:a16="http://schemas.microsoft.com/office/drawing/2014/main" id="{B3D38341-8ADD-4937-8556-DDE4D8D6D833}"/>
                  </a:ext>
                </a:extLst>
              </p:cNvPr>
              <p:cNvSpPr txBox="1">
                <a:spLocks noChangeArrowheads="1"/>
              </p:cNvSpPr>
              <p:nvPr/>
            </p:nvSpPr>
            <p:spPr bwMode="auto">
              <a:xfrm>
                <a:off x="0" y="2937"/>
                <a:ext cx="148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Latin America</a:t>
                </a:r>
              </a:p>
            </p:txBody>
          </p:sp>
          <p:sp>
            <p:nvSpPr>
              <p:cNvPr id="31775" name="Text Box 43">
                <a:extLst>
                  <a:ext uri="{FF2B5EF4-FFF2-40B4-BE49-F238E27FC236}">
                    <a16:creationId xmlns:a16="http://schemas.microsoft.com/office/drawing/2014/main" id="{5FEC4752-2978-4B43-95E3-72DECD708A05}"/>
                  </a:ext>
                </a:extLst>
              </p:cNvPr>
              <p:cNvSpPr txBox="1">
                <a:spLocks noChangeArrowheads="1"/>
              </p:cNvSpPr>
              <p:nvPr/>
            </p:nvSpPr>
            <p:spPr bwMode="auto">
              <a:xfrm>
                <a:off x="2688" y="2937"/>
                <a:ext cx="63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30%</a:t>
                </a:r>
              </a:p>
            </p:txBody>
          </p:sp>
        </p:grpSp>
        <p:grpSp>
          <p:nvGrpSpPr>
            <p:cNvPr id="31757" name="Group 44">
              <a:extLst>
                <a:ext uri="{FF2B5EF4-FFF2-40B4-BE49-F238E27FC236}">
                  <a16:creationId xmlns:a16="http://schemas.microsoft.com/office/drawing/2014/main" id="{6F7C027D-DCBD-4C2A-A917-AD6EB7170D64}"/>
                </a:ext>
              </a:extLst>
            </p:cNvPr>
            <p:cNvGrpSpPr>
              <a:grpSpLocks/>
            </p:cNvGrpSpPr>
            <p:nvPr/>
          </p:nvGrpSpPr>
          <p:grpSpPr bwMode="auto">
            <a:xfrm>
              <a:off x="-240" y="3158"/>
              <a:ext cx="3648" cy="298"/>
              <a:chOff x="-240" y="3158"/>
              <a:chExt cx="3648" cy="298"/>
            </a:xfrm>
          </p:grpSpPr>
          <p:sp>
            <p:nvSpPr>
              <p:cNvPr id="31770" name="Text Box 45">
                <a:extLst>
                  <a:ext uri="{FF2B5EF4-FFF2-40B4-BE49-F238E27FC236}">
                    <a16:creationId xmlns:a16="http://schemas.microsoft.com/office/drawing/2014/main" id="{A853C28D-4ACC-4030-90F9-BEEFE04F7A3E}"/>
                  </a:ext>
                </a:extLst>
              </p:cNvPr>
              <p:cNvSpPr txBox="1">
                <a:spLocks noChangeArrowheads="1"/>
              </p:cNvSpPr>
              <p:nvPr/>
            </p:nvSpPr>
            <p:spPr bwMode="auto">
              <a:xfrm>
                <a:off x="-240" y="3158"/>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Welfare Partnership</a:t>
                </a:r>
                <a:r>
                  <a:rPr lang="en-US" altLang="ko-KR" sz="2400">
                    <a:latin typeface="Times New Roman" panose="02020603050405020304" pitchFamily="18" charset="0"/>
                    <a:ea typeface="Gulim" panose="020B0600000101010101" pitchFamily="34" charset="-127"/>
                  </a:rPr>
                  <a:t> </a:t>
                </a:r>
              </a:p>
            </p:txBody>
          </p:sp>
          <p:sp>
            <p:nvSpPr>
              <p:cNvPr id="31771" name="Text Box 46">
                <a:extLst>
                  <a:ext uri="{FF2B5EF4-FFF2-40B4-BE49-F238E27FC236}">
                    <a16:creationId xmlns:a16="http://schemas.microsoft.com/office/drawing/2014/main" id="{E967243A-89BD-4BD8-81CC-DDEEBDF11BA9}"/>
                  </a:ext>
                </a:extLst>
              </p:cNvPr>
              <p:cNvSpPr txBox="1">
                <a:spLocks noChangeArrowheads="1"/>
              </p:cNvSpPr>
              <p:nvPr/>
            </p:nvSpPr>
            <p:spPr bwMode="auto">
              <a:xfrm>
                <a:off x="2832" y="3206"/>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32%</a:t>
                </a:r>
              </a:p>
            </p:txBody>
          </p:sp>
          <p:sp>
            <p:nvSpPr>
              <p:cNvPr id="31772" name="Rectangle 47">
                <a:extLst>
                  <a:ext uri="{FF2B5EF4-FFF2-40B4-BE49-F238E27FC236}">
                    <a16:creationId xmlns:a16="http://schemas.microsoft.com/office/drawing/2014/main" id="{5FB7636F-A4B0-4157-8E33-4A8CA2B71056}"/>
                  </a:ext>
                </a:extLst>
              </p:cNvPr>
              <p:cNvSpPr>
                <a:spLocks noChangeArrowheads="1"/>
              </p:cNvSpPr>
              <p:nvPr/>
            </p:nvSpPr>
            <p:spPr bwMode="auto">
              <a:xfrm>
                <a:off x="1488" y="3235"/>
                <a:ext cx="1488"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31758" name="Group 48">
              <a:extLst>
                <a:ext uri="{FF2B5EF4-FFF2-40B4-BE49-F238E27FC236}">
                  <a16:creationId xmlns:a16="http://schemas.microsoft.com/office/drawing/2014/main" id="{1C8CE2EB-12A0-46CB-B712-DADD59C866D6}"/>
                </a:ext>
              </a:extLst>
            </p:cNvPr>
            <p:cNvGrpSpPr>
              <a:grpSpLocks/>
            </p:cNvGrpSpPr>
            <p:nvPr/>
          </p:nvGrpSpPr>
          <p:grpSpPr bwMode="auto">
            <a:xfrm>
              <a:off x="-480" y="3446"/>
              <a:ext cx="3504" cy="250"/>
              <a:chOff x="-480" y="3408"/>
              <a:chExt cx="3504" cy="250"/>
            </a:xfrm>
          </p:grpSpPr>
          <p:sp>
            <p:nvSpPr>
              <p:cNvPr id="31767" name="Text Box 49">
                <a:extLst>
                  <a:ext uri="{FF2B5EF4-FFF2-40B4-BE49-F238E27FC236}">
                    <a16:creationId xmlns:a16="http://schemas.microsoft.com/office/drawing/2014/main" id="{995574AB-0B3B-4216-97F0-33141B81CAA2}"/>
                  </a:ext>
                </a:extLst>
              </p:cNvPr>
              <p:cNvSpPr txBox="1">
                <a:spLocks noChangeArrowheads="1"/>
              </p:cNvSpPr>
              <p:nvPr/>
            </p:nvSpPr>
            <p:spPr bwMode="auto">
              <a:xfrm>
                <a:off x="-480" y="3408"/>
                <a:ext cx="196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Asian Industrialized</a:t>
                </a:r>
                <a:r>
                  <a:rPr lang="en-US" altLang="ko-KR" sz="2000">
                    <a:latin typeface="Times New Roman" panose="02020603050405020304" pitchFamily="18" charset="0"/>
                    <a:ea typeface="Gulim" panose="020B0600000101010101" pitchFamily="34" charset="-127"/>
                  </a:rPr>
                  <a:t> </a:t>
                </a:r>
              </a:p>
            </p:txBody>
          </p:sp>
          <p:sp>
            <p:nvSpPr>
              <p:cNvPr id="31768" name="Text Box 50">
                <a:extLst>
                  <a:ext uri="{FF2B5EF4-FFF2-40B4-BE49-F238E27FC236}">
                    <a16:creationId xmlns:a16="http://schemas.microsoft.com/office/drawing/2014/main" id="{7E44A67F-DF83-46C0-9087-C726FCAC14E7}"/>
                  </a:ext>
                </a:extLst>
              </p:cNvPr>
              <p:cNvSpPr txBox="1">
                <a:spLocks noChangeArrowheads="1"/>
              </p:cNvSpPr>
              <p:nvPr/>
            </p:nvSpPr>
            <p:spPr bwMode="auto">
              <a:xfrm>
                <a:off x="2448" y="340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24%</a:t>
                </a:r>
              </a:p>
            </p:txBody>
          </p:sp>
          <p:sp>
            <p:nvSpPr>
              <p:cNvPr id="31769" name="Rectangle 51">
                <a:extLst>
                  <a:ext uri="{FF2B5EF4-FFF2-40B4-BE49-F238E27FC236}">
                    <a16:creationId xmlns:a16="http://schemas.microsoft.com/office/drawing/2014/main" id="{1F073F8C-DB4C-477A-8F8D-2EB05E9FA35F}"/>
                  </a:ext>
                </a:extLst>
              </p:cNvPr>
              <p:cNvSpPr>
                <a:spLocks noChangeArrowheads="1"/>
              </p:cNvSpPr>
              <p:nvPr/>
            </p:nvSpPr>
            <p:spPr bwMode="auto">
              <a:xfrm>
                <a:off x="1488" y="3456"/>
                <a:ext cx="1104"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31759" name="Group 52">
              <a:extLst>
                <a:ext uri="{FF2B5EF4-FFF2-40B4-BE49-F238E27FC236}">
                  <a16:creationId xmlns:a16="http://schemas.microsoft.com/office/drawing/2014/main" id="{94B4C9E9-81D0-4CA4-9B27-8C2F831433BE}"/>
                </a:ext>
              </a:extLst>
            </p:cNvPr>
            <p:cNvGrpSpPr>
              <a:grpSpLocks/>
            </p:cNvGrpSpPr>
            <p:nvPr/>
          </p:nvGrpSpPr>
          <p:grpSpPr bwMode="auto">
            <a:xfrm>
              <a:off x="96" y="2678"/>
              <a:ext cx="3552" cy="250"/>
              <a:chOff x="96" y="2678"/>
              <a:chExt cx="3552" cy="250"/>
            </a:xfrm>
          </p:grpSpPr>
          <p:sp>
            <p:nvSpPr>
              <p:cNvPr id="31764" name="Text Box 53">
                <a:extLst>
                  <a:ext uri="{FF2B5EF4-FFF2-40B4-BE49-F238E27FC236}">
                    <a16:creationId xmlns:a16="http://schemas.microsoft.com/office/drawing/2014/main" id="{AB8FE93B-5B3B-401C-BD6F-19C0536FCA3B}"/>
                  </a:ext>
                </a:extLst>
              </p:cNvPr>
              <p:cNvSpPr txBox="1">
                <a:spLocks noChangeArrowheads="1"/>
              </p:cNvSpPr>
              <p:nvPr/>
            </p:nvSpPr>
            <p:spPr bwMode="auto">
              <a:xfrm>
                <a:off x="96" y="267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Central Europe</a:t>
                </a:r>
              </a:p>
            </p:txBody>
          </p:sp>
          <p:sp>
            <p:nvSpPr>
              <p:cNvPr id="31765" name="Text Box 54">
                <a:extLst>
                  <a:ext uri="{FF2B5EF4-FFF2-40B4-BE49-F238E27FC236}">
                    <a16:creationId xmlns:a16="http://schemas.microsoft.com/office/drawing/2014/main" id="{D9C627D8-C2A7-43E8-8619-3655022C9342}"/>
                  </a:ext>
                </a:extLst>
              </p:cNvPr>
              <p:cNvSpPr txBox="1">
                <a:spLocks noChangeArrowheads="1"/>
              </p:cNvSpPr>
              <p:nvPr/>
            </p:nvSpPr>
            <p:spPr bwMode="auto">
              <a:xfrm>
                <a:off x="3072" y="267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32%</a:t>
                </a:r>
              </a:p>
            </p:txBody>
          </p:sp>
          <p:sp>
            <p:nvSpPr>
              <p:cNvPr id="31766" name="Rectangle 55">
                <a:extLst>
                  <a:ext uri="{FF2B5EF4-FFF2-40B4-BE49-F238E27FC236}">
                    <a16:creationId xmlns:a16="http://schemas.microsoft.com/office/drawing/2014/main" id="{5A724214-3EF3-4820-81E3-0746EB85B508}"/>
                  </a:ext>
                </a:extLst>
              </p:cNvPr>
              <p:cNvSpPr>
                <a:spLocks noChangeArrowheads="1"/>
              </p:cNvSpPr>
              <p:nvPr/>
            </p:nvSpPr>
            <p:spPr bwMode="auto">
              <a:xfrm>
                <a:off x="1488" y="2736"/>
                <a:ext cx="1488"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31760" name="Group 56">
              <a:extLst>
                <a:ext uri="{FF2B5EF4-FFF2-40B4-BE49-F238E27FC236}">
                  <a16:creationId xmlns:a16="http://schemas.microsoft.com/office/drawing/2014/main" id="{C36E5468-13C3-4023-9C27-5403B93807DB}"/>
                </a:ext>
              </a:extLst>
            </p:cNvPr>
            <p:cNvGrpSpPr>
              <a:grpSpLocks/>
            </p:cNvGrpSpPr>
            <p:nvPr/>
          </p:nvGrpSpPr>
          <p:grpSpPr bwMode="auto">
            <a:xfrm>
              <a:off x="96" y="2400"/>
              <a:ext cx="3600" cy="250"/>
              <a:chOff x="96" y="2688"/>
              <a:chExt cx="3600" cy="250"/>
            </a:xfrm>
          </p:grpSpPr>
          <p:sp>
            <p:nvSpPr>
              <p:cNvPr id="31761" name="Text Box 57">
                <a:extLst>
                  <a:ext uri="{FF2B5EF4-FFF2-40B4-BE49-F238E27FC236}">
                    <a16:creationId xmlns:a16="http://schemas.microsoft.com/office/drawing/2014/main" id="{E6E0071F-93D6-448B-82AC-4862C9A603BF}"/>
                  </a:ext>
                </a:extLst>
              </p:cNvPr>
              <p:cNvSpPr txBox="1">
                <a:spLocks noChangeArrowheads="1"/>
              </p:cNvSpPr>
              <p:nvPr/>
            </p:nvSpPr>
            <p:spPr bwMode="auto">
              <a:xfrm>
                <a:off x="96" y="2688"/>
                <a:ext cx="134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b="1">
                    <a:latin typeface="Times New Roman" panose="02020603050405020304" pitchFamily="18" charset="0"/>
                    <a:ea typeface="Gulim" panose="020B0600000101010101" pitchFamily="34" charset="-127"/>
                  </a:rPr>
                  <a:t>Anglo-Saxon</a:t>
                </a:r>
              </a:p>
            </p:txBody>
          </p:sp>
          <p:sp>
            <p:nvSpPr>
              <p:cNvPr id="31762" name="Text Box 58">
                <a:extLst>
                  <a:ext uri="{FF2B5EF4-FFF2-40B4-BE49-F238E27FC236}">
                    <a16:creationId xmlns:a16="http://schemas.microsoft.com/office/drawing/2014/main" id="{D88B5D4E-6C28-4C4D-A62C-436D69BEE522}"/>
                  </a:ext>
                </a:extLst>
              </p:cNvPr>
              <p:cNvSpPr txBox="1">
                <a:spLocks noChangeArrowheads="1"/>
              </p:cNvSpPr>
              <p:nvPr/>
            </p:nvSpPr>
            <p:spPr bwMode="auto">
              <a:xfrm>
                <a:off x="3120" y="2688"/>
                <a:ext cx="576"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a:spcBef>
                    <a:spcPct val="50000"/>
                  </a:spcBef>
                  <a:buClrTx/>
                  <a:buSzTx/>
                  <a:buFontTx/>
                  <a:buNone/>
                </a:pPr>
                <a:r>
                  <a:rPr lang="en-US" altLang="ko-KR" sz="2000">
                    <a:latin typeface="Times New Roman" panose="02020603050405020304" pitchFamily="18" charset="0"/>
                    <a:ea typeface="Gulim" panose="020B0600000101010101" pitchFamily="34" charset="-127"/>
                  </a:rPr>
                  <a:t>37%</a:t>
                </a:r>
              </a:p>
            </p:txBody>
          </p:sp>
          <p:sp>
            <p:nvSpPr>
              <p:cNvPr id="31763" name="Rectangle 59">
                <a:extLst>
                  <a:ext uri="{FF2B5EF4-FFF2-40B4-BE49-F238E27FC236}">
                    <a16:creationId xmlns:a16="http://schemas.microsoft.com/office/drawing/2014/main" id="{B0742860-1956-471B-BDF7-BE5885E4B6E3}"/>
                  </a:ext>
                </a:extLst>
              </p:cNvPr>
              <p:cNvSpPr>
                <a:spLocks noChangeArrowheads="1"/>
              </p:cNvSpPr>
              <p:nvPr/>
            </p:nvSpPr>
            <p:spPr bwMode="auto">
              <a:xfrm>
                <a:off x="1488" y="2755"/>
                <a:ext cx="1776"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dissolve">
                                      <p:cBhvr>
                                        <p:cTn id="7" dur="500"/>
                                        <p:tgtEl>
                                          <p:spTgt spid="19763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97649"/>
                                        </p:tgtEl>
                                        <p:attrNameLst>
                                          <p:attrName>style.visibility</p:attrName>
                                        </p:attrNameLst>
                                      </p:cBhvr>
                                      <p:to>
                                        <p:strVal val="visible"/>
                                      </p:to>
                                    </p:set>
                                    <p:animEffect transition="in" filter="dissolve">
                                      <p:cBhvr>
                                        <p:cTn id="11" dur="500"/>
                                        <p:tgtEl>
                                          <p:spTgt spid="19764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197643"/>
                                        </p:tgtEl>
                                        <p:attrNameLst>
                                          <p:attrName>style.visibility</p:attrName>
                                        </p:attrNameLst>
                                      </p:cBhvr>
                                      <p:to>
                                        <p:strVal val="visible"/>
                                      </p:to>
                                    </p:set>
                                    <p:anim calcmode="lin" valueType="num">
                                      <p:cBhvr additive="base">
                                        <p:cTn id="16" dur="500" fill="hold"/>
                                        <p:tgtEl>
                                          <p:spTgt spid="197643"/>
                                        </p:tgtEl>
                                        <p:attrNameLst>
                                          <p:attrName>ppt_x</p:attrName>
                                        </p:attrNameLst>
                                      </p:cBhvr>
                                      <p:tavLst>
                                        <p:tav tm="0">
                                          <p:val>
                                            <p:strVal val="0-#ppt_w/2"/>
                                          </p:val>
                                        </p:tav>
                                        <p:tav tm="100000">
                                          <p:val>
                                            <p:strVal val="#ppt_x"/>
                                          </p:val>
                                        </p:tav>
                                      </p:tavLst>
                                    </p:anim>
                                    <p:anim calcmode="lin" valueType="num">
                                      <p:cBhvr additive="base">
                                        <p:cTn id="17" dur="500" fill="hold"/>
                                        <p:tgtEl>
                                          <p:spTgt spid="197643"/>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nodeType="clickEffect">
                                  <p:stCondLst>
                                    <p:cond delay="0"/>
                                  </p:stCondLst>
                                  <p:childTnLst>
                                    <p:set>
                                      <p:cBhvr>
                                        <p:cTn id="21" dur="1" fill="hold">
                                          <p:stCondLst>
                                            <p:cond delay="0"/>
                                          </p:stCondLst>
                                        </p:cTn>
                                        <p:tgtEl>
                                          <p:spTgt spid="197635"/>
                                        </p:tgtEl>
                                        <p:attrNameLst>
                                          <p:attrName>style.visibility</p:attrName>
                                        </p:attrNameLst>
                                      </p:cBhvr>
                                      <p:to>
                                        <p:strVal val="visible"/>
                                      </p:to>
                                    </p:set>
                                    <p:anim calcmode="lin" valueType="num">
                                      <p:cBhvr additive="base">
                                        <p:cTn id="22" dur="500" fill="hold"/>
                                        <p:tgtEl>
                                          <p:spTgt spid="197635"/>
                                        </p:tgtEl>
                                        <p:attrNameLst>
                                          <p:attrName>ppt_x</p:attrName>
                                        </p:attrNameLst>
                                      </p:cBhvr>
                                      <p:tavLst>
                                        <p:tav tm="0">
                                          <p:val>
                                            <p:strVal val="0-#ppt_w/2"/>
                                          </p:val>
                                        </p:tav>
                                        <p:tav tm="100000">
                                          <p:val>
                                            <p:strVal val="#ppt_x"/>
                                          </p:val>
                                        </p:tav>
                                      </p:tavLst>
                                    </p:anim>
                                    <p:anim calcmode="lin" valueType="num">
                                      <p:cBhvr additive="base">
                                        <p:cTn id="23" dur="500" fill="hold"/>
                                        <p:tgtEl>
                                          <p:spTgt spid="197635"/>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97639"/>
                                        </p:tgtEl>
                                        <p:attrNameLst>
                                          <p:attrName>style.visibility</p:attrName>
                                        </p:attrNameLst>
                                      </p:cBhvr>
                                      <p:to>
                                        <p:strVal val="visible"/>
                                      </p:to>
                                    </p:set>
                                    <p:anim calcmode="lin" valueType="num">
                                      <p:cBhvr additive="base">
                                        <p:cTn id="28" dur="500" fill="hold"/>
                                        <p:tgtEl>
                                          <p:spTgt spid="197639"/>
                                        </p:tgtEl>
                                        <p:attrNameLst>
                                          <p:attrName>ppt_x</p:attrName>
                                        </p:attrNameLst>
                                      </p:cBhvr>
                                      <p:tavLst>
                                        <p:tav tm="0">
                                          <p:val>
                                            <p:strVal val="0-#ppt_w/2"/>
                                          </p:val>
                                        </p:tav>
                                        <p:tav tm="100000">
                                          <p:val>
                                            <p:strVal val="#ppt_x"/>
                                          </p:val>
                                        </p:tav>
                                      </p:tavLst>
                                    </p:anim>
                                    <p:anim calcmode="lin" valueType="num">
                                      <p:cBhvr additive="base">
                                        <p:cTn id="29" dur="500" fill="hold"/>
                                        <p:tgtEl>
                                          <p:spTgt spid="197639"/>
                                        </p:tgtEl>
                                        <p:attrNameLst>
                                          <p:attrName>ppt_y</p:attrName>
                                        </p:attrNameLst>
                                      </p:cBhvr>
                                      <p:tavLst>
                                        <p:tav tm="0">
                                          <p:val>
                                            <p:strVal val="#ppt_y"/>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97663"/>
                                        </p:tgtEl>
                                        <p:attrNameLst>
                                          <p:attrName>style.visibility</p:attrName>
                                        </p:attrNameLst>
                                      </p:cBhvr>
                                      <p:to>
                                        <p:strVal val="visible"/>
                                      </p:to>
                                    </p:set>
                                    <p:animEffect transition="in" filter="dissolve">
                                      <p:cBhvr>
                                        <p:cTn id="34" dur="500"/>
                                        <p:tgtEl>
                                          <p:spTgt spid="19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BAF2ADC-F34C-4118-9E61-2BC7A6DCDEB4}"/>
              </a:ext>
            </a:extLst>
          </p:cNvPr>
          <p:cNvSpPr>
            <a:spLocks noGrp="1" noChangeArrowheads="1"/>
          </p:cNvSpPr>
          <p:nvPr>
            <p:ph type="title"/>
          </p:nvPr>
        </p:nvSpPr>
        <p:spPr/>
        <p:txBody>
          <a:bodyPr/>
          <a:lstStyle/>
          <a:p>
            <a:pPr eaLnBrk="1" hangingPunct="1">
              <a:defRPr/>
            </a:pPr>
            <a:r>
              <a:rPr lang="cs-CZ" altLang="cs-CZ" sz="4000"/>
              <a:t>Rozvinuté vs. rozvojové a tranzitivní ekonomiky</a:t>
            </a:r>
          </a:p>
        </p:txBody>
      </p:sp>
      <p:sp>
        <p:nvSpPr>
          <p:cNvPr id="55299" name="Rectangle 3">
            <a:extLst>
              <a:ext uri="{FF2B5EF4-FFF2-40B4-BE49-F238E27FC236}">
                <a16:creationId xmlns:a16="http://schemas.microsoft.com/office/drawing/2014/main" id="{4C7F8B8E-C66C-4BC9-AE85-CC3DF8EBF4F5}"/>
              </a:ext>
            </a:extLst>
          </p:cNvPr>
          <p:cNvSpPr>
            <a:spLocks noGrp="1" noChangeArrowheads="1"/>
          </p:cNvSpPr>
          <p:nvPr>
            <p:ph type="body" idx="1"/>
          </p:nvPr>
        </p:nvSpPr>
        <p:spPr>
          <a:xfrm>
            <a:off x="228600" y="1600200"/>
            <a:ext cx="8763000" cy="5029200"/>
          </a:xfrm>
        </p:spPr>
        <p:txBody>
          <a:bodyPr/>
          <a:lstStyle/>
          <a:p>
            <a:pPr eaLnBrk="1" hangingPunct="1">
              <a:lnSpc>
                <a:spcPct val="80000"/>
              </a:lnSpc>
              <a:defRPr/>
            </a:pPr>
            <a:r>
              <a:rPr lang="cs-CZ" altLang="cs-CZ" sz="2000" b="1" dirty="0" err="1"/>
              <a:t>Developed</a:t>
            </a:r>
            <a:r>
              <a:rPr lang="cs-CZ" altLang="cs-CZ" sz="2000" b="1" dirty="0"/>
              <a:t> vs. </a:t>
            </a:r>
            <a:r>
              <a:rPr lang="cs-CZ" altLang="cs-CZ" sz="2000" b="1" dirty="0" err="1"/>
              <a:t>developing</a:t>
            </a:r>
            <a:r>
              <a:rPr lang="cs-CZ" altLang="cs-CZ" sz="2000" b="1" dirty="0"/>
              <a:t> and </a:t>
            </a:r>
            <a:r>
              <a:rPr lang="cs-CZ" altLang="cs-CZ" sz="2000" b="1" dirty="0" err="1"/>
              <a:t>transitional</a:t>
            </a:r>
            <a:r>
              <a:rPr lang="cs-CZ" altLang="cs-CZ" sz="2000" b="1" dirty="0"/>
              <a:t> </a:t>
            </a:r>
            <a:r>
              <a:rPr lang="cs-CZ" altLang="cs-CZ" sz="2000" b="1" dirty="0" err="1"/>
              <a:t>countries</a:t>
            </a:r>
            <a:r>
              <a:rPr lang="cs-CZ" altLang="cs-CZ" sz="2000" b="1" dirty="0"/>
              <a:t>. </a:t>
            </a:r>
            <a:r>
              <a:rPr lang="cs-CZ" altLang="cs-CZ" sz="2000" dirty="0"/>
              <a:t>Civil society </a:t>
            </a:r>
            <a:r>
              <a:rPr lang="cs-CZ" altLang="cs-CZ" sz="2000" dirty="0" err="1"/>
              <a:t>sector</a:t>
            </a:r>
            <a:r>
              <a:rPr lang="cs-CZ" altLang="cs-CZ" sz="2000" dirty="0"/>
              <a:t> </a:t>
            </a:r>
            <a:r>
              <a:rPr lang="cs-CZ" altLang="cs-CZ" sz="2000" dirty="0" err="1"/>
              <a:t>is</a:t>
            </a:r>
            <a:r>
              <a:rPr lang="cs-CZ" altLang="cs-CZ" sz="2000" dirty="0"/>
              <a:t> </a:t>
            </a:r>
            <a:r>
              <a:rPr lang="cs-CZ" altLang="cs-CZ" sz="2000" dirty="0" err="1"/>
              <a:t>relatively</a:t>
            </a:r>
            <a:r>
              <a:rPr lang="cs-CZ" altLang="cs-CZ" sz="2000" dirty="0"/>
              <a:t> </a:t>
            </a:r>
            <a:r>
              <a:rPr lang="cs-CZ" altLang="cs-CZ" sz="2000" dirty="0" err="1"/>
              <a:t>larger</a:t>
            </a:r>
            <a:r>
              <a:rPr lang="cs-CZ" altLang="cs-CZ" sz="2000" dirty="0"/>
              <a:t> in </a:t>
            </a:r>
            <a:r>
              <a:rPr lang="cs-CZ" altLang="cs-CZ" sz="2000" dirty="0" err="1"/>
              <a:t>the</a:t>
            </a:r>
            <a:r>
              <a:rPr lang="cs-CZ" altLang="cs-CZ" sz="2000" dirty="0"/>
              <a:t> more </a:t>
            </a:r>
            <a:r>
              <a:rPr lang="cs-CZ" altLang="cs-CZ" sz="2000" dirty="0" err="1"/>
              <a:t>developed</a:t>
            </a:r>
            <a:r>
              <a:rPr lang="cs-CZ" altLang="cs-CZ" sz="2000" dirty="0"/>
              <a:t> </a:t>
            </a:r>
            <a:r>
              <a:rPr lang="cs-CZ" altLang="cs-CZ" sz="2000" dirty="0" err="1"/>
              <a:t>countries</a:t>
            </a:r>
            <a:r>
              <a:rPr lang="cs-CZ" altLang="cs-CZ" sz="2000" dirty="0"/>
              <a:t>. </a:t>
            </a:r>
          </a:p>
          <a:p>
            <a:pPr lvl="1" eaLnBrk="1" hangingPunct="1">
              <a:lnSpc>
                <a:spcPct val="80000"/>
              </a:lnSpc>
              <a:defRPr/>
            </a:pPr>
            <a:r>
              <a:rPr lang="cs-CZ" altLang="cs-CZ" sz="2000" dirty="0"/>
              <a:t>In </a:t>
            </a:r>
            <a:r>
              <a:rPr lang="cs-CZ" altLang="cs-CZ" sz="2000" dirty="0" err="1"/>
              <a:t>fact</a:t>
            </a:r>
            <a:r>
              <a:rPr lang="cs-CZ" altLang="cs-CZ" sz="2000" dirty="0"/>
              <a:t>, </a:t>
            </a:r>
            <a:r>
              <a:rPr lang="cs-CZ" altLang="cs-CZ" sz="2000" dirty="0" err="1"/>
              <a:t>the</a:t>
            </a:r>
            <a:r>
              <a:rPr lang="cs-CZ" altLang="cs-CZ" sz="2000" dirty="0"/>
              <a:t> civil society </a:t>
            </a:r>
            <a:r>
              <a:rPr lang="cs-CZ" altLang="cs-CZ" sz="2000" dirty="0" err="1"/>
              <a:t>organization</a:t>
            </a:r>
            <a:r>
              <a:rPr lang="cs-CZ" altLang="cs-CZ" sz="2000" dirty="0"/>
              <a:t> </a:t>
            </a:r>
            <a:r>
              <a:rPr lang="cs-CZ" altLang="cs-CZ" sz="2000" dirty="0" err="1"/>
              <a:t>workforce</a:t>
            </a:r>
            <a:r>
              <a:rPr lang="cs-CZ" altLang="cs-CZ" sz="2000" dirty="0"/>
              <a:t> in </a:t>
            </a:r>
            <a:r>
              <a:rPr lang="cs-CZ" altLang="cs-CZ" sz="2000" dirty="0" err="1"/>
              <a:t>the</a:t>
            </a:r>
            <a:r>
              <a:rPr lang="cs-CZ" altLang="cs-CZ" sz="2000" dirty="0"/>
              <a:t> </a:t>
            </a:r>
            <a:r>
              <a:rPr lang="cs-CZ" altLang="cs-CZ" sz="2000" dirty="0" err="1"/>
              <a:t>developed</a:t>
            </a:r>
            <a:r>
              <a:rPr lang="cs-CZ" altLang="cs-CZ" sz="2000" dirty="0"/>
              <a:t> </a:t>
            </a:r>
            <a:r>
              <a:rPr lang="cs-CZ" altLang="cs-CZ" sz="2000" dirty="0" err="1"/>
              <a:t>countries</a:t>
            </a:r>
            <a:r>
              <a:rPr lang="cs-CZ" altLang="cs-CZ" sz="2000" dirty="0"/>
              <a:t> </a:t>
            </a:r>
            <a:r>
              <a:rPr lang="cs-CZ" altLang="cs-CZ" sz="2000" dirty="0" err="1"/>
              <a:t>is</a:t>
            </a:r>
            <a:r>
              <a:rPr lang="cs-CZ" altLang="cs-CZ" sz="2000" dirty="0"/>
              <a:t> </a:t>
            </a:r>
            <a:r>
              <a:rPr lang="cs-CZ" altLang="cs-CZ" sz="2000" dirty="0" err="1"/>
              <a:t>proportionally</a:t>
            </a:r>
            <a:r>
              <a:rPr lang="cs-CZ" altLang="cs-CZ" sz="2000" dirty="0"/>
              <a:t> more </a:t>
            </a:r>
            <a:r>
              <a:rPr lang="cs-CZ" altLang="cs-CZ" sz="2000" dirty="0" err="1"/>
              <a:t>than</a:t>
            </a:r>
            <a:r>
              <a:rPr lang="cs-CZ" altLang="cs-CZ" sz="2000" dirty="0"/>
              <a:t> </a:t>
            </a:r>
            <a:r>
              <a:rPr lang="cs-CZ" altLang="cs-CZ" sz="2000" dirty="0" err="1"/>
              <a:t>three</a:t>
            </a:r>
            <a:r>
              <a:rPr lang="cs-CZ" altLang="cs-CZ" sz="2000" dirty="0"/>
              <a:t> </a:t>
            </a:r>
            <a:r>
              <a:rPr lang="cs-CZ" altLang="cs-CZ" sz="2000" dirty="0" err="1"/>
              <a:t>times</a:t>
            </a:r>
            <a:r>
              <a:rPr lang="cs-CZ" altLang="cs-CZ" sz="2000" dirty="0"/>
              <a:t> </a:t>
            </a:r>
            <a:r>
              <a:rPr lang="cs-CZ" altLang="cs-CZ" sz="2000" dirty="0" err="1"/>
              <a:t>larger</a:t>
            </a:r>
            <a:r>
              <a:rPr lang="cs-CZ" altLang="cs-CZ" sz="2000" dirty="0"/>
              <a:t> </a:t>
            </a:r>
            <a:r>
              <a:rPr lang="cs-CZ" altLang="cs-CZ" sz="2000" dirty="0" err="1"/>
              <a:t>than</a:t>
            </a:r>
            <a:r>
              <a:rPr lang="cs-CZ" altLang="cs-CZ" sz="2000" dirty="0"/>
              <a:t> </a:t>
            </a:r>
            <a:r>
              <a:rPr lang="cs-CZ" altLang="cs-CZ" sz="2000" dirty="0" err="1"/>
              <a:t>that</a:t>
            </a:r>
            <a:r>
              <a:rPr lang="cs-CZ" altLang="cs-CZ" sz="2000" dirty="0"/>
              <a:t> in </a:t>
            </a:r>
            <a:r>
              <a:rPr lang="cs-CZ" altLang="cs-CZ" sz="2000" dirty="0" err="1"/>
              <a:t>the</a:t>
            </a:r>
            <a:r>
              <a:rPr lang="cs-CZ" altLang="cs-CZ" sz="2000" dirty="0"/>
              <a:t> </a:t>
            </a:r>
            <a:r>
              <a:rPr lang="cs-CZ" altLang="cs-CZ" sz="2000" dirty="0" err="1"/>
              <a:t>developing</a:t>
            </a:r>
            <a:r>
              <a:rPr lang="cs-CZ" altLang="cs-CZ" sz="2000" dirty="0"/>
              <a:t> </a:t>
            </a:r>
            <a:r>
              <a:rPr lang="cs-CZ" altLang="cs-CZ" sz="2000" dirty="0" err="1"/>
              <a:t>countries</a:t>
            </a:r>
            <a:r>
              <a:rPr lang="cs-CZ" altLang="cs-CZ" sz="2000" dirty="0"/>
              <a:t> (7.4 </a:t>
            </a:r>
            <a:r>
              <a:rPr lang="cs-CZ" altLang="cs-CZ" sz="2000" dirty="0" err="1"/>
              <a:t>percent</a:t>
            </a:r>
            <a:r>
              <a:rPr lang="cs-CZ" altLang="cs-CZ" sz="2000" dirty="0"/>
              <a:t> vs. 1.9 </a:t>
            </a:r>
            <a:r>
              <a:rPr lang="cs-CZ" altLang="cs-CZ" sz="2000" dirty="0" err="1"/>
              <a:t>percent</a:t>
            </a:r>
            <a:r>
              <a:rPr lang="cs-CZ" altLang="cs-CZ" sz="2000" dirty="0"/>
              <a:t> </a:t>
            </a:r>
            <a:r>
              <a:rPr lang="cs-CZ" altLang="cs-CZ" sz="2000" dirty="0" err="1"/>
              <a:t>of</a:t>
            </a:r>
            <a:r>
              <a:rPr lang="cs-CZ" altLang="cs-CZ" sz="2000" dirty="0"/>
              <a:t> </a:t>
            </a:r>
            <a:r>
              <a:rPr lang="cs-CZ" altLang="cs-CZ" sz="2000" dirty="0" err="1"/>
              <a:t>the</a:t>
            </a:r>
            <a:r>
              <a:rPr lang="cs-CZ" altLang="cs-CZ" sz="2000" dirty="0"/>
              <a:t> </a:t>
            </a:r>
            <a:r>
              <a:rPr lang="cs-CZ" altLang="cs-CZ" sz="2000" dirty="0" err="1"/>
              <a:t>economically</a:t>
            </a:r>
            <a:r>
              <a:rPr lang="cs-CZ" altLang="cs-CZ" sz="2000" dirty="0"/>
              <a:t> </a:t>
            </a:r>
            <a:r>
              <a:rPr lang="cs-CZ" altLang="cs-CZ" sz="2000" dirty="0" err="1"/>
              <a:t>active</a:t>
            </a:r>
            <a:r>
              <a:rPr lang="cs-CZ" altLang="cs-CZ" sz="2000" dirty="0"/>
              <a:t> </a:t>
            </a:r>
            <a:r>
              <a:rPr lang="cs-CZ" altLang="cs-CZ" sz="2000" dirty="0" err="1"/>
              <a:t>population</a:t>
            </a:r>
            <a:r>
              <a:rPr lang="cs-CZ" altLang="cs-CZ" sz="2000" dirty="0"/>
              <a:t>, </a:t>
            </a:r>
            <a:r>
              <a:rPr lang="cs-CZ" altLang="cs-CZ" sz="2000" dirty="0" err="1"/>
              <a:t>respectively</a:t>
            </a:r>
            <a:r>
              <a:rPr lang="cs-CZ" altLang="cs-CZ" sz="2000" dirty="0"/>
              <a:t>).</a:t>
            </a:r>
          </a:p>
          <a:p>
            <a:pPr lvl="2" eaLnBrk="1" hangingPunct="1">
              <a:lnSpc>
                <a:spcPct val="80000"/>
              </a:lnSpc>
              <a:defRPr/>
            </a:pPr>
            <a:r>
              <a:rPr lang="cs-CZ" altLang="cs-CZ" sz="2000" dirty="0" err="1"/>
              <a:t>This</a:t>
            </a:r>
            <a:r>
              <a:rPr lang="cs-CZ" altLang="cs-CZ" sz="2000" dirty="0"/>
              <a:t> </a:t>
            </a:r>
            <a:r>
              <a:rPr lang="cs-CZ" altLang="cs-CZ" sz="2000" dirty="0" err="1"/>
              <a:t>is</a:t>
            </a:r>
            <a:r>
              <a:rPr lang="cs-CZ" altLang="cs-CZ" sz="2000" dirty="0"/>
              <a:t> so, </a:t>
            </a:r>
            <a:r>
              <a:rPr lang="cs-CZ" altLang="cs-CZ" sz="2000" dirty="0" err="1"/>
              <a:t>moreover</a:t>
            </a:r>
            <a:r>
              <a:rPr lang="cs-CZ" altLang="cs-CZ" sz="2000" dirty="0"/>
              <a:t>, </a:t>
            </a:r>
            <a:r>
              <a:rPr lang="cs-CZ" altLang="cs-CZ" sz="2000" dirty="0" err="1"/>
              <a:t>even</a:t>
            </a:r>
            <a:r>
              <a:rPr lang="cs-CZ" altLang="cs-CZ" sz="2000" dirty="0"/>
              <a:t> </a:t>
            </a:r>
            <a:r>
              <a:rPr lang="cs-CZ" altLang="cs-CZ" sz="2000" dirty="0" err="1"/>
              <a:t>when</a:t>
            </a:r>
            <a:r>
              <a:rPr lang="cs-CZ" altLang="cs-CZ" sz="2000" dirty="0"/>
              <a:t> </a:t>
            </a:r>
            <a:r>
              <a:rPr lang="cs-CZ" altLang="cs-CZ" sz="2000" dirty="0" err="1"/>
              <a:t>account</a:t>
            </a:r>
            <a:r>
              <a:rPr lang="cs-CZ" altLang="cs-CZ" sz="2000" dirty="0"/>
              <a:t> </a:t>
            </a:r>
            <a:r>
              <a:rPr lang="cs-CZ" altLang="cs-CZ" sz="2000" dirty="0" err="1"/>
              <a:t>is</a:t>
            </a:r>
            <a:r>
              <a:rPr lang="cs-CZ" altLang="cs-CZ" sz="2000" dirty="0"/>
              <a:t> </a:t>
            </a:r>
            <a:r>
              <a:rPr lang="cs-CZ" altLang="cs-CZ" sz="2000" dirty="0" err="1"/>
              <a:t>taken</a:t>
            </a:r>
            <a:r>
              <a:rPr lang="cs-CZ" altLang="cs-CZ" sz="2000" dirty="0"/>
              <a:t> </a:t>
            </a:r>
            <a:r>
              <a:rPr lang="cs-CZ" altLang="cs-CZ" sz="2000" dirty="0" err="1"/>
              <a:t>of</a:t>
            </a:r>
            <a:r>
              <a:rPr lang="cs-CZ" altLang="cs-CZ" sz="2000" dirty="0"/>
              <a:t> </a:t>
            </a:r>
            <a:r>
              <a:rPr lang="cs-CZ" altLang="cs-CZ" sz="2000" dirty="0" err="1"/>
              <a:t>volunteer</a:t>
            </a:r>
            <a:r>
              <a:rPr lang="cs-CZ" altLang="cs-CZ" sz="2000" dirty="0"/>
              <a:t> </a:t>
            </a:r>
            <a:r>
              <a:rPr lang="cs-CZ" altLang="cs-CZ" sz="2000" dirty="0" err="1"/>
              <a:t>labor</a:t>
            </a:r>
            <a:r>
              <a:rPr lang="cs-CZ" altLang="cs-CZ" sz="2000" dirty="0"/>
              <a:t> and not just </a:t>
            </a:r>
            <a:r>
              <a:rPr lang="cs-CZ" altLang="cs-CZ" sz="2000" dirty="0" err="1"/>
              <a:t>paid</a:t>
            </a:r>
            <a:r>
              <a:rPr lang="cs-CZ" altLang="cs-CZ" sz="2000" dirty="0"/>
              <a:t> </a:t>
            </a:r>
            <a:r>
              <a:rPr lang="cs-CZ" altLang="cs-CZ" sz="2000" dirty="0" err="1"/>
              <a:t>employment</a:t>
            </a:r>
            <a:r>
              <a:rPr lang="cs-CZ" altLang="cs-CZ" sz="2000" dirty="0"/>
              <a:t>.</a:t>
            </a:r>
          </a:p>
          <a:p>
            <a:pPr eaLnBrk="1" hangingPunct="1">
              <a:lnSpc>
                <a:spcPct val="80000"/>
              </a:lnSpc>
              <a:defRPr/>
            </a:pPr>
            <a:endParaRPr lang="cs-CZ" altLang="cs-CZ" sz="2000" dirty="0"/>
          </a:p>
          <a:p>
            <a:pPr eaLnBrk="1" hangingPunct="1">
              <a:lnSpc>
                <a:spcPct val="80000"/>
              </a:lnSpc>
              <a:defRPr/>
            </a:pPr>
            <a:r>
              <a:rPr lang="cs-CZ" altLang="cs-CZ" sz="2000" dirty="0" err="1"/>
              <a:t>The</a:t>
            </a:r>
            <a:r>
              <a:rPr lang="cs-CZ" altLang="cs-CZ" sz="2000" dirty="0"/>
              <a:t> </a:t>
            </a:r>
            <a:r>
              <a:rPr lang="cs-CZ" altLang="cs-CZ" sz="2000" dirty="0" err="1"/>
              <a:t>relatively</a:t>
            </a:r>
            <a:r>
              <a:rPr lang="cs-CZ" altLang="cs-CZ" sz="2000" dirty="0"/>
              <a:t> limited presence </a:t>
            </a:r>
            <a:r>
              <a:rPr lang="cs-CZ" altLang="cs-CZ" sz="2000" dirty="0" err="1"/>
              <a:t>of</a:t>
            </a:r>
            <a:r>
              <a:rPr lang="cs-CZ" altLang="cs-CZ" sz="2000" dirty="0"/>
              <a:t> civil society </a:t>
            </a:r>
            <a:r>
              <a:rPr lang="cs-CZ" altLang="cs-CZ" sz="2000" dirty="0" err="1"/>
              <a:t>organizations</a:t>
            </a:r>
            <a:r>
              <a:rPr lang="cs-CZ" altLang="cs-CZ" sz="2000" dirty="0"/>
              <a:t> in </a:t>
            </a:r>
            <a:r>
              <a:rPr lang="cs-CZ" altLang="cs-CZ" sz="2000" dirty="0" err="1"/>
              <a:t>the</a:t>
            </a:r>
            <a:r>
              <a:rPr lang="cs-CZ" altLang="cs-CZ" sz="2000" dirty="0"/>
              <a:t> </a:t>
            </a:r>
            <a:r>
              <a:rPr lang="cs-CZ" altLang="cs-CZ" sz="2000" dirty="0" err="1"/>
              <a:t>developing</a:t>
            </a:r>
            <a:r>
              <a:rPr lang="cs-CZ" altLang="cs-CZ" sz="2000" dirty="0"/>
              <a:t> </a:t>
            </a:r>
            <a:r>
              <a:rPr lang="cs-CZ" altLang="cs-CZ" sz="2000" dirty="0" err="1"/>
              <a:t>countries</a:t>
            </a:r>
            <a:r>
              <a:rPr lang="cs-CZ" altLang="cs-CZ" sz="2000" dirty="0"/>
              <a:t> </a:t>
            </a:r>
            <a:r>
              <a:rPr lang="cs-CZ" altLang="cs-CZ" sz="2000" dirty="0" err="1"/>
              <a:t>does</a:t>
            </a:r>
            <a:r>
              <a:rPr lang="cs-CZ" altLang="cs-CZ" sz="2000" dirty="0"/>
              <a:t> not, </a:t>
            </a:r>
            <a:r>
              <a:rPr lang="cs-CZ" altLang="cs-CZ" sz="2000" dirty="0" err="1"/>
              <a:t>of</a:t>
            </a:r>
            <a:r>
              <a:rPr lang="cs-CZ" altLang="cs-CZ" sz="2000" dirty="0"/>
              <a:t> </a:t>
            </a:r>
            <a:r>
              <a:rPr lang="cs-CZ" altLang="cs-CZ" sz="2000" dirty="0" err="1"/>
              <a:t>course</a:t>
            </a:r>
            <a:r>
              <a:rPr lang="cs-CZ" altLang="cs-CZ" sz="2000" dirty="0"/>
              <a:t>, </a:t>
            </a:r>
            <a:r>
              <a:rPr lang="cs-CZ" altLang="cs-CZ" sz="2000" dirty="0" err="1"/>
              <a:t>necessarily</a:t>
            </a:r>
            <a:r>
              <a:rPr lang="cs-CZ" altLang="cs-CZ" sz="2000" dirty="0"/>
              <a:t> </a:t>
            </a:r>
            <a:r>
              <a:rPr lang="cs-CZ" altLang="cs-CZ" sz="2000" dirty="0" err="1"/>
              <a:t>mean</a:t>
            </a:r>
            <a:r>
              <a:rPr lang="cs-CZ" altLang="cs-CZ" sz="2000" dirty="0"/>
              <a:t> </a:t>
            </a:r>
            <a:r>
              <a:rPr lang="cs-CZ" altLang="cs-CZ" sz="2000" dirty="0" err="1"/>
              <a:t>the</a:t>
            </a:r>
            <a:r>
              <a:rPr lang="cs-CZ" altLang="cs-CZ" sz="2000" dirty="0"/>
              <a:t> </a:t>
            </a:r>
            <a:r>
              <a:rPr lang="cs-CZ" altLang="cs-CZ" sz="2000" b="1" dirty="0"/>
              <a:t>absence </a:t>
            </a:r>
            <a:r>
              <a:rPr lang="cs-CZ" altLang="cs-CZ" sz="2000" b="1" dirty="0" err="1"/>
              <a:t>of</a:t>
            </a:r>
            <a:r>
              <a:rPr lang="cs-CZ" altLang="cs-CZ" sz="2000" b="1" dirty="0"/>
              <a:t> </a:t>
            </a:r>
            <a:r>
              <a:rPr lang="cs-CZ" altLang="cs-CZ" sz="2000" b="1" dirty="0" err="1"/>
              <a:t>helping</a:t>
            </a:r>
            <a:r>
              <a:rPr lang="cs-CZ" altLang="cs-CZ" sz="2000" b="1" dirty="0"/>
              <a:t> </a:t>
            </a:r>
            <a:r>
              <a:rPr lang="cs-CZ" altLang="cs-CZ" sz="2000" b="1" dirty="0" err="1"/>
              <a:t>relationships</a:t>
            </a:r>
            <a:r>
              <a:rPr lang="cs-CZ" altLang="cs-CZ" sz="2000" b="1" dirty="0"/>
              <a:t> in these </a:t>
            </a:r>
            <a:r>
              <a:rPr lang="cs-CZ" altLang="cs-CZ" sz="2000" b="1" dirty="0" err="1"/>
              <a:t>countries</a:t>
            </a:r>
            <a:r>
              <a:rPr lang="cs-CZ" altLang="cs-CZ" sz="2000" dirty="0"/>
              <a:t>. </a:t>
            </a:r>
          </a:p>
          <a:p>
            <a:pPr lvl="1" eaLnBrk="1" hangingPunct="1">
              <a:lnSpc>
                <a:spcPct val="80000"/>
              </a:lnSpc>
              <a:defRPr/>
            </a:pPr>
            <a:r>
              <a:rPr lang="cs-CZ" altLang="cs-CZ" sz="2000" dirty="0"/>
              <a:t>To </a:t>
            </a:r>
            <a:r>
              <a:rPr lang="cs-CZ" altLang="cs-CZ" sz="2000" dirty="0" err="1"/>
              <a:t>the</a:t>
            </a:r>
            <a:r>
              <a:rPr lang="cs-CZ" altLang="cs-CZ" sz="2000" dirty="0"/>
              <a:t> </a:t>
            </a:r>
            <a:r>
              <a:rPr lang="cs-CZ" altLang="cs-CZ" sz="2000" dirty="0" err="1"/>
              <a:t>contrary</a:t>
            </a:r>
            <a:r>
              <a:rPr lang="cs-CZ" altLang="cs-CZ" sz="2000" dirty="0"/>
              <a:t>, many </a:t>
            </a:r>
            <a:r>
              <a:rPr lang="cs-CZ" altLang="cs-CZ" sz="2000" dirty="0" err="1"/>
              <a:t>of</a:t>
            </a:r>
            <a:r>
              <a:rPr lang="cs-CZ" altLang="cs-CZ" sz="2000" dirty="0"/>
              <a:t> these </a:t>
            </a:r>
            <a:r>
              <a:rPr lang="cs-CZ" altLang="cs-CZ" sz="2000" dirty="0" err="1"/>
              <a:t>countries</a:t>
            </a:r>
            <a:r>
              <a:rPr lang="cs-CZ" altLang="cs-CZ" sz="2000" dirty="0"/>
              <a:t> </a:t>
            </a:r>
            <a:r>
              <a:rPr lang="cs-CZ" altLang="cs-CZ" sz="2000" dirty="0" err="1"/>
              <a:t>have</a:t>
            </a:r>
            <a:r>
              <a:rPr lang="cs-CZ" altLang="cs-CZ" sz="2000" dirty="0"/>
              <a:t> </a:t>
            </a:r>
            <a:r>
              <a:rPr lang="cs-CZ" altLang="cs-CZ" sz="2000" dirty="0" err="1"/>
              <a:t>strong</a:t>
            </a:r>
            <a:r>
              <a:rPr lang="cs-CZ" altLang="cs-CZ" sz="2000" dirty="0"/>
              <a:t> </a:t>
            </a:r>
            <a:r>
              <a:rPr lang="cs-CZ" altLang="cs-CZ" sz="2000" dirty="0" err="1"/>
              <a:t>traditions</a:t>
            </a:r>
            <a:r>
              <a:rPr lang="cs-CZ" altLang="cs-CZ" sz="2000" dirty="0"/>
              <a:t> </a:t>
            </a:r>
            <a:r>
              <a:rPr lang="cs-CZ" altLang="cs-CZ" sz="2000" dirty="0" err="1"/>
              <a:t>of</a:t>
            </a:r>
            <a:r>
              <a:rPr lang="cs-CZ" altLang="cs-CZ" sz="2000" dirty="0"/>
              <a:t> </a:t>
            </a:r>
            <a:r>
              <a:rPr lang="cs-CZ" altLang="cs-CZ" sz="2000" dirty="0" err="1"/>
              <a:t>familial</a:t>
            </a:r>
            <a:r>
              <a:rPr lang="cs-CZ" altLang="cs-CZ" sz="2000" dirty="0"/>
              <a:t>, </a:t>
            </a:r>
            <a:r>
              <a:rPr lang="cs-CZ" altLang="cs-CZ" sz="2000" dirty="0" err="1"/>
              <a:t>clan</a:t>
            </a:r>
            <a:r>
              <a:rPr lang="cs-CZ" altLang="cs-CZ" sz="2000" dirty="0"/>
              <a:t>, </a:t>
            </a:r>
            <a:r>
              <a:rPr lang="cs-CZ" altLang="cs-CZ" sz="2000" dirty="0" err="1"/>
              <a:t>or</a:t>
            </a:r>
            <a:r>
              <a:rPr lang="cs-CZ" altLang="cs-CZ" sz="2000" dirty="0"/>
              <a:t> </a:t>
            </a:r>
            <a:r>
              <a:rPr lang="cs-CZ" altLang="cs-CZ" sz="2000" dirty="0" err="1"/>
              <a:t>village</a:t>
            </a:r>
            <a:r>
              <a:rPr lang="cs-CZ" altLang="cs-CZ" sz="2000" dirty="0"/>
              <a:t> </a:t>
            </a:r>
            <a:r>
              <a:rPr lang="cs-CZ" altLang="cs-CZ" sz="2000" dirty="0" err="1"/>
              <a:t>networks</a:t>
            </a:r>
            <a:r>
              <a:rPr lang="cs-CZ" altLang="cs-CZ" sz="2000" dirty="0"/>
              <a:t> </a:t>
            </a:r>
            <a:r>
              <a:rPr lang="cs-CZ" altLang="cs-CZ" sz="2000" dirty="0" err="1"/>
              <a:t>that</a:t>
            </a:r>
            <a:r>
              <a:rPr lang="cs-CZ" altLang="cs-CZ" sz="2000" dirty="0"/>
              <a:t> </a:t>
            </a:r>
            <a:r>
              <a:rPr lang="cs-CZ" altLang="cs-CZ" sz="2000" dirty="0" err="1"/>
              <a:t>perform</a:t>
            </a:r>
            <a:r>
              <a:rPr lang="cs-CZ" altLang="cs-CZ" sz="2000" dirty="0"/>
              <a:t> many </a:t>
            </a:r>
            <a:r>
              <a:rPr lang="cs-CZ" altLang="cs-CZ" sz="2000" dirty="0" err="1"/>
              <a:t>of</a:t>
            </a:r>
            <a:r>
              <a:rPr lang="cs-CZ" altLang="cs-CZ" sz="2000" dirty="0"/>
              <a:t> </a:t>
            </a:r>
            <a:r>
              <a:rPr lang="cs-CZ" altLang="cs-CZ" sz="2000" dirty="0" err="1"/>
              <a:t>the</a:t>
            </a:r>
            <a:r>
              <a:rPr lang="cs-CZ" altLang="cs-CZ" sz="2000" dirty="0"/>
              <a:t> </a:t>
            </a:r>
            <a:r>
              <a:rPr lang="cs-CZ" altLang="cs-CZ" sz="2000" dirty="0" err="1"/>
              <a:t>same</a:t>
            </a:r>
            <a:r>
              <a:rPr lang="cs-CZ" altLang="cs-CZ" sz="2000" dirty="0"/>
              <a:t> </a:t>
            </a:r>
            <a:r>
              <a:rPr lang="cs-CZ" altLang="cs-CZ" sz="2000" dirty="0" err="1"/>
              <a:t>functions</a:t>
            </a:r>
            <a:r>
              <a:rPr lang="cs-CZ" altLang="cs-CZ" sz="2000" dirty="0"/>
              <a:t> as civil society </a:t>
            </a:r>
            <a:r>
              <a:rPr lang="cs-CZ" altLang="cs-CZ" sz="2000" dirty="0" err="1"/>
              <a:t>institutions</a:t>
            </a:r>
            <a:r>
              <a:rPr lang="cs-CZ" altLang="cs-CZ" sz="2000" dirty="0"/>
              <a:t>. </a:t>
            </a:r>
            <a:r>
              <a:rPr lang="cs-CZ" altLang="cs-CZ" sz="2000" dirty="0" err="1"/>
              <a:t>What</a:t>
            </a:r>
            <a:r>
              <a:rPr lang="cs-CZ" altLang="cs-CZ" sz="2000" dirty="0"/>
              <a:t> </a:t>
            </a:r>
            <a:r>
              <a:rPr lang="cs-CZ" altLang="cs-CZ" sz="2000" dirty="0" err="1"/>
              <a:t>is</a:t>
            </a:r>
            <a:r>
              <a:rPr lang="cs-CZ" altLang="cs-CZ" sz="2000" dirty="0"/>
              <a:t> more, </a:t>
            </a:r>
            <a:r>
              <a:rPr lang="cs-CZ" altLang="cs-CZ" sz="2000" dirty="0" err="1"/>
              <a:t>there</a:t>
            </a:r>
            <a:r>
              <a:rPr lang="cs-CZ" altLang="cs-CZ" sz="2000" dirty="0"/>
              <a:t> are </a:t>
            </a:r>
            <a:r>
              <a:rPr lang="cs-CZ" altLang="cs-CZ" sz="2000" dirty="0" err="1"/>
              <a:t>considerable</a:t>
            </a:r>
            <a:r>
              <a:rPr lang="cs-CZ" altLang="cs-CZ" sz="2000" dirty="0"/>
              <a:t> </a:t>
            </a:r>
            <a:r>
              <a:rPr lang="cs-CZ" altLang="cs-CZ" sz="2000" dirty="0" err="1"/>
              <a:t>differences</a:t>
            </a:r>
            <a:r>
              <a:rPr lang="cs-CZ" altLang="cs-CZ" sz="2000" dirty="0"/>
              <a:t> in </a:t>
            </a:r>
            <a:r>
              <a:rPr lang="cs-CZ" altLang="cs-CZ" sz="2000" dirty="0" err="1"/>
              <a:t>the</a:t>
            </a:r>
            <a:r>
              <a:rPr lang="cs-CZ" altLang="cs-CZ" sz="2000" dirty="0"/>
              <a:t> </a:t>
            </a:r>
            <a:r>
              <a:rPr lang="cs-CZ" altLang="cs-CZ" sz="2000" dirty="0" err="1"/>
              <a:t>scale</a:t>
            </a:r>
            <a:r>
              <a:rPr lang="cs-CZ" altLang="cs-CZ" sz="2000" dirty="0"/>
              <a:t> </a:t>
            </a:r>
            <a:r>
              <a:rPr lang="cs-CZ" altLang="cs-CZ" sz="2000" dirty="0" err="1"/>
              <a:t>of</a:t>
            </a:r>
            <a:r>
              <a:rPr lang="cs-CZ" altLang="cs-CZ" sz="2000" dirty="0"/>
              <a:t> civil society </a:t>
            </a:r>
            <a:r>
              <a:rPr lang="cs-CZ" altLang="cs-CZ" sz="2000" dirty="0" err="1"/>
              <a:t>activity</a:t>
            </a:r>
            <a:r>
              <a:rPr lang="cs-CZ" altLang="cs-CZ" sz="2000" dirty="0"/>
              <a:t> </a:t>
            </a:r>
            <a:r>
              <a:rPr lang="cs-CZ" altLang="cs-CZ" sz="2000" dirty="0" err="1"/>
              <a:t>even</a:t>
            </a:r>
            <a:r>
              <a:rPr lang="cs-CZ" altLang="cs-CZ" sz="2000" dirty="0"/>
              <a:t> </a:t>
            </a:r>
            <a:r>
              <a:rPr lang="cs-CZ" altLang="cs-CZ" sz="2000" dirty="0" err="1"/>
              <a:t>among</a:t>
            </a:r>
            <a:r>
              <a:rPr lang="cs-CZ" altLang="cs-CZ" sz="2000" dirty="0"/>
              <a:t> </a:t>
            </a:r>
            <a:r>
              <a:rPr lang="cs-CZ" altLang="cs-CZ" sz="2000" dirty="0" err="1"/>
              <a:t>the</a:t>
            </a:r>
            <a:r>
              <a:rPr lang="cs-CZ" altLang="cs-CZ" sz="2000" dirty="0"/>
              <a:t> </a:t>
            </a:r>
            <a:r>
              <a:rPr lang="cs-CZ" altLang="cs-CZ" sz="2000" dirty="0" err="1"/>
              <a:t>less</a:t>
            </a:r>
            <a:r>
              <a:rPr lang="cs-CZ" altLang="cs-CZ" sz="2000" dirty="0"/>
              <a:t> </a:t>
            </a:r>
            <a:r>
              <a:rPr lang="cs-CZ" altLang="cs-CZ" sz="2000" dirty="0" err="1"/>
              <a:t>developed</a:t>
            </a:r>
            <a:r>
              <a:rPr lang="cs-CZ" altLang="cs-CZ" sz="2000" dirty="0"/>
              <a:t> </a:t>
            </a:r>
            <a:r>
              <a:rPr lang="cs-CZ" altLang="cs-CZ" sz="2000" dirty="0" err="1"/>
              <a:t>countries</a:t>
            </a:r>
            <a:r>
              <a:rPr lang="cs-CZ" altLang="cs-CZ" sz="2000" dirty="0"/>
              <a:t>.</a:t>
            </a:r>
          </a:p>
          <a:p>
            <a:pPr eaLnBrk="1" hangingPunct="1">
              <a:lnSpc>
                <a:spcPct val="80000"/>
              </a:lnSpc>
              <a:defRPr/>
            </a:pPr>
            <a:endParaRPr lang="cs-CZ" altLang="cs-CZ"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BE746F7-15C9-4DAC-9104-9FF807C08A79}"/>
              </a:ext>
            </a:extLst>
          </p:cNvPr>
          <p:cNvSpPr>
            <a:spLocks noGrp="1" noChangeArrowheads="1"/>
          </p:cNvSpPr>
          <p:nvPr>
            <p:ph type="title"/>
          </p:nvPr>
        </p:nvSpPr>
        <p:spPr/>
        <p:txBody>
          <a:bodyPr/>
          <a:lstStyle/>
          <a:p>
            <a:pPr eaLnBrk="1" hangingPunct="1">
              <a:defRPr/>
            </a:pPr>
            <a:r>
              <a:rPr lang="cs-CZ" altLang="cs-CZ"/>
              <a:t>Rozdíly v zapojení dobrovolníků</a:t>
            </a:r>
          </a:p>
        </p:txBody>
      </p:sp>
      <p:pic>
        <p:nvPicPr>
          <p:cNvPr id="33795" name="Picture 6">
            <a:extLst>
              <a:ext uri="{FF2B5EF4-FFF2-40B4-BE49-F238E27FC236}">
                <a16:creationId xmlns:a16="http://schemas.microsoft.com/office/drawing/2014/main" id="{A04F1EA0-EC41-456E-B2EB-615C22B12188}"/>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762000" y="1187450"/>
            <a:ext cx="7467600" cy="5443538"/>
          </a:xfr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EB963081-9BAF-4F5A-B34C-A1893C4F0B31}"/>
              </a:ext>
            </a:extLst>
          </p:cNvPr>
          <p:cNvSpPr>
            <a:spLocks noGrp="1" noChangeArrowheads="1"/>
          </p:cNvSpPr>
          <p:nvPr>
            <p:ph type="title"/>
          </p:nvPr>
        </p:nvSpPr>
        <p:spPr/>
        <p:txBody>
          <a:bodyPr/>
          <a:lstStyle/>
          <a:p>
            <a:pPr eaLnBrk="1" hangingPunct="1">
              <a:defRPr/>
            </a:pPr>
            <a:endParaRPr lang="cs-CZ" altLang="cs-CZ"/>
          </a:p>
        </p:txBody>
      </p:sp>
      <p:pic>
        <p:nvPicPr>
          <p:cNvPr id="34819" name="Picture 4">
            <a:extLst>
              <a:ext uri="{FF2B5EF4-FFF2-40B4-BE49-F238E27FC236}">
                <a16:creationId xmlns:a16="http://schemas.microsoft.com/office/drawing/2014/main" id="{F8DE7139-C439-49CB-B7AF-216FA6B2D906}"/>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89075" y="0"/>
            <a:ext cx="5467350" cy="6858000"/>
          </a:xfr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40A4A94A-C262-40D4-A134-3F74882A7694}"/>
              </a:ext>
            </a:extLst>
          </p:cNvPr>
          <p:cNvSpPr>
            <a:spLocks noGrp="1" noChangeArrowheads="1"/>
          </p:cNvSpPr>
          <p:nvPr>
            <p:ph type="title"/>
          </p:nvPr>
        </p:nvSpPr>
        <p:spPr>
          <a:xfrm>
            <a:off x="381000" y="609600"/>
            <a:ext cx="8229600" cy="596900"/>
          </a:xfrm>
        </p:spPr>
        <p:txBody>
          <a:bodyPr/>
          <a:lstStyle/>
          <a:p>
            <a:pPr eaLnBrk="1" hangingPunct="1">
              <a:defRPr/>
            </a:pPr>
            <a:r>
              <a:rPr lang="en-US" altLang="cs-CZ" sz="4000"/>
              <a:t>Project Countries</a:t>
            </a:r>
          </a:p>
        </p:txBody>
      </p:sp>
      <p:pic>
        <p:nvPicPr>
          <p:cNvPr id="8195" name="Picture 3" descr="world image">
            <a:extLst>
              <a:ext uri="{FF2B5EF4-FFF2-40B4-BE49-F238E27FC236}">
                <a16:creationId xmlns:a16="http://schemas.microsoft.com/office/drawing/2014/main" id="{CD87EAE4-0B85-4377-9CC6-6E22B8332C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428875"/>
            <a:ext cx="8305800" cy="433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Line 4">
            <a:extLst>
              <a:ext uri="{FF2B5EF4-FFF2-40B4-BE49-F238E27FC236}">
                <a16:creationId xmlns:a16="http://schemas.microsoft.com/office/drawing/2014/main" id="{B56BD683-EFBC-4307-B000-D53D62AB31C8}"/>
              </a:ext>
            </a:extLst>
          </p:cNvPr>
          <p:cNvSpPr>
            <a:spLocks noChangeShapeType="1"/>
          </p:cNvSpPr>
          <p:nvPr/>
        </p:nvSpPr>
        <p:spPr bwMode="auto">
          <a:xfrm flipH="1">
            <a:off x="1219200" y="4724400"/>
            <a:ext cx="1295400" cy="228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7" name="Line 5">
            <a:extLst>
              <a:ext uri="{FF2B5EF4-FFF2-40B4-BE49-F238E27FC236}">
                <a16:creationId xmlns:a16="http://schemas.microsoft.com/office/drawing/2014/main" id="{B49BF125-B894-46B3-9D3B-9E7950BD0D36}"/>
              </a:ext>
            </a:extLst>
          </p:cNvPr>
          <p:cNvSpPr>
            <a:spLocks noChangeShapeType="1"/>
          </p:cNvSpPr>
          <p:nvPr/>
        </p:nvSpPr>
        <p:spPr bwMode="auto">
          <a:xfrm flipH="1" flipV="1">
            <a:off x="1295400" y="4510088"/>
            <a:ext cx="1295400" cy="61912"/>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8" name="Line 6">
            <a:extLst>
              <a:ext uri="{FF2B5EF4-FFF2-40B4-BE49-F238E27FC236}">
                <a16:creationId xmlns:a16="http://schemas.microsoft.com/office/drawing/2014/main" id="{75460B62-968B-4772-A682-BBFF103E6756}"/>
              </a:ext>
            </a:extLst>
          </p:cNvPr>
          <p:cNvSpPr>
            <a:spLocks noChangeShapeType="1"/>
          </p:cNvSpPr>
          <p:nvPr/>
        </p:nvSpPr>
        <p:spPr bwMode="auto">
          <a:xfrm flipH="1">
            <a:off x="990600" y="5334000"/>
            <a:ext cx="2057400" cy="395288"/>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199" name="Text Box 7">
            <a:extLst>
              <a:ext uri="{FF2B5EF4-FFF2-40B4-BE49-F238E27FC236}">
                <a16:creationId xmlns:a16="http://schemas.microsoft.com/office/drawing/2014/main" id="{1077A931-E45A-4F20-B9CF-3D2403CADB17}"/>
              </a:ext>
            </a:extLst>
          </p:cNvPr>
          <p:cNvSpPr txBox="1">
            <a:spLocks noChangeArrowheads="1"/>
          </p:cNvSpPr>
          <p:nvPr/>
        </p:nvSpPr>
        <p:spPr bwMode="auto">
          <a:xfrm>
            <a:off x="152400" y="4281488"/>
            <a:ext cx="129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Venezuela</a:t>
            </a:r>
            <a:r>
              <a:rPr kumimoji="1" lang="en-US" altLang="cs-CZ" sz="1800">
                <a:solidFill>
                  <a:srgbClr val="66FFFF"/>
                </a:solidFill>
                <a:latin typeface="Times New Roman" panose="02020603050405020304" pitchFamily="18" charset="0"/>
              </a:rPr>
              <a:t>   </a:t>
            </a:r>
            <a:endParaRPr kumimoji="1" lang="en-US" altLang="cs-CZ" sz="2400">
              <a:latin typeface="Times New Roman" panose="02020603050405020304" pitchFamily="18" charset="0"/>
            </a:endParaRPr>
          </a:p>
        </p:txBody>
      </p:sp>
      <p:sp>
        <p:nvSpPr>
          <p:cNvPr id="8200" name="Text Box 8" descr="Bouquet">
            <a:extLst>
              <a:ext uri="{FF2B5EF4-FFF2-40B4-BE49-F238E27FC236}">
                <a16:creationId xmlns:a16="http://schemas.microsoft.com/office/drawing/2014/main" id="{2A715063-8FEB-455F-960E-27FF35AE6840}"/>
              </a:ext>
            </a:extLst>
          </p:cNvPr>
          <p:cNvSpPr txBox="1">
            <a:spLocks noChangeArrowheads="1"/>
          </p:cNvSpPr>
          <p:nvPr/>
        </p:nvSpPr>
        <p:spPr bwMode="auto">
          <a:xfrm>
            <a:off x="76200" y="4738688"/>
            <a:ext cx="12192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Colombia</a:t>
            </a:r>
          </a:p>
        </p:txBody>
      </p:sp>
      <p:sp>
        <p:nvSpPr>
          <p:cNvPr id="8201" name="Text Box 9" descr="Bouquet">
            <a:extLst>
              <a:ext uri="{FF2B5EF4-FFF2-40B4-BE49-F238E27FC236}">
                <a16:creationId xmlns:a16="http://schemas.microsoft.com/office/drawing/2014/main" id="{7E85434B-38C6-4041-9322-ED95FDB2E43D}"/>
              </a:ext>
            </a:extLst>
          </p:cNvPr>
          <p:cNvSpPr txBox="1">
            <a:spLocks noChangeArrowheads="1"/>
          </p:cNvSpPr>
          <p:nvPr/>
        </p:nvSpPr>
        <p:spPr bwMode="auto">
          <a:xfrm>
            <a:off x="228600" y="5576888"/>
            <a:ext cx="7620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Brazil</a:t>
            </a:r>
          </a:p>
        </p:txBody>
      </p:sp>
      <p:sp>
        <p:nvSpPr>
          <p:cNvPr id="8202" name="Text Box 10" descr="Bouquet">
            <a:extLst>
              <a:ext uri="{FF2B5EF4-FFF2-40B4-BE49-F238E27FC236}">
                <a16:creationId xmlns:a16="http://schemas.microsoft.com/office/drawing/2014/main" id="{797E1FF5-A9ED-4943-A51D-0447891D5DCC}"/>
              </a:ext>
            </a:extLst>
          </p:cNvPr>
          <p:cNvSpPr txBox="1">
            <a:spLocks noChangeArrowheads="1"/>
          </p:cNvSpPr>
          <p:nvPr/>
        </p:nvSpPr>
        <p:spPr bwMode="auto">
          <a:xfrm>
            <a:off x="152400" y="6096000"/>
            <a:ext cx="12192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solidFill>
                  <a:schemeClr val="bg1"/>
                </a:solidFill>
                <a:latin typeface="Garamond" panose="02020404030301010803" pitchFamily="18" charset="0"/>
              </a:rPr>
              <a:t>         </a:t>
            </a:r>
            <a:r>
              <a:rPr kumimoji="1" lang="en-US" altLang="cs-CZ" sz="1800" b="1">
                <a:latin typeface="Garamond" panose="02020404030301010803" pitchFamily="18" charset="0"/>
              </a:rPr>
              <a:t>Chile</a:t>
            </a:r>
          </a:p>
        </p:txBody>
      </p:sp>
      <p:sp>
        <p:nvSpPr>
          <p:cNvPr id="8203" name="Text Box 11" descr="Bouquet">
            <a:extLst>
              <a:ext uri="{FF2B5EF4-FFF2-40B4-BE49-F238E27FC236}">
                <a16:creationId xmlns:a16="http://schemas.microsoft.com/office/drawing/2014/main" id="{E96BAD59-FD9D-4A05-9CEF-6B7356ED26E8}"/>
              </a:ext>
            </a:extLst>
          </p:cNvPr>
          <p:cNvSpPr txBox="1">
            <a:spLocks noChangeArrowheads="1"/>
          </p:cNvSpPr>
          <p:nvPr/>
        </p:nvSpPr>
        <p:spPr bwMode="auto">
          <a:xfrm>
            <a:off x="228600" y="3519488"/>
            <a:ext cx="9906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Mexico</a:t>
            </a:r>
          </a:p>
        </p:txBody>
      </p:sp>
      <p:sp>
        <p:nvSpPr>
          <p:cNvPr id="8204" name="Line 12">
            <a:extLst>
              <a:ext uri="{FF2B5EF4-FFF2-40B4-BE49-F238E27FC236}">
                <a16:creationId xmlns:a16="http://schemas.microsoft.com/office/drawing/2014/main" id="{77FE041C-C941-4440-9149-8D6DF4DCB18D}"/>
              </a:ext>
            </a:extLst>
          </p:cNvPr>
          <p:cNvSpPr>
            <a:spLocks noChangeShapeType="1"/>
          </p:cNvSpPr>
          <p:nvPr/>
        </p:nvSpPr>
        <p:spPr bwMode="auto">
          <a:xfrm flipH="1" flipV="1">
            <a:off x="990600" y="3810000"/>
            <a:ext cx="914400" cy="304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5" name="Text Box 13" descr="Bouquet">
            <a:extLst>
              <a:ext uri="{FF2B5EF4-FFF2-40B4-BE49-F238E27FC236}">
                <a16:creationId xmlns:a16="http://schemas.microsoft.com/office/drawing/2014/main" id="{7F8014E0-994F-4B6E-BE94-1C1438E5AAC2}"/>
              </a:ext>
            </a:extLst>
          </p:cNvPr>
          <p:cNvSpPr txBox="1">
            <a:spLocks noChangeArrowheads="1"/>
          </p:cNvSpPr>
          <p:nvPr/>
        </p:nvSpPr>
        <p:spPr bwMode="auto">
          <a:xfrm>
            <a:off x="3505200" y="6019800"/>
            <a:ext cx="12192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Argentina</a:t>
            </a:r>
          </a:p>
        </p:txBody>
      </p:sp>
      <p:sp>
        <p:nvSpPr>
          <p:cNvPr id="8206" name="Line 14">
            <a:extLst>
              <a:ext uri="{FF2B5EF4-FFF2-40B4-BE49-F238E27FC236}">
                <a16:creationId xmlns:a16="http://schemas.microsoft.com/office/drawing/2014/main" id="{12DA1CFE-9D0B-41B4-8A14-5D543C6268D3}"/>
              </a:ext>
            </a:extLst>
          </p:cNvPr>
          <p:cNvSpPr>
            <a:spLocks noChangeShapeType="1"/>
          </p:cNvSpPr>
          <p:nvPr/>
        </p:nvSpPr>
        <p:spPr bwMode="auto">
          <a:xfrm flipH="1">
            <a:off x="1295400" y="5943600"/>
            <a:ext cx="1371600" cy="304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7" name="Line 15">
            <a:extLst>
              <a:ext uri="{FF2B5EF4-FFF2-40B4-BE49-F238E27FC236}">
                <a16:creationId xmlns:a16="http://schemas.microsoft.com/office/drawing/2014/main" id="{9B20E349-301C-4955-B298-8F46075A157A}"/>
              </a:ext>
            </a:extLst>
          </p:cNvPr>
          <p:cNvSpPr>
            <a:spLocks noChangeShapeType="1"/>
          </p:cNvSpPr>
          <p:nvPr/>
        </p:nvSpPr>
        <p:spPr bwMode="auto">
          <a:xfrm>
            <a:off x="3048000" y="5867400"/>
            <a:ext cx="533400" cy="304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08" name="Text Box 16" descr="Bouquet">
            <a:extLst>
              <a:ext uri="{FF2B5EF4-FFF2-40B4-BE49-F238E27FC236}">
                <a16:creationId xmlns:a16="http://schemas.microsoft.com/office/drawing/2014/main" id="{0AB55ED9-6957-412C-AF34-3C1CA96BD2CC}"/>
              </a:ext>
            </a:extLst>
          </p:cNvPr>
          <p:cNvSpPr txBox="1">
            <a:spLocks noChangeArrowheads="1"/>
          </p:cNvSpPr>
          <p:nvPr/>
        </p:nvSpPr>
        <p:spPr bwMode="auto">
          <a:xfrm>
            <a:off x="8001000" y="3008313"/>
            <a:ext cx="1066800" cy="3365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600" b="1">
                <a:latin typeface="Garamond" panose="02020404030301010803" pitchFamily="18" charset="0"/>
              </a:rPr>
              <a:t>Slovakia</a:t>
            </a:r>
          </a:p>
        </p:txBody>
      </p:sp>
      <p:sp>
        <p:nvSpPr>
          <p:cNvPr id="8209" name="Text Box 17" descr="Bouquet">
            <a:extLst>
              <a:ext uri="{FF2B5EF4-FFF2-40B4-BE49-F238E27FC236}">
                <a16:creationId xmlns:a16="http://schemas.microsoft.com/office/drawing/2014/main" id="{C0C83E9E-9318-4A5F-92B2-ECC158E56DFC}"/>
              </a:ext>
            </a:extLst>
          </p:cNvPr>
          <p:cNvSpPr txBox="1">
            <a:spLocks noChangeArrowheads="1"/>
          </p:cNvSpPr>
          <p:nvPr/>
        </p:nvSpPr>
        <p:spPr bwMode="auto">
          <a:xfrm>
            <a:off x="8113713" y="3389313"/>
            <a:ext cx="990600" cy="3365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600" b="1">
                <a:latin typeface="Garamond" panose="02020404030301010803" pitchFamily="18" charset="0"/>
              </a:rPr>
              <a:t>Hungary</a:t>
            </a:r>
          </a:p>
        </p:txBody>
      </p:sp>
      <p:sp>
        <p:nvSpPr>
          <p:cNvPr id="8210" name="Text Box 18" descr="Bouquet">
            <a:extLst>
              <a:ext uri="{FF2B5EF4-FFF2-40B4-BE49-F238E27FC236}">
                <a16:creationId xmlns:a16="http://schemas.microsoft.com/office/drawing/2014/main" id="{C292DF70-7564-4F64-8BB1-8E8D7D49E4DD}"/>
              </a:ext>
            </a:extLst>
          </p:cNvPr>
          <p:cNvSpPr txBox="1">
            <a:spLocks noChangeArrowheads="1"/>
          </p:cNvSpPr>
          <p:nvPr/>
        </p:nvSpPr>
        <p:spPr bwMode="auto">
          <a:xfrm>
            <a:off x="8001000" y="2622550"/>
            <a:ext cx="1066800" cy="3365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600" b="1">
                <a:latin typeface="Garamond" panose="02020404030301010803" pitchFamily="18" charset="0"/>
              </a:rPr>
              <a:t>Romania</a:t>
            </a:r>
          </a:p>
        </p:txBody>
      </p:sp>
      <p:sp>
        <p:nvSpPr>
          <p:cNvPr id="8211" name="Line 19">
            <a:extLst>
              <a:ext uri="{FF2B5EF4-FFF2-40B4-BE49-F238E27FC236}">
                <a16:creationId xmlns:a16="http://schemas.microsoft.com/office/drawing/2014/main" id="{CF7E1A40-8BB7-43A9-ACB7-822CCF84D3AC}"/>
              </a:ext>
            </a:extLst>
          </p:cNvPr>
          <p:cNvSpPr>
            <a:spLocks noChangeShapeType="1"/>
          </p:cNvSpPr>
          <p:nvPr/>
        </p:nvSpPr>
        <p:spPr bwMode="auto">
          <a:xfrm flipV="1">
            <a:off x="4876800" y="2859088"/>
            <a:ext cx="3276600" cy="685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12" name="Text Box 20">
            <a:extLst>
              <a:ext uri="{FF2B5EF4-FFF2-40B4-BE49-F238E27FC236}">
                <a16:creationId xmlns:a16="http://schemas.microsoft.com/office/drawing/2014/main" id="{1765157D-E5CE-4810-8918-06D137A32BD6}"/>
              </a:ext>
            </a:extLst>
          </p:cNvPr>
          <p:cNvSpPr txBox="1">
            <a:spLocks noChangeArrowheads="1"/>
          </p:cNvSpPr>
          <p:nvPr/>
        </p:nvSpPr>
        <p:spPr bwMode="auto">
          <a:xfrm>
            <a:off x="7162800" y="2362200"/>
            <a:ext cx="91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Poland</a:t>
            </a:r>
            <a:endParaRPr kumimoji="1" lang="en-US" altLang="cs-CZ" sz="2400" b="1">
              <a:latin typeface="Garamond" panose="02020404030301010803" pitchFamily="18" charset="0"/>
            </a:endParaRPr>
          </a:p>
        </p:txBody>
      </p:sp>
      <p:sp>
        <p:nvSpPr>
          <p:cNvPr id="8213" name="Line 21">
            <a:extLst>
              <a:ext uri="{FF2B5EF4-FFF2-40B4-BE49-F238E27FC236}">
                <a16:creationId xmlns:a16="http://schemas.microsoft.com/office/drawing/2014/main" id="{8AE1101F-4170-4868-86A3-53F594144D28}"/>
              </a:ext>
            </a:extLst>
          </p:cNvPr>
          <p:cNvSpPr>
            <a:spLocks noChangeShapeType="1"/>
          </p:cNvSpPr>
          <p:nvPr/>
        </p:nvSpPr>
        <p:spPr bwMode="auto">
          <a:xfrm flipV="1">
            <a:off x="4724400" y="2209800"/>
            <a:ext cx="2743200" cy="12954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14" name="Line 22">
            <a:extLst>
              <a:ext uri="{FF2B5EF4-FFF2-40B4-BE49-F238E27FC236}">
                <a16:creationId xmlns:a16="http://schemas.microsoft.com/office/drawing/2014/main" id="{B33503F3-436A-47C4-8020-04F2925E2E8A}"/>
              </a:ext>
            </a:extLst>
          </p:cNvPr>
          <p:cNvSpPr>
            <a:spLocks noChangeShapeType="1"/>
          </p:cNvSpPr>
          <p:nvPr/>
        </p:nvSpPr>
        <p:spPr bwMode="auto">
          <a:xfrm flipV="1">
            <a:off x="4876800" y="3200400"/>
            <a:ext cx="3352800" cy="1524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15" name="Line 23">
            <a:extLst>
              <a:ext uri="{FF2B5EF4-FFF2-40B4-BE49-F238E27FC236}">
                <a16:creationId xmlns:a16="http://schemas.microsoft.com/office/drawing/2014/main" id="{5A3A5D9A-B376-4F67-BB0F-1C2E25CE975D}"/>
              </a:ext>
            </a:extLst>
          </p:cNvPr>
          <p:cNvSpPr>
            <a:spLocks noChangeShapeType="1"/>
          </p:cNvSpPr>
          <p:nvPr/>
        </p:nvSpPr>
        <p:spPr bwMode="auto">
          <a:xfrm flipV="1">
            <a:off x="4724400" y="3581400"/>
            <a:ext cx="3429000" cy="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16" name="Line 24">
            <a:extLst>
              <a:ext uri="{FF2B5EF4-FFF2-40B4-BE49-F238E27FC236}">
                <a16:creationId xmlns:a16="http://schemas.microsoft.com/office/drawing/2014/main" id="{0E66CD81-679D-42D9-B974-0ABE4D6CA74C}"/>
              </a:ext>
            </a:extLst>
          </p:cNvPr>
          <p:cNvSpPr>
            <a:spLocks noChangeShapeType="1"/>
          </p:cNvSpPr>
          <p:nvPr/>
        </p:nvSpPr>
        <p:spPr bwMode="auto">
          <a:xfrm flipV="1">
            <a:off x="4724400" y="2590800"/>
            <a:ext cx="2438400" cy="838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17" name="Text Box 25" descr="Bouquet">
            <a:extLst>
              <a:ext uri="{FF2B5EF4-FFF2-40B4-BE49-F238E27FC236}">
                <a16:creationId xmlns:a16="http://schemas.microsoft.com/office/drawing/2014/main" id="{DEF64898-E974-41C8-B453-FFBD3F3028A6}"/>
              </a:ext>
            </a:extLst>
          </p:cNvPr>
          <p:cNvSpPr txBox="1">
            <a:spLocks noChangeArrowheads="1"/>
          </p:cNvSpPr>
          <p:nvPr/>
        </p:nvSpPr>
        <p:spPr bwMode="auto">
          <a:xfrm>
            <a:off x="8001000" y="3657600"/>
            <a:ext cx="88265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800" b="1">
                <a:latin typeface="Garamond" panose="02020404030301010803" pitchFamily="18" charset="0"/>
              </a:rPr>
              <a:t>Japan</a:t>
            </a:r>
            <a:endParaRPr kumimoji="1" lang="en-US" altLang="cs-CZ" sz="2400" b="1">
              <a:latin typeface="Garamond" panose="02020404030301010803" pitchFamily="18" charset="0"/>
            </a:endParaRPr>
          </a:p>
        </p:txBody>
      </p:sp>
      <p:sp>
        <p:nvSpPr>
          <p:cNvPr id="8218" name="Text Box 26" descr="Bouquet">
            <a:extLst>
              <a:ext uri="{FF2B5EF4-FFF2-40B4-BE49-F238E27FC236}">
                <a16:creationId xmlns:a16="http://schemas.microsoft.com/office/drawing/2014/main" id="{37247929-416A-4B08-BF1E-E59F53D66560}"/>
              </a:ext>
            </a:extLst>
          </p:cNvPr>
          <p:cNvSpPr txBox="1">
            <a:spLocks noChangeArrowheads="1"/>
          </p:cNvSpPr>
          <p:nvPr/>
        </p:nvSpPr>
        <p:spPr bwMode="auto">
          <a:xfrm>
            <a:off x="0" y="2438400"/>
            <a:ext cx="1524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United</a:t>
            </a:r>
            <a:r>
              <a:rPr kumimoji="1" lang="en-US" altLang="cs-CZ" sz="1600" b="1">
                <a:solidFill>
                  <a:schemeClr val="bg1"/>
                </a:solidFill>
                <a:latin typeface="Garamond" panose="02020404030301010803" pitchFamily="18" charset="0"/>
              </a:rPr>
              <a:t> </a:t>
            </a:r>
            <a:r>
              <a:rPr kumimoji="1" lang="en-US" altLang="cs-CZ" sz="1800" b="1">
                <a:latin typeface="Garamond" panose="02020404030301010803" pitchFamily="18" charset="0"/>
              </a:rPr>
              <a:t>States</a:t>
            </a:r>
          </a:p>
        </p:txBody>
      </p:sp>
      <p:sp>
        <p:nvSpPr>
          <p:cNvPr id="8219" name="Text Box 27" descr="Bouquet">
            <a:extLst>
              <a:ext uri="{FF2B5EF4-FFF2-40B4-BE49-F238E27FC236}">
                <a16:creationId xmlns:a16="http://schemas.microsoft.com/office/drawing/2014/main" id="{C8E26A3A-DF36-4E3D-86E0-1640116977AD}"/>
              </a:ext>
            </a:extLst>
          </p:cNvPr>
          <p:cNvSpPr txBox="1">
            <a:spLocks noChangeArrowheads="1"/>
          </p:cNvSpPr>
          <p:nvPr/>
        </p:nvSpPr>
        <p:spPr bwMode="auto">
          <a:xfrm>
            <a:off x="6400800" y="63246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Australia</a:t>
            </a:r>
            <a:endParaRPr kumimoji="1" lang="en-US" altLang="cs-CZ" sz="2400" b="1">
              <a:latin typeface="Garamond" panose="02020404030301010803" pitchFamily="18" charset="0"/>
            </a:endParaRPr>
          </a:p>
        </p:txBody>
      </p:sp>
      <p:sp>
        <p:nvSpPr>
          <p:cNvPr id="8220" name="Line 28">
            <a:extLst>
              <a:ext uri="{FF2B5EF4-FFF2-40B4-BE49-F238E27FC236}">
                <a16:creationId xmlns:a16="http://schemas.microsoft.com/office/drawing/2014/main" id="{750AA389-57AF-4106-A21D-321D427AF9C8}"/>
              </a:ext>
            </a:extLst>
          </p:cNvPr>
          <p:cNvSpPr>
            <a:spLocks noChangeShapeType="1"/>
          </p:cNvSpPr>
          <p:nvPr/>
        </p:nvSpPr>
        <p:spPr bwMode="auto">
          <a:xfrm flipH="1">
            <a:off x="7239000" y="5805488"/>
            <a:ext cx="381000" cy="519112"/>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21" name="Line 29">
            <a:extLst>
              <a:ext uri="{FF2B5EF4-FFF2-40B4-BE49-F238E27FC236}">
                <a16:creationId xmlns:a16="http://schemas.microsoft.com/office/drawing/2014/main" id="{C7F4B7E5-3236-40D1-9BEC-AFBFCDA8B607}"/>
              </a:ext>
            </a:extLst>
          </p:cNvPr>
          <p:cNvSpPr>
            <a:spLocks noChangeShapeType="1"/>
          </p:cNvSpPr>
          <p:nvPr/>
        </p:nvSpPr>
        <p:spPr bwMode="auto">
          <a:xfrm>
            <a:off x="7848600" y="3810000"/>
            <a:ext cx="304800" cy="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22" name="Text Box 30" descr="Bouquet">
            <a:extLst>
              <a:ext uri="{FF2B5EF4-FFF2-40B4-BE49-F238E27FC236}">
                <a16:creationId xmlns:a16="http://schemas.microsoft.com/office/drawing/2014/main" id="{D14D764E-FC1E-4219-B78A-F84E31C65029}"/>
              </a:ext>
            </a:extLst>
          </p:cNvPr>
          <p:cNvSpPr txBox="1">
            <a:spLocks noChangeArrowheads="1"/>
          </p:cNvSpPr>
          <p:nvPr/>
        </p:nvSpPr>
        <p:spPr bwMode="auto">
          <a:xfrm>
            <a:off x="5726113" y="4611688"/>
            <a:ext cx="88265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Israel</a:t>
            </a:r>
            <a:endParaRPr kumimoji="1" lang="en-US" altLang="cs-CZ" sz="2400" b="1">
              <a:latin typeface="Garamond" panose="02020404030301010803" pitchFamily="18" charset="0"/>
            </a:endParaRPr>
          </a:p>
        </p:txBody>
      </p:sp>
      <p:sp>
        <p:nvSpPr>
          <p:cNvPr id="8223" name="Line 31">
            <a:extLst>
              <a:ext uri="{FF2B5EF4-FFF2-40B4-BE49-F238E27FC236}">
                <a16:creationId xmlns:a16="http://schemas.microsoft.com/office/drawing/2014/main" id="{0283F9D9-5593-4B29-87DB-767D4DE80317}"/>
              </a:ext>
            </a:extLst>
          </p:cNvPr>
          <p:cNvSpPr>
            <a:spLocks noChangeShapeType="1"/>
          </p:cNvSpPr>
          <p:nvPr/>
        </p:nvSpPr>
        <p:spPr bwMode="auto">
          <a:xfrm>
            <a:off x="5334000" y="3810000"/>
            <a:ext cx="457200" cy="9144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24" name="Line 32">
            <a:extLst>
              <a:ext uri="{FF2B5EF4-FFF2-40B4-BE49-F238E27FC236}">
                <a16:creationId xmlns:a16="http://schemas.microsoft.com/office/drawing/2014/main" id="{680312B2-8D95-4AB1-93BE-F34AF093B252}"/>
              </a:ext>
            </a:extLst>
          </p:cNvPr>
          <p:cNvSpPr>
            <a:spLocks noChangeShapeType="1"/>
          </p:cNvSpPr>
          <p:nvPr/>
        </p:nvSpPr>
        <p:spPr bwMode="auto">
          <a:xfrm flipH="1" flipV="1">
            <a:off x="4648200" y="1600200"/>
            <a:ext cx="76200" cy="1447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25" name="Text Box 33" descr="Bouquet">
            <a:extLst>
              <a:ext uri="{FF2B5EF4-FFF2-40B4-BE49-F238E27FC236}">
                <a16:creationId xmlns:a16="http://schemas.microsoft.com/office/drawing/2014/main" id="{8358AFC8-1CEF-4F67-B3FA-FD1F7C655AC0}"/>
              </a:ext>
            </a:extLst>
          </p:cNvPr>
          <p:cNvSpPr txBox="1">
            <a:spLocks noChangeArrowheads="1"/>
          </p:cNvSpPr>
          <p:nvPr/>
        </p:nvSpPr>
        <p:spPr bwMode="auto">
          <a:xfrm>
            <a:off x="3200400" y="3276600"/>
            <a:ext cx="9906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Ireland</a:t>
            </a:r>
            <a:endParaRPr kumimoji="1" lang="en-US" altLang="cs-CZ" sz="2400" b="1">
              <a:latin typeface="Garamond" panose="02020404030301010803" pitchFamily="18" charset="0"/>
            </a:endParaRPr>
          </a:p>
        </p:txBody>
      </p:sp>
      <p:sp>
        <p:nvSpPr>
          <p:cNvPr id="8226" name="Text Box 34" descr="Bouquet">
            <a:extLst>
              <a:ext uri="{FF2B5EF4-FFF2-40B4-BE49-F238E27FC236}">
                <a16:creationId xmlns:a16="http://schemas.microsoft.com/office/drawing/2014/main" id="{95B72D56-F342-4A65-A63F-AD8D64603E7A}"/>
              </a:ext>
            </a:extLst>
          </p:cNvPr>
          <p:cNvSpPr txBox="1">
            <a:spLocks noChangeArrowheads="1"/>
          </p:cNvSpPr>
          <p:nvPr/>
        </p:nvSpPr>
        <p:spPr bwMode="auto">
          <a:xfrm>
            <a:off x="4876800" y="1524000"/>
            <a:ext cx="1447800" cy="6413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a:spcBef>
                <a:spcPct val="0"/>
              </a:spcBef>
              <a:buClrTx/>
              <a:buSzTx/>
              <a:buFontTx/>
              <a:buNone/>
            </a:pPr>
            <a:r>
              <a:rPr kumimoji="1" lang="en-US" altLang="cs-CZ" sz="1800" b="1">
                <a:latin typeface="Garamond" panose="02020404030301010803" pitchFamily="18" charset="0"/>
              </a:rPr>
              <a:t>The</a:t>
            </a:r>
          </a:p>
          <a:p>
            <a:pPr algn="ctr">
              <a:spcBef>
                <a:spcPct val="0"/>
              </a:spcBef>
              <a:buClrTx/>
              <a:buSzTx/>
              <a:buFontTx/>
              <a:buNone/>
            </a:pPr>
            <a:r>
              <a:rPr kumimoji="1" lang="en-US" altLang="cs-CZ" sz="1800" b="1">
                <a:latin typeface="Garamond" panose="02020404030301010803" pitchFamily="18" charset="0"/>
              </a:rPr>
              <a:t>Netherlands</a:t>
            </a:r>
            <a:endParaRPr kumimoji="1" lang="en-US" altLang="cs-CZ" sz="2400" b="1">
              <a:latin typeface="Garamond" panose="02020404030301010803" pitchFamily="18" charset="0"/>
            </a:endParaRPr>
          </a:p>
        </p:txBody>
      </p:sp>
      <p:sp>
        <p:nvSpPr>
          <p:cNvPr id="8227" name="Text Box 35" descr="Bouquet">
            <a:extLst>
              <a:ext uri="{FF2B5EF4-FFF2-40B4-BE49-F238E27FC236}">
                <a16:creationId xmlns:a16="http://schemas.microsoft.com/office/drawing/2014/main" id="{72D1CB5C-2D54-416F-BB78-68AB48966E1E}"/>
              </a:ext>
            </a:extLst>
          </p:cNvPr>
          <p:cNvSpPr txBox="1">
            <a:spLocks noChangeArrowheads="1"/>
          </p:cNvSpPr>
          <p:nvPr/>
        </p:nvSpPr>
        <p:spPr bwMode="auto">
          <a:xfrm>
            <a:off x="5943600" y="2093913"/>
            <a:ext cx="9906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Austria</a:t>
            </a:r>
            <a:endParaRPr kumimoji="1" lang="en-US" altLang="cs-CZ" sz="2400" b="1">
              <a:latin typeface="Garamond" panose="02020404030301010803" pitchFamily="18" charset="0"/>
            </a:endParaRPr>
          </a:p>
        </p:txBody>
      </p:sp>
      <p:sp>
        <p:nvSpPr>
          <p:cNvPr id="8228" name="Line 36">
            <a:extLst>
              <a:ext uri="{FF2B5EF4-FFF2-40B4-BE49-F238E27FC236}">
                <a16:creationId xmlns:a16="http://schemas.microsoft.com/office/drawing/2014/main" id="{87DDF547-71DB-44BC-AC92-5765B862F863}"/>
              </a:ext>
            </a:extLst>
          </p:cNvPr>
          <p:cNvSpPr>
            <a:spLocks noChangeShapeType="1"/>
          </p:cNvSpPr>
          <p:nvPr/>
        </p:nvSpPr>
        <p:spPr bwMode="auto">
          <a:xfrm flipV="1">
            <a:off x="4419600" y="2514600"/>
            <a:ext cx="1447800" cy="990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29" name="Line 37">
            <a:extLst>
              <a:ext uri="{FF2B5EF4-FFF2-40B4-BE49-F238E27FC236}">
                <a16:creationId xmlns:a16="http://schemas.microsoft.com/office/drawing/2014/main" id="{13F1FC1D-4EAC-41B6-B583-D3955DC3F793}"/>
              </a:ext>
            </a:extLst>
          </p:cNvPr>
          <p:cNvSpPr>
            <a:spLocks noChangeShapeType="1"/>
          </p:cNvSpPr>
          <p:nvPr/>
        </p:nvSpPr>
        <p:spPr bwMode="auto">
          <a:xfrm flipV="1">
            <a:off x="4495800" y="1905000"/>
            <a:ext cx="1981200" cy="1371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30" name="Text Box 38" descr="Bouquet">
            <a:extLst>
              <a:ext uri="{FF2B5EF4-FFF2-40B4-BE49-F238E27FC236}">
                <a16:creationId xmlns:a16="http://schemas.microsoft.com/office/drawing/2014/main" id="{9038C823-F881-4AA1-A653-7D99FBA8FBF3}"/>
              </a:ext>
            </a:extLst>
          </p:cNvPr>
          <p:cNvSpPr txBox="1">
            <a:spLocks noChangeArrowheads="1"/>
          </p:cNvSpPr>
          <p:nvPr/>
        </p:nvSpPr>
        <p:spPr bwMode="auto">
          <a:xfrm>
            <a:off x="2932113" y="3533775"/>
            <a:ext cx="762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Spain</a:t>
            </a:r>
            <a:endParaRPr kumimoji="1" lang="en-US" altLang="cs-CZ" sz="2400" b="1">
              <a:latin typeface="Garamond" panose="02020404030301010803" pitchFamily="18" charset="0"/>
            </a:endParaRPr>
          </a:p>
        </p:txBody>
      </p:sp>
      <p:sp>
        <p:nvSpPr>
          <p:cNvPr id="8231" name="Text Box 39" descr="Bouquet">
            <a:extLst>
              <a:ext uri="{FF2B5EF4-FFF2-40B4-BE49-F238E27FC236}">
                <a16:creationId xmlns:a16="http://schemas.microsoft.com/office/drawing/2014/main" id="{9ABD5B7B-1D9B-44DD-8A69-614DFD0B6352}"/>
              </a:ext>
            </a:extLst>
          </p:cNvPr>
          <p:cNvSpPr txBox="1">
            <a:spLocks noChangeArrowheads="1"/>
          </p:cNvSpPr>
          <p:nvPr/>
        </p:nvSpPr>
        <p:spPr bwMode="auto">
          <a:xfrm>
            <a:off x="1905000" y="22098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Germany</a:t>
            </a:r>
            <a:endParaRPr kumimoji="1" lang="en-US" altLang="cs-CZ" sz="2400" b="1">
              <a:latin typeface="Garamond" panose="02020404030301010803" pitchFamily="18" charset="0"/>
            </a:endParaRPr>
          </a:p>
        </p:txBody>
      </p:sp>
      <p:sp>
        <p:nvSpPr>
          <p:cNvPr id="8232" name="Text Box 40" descr="Bouquet">
            <a:extLst>
              <a:ext uri="{FF2B5EF4-FFF2-40B4-BE49-F238E27FC236}">
                <a16:creationId xmlns:a16="http://schemas.microsoft.com/office/drawing/2014/main" id="{06A0438B-D575-4792-9F08-F874CF2543DD}"/>
              </a:ext>
            </a:extLst>
          </p:cNvPr>
          <p:cNvSpPr txBox="1">
            <a:spLocks noChangeArrowheads="1"/>
          </p:cNvSpPr>
          <p:nvPr/>
        </p:nvSpPr>
        <p:spPr bwMode="auto">
          <a:xfrm>
            <a:off x="6400800" y="1524000"/>
            <a:ext cx="10668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Finland</a:t>
            </a:r>
            <a:endParaRPr kumimoji="1" lang="en-US" altLang="cs-CZ" sz="2400" b="1">
              <a:latin typeface="Garamond" panose="02020404030301010803" pitchFamily="18" charset="0"/>
            </a:endParaRPr>
          </a:p>
        </p:txBody>
      </p:sp>
      <p:sp>
        <p:nvSpPr>
          <p:cNvPr id="8233" name="Text Box 41" descr="Bouquet">
            <a:extLst>
              <a:ext uri="{FF2B5EF4-FFF2-40B4-BE49-F238E27FC236}">
                <a16:creationId xmlns:a16="http://schemas.microsoft.com/office/drawing/2014/main" id="{27D789DA-F7F3-4107-BDF7-37F09D9B83B2}"/>
              </a:ext>
            </a:extLst>
          </p:cNvPr>
          <p:cNvSpPr txBox="1">
            <a:spLocks noChangeArrowheads="1"/>
          </p:cNvSpPr>
          <p:nvPr/>
        </p:nvSpPr>
        <p:spPr bwMode="auto">
          <a:xfrm>
            <a:off x="2438400" y="13716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Belgium</a:t>
            </a:r>
            <a:endParaRPr kumimoji="1" lang="en-US" altLang="cs-CZ" sz="2400" b="1">
              <a:latin typeface="Garamond" panose="02020404030301010803" pitchFamily="18" charset="0"/>
            </a:endParaRPr>
          </a:p>
        </p:txBody>
      </p:sp>
      <p:sp>
        <p:nvSpPr>
          <p:cNvPr id="8234" name="Line 42">
            <a:extLst>
              <a:ext uri="{FF2B5EF4-FFF2-40B4-BE49-F238E27FC236}">
                <a16:creationId xmlns:a16="http://schemas.microsoft.com/office/drawing/2014/main" id="{935EC0CE-F1A8-447D-BBF8-9326943717D0}"/>
              </a:ext>
            </a:extLst>
          </p:cNvPr>
          <p:cNvSpPr>
            <a:spLocks noChangeShapeType="1"/>
          </p:cNvSpPr>
          <p:nvPr/>
        </p:nvSpPr>
        <p:spPr bwMode="auto">
          <a:xfrm flipV="1">
            <a:off x="4572000" y="2133600"/>
            <a:ext cx="990600" cy="12954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35" name="Line 43">
            <a:extLst>
              <a:ext uri="{FF2B5EF4-FFF2-40B4-BE49-F238E27FC236}">
                <a16:creationId xmlns:a16="http://schemas.microsoft.com/office/drawing/2014/main" id="{4A20DC3D-8C7A-483A-92C6-DDFEA8474AAD}"/>
              </a:ext>
            </a:extLst>
          </p:cNvPr>
          <p:cNvSpPr>
            <a:spLocks noChangeShapeType="1"/>
          </p:cNvSpPr>
          <p:nvPr/>
        </p:nvSpPr>
        <p:spPr bwMode="auto">
          <a:xfrm flipV="1">
            <a:off x="4800600" y="2514600"/>
            <a:ext cx="76200" cy="11430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36" name="Line 44">
            <a:extLst>
              <a:ext uri="{FF2B5EF4-FFF2-40B4-BE49-F238E27FC236}">
                <a16:creationId xmlns:a16="http://schemas.microsoft.com/office/drawing/2014/main" id="{8E3253DA-B4D2-4E90-A6D3-653778FF6C50}"/>
              </a:ext>
            </a:extLst>
          </p:cNvPr>
          <p:cNvSpPr>
            <a:spLocks noChangeShapeType="1"/>
          </p:cNvSpPr>
          <p:nvPr/>
        </p:nvSpPr>
        <p:spPr bwMode="auto">
          <a:xfrm flipH="1">
            <a:off x="3581400" y="3657600"/>
            <a:ext cx="762000" cy="76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37" name="Text Box 45" descr="Bouquet">
            <a:extLst>
              <a:ext uri="{FF2B5EF4-FFF2-40B4-BE49-F238E27FC236}">
                <a16:creationId xmlns:a16="http://schemas.microsoft.com/office/drawing/2014/main" id="{95273DF8-63B8-498F-9B1D-EF2403DC038A}"/>
              </a:ext>
            </a:extLst>
          </p:cNvPr>
          <p:cNvSpPr txBox="1">
            <a:spLocks noChangeArrowheads="1"/>
          </p:cNvSpPr>
          <p:nvPr/>
        </p:nvSpPr>
        <p:spPr bwMode="auto">
          <a:xfrm>
            <a:off x="2667000" y="1828800"/>
            <a:ext cx="9906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solidFill>
                  <a:schemeClr val="bg1"/>
                </a:solidFill>
                <a:latin typeface="Garamond" panose="02020404030301010803" pitchFamily="18" charset="0"/>
              </a:rPr>
              <a:t> </a:t>
            </a:r>
            <a:r>
              <a:rPr kumimoji="1" lang="en-US" altLang="cs-CZ" sz="1800" b="1">
                <a:latin typeface="Garamond" panose="02020404030301010803" pitchFamily="18" charset="0"/>
              </a:rPr>
              <a:t>France</a:t>
            </a:r>
            <a:endParaRPr kumimoji="1" lang="en-US" altLang="cs-CZ" sz="2400" b="1">
              <a:latin typeface="Garamond" panose="02020404030301010803" pitchFamily="18" charset="0"/>
            </a:endParaRPr>
          </a:p>
        </p:txBody>
      </p:sp>
      <p:sp>
        <p:nvSpPr>
          <p:cNvPr id="8238" name="Line 46">
            <a:extLst>
              <a:ext uri="{FF2B5EF4-FFF2-40B4-BE49-F238E27FC236}">
                <a16:creationId xmlns:a16="http://schemas.microsoft.com/office/drawing/2014/main" id="{A09A3383-D136-4EBC-A006-D949B8BA8629}"/>
              </a:ext>
            </a:extLst>
          </p:cNvPr>
          <p:cNvSpPr>
            <a:spLocks noChangeShapeType="1"/>
          </p:cNvSpPr>
          <p:nvPr/>
        </p:nvSpPr>
        <p:spPr bwMode="auto">
          <a:xfrm flipH="1" flipV="1">
            <a:off x="2819400" y="2514600"/>
            <a:ext cx="1524000" cy="1066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39" name="Line 47">
            <a:extLst>
              <a:ext uri="{FF2B5EF4-FFF2-40B4-BE49-F238E27FC236}">
                <a16:creationId xmlns:a16="http://schemas.microsoft.com/office/drawing/2014/main" id="{8D1FDCD0-F85B-425A-BD65-87998F4A51F4}"/>
              </a:ext>
            </a:extLst>
          </p:cNvPr>
          <p:cNvSpPr>
            <a:spLocks noChangeShapeType="1"/>
          </p:cNvSpPr>
          <p:nvPr/>
        </p:nvSpPr>
        <p:spPr bwMode="auto">
          <a:xfrm flipH="1" flipV="1">
            <a:off x="3429000" y="2133600"/>
            <a:ext cx="1066800" cy="1447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0" name="Line 48">
            <a:extLst>
              <a:ext uri="{FF2B5EF4-FFF2-40B4-BE49-F238E27FC236}">
                <a16:creationId xmlns:a16="http://schemas.microsoft.com/office/drawing/2014/main" id="{D71EC297-B42F-45A3-BF55-9AD68421B97D}"/>
              </a:ext>
            </a:extLst>
          </p:cNvPr>
          <p:cNvSpPr>
            <a:spLocks noChangeShapeType="1"/>
          </p:cNvSpPr>
          <p:nvPr/>
        </p:nvSpPr>
        <p:spPr bwMode="auto">
          <a:xfrm flipH="1">
            <a:off x="4038600" y="3200400"/>
            <a:ext cx="381000" cy="228600"/>
          </a:xfrm>
          <a:prstGeom prst="line">
            <a:avLst/>
          </a:prstGeom>
          <a:noFill/>
          <a:ln w="28575">
            <a:solidFill>
              <a:srgbClr val="FF505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1" name="Text Box 49">
            <a:extLst>
              <a:ext uri="{FF2B5EF4-FFF2-40B4-BE49-F238E27FC236}">
                <a16:creationId xmlns:a16="http://schemas.microsoft.com/office/drawing/2014/main" id="{A385ED1E-DD99-4AD0-B84D-462DD1BAE592}"/>
              </a:ext>
            </a:extLst>
          </p:cNvPr>
          <p:cNvSpPr txBox="1">
            <a:spLocks noChangeArrowheads="1"/>
          </p:cNvSpPr>
          <p:nvPr/>
        </p:nvSpPr>
        <p:spPr bwMode="auto">
          <a:xfrm>
            <a:off x="4191000" y="1295400"/>
            <a:ext cx="1147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Norway</a:t>
            </a:r>
            <a:endParaRPr kumimoji="1" lang="en-US" altLang="cs-CZ" sz="2400" b="1">
              <a:latin typeface="Garamond" panose="02020404030301010803" pitchFamily="18" charset="0"/>
            </a:endParaRPr>
          </a:p>
        </p:txBody>
      </p:sp>
      <p:sp>
        <p:nvSpPr>
          <p:cNvPr id="8242" name="Text Box 50">
            <a:extLst>
              <a:ext uri="{FF2B5EF4-FFF2-40B4-BE49-F238E27FC236}">
                <a16:creationId xmlns:a16="http://schemas.microsoft.com/office/drawing/2014/main" id="{A3A065BC-2ABC-4619-951D-D605A1FDFC0B}"/>
              </a:ext>
            </a:extLst>
          </p:cNvPr>
          <p:cNvSpPr txBox="1">
            <a:spLocks noChangeArrowheads="1"/>
          </p:cNvSpPr>
          <p:nvPr/>
        </p:nvSpPr>
        <p:spPr bwMode="auto">
          <a:xfrm>
            <a:off x="4648200" y="2133600"/>
            <a:ext cx="76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Italy</a:t>
            </a:r>
            <a:endParaRPr kumimoji="1" lang="en-US" altLang="cs-CZ" sz="2400" b="1">
              <a:latin typeface="Garamond" panose="02020404030301010803" pitchFamily="18" charset="0"/>
            </a:endParaRPr>
          </a:p>
        </p:txBody>
      </p:sp>
      <p:sp>
        <p:nvSpPr>
          <p:cNvPr id="8243" name="Line 51">
            <a:extLst>
              <a:ext uri="{FF2B5EF4-FFF2-40B4-BE49-F238E27FC236}">
                <a16:creationId xmlns:a16="http://schemas.microsoft.com/office/drawing/2014/main" id="{1D10EA73-5E31-4130-8A70-C97A06E72384}"/>
              </a:ext>
            </a:extLst>
          </p:cNvPr>
          <p:cNvSpPr>
            <a:spLocks noChangeShapeType="1"/>
          </p:cNvSpPr>
          <p:nvPr/>
        </p:nvSpPr>
        <p:spPr bwMode="auto">
          <a:xfrm flipH="1" flipV="1">
            <a:off x="4343400" y="2362200"/>
            <a:ext cx="304800" cy="685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4" name="Text Box 52" descr="Bouquet">
            <a:extLst>
              <a:ext uri="{FF2B5EF4-FFF2-40B4-BE49-F238E27FC236}">
                <a16:creationId xmlns:a16="http://schemas.microsoft.com/office/drawing/2014/main" id="{BB8C4E57-0BCE-471A-B055-4F8FED7F00AD}"/>
              </a:ext>
            </a:extLst>
          </p:cNvPr>
          <p:cNvSpPr txBox="1">
            <a:spLocks noChangeArrowheads="1"/>
          </p:cNvSpPr>
          <p:nvPr/>
        </p:nvSpPr>
        <p:spPr bwMode="auto">
          <a:xfrm>
            <a:off x="685800" y="1752600"/>
            <a:ext cx="1905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United</a:t>
            </a:r>
            <a:r>
              <a:rPr kumimoji="1" lang="en-US" altLang="cs-CZ" sz="1800" b="1">
                <a:solidFill>
                  <a:schemeClr val="bg1"/>
                </a:solidFill>
                <a:latin typeface="Garamond" panose="02020404030301010803" pitchFamily="18" charset="0"/>
              </a:rPr>
              <a:t> </a:t>
            </a:r>
            <a:r>
              <a:rPr kumimoji="1" lang="en-US" altLang="cs-CZ" sz="1800" b="1">
                <a:latin typeface="Garamond" panose="02020404030301010803" pitchFamily="18" charset="0"/>
              </a:rPr>
              <a:t>Kingdom</a:t>
            </a:r>
            <a:endParaRPr kumimoji="1" lang="en-US" altLang="cs-CZ" sz="2400" b="1">
              <a:latin typeface="Garamond" panose="02020404030301010803" pitchFamily="18" charset="0"/>
            </a:endParaRPr>
          </a:p>
        </p:txBody>
      </p:sp>
      <p:sp>
        <p:nvSpPr>
          <p:cNvPr id="8245" name="Text Box 53">
            <a:extLst>
              <a:ext uri="{FF2B5EF4-FFF2-40B4-BE49-F238E27FC236}">
                <a16:creationId xmlns:a16="http://schemas.microsoft.com/office/drawing/2014/main" id="{CE373BC0-AC67-4D92-A5CA-8DF893C0EAE2}"/>
              </a:ext>
            </a:extLst>
          </p:cNvPr>
          <p:cNvSpPr txBox="1">
            <a:spLocks noChangeArrowheads="1"/>
          </p:cNvSpPr>
          <p:nvPr/>
        </p:nvSpPr>
        <p:spPr bwMode="auto">
          <a:xfrm>
            <a:off x="5486400" y="2887663"/>
            <a:ext cx="1292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1800" b="1">
                <a:latin typeface="Times New Roman" panose="02020603050405020304" pitchFamily="18" charset="0"/>
              </a:rPr>
              <a:t>        </a:t>
            </a:r>
            <a:r>
              <a:rPr lang="en-US" altLang="cs-CZ" sz="1800" b="1">
                <a:solidFill>
                  <a:srgbClr val="000099"/>
                </a:solidFill>
                <a:latin typeface="Garamond" panose="02020404030301010803" pitchFamily="18" charset="0"/>
              </a:rPr>
              <a:t>Russia</a:t>
            </a:r>
          </a:p>
        </p:txBody>
      </p:sp>
      <p:sp>
        <p:nvSpPr>
          <p:cNvPr id="8246" name="Text Box 54">
            <a:extLst>
              <a:ext uri="{FF2B5EF4-FFF2-40B4-BE49-F238E27FC236}">
                <a16:creationId xmlns:a16="http://schemas.microsoft.com/office/drawing/2014/main" id="{B37D05B4-D0A4-45BD-AB85-28325FAE0DBD}"/>
              </a:ext>
            </a:extLst>
          </p:cNvPr>
          <p:cNvSpPr txBox="1">
            <a:spLocks noChangeArrowheads="1"/>
          </p:cNvSpPr>
          <p:nvPr/>
        </p:nvSpPr>
        <p:spPr bwMode="auto">
          <a:xfrm>
            <a:off x="7772400" y="6248400"/>
            <a:ext cx="1143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latin typeface="Garamond" panose="02020404030301010803" pitchFamily="18" charset="0"/>
              </a:rPr>
              <a:t>New Zealand</a:t>
            </a:r>
          </a:p>
        </p:txBody>
      </p:sp>
      <p:sp>
        <p:nvSpPr>
          <p:cNvPr id="8247" name="Line 55">
            <a:extLst>
              <a:ext uri="{FF2B5EF4-FFF2-40B4-BE49-F238E27FC236}">
                <a16:creationId xmlns:a16="http://schemas.microsoft.com/office/drawing/2014/main" id="{6D760863-CF14-4633-A07E-4E349B3497B6}"/>
              </a:ext>
            </a:extLst>
          </p:cNvPr>
          <p:cNvSpPr>
            <a:spLocks noChangeShapeType="1"/>
          </p:cNvSpPr>
          <p:nvPr/>
        </p:nvSpPr>
        <p:spPr bwMode="auto">
          <a:xfrm flipH="1">
            <a:off x="8458200" y="6019800"/>
            <a:ext cx="152400" cy="304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8" name="Line 56">
            <a:extLst>
              <a:ext uri="{FF2B5EF4-FFF2-40B4-BE49-F238E27FC236}">
                <a16:creationId xmlns:a16="http://schemas.microsoft.com/office/drawing/2014/main" id="{43FC01B0-8BA1-48E1-B9D6-CF3D403CE248}"/>
              </a:ext>
            </a:extLst>
          </p:cNvPr>
          <p:cNvSpPr>
            <a:spLocks noChangeShapeType="1"/>
          </p:cNvSpPr>
          <p:nvPr/>
        </p:nvSpPr>
        <p:spPr bwMode="auto">
          <a:xfrm flipH="1" flipV="1">
            <a:off x="2514600" y="2057400"/>
            <a:ext cx="1752600" cy="1219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49" name="Text Box 57" descr="Bouquet">
            <a:extLst>
              <a:ext uri="{FF2B5EF4-FFF2-40B4-BE49-F238E27FC236}">
                <a16:creationId xmlns:a16="http://schemas.microsoft.com/office/drawing/2014/main" id="{57D41CDD-7D78-4315-9659-DEAD244FC2BC}"/>
              </a:ext>
            </a:extLst>
          </p:cNvPr>
          <p:cNvSpPr txBox="1">
            <a:spLocks noChangeArrowheads="1"/>
          </p:cNvSpPr>
          <p:nvPr/>
        </p:nvSpPr>
        <p:spPr bwMode="auto">
          <a:xfrm>
            <a:off x="1676400" y="30480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Canada</a:t>
            </a:r>
          </a:p>
        </p:txBody>
      </p:sp>
      <p:sp>
        <p:nvSpPr>
          <p:cNvPr id="8250" name="Line 58">
            <a:extLst>
              <a:ext uri="{FF2B5EF4-FFF2-40B4-BE49-F238E27FC236}">
                <a16:creationId xmlns:a16="http://schemas.microsoft.com/office/drawing/2014/main" id="{1FE3A898-62C0-41CF-B9A9-950103DA4D4D}"/>
              </a:ext>
            </a:extLst>
          </p:cNvPr>
          <p:cNvSpPr>
            <a:spLocks noChangeShapeType="1"/>
          </p:cNvSpPr>
          <p:nvPr/>
        </p:nvSpPr>
        <p:spPr bwMode="auto">
          <a:xfrm flipH="1" flipV="1">
            <a:off x="1066800" y="2743200"/>
            <a:ext cx="838200" cy="838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1" name="Line 59">
            <a:extLst>
              <a:ext uri="{FF2B5EF4-FFF2-40B4-BE49-F238E27FC236}">
                <a16:creationId xmlns:a16="http://schemas.microsoft.com/office/drawing/2014/main" id="{83A4132B-65EF-4239-BCBD-262EE3F35AEA}"/>
              </a:ext>
            </a:extLst>
          </p:cNvPr>
          <p:cNvSpPr>
            <a:spLocks noChangeShapeType="1"/>
          </p:cNvSpPr>
          <p:nvPr/>
        </p:nvSpPr>
        <p:spPr bwMode="auto">
          <a:xfrm flipH="1" flipV="1">
            <a:off x="3352800" y="1676400"/>
            <a:ext cx="1066800" cy="1600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2" name="Text Box 60" descr="Bouquet">
            <a:extLst>
              <a:ext uri="{FF2B5EF4-FFF2-40B4-BE49-F238E27FC236}">
                <a16:creationId xmlns:a16="http://schemas.microsoft.com/office/drawing/2014/main" id="{3A275F42-476B-439C-BBC8-D4E2378634E6}"/>
              </a:ext>
            </a:extLst>
          </p:cNvPr>
          <p:cNvSpPr txBox="1">
            <a:spLocks noChangeArrowheads="1"/>
          </p:cNvSpPr>
          <p:nvPr/>
        </p:nvSpPr>
        <p:spPr bwMode="auto">
          <a:xfrm>
            <a:off x="1219200" y="1295400"/>
            <a:ext cx="12192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Denmark</a:t>
            </a:r>
            <a:endParaRPr kumimoji="1" lang="en-US" altLang="cs-CZ" sz="2400" b="1">
              <a:latin typeface="Garamond" panose="02020404030301010803" pitchFamily="18" charset="0"/>
            </a:endParaRPr>
          </a:p>
        </p:txBody>
      </p:sp>
      <p:sp>
        <p:nvSpPr>
          <p:cNvPr id="8253" name="Line 61">
            <a:extLst>
              <a:ext uri="{FF2B5EF4-FFF2-40B4-BE49-F238E27FC236}">
                <a16:creationId xmlns:a16="http://schemas.microsoft.com/office/drawing/2014/main" id="{36D93318-2CE7-4A35-891D-7298DB5E6241}"/>
              </a:ext>
            </a:extLst>
          </p:cNvPr>
          <p:cNvSpPr>
            <a:spLocks noChangeShapeType="1"/>
          </p:cNvSpPr>
          <p:nvPr/>
        </p:nvSpPr>
        <p:spPr bwMode="auto">
          <a:xfrm flipH="1" flipV="1">
            <a:off x="2209800" y="1600200"/>
            <a:ext cx="2286000" cy="18288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54" name="Text Box 62" descr="Bouquet">
            <a:extLst>
              <a:ext uri="{FF2B5EF4-FFF2-40B4-BE49-F238E27FC236}">
                <a16:creationId xmlns:a16="http://schemas.microsoft.com/office/drawing/2014/main" id="{8EBFFFDF-15AF-48A6-8E40-403251BC02DF}"/>
              </a:ext>
            </a:extLst>
          </p:cNvPr>
          <p:cNvSpPr txBox="1">
            <a:spLocks noChangeArrowheads="1"/>
          </p:cNvSpPr>
          <p:nvPr/>
        </p:nvSpPr>
        <p:spPr bwMode="auto">
          <a:xfrm>
            <a:off x="4495800" y="3886200"/>
            <a:ext cx="88265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Egypt</a:t>
            </a:r>
            <a:endParaRPr kumimoji="1" lang="en-US" altLang="cs-CZ" sz="2400" b="1">
              <a:latin typeface="Garamond" panose="02020404030301010803" pitchFamily="18" charset="0"/>
            </a:endParaRPr>
          </a:p>
        </p:txBody>
      </p:sp>
      <p:sp>
        <p:nvSpPr>
          <p:cNvPr id="8255" name="Text Box 63" descr="Bouquet">
            <a:extLst>
              <a:ext uri="{FF2B5EF4-FFF2-40B4-BE49-F238E27FC236}">
                <a16:creationId xmlns:a16="http://schemas.microsoft.com/office/drawing/2014/main" id="{5B4543A6-3154-47A7-848F-A68231EFC10B}"/>
              </a:ext>
            </a:extLst>
          </p:cNvPr>
          <p:cNvSpPr txBox="1">
            <a:spLocks noChangeArrowheads="1"/>
          </p:cNvSpPr>
          <p:nvPr/>
        </p:nvSpPr>
        <p:spPr bwMode="auto">
          <a:xfrm>
            <a:off x="5486400" y="4876800"/>
            <a:ext cx="88265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Kenya</a:t>
            </a:r>
            <a:endParaRPr kumimoji="1" lang="en-US" altLang="cs-CZ" sz="2400" b="1">
              <a:latin typeface="Garamond" panose="02020404030301010803" pitchFamily="18" charset="0"/>
            </a:endParaRPr>
          </a:p>
        </p:txBody>
      </p:sp>
      <p:sp>
        <p:nvSpPr>
          <p:cNvPr id="8256" name="Text Box 64" descr="Bouquet">
            <a:extLst>
              <a:ext uri="{FF2B5EF4-FFF2-40B4-BE49-F238E27FC236}">
                <a16:creationId xmlns:a16="http://schemas.microsoft.com/office/drawing/2014/main" id="{883C7805-A39E-40BE-8CFD-EC27A6225904}"/>
              </a:ext>
            </a:extLst>
          </p:cNvPr>
          <p:cNvSpPr txBox="1">
            <a:spLocks noChangeArrowheads="1"/>
          </p:cNvSpPr>
          <p:nvPr/>
        </p:nvSpPr>
        <p:spPr bwMode="auto">
          <a:xfrm>
            <a:off x="5562600" y="5486400"/>
            <a:ext cx="12954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Tanzania</a:t>
            </a:r>
            <a:endParaRPr kumimoji="1" lang="en-US" altLang="cs-CZ" sz="2400" b="1">
              <a:latin typeface="Garamond" panose="02020404030301010803" pitchFamily="18" charset="0"/>
            </a:endParaRPr>
          </a:p>
        </p:txBody>
      </p:sp>
      <p:sp>
        <p:nvSpPr>
          <p:cNvPr id="8257" name="Text Box 65" descr="Bouquet">
            <a:extLst>
              <a:ext uri="{FF2B5EF4-FFF2-40B4-BE49-F238E27FC236}">
                <a16:creationId xmlns:a16="http://schemas.microsoft.com/office/drawing/2014/main" id="{20F95300-4896-42B2-AD65-58904863F7DF}"/>
              </a:ext>
            </a:extLst>
          </p:cNvPr>
          <p:cNvSpPr txBox="1">
            <a:spLocks noChangeArrowheads="1"/>
          </p:cNvSpPr>
          <p:nvPr/>
        </p:nvSpPr>
        <p:spPr bwMode="auto">
          <a:xfrm>
            <a:off x="5486400" y="5840413"/>
            <a:ext cx="9906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Uganda</a:t>
            </a:r>
            <a:endParaRPr kumimoji="1" lang="en-US" altLang="cs-CZ" sz="2400" b="1">
              <a:latin typeface="Garamond" panose="02020404030301010803" pitchFamily="18" charset="0"/>
            </a:endParaRPr>
          </a:p>
        </p:txBody>
      </p:sp>
      <p:sp>
        <p:nvSpPr>
          <p:cNvPr id="8258" name="Text Box 66" descr="Bouquet">
            <a:extLst>
              <a:ext uri="{FF2B5EF4-FFF2-40B4-BE49-F238E27FC236}">
                <a16:creationId xmlns:a16="http://schemas.microsoft.com/office/drawing/2014/main" id="{0161B21C-B37C-4629-A0E1-7F860FB6CF0E}"/>
              </a:ext>
            </a:extLst>
          </p:cNvPr>
          <p:cNvSpPr txBox="1">
            <a:spLocks noChangeArrowheads="1"/>
          </p:cNvSpPr>
          <p:nvPr/>
        </p:nvSpPr>
        <p:spPr bwMode="auto">
          <a:xfrm>
            <a:off x="4724400" y="6019800"/>
            <a:ext cx="882650" cy="6413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South</a:t>
            </a:r>
            <a:r>
              <a:rPr kumimoji="1" lang="en-US" altLang="cs-CZ" sz="1800" b="1">
                <a:solidFill>
                  <a:schemeClr val="bg1"/>
                </a:solidFill>
                <a:latin typeface="Garamond" panose="02020404030301010803" pitchFamily="18" charset="0"/>
              </a:rPr>
              <a:t> </a:t>
            </a:r>
            <a:r>
              <a:rPr kumimoji="1" lang="en-US" altLang="cs-CZ" sz="1800" b="1">
                <a:latin typeface="Garamond" panose="02020404030301010803" pitchFamily="18" charset="0"/>
              </a:rPr>
              <a:t>Africa</a:t>
            </a:r>
            <a:endParaRPr kumimoji="1" lang="en-US" altLang="cs-CZ" sz="2400" b="1">
              <a:latin typeface="Garamond" panose="02020404030301010803" pitchFamily="18" charset="0"/>
            </a:endParaRPr>
          </a:p>
        </p:txBody>
      </p:sp>
      <p:sp>
        <p:nvSpPr>
          <p:cNvPr id="8259" name="Text Box 67" descr="Bouquet">
            <a:extLst>
              <a:ext uri="{FF2B5EF4-FFF2-40B4-BE49-F238E27FC236}">
                <a16:creationId xmlns:a16="http://schemas.microsoft.com/office/drawing/2014/main" id="{9341C076-0A8C-433C-8363-4656FBDAADDB}"/>
              </a:ext>
            </a:extLst>
          </p:cNvPr>
          <p:cNvSpPr txBox="1">
            <a:spLocks noChangeArrowheads="1"/>
          </p:cNvSpPr>
          <p:nvPr/>
        </p:nvSpPr>
        <p:spPr bwMode="auto">
          <a:xfrm>
            <a:off x="6500813" y="4724400"/>
            <a:ext cx="88265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India</a:t>
            </a:r>
            <a:endParaRPr kumimoji="1" lang="en-US" altLang="cs-CZ" sz="2400" b="1">
              <a:latin typeface="Garamond" panose="02020404030301010803" pitchFamily="18" charset="0"/>
            </a:endParaRPr>
          </a:p>
        </p:txBody>
      </p:sp>
      <p:sp>
        <p:nvSpPr>
          <p:cNvPr id="8260" name="Text Box 68" descr="Bouquet">
            <a:extLst>
              <a:ext uri="{FF2B5EF4-FFF2-40B4-BE49-F238E27FC236}">
                <a16:creationId xmlns:a16="http://schemas.microsoft.com/office/drawing/2014/main" id="{E22E5539-2D01-45D6-9102-E01FBA3DB99B}"/>
              </a:ext>
            </a:extLst>
          </p:cNvPr>
          <p:cNvSpPr txBox="1">
            <a:spLocks noChangeArrowheads="1"/>
          </p:cNvSpPr>
          <p:nvPr/>
        </p:nvSpPr>
        <p:spPr bwMode="auto">
          <a:xfrm>
            <a:off x="6324600" y="5257800"/>
            <a:ext cx="103505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Pakistan</a:t>
            </a:r>
            <a:endParaRPr kumimoji="1" lang="en-US" altLang="cs-CZ" sz="2400" b="1">
              <a:latin typeface="Garamond" panose="02020404030301010803" pitchFamily="18" charset="0"/>
            </a:endParaRPr>
          </a:p>
        </p:txBody>
      </p:sp>
      <p:sp>
        <p:nvSpPr>
          <p:cNvPr id="8261" name="Line 69">
            <a:extLst>
              <a:ext uri="{FF2B5EF4-FFF2-40B4-BE49-F238E27FC236}">
                <a16:creationId xmlns:a16="http://schemas.microsoft.com/office/drawing/2014/main" id="{B591A3EC-F7D3-4A24-822D-F5A677DC4E12}"/>
              </a:ext>
            </a:extLst>
          </p:cNvPr>
          <p:cNvSpPr>
            <a:spLocks noChangeShapeType="1"/>
          </p:cNvSpPr>
          <p:nvPr/>
        </p:nvSpPr>
        <p:spPr bwMode="auto">
          <a:xfrm>
            <a:off x="5257800" y="5562600"/>
            <a:ext cx="304800" cy="3810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2" name="Line 70">
            <a:extLst>
              <a:ext uri="{FF2B5EF4-FFF2-40B4-BE49-F238E27FC236}">
                <a16:creationId xmlns:a16="http://schemas.microsoft.com/office/drawing/2014/main" id="{4E17D1F5-E78F-445C-9C19-6D5541736FF6}"/>
              </a:ext>
            </a:extLst>
          </p:cNvPr>
          <p:cNvSpPr>
            <a:spLocks noChangeShapeType="1"/>
          </p:cNvSpPr>
          <p:nvPr/>
        </p:nvSpPr>
        <p:spPr bwMode="auto">
          <a:xfrm>
            <a:off x="5029200" y="5715000"/>
            <a:ext cx="76200" cy="3810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3" name="Line 71">
            <a:extLst>
              <a:ext uri="{FF2B5EF4-FFF2-40B4-BE49-F238E27FC236}">
                <a16:creationId xmlns:a16="http://schemas.microsoft.com/office/drawing/2014/main" id="{FB4A55F6-B3A7-4A61-BD7B-8AACD6E83E72}"/>
              </a:ext>
            </a:extLst>
          </p:cNvPr>
          <p:cNvSpPr>
            <a:spLocks noChangeShapeType="1"/>
          </p:cNvSpPr>
          <p:nvPr/>
        </p:nvSpPr>
        <p:spPr bwMode="auto">
          <a:xfrm>
            <a:off x="5257800" y="4724400"/>
            <a:ext cx="304800" cy="2286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4" name="Line 72">
            <a:extLst>
              <a:ext uri="{FF2B5EF4-FFF2-40B4-BE49-F238E27FC236}">
                <a16:creationId xmlns:a16="http://schemas.microsoft.com/office/drawing/2014/main" id="{464B5D7B-88CB-4F4B-99E7-6971B89C42A9}"/>
              </a:ext>
            </a:extLst>
          </p:cNvPr>
          <p:cNvSpPr>
            <a:spLocks noChangeShapeType="1"/>
          </p:cNvSpPr>
          <p:nvPr/>
        </p:nvSpPr>
        <p:spPr bwMode="auto">
          <a:xfrm>
            <a:off x="5257800" y="5029200"/>
            <a:ext cx="381000" cy="5334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5" name="Line 73">
            <a:extLst>
              <a:ext uri="{FF2B5EF4-FFF2-40B4-BE49-F238E27FC236}">
                <a16:creationId xmlns:a16="http://schemas.microsoft.com/office/drawing/2014/main" id="{3C8ECAFD-F435-4F45-896B-DB20E6B5435F}"/>
              </a:ext>
            </a:extLst>
          </p:cNvPr>
          <p:cNvSpPr>
            <a:spLocks noChangeShapeType="1"/>
          </p:cNvSpPr>
          <p:nvPr/>
        </p:nvSpPr>
        <p:spPr bwMode="auto">
          <a:xfrm>
            <a:off x="6629400" y="4191000"/>
            <a:ext cx="76200" cy="609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6" name="Line 74">
            <a:extLst>
              <a:ext uri="{FF2B5EF4-FFF2-40B4-BE49-F238E27FC236}">
                <a16:creationId xmlns:a16="http://schemas.microsoft.com/office/drawing/2014/main" id="{183BA125-6748-481E-81EA-51B1D567A950}"/>
              </a:ext>
            </a:extLst>
          </p:cNvPr>
          <p:cNvSpPr>
            <a:spLocks noChangeShapeType="1"/>
          </p:cNvSpPr>
          <p:nvPr/>
        </p:nvSpPr>
        <p:spPr bwMode="auto">
          <a:xfrm>
            <a:off x="6324600" y="3962400"/>
            <a:ext cx="304800" cy="1371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7" name="Line 75">
            <a:extLst>
              <a:ext uri="{FF2B5EF4-FFF2-40B4-BE49-F238E27FC236}">
                <a16:creationId xmlns:a16="http://schemas.microsoft.com/office/drawing/2014/main" id="{A8264EB0-BA55-43BF-80E4-FB726E52C584}"/>
              </a:ext>
            </a:extLst>
          </p:cNvPr>
          <p:cNvSpPr>
            <a:spLocks noChangeShapeType="1"/>
          </p:cNvSpPr>
          <p:nvPr/>
        </p:nvSpPr>
        <p:spPr bwMode="auto">
          <a:xfrm>
            <a:off x="7620000" y="4343400"/>
            <a:ext cx="609600" cy="1524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68" name="Text Box 76" descr="Bouquet">
            <a:extLst>
              <a:ext uri="{FF2B5EF4-FFF2-40B4-BE49-F238E27FC236}">
                <a16:creationId xmlns:a16="http://schemas.microsoft.com/office/drawing/2014/main" id="{3EDAC8A4-7A02-4E7A-996A-64B06A8E536F}"/>
              </a:ext>
            </a:extLst>
          </p:cNvPr>
          <p:cNvSpPr txBox="1">
            <a:spLocks noChangeArrowheads="1"/>
          </p:cNvSpPr>
          <p:nvPr/>
        </p:nvSpPr>
        <p:spPr bwMode="auto">
          <a:xfrm>
            <a:off x="7772400" y="4267200"/>
            <a:ext cx="1371600" cy="641350"/>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a:spcBef>
                <a:spcPct val="50000"/>
              </a:spcBef>
              <a:buClrTx/>
              <a:buSzTx/>
              <a:buFontTx/>
              <a:buNone/>
            </a:pPr>
            <a:r>
              <a:rPr kumimoji="1" lang="en-US" altLang="cs-CZ" sz="1800" b="1">
                <a:latin typeface="Garamond" panose="02020404030301010803" pitchFamily="18" charset="0"/>
              </a:rPr>
              <a:t>The Philippines</a:t>
            </a:r>
            <a:endParaRPr kumimoji="1" lang="en-US" altLang="cs-CZ" sz="2400" b="1">
              <a:latin typeface="Garamond" panose="02020404030301010803" pitchFamily="18" charset="0"/>
            </a:endParaRPr>
          </a:p>
        </p:txBody>
      </p:sp>
      <p:sp>
        <p:nvSpPr>
          <p:cNvPr id="8269" name="Text Box 77" descr="Bouquet">
            <a:extLst>
              <a:ext uri="{FF2B5EF4-FFF2-40B4-BE49-F238E27FC236}">
                <a16:creationId xmlns:a16="http://schemas.microsoft.com/office/drawing/2014/main" id="{67BD766C-805B-444B-A6B7-DF605A467CD9}"/>
              </a:ext>
            </a:extLst>
          </p:cNvPr>
          <p:cNvSpPr txBox="1">
            <a:spLocks noChangeArrowheads="1"/>
          </p:cNvSpPr>
          <p:nvPr/>
        </p:nvSpPr>
        <p:spPr bwMode="auto">
          <a:xfrm>
            <a:off x="7696200" y="3962400"/>
            <a:ext cx="9144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800" b="1">
                <a:latin typeface="Garamond" panose="02020404030301010803" pitchFamily="18" charset="0"/>
              </a:rPr>
              <a:t>Korea</a:t>
            </a:r>
            <a:endParaRPr kumimoji="1" lang="en-US" altLang="cs-CZ" sz="2400" b="1">
              <a:latin typeface="Garamond" panose="02020404030301010803" pitchFamily="18" charset="0"/>
            </a:endParaRPr>
          </a:p>
        </p:txBody>
      </p:sp>
      <p:sp>
        <p:nvSpPr>
          <p:cNvPr id="8270" name="Line 78">
            <a:extLst>
              <a:ext uri="{FF2B5EF4-FFF2-40B4-BE49-F238E27FC236}">
                <a16:creationId xmlns:a16="http://schemas.microsoft.com/office/drawing/2014/main" id="{0E1520B6-68E6-449A-9CBB-EF60938542DF}"/>
              </a:ext>
            </a:extLst>
          </p:cNvPr>
          <p:cNvSpPr>
            <a:spLocks noChangeShapeType="1"/>
          </p:cNvSpPr>
          <p:nvPr/>
        </p:nvSpPr>
        <p:spPr bwMode="auto">
          <a:xfrm>
            <a:off x="7620000" y="3733800"/>
            <a:ext cx="304800" cy="3810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71" name="Line 79">
            <a:extLst>
              <a:ext uri="{FF2B5EF4-FFF2-40B4-BE49-F238E27FC236}">
                <a16:creationId xmlns:a16="http://schemas.microsoft.com/office/drawing/2014/main" id="{CD5258C2-5832-439B-B0FA-2A840B1AF9E5}"/>
              </a:ext>
            </a:extLst>
          </p:cNvPr>
          <p:cNvSpPr>
            <a:spLocks noChangeShapeType="1"/>
          </p:cNvSpPr>
          <p:nvPr/>
        </p:nvSpPr>
        <p:spPr bwMode="auto">
          <a:xfrm>
            <a:off x="7086600" y="4343400"/>
            <a:ext cx="228600" cy="7620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72" name="Text Box 80" descr="Bouquet">
            <a:extLst>
              <a:ext uri="{FF2B5EF4-FFF2-40B4-BE49-F238E27FC236}">
                <a16:creationId xmlns:a16="http://schemas.microsoft.com/office/drawing/2014/main" id="{9020DC8C-D2E3-41F5-9C4D-D208A99EE9E3}"/>
              </a:ext>
            </a:extLst>
          </p:cNvPr>
          <p:cNvSpPr txBox="1">
            <a:spLocks noChangeArrowheads="1"/>
          </p:cNvSpPr>
          <p:nvPr/>
        </p:nvSpPr>
        <p:spPr bwMode="auto">
          <a:xfrm>
            <a:off x="6656388" y="501015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Thailand</a:t>
            </a:r>
            <a:endParaRPr kumimoji="1" lang="en-US" altLang="cs-CZ" sz="2400" b="1">
              <a:latin typeface="Garamond" panose="02020404030301010803" pitchFamily="18" charset="0"/>
            </a:endParaRPr>
          </a:p>
        </p:txBody>
      </p:sp>
      <p:sp>
        <p:nvSpPr>
          <p:cNvPr id="8273" name="Text Box 81" descr="Bouquet">
            <a:extLst>
              <a:ext uri="{FF2B5EF4-FFF2-40B4-BE49-F238E27FC236}">
                <a16:creationId xmlns:a16="http://schemas.microsoft.com/office/drawing/2014/main" id="{802B7AA8-6530-4E38-AF1B-FBDD6DCA29C8}"/>
              </a:ext>
            </a:extLst>
          </p:cNvPr>
          <p:cNvSpPr txBox="1">
            <a:spLocks noChangeArrowheads="1"/>
          </p:cNvSpPr>
          <p:nvPr/>
        </p:nvSpPr>
        <p:spPr bwMode="auto">
          <a:xfrm>
            <a:off x="2667000" y="38100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Portugal</a:t>
            </a:r>
            <a:endParaRPr kumimoji="1" lang="en-US" altLang="cs-CZ" sz="2400" b="1">
              <a:latin typeface="Garamond" panose="02020404030301010803" pitchFamily="18" charset="0"/>
            </a:endParaRPr>
          </a:p>
        </p:txBody>
      </p:sp>
      <p:sp>
        <p:nvSpPr>
          <p:cNvPr id="8274" name="Line 82">
            <a:extLst>
              <a:ext uri="{FF2B5EF4-FFF2-40B4-BE49-F238E27FC236}">
                <a16:creationId xmlns:a16="http://schemas.microsoft.com/office/drawing/2014/main" id="{548115D2-965A-42BF-8A77-56D8960C6FB9}"/>
              </a:ext>
            </a:extLst>
          </p:cNvPr>
          <p:cNvSpPr>
            <a:spLocks noChangeShapeType="1"/>
          </p:cNvSpPr>
          <p:nvPr/>
        </p:nvSpPr>
        <p:spPr bwMode="auto">
          <a:xfrm flipH="1">
            <a:off x="3657600" y="3733800"/>
            <a:ext cx="609600" cy="2286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75" name="Line 83">
            <a:extLst>
              <a:ext uri="{FF2B5EF4-FFF2-40B4-BE49-F238E27FC236}">
                <a16:creationId xmlns:a16="http://schemas.microsoft.com/office/drawing/2014/main" id="{D2146EC5-98A5-488D-8AD2-67C84C74C2E0}"/>
              </a:ext>
            </a:extLst>
          </p:cNvPr>
          <p:cNvSpPr>
            <a:spLocks noChangeShapeType="1"/>
          </p:cNvSpPr>
          <p:nvPr/>
        </p:nvSpPr>
        <p:spPr bwMode="auto">
          <a:xfrm flipH="1">
            <a:off x="3886200" y="3886200"/>
            <a:ext cx="381000" cy="3810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76" name="Text Box 84" descr="Bouquet">
            <a:extLst>
              <a:ext uri="{FF2B5EF4-FFF2-40B4-BE49-F238E27FC236}">
                <a16:creationId xmlns:a16="http://schemas.microsoft.com/office/drawing/2014/main" id="{596A79AF-4472-419D-B05A-D8662CD33849}"/>
              </a:ext>
            </a:extLst>
          </p:cNvPr>
          <p:cNvSpPr txBox="1">
            <a:spLocks noChangeArrowheads="1"/>
          </p:cNvSpPr>
          <p:nvPr/>
        </p:nvSpPr>
        <p:spPr bwMode="auto">
          <a:xfrm>
            <a:off x="3011488" y="4164013"/>
            <a:ext cx="1066800" cy="366712"/>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Morocco</a:t>
            </a:r>
            <a:endParaRPr kumimoji="1" lang="en-US" altLang="cs-CZ" sz="2400" b="1">
              <a:latin typeface="Garamond" panose="02020404030301010803" pitchFamily="18" charset="0"/>
            </a:endParaRPr>
          </a:p>
        </p:txBody>
      </p:sp>
      <p:sp>
        <p:nvSpPr>
          <p:cNvPr id="8277" name="Text Box 85" descr="Bouquet">
            <a:extLst>
              <a:ext uri="{FF2B5EF4-FFF2-40B4-BE49-F238E27FC236}">
                <a16:creationId xmlns:a16="http://schemas.microsoft.com/office/drawing/2014/main" id="{D72001D2-D855-4357-A8C3-FFD162EE3BA6}"/>
              </a:ext>
            </a:extLst>
          </p:cNvPr>
          <p:cNvSpPr txBox="1">
            <a:spLocks noChangeArrowheads="1"/>
          </p:cNvSpPr>
          <p:nvPr/>
        </p:nvSpPr>
        <p:spPr bwMode="auto">
          <a:xfrm>
            <a:off x="3733800" y="4692650"/>
            <a:ext cx="9906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Ghana</a:t>
            </a:r>
            <a:endParaRPr kumimoji="1" lang="en-US" altLang="cs-CZ" sz="2400" b="1">
              <a:latin typeface="Garamond" panose="02020404030301010803" pitchFamily="18" charset="0"/>
            </a:endParaRPr>
          </a:p>
        </p:txBody>
      </p:sp>
      <p:sp>
        <p:nvSpPr>
          <p:cNvPr id="8278" name="Line 86">
            <a:extLst>
              <a:ext uri="{FF2B5EF4-FFF2-40B4-BE49-F238E27FC236}">
                <a16:creationId xmlns:a16="http://schemas.microsoft.com/office/drawing/2014/main" id="{F57477FD-79BF-43CA-8189-7EE34BFB1D50}"/>
              </a:ext>
            </a:extLst>
          </p:cNvPr>
          <p:cNvSpPr>
            <a:spLocks noChangeShapeType="1"/>
          </p:cNvSpPr>
          <p:nvPr/>
        </p:nvSpPr>
        <p:spPr bwMode="auto">
          <a:xfrm flipH="1">
            <a:off x="4343400" y="4648200"/>
            <a:ext cx="152400" cy="152400"/>
          </a:xfrm>
          <a:prstGeom prst="line">
            <a:avLst/>
          </a:prstGeom>
          <a:noFill/>
          <a:ln w="28575">
            <a:solidFill>
              <a:schemeClr val="tx1"/>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79" name="Line 87">
            <a:extLst>
              <a:ext uri="{FF2B5EF4-FFF2-40B4-BE49-F238E27FC236}">
                <a16:creationId xmlns:a16="http://schemas.microsoft.com/office/drawing/2014/main" id="{C3C14293-AE09-4E82-8BC9-A9C6C7AB5BBF}"/>
              </a:ext>
            </a:extLst>
          </p:cNvPr>
          <p:cNvSpPr>
            <a:spLocks noChangeShapeType="1"/>
          </p:cNvSpPr>
          <p:nvPr/>
        </p:nvSpPr>
        <p:spPr bwMode="auto">
          <a:xfrm>
            <a:off x="2819400" y="5943600"/>
            <a:ext cx="457200" cy="5334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80" name="Text Box 88" descr="Bouquet">
            <a:extLst>
              <a:ext uri="{FF2B5EF4-FFF2-40B4-BE49-F238E27FC236}">
                <a16:creationId xmlns:a16="http://schemas.microsoft.com/office/drawing/2014/main" id="{3CC9656E-1A08-4FBF-A0D9-51F695B4665E}"/>
              </a:ext>
            </a:extLst>
          </p:cNvPr>
          <p:cNvSpPr txBox="1">
            <a:spLocks noChangeArrowheads="1"/>
          </p:cNvSpPr>
          <p:nvPr/>
        </p:nvSpPr>
        <p:spPr bwMode="auto">
          <a:xfrm>
            <a:off x="3219450" y="6324600"/>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Peru</a:t>
            </a:r>
            <a:endParaRPr kumimoji="1" lang="en-US" altLang="cs-CZ" sz="2400" b="1">
              <a:latin typeface="Garamond" panose="02020404030301010803" pitchFamily="18" charset="0"/>
            </a:endParaRPr>
          </a:p>
        </p:txBody>
      </p:sp>
      <p:sp>
        <p:nvSpPr>
          <p:cNvPr id="8281" name="Line 89">
            <a:extLst>
              <a:ext uri="{FF2B5EF4-FFF2-40B4-BE49-F238E27FC236}">
                <a16:creationId xmlns:a16="http://schemas.microsoft.com/office/drawing/2014/main" id="{D898B9E4-69FE-48D2-B63B-E58AB9E02178}"/>
              </a:ext>
            </a:extLst>
          </p:cNvPr>
          <p:cNvSpPr>
            <a:spLocks noChangeShapeType="1"/>
          </p:cNvSpPr>
          <p:nvPr/>
        </p:nvSpPr>
        <p:spPr bwMode="auto">
          <a:xfrm>
            <a:off x="5410200" y="3810000"/>
            <a:ext cx="457200" cy="4572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82" name="Text Box 90" descr="Bouquet">
            <a:extLst>
              <a:ext uri="{FF2B5EF4-FFF2-40B4-BE49-F238E27FC236}">
                <a16:creationId xmlns:a16="http://schemas.microsoft.com/office/drawing/2014/main" id="{E7EF2245-0371-4050-AB19-B43B6DE81275}"/>
              </a:ext>
            </a:extLst>
          </p:cNvPr>
          <p:cNvSpPr txBox="1">
            <a:spLocks noChangeArrowheads="1"/>
          </p:cNvSpPr>
          <p:nvPr/>
        </p:nvSpPr>
        <p:spPr bwMode="auto">
          <a:xfrm>
            <a:off x="5562600" y="4191000"/>
            <a:ext cx="10668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Lebanon</a:t>
            </a:r>
            <a:endParaRPr kumimoji="1" lang="en-US" altLang="cs-CZ" sz="2400" b="1">
              <a:latin typeface="Garamond" panose="02020404030301010803" pitchFamily="18" charset="0"/>
            </a:endParaRPr>
          </a:p>
        </p:txBody>
      </p:sp>
      <p:sp>
        <p:nvSpPr>
          <p:cNvPr id="8283" name="Text Box 91" descr="Bouquet">
            <a:extLst>
              <a:ext uri="{FF2B5EF4-FFF2-40B4-BE49-F238E27FC236}">
                <a16:creationId xmlns:a16="http://schemas.microsoft.com/office/drawing/2014/main" id="{EDE97FB6-F43B-4F0C-ADB3-DF0CF64822B3}"/>
              </a:ext>
            </a:extLst>
          </p:cNvPr>
          <p:cNvSpPr txBox="1">
            <a:spLocks noChangeArrowheads="1"/>
          </p:cNvSpPr>
          <p:nvPr/>
        </p:nvSpPr>
        <p:spPr bwMode="auto">
          <a:xfrm>
            <a:off x="7543800" y="1524000"/>
            <a:ext cx="13716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Switzerland</a:t>
            </a:r>
            <a:endParaRPr kumimoji="1" lang="en-US" altLang="cs-CZ" sz="2400" b="1">
              <a:latin typeface="Garamond" panose="02020404030301010803" pitchFamily="18" charset="0"/>
            </a:endParaRPr>
          </a:p>
        </p:txBody>
      </p:sp>
      <p:sp>
        <p:nvSpPr>
          <p:cNvPr id="8284" name="Line 92">
            <a:extLst>
              <a:ext uri="{FF2B5EF4-FFF2-40B4-BE49-F238E27FC236}">
                <a16:creationId xmlns:a16="http://schemas.microsoft.com/office/drawing/2014/main" id="{4064189F-8034-45A2-AE59-671DA22E2388}"/>
              </a:ext>
            </a:extLst>
          </p:cNvPr>
          <p:cNvSpPr>
            <a:spLocks noChangeShapeType="1"/>
          </p:cNvSpPr>
          <p:nvPr/>
        </p:nvSpPr>
        <p:spPr bwMode="auto">
          <a:xfrm flipV="1">
            <a:off x="4648200" y="1828800"/>
            <a:ext cx="3276600" cy="1443038"/>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85" name="Text Box 93" descr="Bouquet">
            <a:extLst>
              <a:ext uri="{FF2B5EF4-FFF2-40B4-BE49-F238E27FC236}">
                <a16:creationId xmlns:a16="http://schemas.microsoft.com/office/drawing/2014/main" id="{87367F72-031F-4B62-9C9E-81A49992A32B}"/>
              </a:ext>
            </a:extLst>
          </p:cNvPr>
          <p:cNvSpPr txBox="1">
            <a:spLocks noChangeArrowheads="1"/>
          </p:cNvSpPr>
          <p:nvPr/>
        </p:nvSpPr>
        <p:spPr bwMode="auto">
          <a:xfrm>
            <a:off x="3709988" y="2085975"/>
            <a:ext cx="11430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Sweden</a:t>
            </a:r>
            <a:endParaRPr kumimoji="1" lang="en-US" altLang="cs-CZ" sz="2400" b="1">
              <a:latin typeface="Garamond" panose="02020404030301010803" pitchFamily="18" charset="0"/>
            </a:endParaRPr>
          </a:p>
        </p:txBody>
      </p:sp>
      <p:sp>
        <p:nvSpPr>
          <p:cNvPr id="8286" name="Text Box 94" descr="Bouquet">
            <a:extLst>
              <a:ext uri="{FF2B5EF4-FFF2-40B4-BE49-F238E27FC236}">
                <a16:creationId xmlns:a16="http://schemas.microsoft.com/office/drawing/2014/main" id="{473F993C-8DA8-40E2-AB79-2A6044815654}"/>
              </a:ext>
            </a:extLst>
          </p:cNvPr>
          <p:cNvSpPr txBox="1">
            <a:spLocks noChangeArrowheads="1"/>
          </p:cNvSpPr>
          <p:nvPr/>
        </p:nvSpPr>
        <p:spPr bwMode="auto">
          <a:xfrm>
            <a:off x="7086600" y="1981200"/>
            <a:ext cx="2057400" cy="366713"/>
          </a:xfrm>
          <a:prstGeom prst="rect">
            <a:avLst/>
          </a:prstGeom>
          <a:noFill/>
          <a:ln>
            <a:noFill/>
          </a:ln>
          <a:effectLst/>
          <a:extLst>
            <a:ext uri="{909E8E84-426E-40DD-AFC4-6F175D3DCCD1}">
              <a14:hiddenFill xmlns:a14="http://schemas.microsoft.com/office/drawing/2010/main">
                <a:blipFill dpi="0" rotWithShape="0">
                  <a:blip r:embed="rId8"/>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r">
              <a:spcBef>
                <a:spcPct val="50000"/>
              </a:spcBef>
              <a:buClrTx/>
              <a:buSzTx/>
              <a:buFontTx/>
              <a:buNone/>
            </a:pPr>
            <a:r>
              <a:rPr kumimoji="1" lang="en-US" altLang="cs-CZ" sz="1800" b="1">
                <a:solidFill>
                  <a:schemeClr val="bg1"/>
                </a:solidFill>
                <a:latin typeface="Garamond" panose="02020404030301010803" pitchFamily="18" charset="0"/>
              </a:rPr>
              <a:t>  </a:t>
            </a:r>
            <a:r>
              <a:rPr kumimoji="1" lang="en-US" altLang="cs-CZ" sz="1800" b="1">
                <a:latin typeface="Garamond" panose="02020404030301010803" pitchFamily="18" charset="0"/>
              </a:rPr>
              <a:t>Czech Republic</a:t>
            </a:r>
            <a:endParaRPr kumimoji="1" lang="en-US" altLang="cs-CZ" sz="2400" b="1">
              <a:latin typeface="Garamond" panose="02020404030301010803" pitchFamily="18" charset="0"/>
            </a:endParaRPr>
          </a:p>
        </p:txBody>
      </p:sp>
      <p:sp>
        <p:nvSpPr>
          <p:cNvPr id="8287" name="Line 95">
            <a:extLst>
              <a:ext uri="{FF2B5EF4-FFF2-40B4-BE49-F238E27FC236}">
                <a16:creationId xmlns:a16="http://schemas.microsoft.com/office/drawing/2014/main" id="{ED12E4BF-542C-439F-B468-09434D5597F0}"/>
              </a:ext>
            </a:extLst>
          </p:cNvPr>
          <p:cNvSpPr>
            <a:spLocks noChangeShapeType="1"/>
          </p:cNvSpPr>
          <p:nvPr/>
        </p:nvSpPr>
        <p:spPr bwMode="auto">
          <a:xfrm flipH="1" flipV="1">
            <a:off x="4495800" y="2057400"/>
            <a:ext cx="304800" cy="1143000"/>
          </a:xfrm>
          <a:prstGeom prst="line">
            <a:avLst/>
          </a:prstGeom>
          <a:noFill/>
          <a:ln w="28575">
            <a:solidFill>
              <a:srgbClr val="FF0000"/>
            </a:solidFill>
            <a:round/>
            <a:headEnd type="oval" w="med" len="med"/>
            <a:tailEnd type="arrow"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288" name="Text Box 96">
            <a:extLst>
              <a:ext uri="{FF2B5EF4-FFF2-40B4-BE49-F238E27FC236}">
                <a16:creationId xmlns:a16="http://schemas.microsoft.com/office/drawing/2014/main" id="{D907B7E0-11BA-492D-8F52-67348EFFE5BA}"/>
              </a:ext>
            </a:extLst>
          </p:cNvPr>
          <p:cNvSpPr txBox="1">
            <a:spLocks noChangeArrowheads="1"/>
          </p:cNvSpPr>
          <p:nvPr/>
        </p:nvSpPr>
        <p:spPr bwMode="auto">
          <a:xfrm>
            <a:off x="3581400" y="1789113"/>
            <a:ext cx="1147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spcBef>
                <a:spcPct val="50000"/>
              </a:spcBef>
              <a:buClrTx/>
              <a:buSzTx/>
              <a:buFontTx/>
              <a:buNone/>
            </a:pPr>
            <a:r>
              <a:rPr kumimoji="1" lang="en-US" altLang="cs-CZ" sz="1800" b="1">
                <a:latin typeface="Garamond" panose="02020404030301010803" pitchFamily="18" charset="0"/>
              </a:rPr>
              <a:t>Denmark</a:t>
            </a:r>
            <a:endParaRPr kumimoji="1" lang="en-US" altLang="cs-CZ" sz="2400" b="1">
              <a:latin typeface="Garamond" panose="02020404030301010803" pitchFamily="18" charset="0"/>
            </a:endParaRPr>
          </a:p>
        </p:txBody>
      </p:sp>
      <p:grpSp>
        <p:nvGrpSpPr>
          <p:cNvPr id="8289" name="Group 97">
            <a:extLst>
              <a:ext uri="{FF2B5EF4-FFF2-40B4-BE49-F238E27FC236}">
                <a16:creationId xmlns:a16="http://schemas.microsoft.com/office/drawing/2014/main" id="{FE534AE4-D3CA-41B9-B1C6-77B39B6DDC1F}"/>
              </a:ext>
            </a:extLst>
          </p:cNvPr>
          <p:cNvGrpSpPr>
            <a:grpSpLocks/>
          </p:cNvGrpSpPr>
          <p:nvPr/>
        </p:nvGrpSpPr>
        <p:grpSpPr bwMode="auto">
          <a:xfrm>
            <a:off x="438150" y="76200"/>
            <a:ext cx="8305800" cy="647700"/>
            <a:chOff x="384" y="48"/>
            <a:chExt cx="5232" cy="408"/>
          </a:xfrm>
        </p:grpSpPr>
        <p:graphicFrame>
          <p:nvGraphicFramePr>
            <p:cNvPr id="8290" name="Object 98">
              <a:extLst>
                <a:ext uri="{FF2B5EF4-FFF2-40B4-BE49-F238E27FC236}">
                  <a16:creationId xmlns:a16="http://schemas.microsoft.com/office/drawing/2014/main" id="{97EF37FA-5253-46BB-A595-F03C85C9D5FA}"/>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8292" name="Photo Editor Photo" r:id="rId9" imgW="1380952" imgH="1066667" progId="MSPhotoEd.3">
                    <p:embed/>
                  </p:oleObj>
                </mc:Choice>
                <mc:Fallback>
                  <p:oleObj name="Photo Editor Photo" r:id="rId9" imgW="1380952" imgH="1066667" progId="MSPhotoEd.3">
                    <p:embed/>
                    <p:pic>
                      <p:nvPicPr>
                        <p:cNvPr id="0" name="Object 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291" name="Rectangle 99">
              <a:extLst>
                <a:ext uri="{FF2B5EF4-FFF2-40B4-BE49-F238E27FC236}">
                  <a16:creationId xmlns:a16="http://schemas.microsoft.com/office/drawing/2014/main" id="{EDE9B9C2-61C6-4C93-94A3-FC0E25F1728A}"/>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5"/>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6"/>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7"/>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Comparative Nonprofit Sector Project</a:t>
              </a: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1B6E3468-B9F2-4540-B2A2-DDAAEC66A74B}"/>
              </a:ext>
            </a:extLst>
          </p:cNvPr>
          <p:cNvSpPr>
            <a:spLocks noGrp="1" noChangeArrowheads="1"/>
          </p:cNvSpPr>
          <p:nvPr>
            <p:ph type="title"/>
          </p:nvPr>
        </p:nvSpPr>
        <p:spPr/>
        <p:txBody>
          <a:bodyPr/>
          <a:lstStyle/>
          <a:p>
            <a:pPr eaLnBrk="1" hangingPunct="1">
              <a:defRPr/>
            </a:pPr>
            <a:endParaRPr lang="cs-CZ" altLang="cs-CZ"/>
          </a:p>
        </p:txBody>
      </p:sp>
      <p:pic>
        <p:nvPicPr>
          <p:cNvPr id="35843" name="Picture 4">
            <a:extLst>
              <a:ext uri="{FF2B5EF4-FFF2-40B4-BE49-F238E27FC236}">
                <a16:creationId xmlns:a16="http://schemas.microsoft.com/office/drawing/2014/main" id="{1AE2CA80-B9CF-456A-A2F9-8643CEBD86A5}"/>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11325" y="0"/>
            <a:ext cx="5073650" cy="6858000"/>
          </a:xfrm>
          <a:noFill/>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1F6AD2C4-290E-486D-B032-6F1537E726AE}"/>
              </a:ext>
            </a:extLst>
          </p:cNvPr>
          <p:cNvSpPr>
            <a:spLocks noGrp="1" noChangeArrowheads="1"/>
          </p:cNvSpPr>
          <p:nvPr>
            <p:ph type="title"/>
          </p:nvPr>
        </p:nvSpPr>
        <p:spPr/>
        <p:txBody>
          <a:bodyPr/>
          <a:lstStyle/>
          <a:p>
            <a:pPr eaLnBrk="1" hangingPunct="1">
              <a:defRPr/>
            </a:pPr>
            <a:endParaRPr lang="cs-CZ" altLang="cs-CZ"/>
          </a:p>
        </p:txBody>
      </p:sp>
      <p:pic>
        <p:nvPicPr>
          <p:cNvPr id="36867" name="Picture 4">
            <a:extLst>
              <a:ext uri="{FF2B5EF4-FFF2-40B4-BE49-F238E27FC236}">
                <a16:creationId xmlns:a16="http://schemas.microsoft.com/office/drawing/2014/main" id="{F8F1892B-E49A-4A4B-B00F-0ADA25E9AA9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485900" y="0"/>
            <a:ext cx="5475288" cy="6858000"/>
          </a:xfrm>
          <a:noFill/>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E2D7D464-4669-4184-87B0-C2A1D961E7F1}"/>
              </a:ext>
            </a:extLst>
          </p:cNvPr>
          <p:cNvSpPr>
            <a:spLocks noGrp="1" noChangeArrowheads="1"/>
          </p:cNvSpPr>
          <p:nvPr>
            <p:ph type="title"/>
          </p:nvPr>
        </p:nvSpPr>
        <p:spPr/>
        <p:txBody>
          <a:bodyPr/>
          <a:lstStyle/>
          <a:p>
            <a:pPr eaLnBrk="1" hangingPunct="1">
              <a:defRPr/>
            </a:pPr>
            <a:endParaRPr lang="cs-CZ" altLang="cs-CZ"/>
          </a:p>
        </p:txBody>
      </p:sp>
      <p:sp>
        <p:nvSpPr>
          <p:cNvPr id="175107" name="Rectangle 3">
            <a:extLst>
              <a:ext uri="{FF2B5EF4-FFF2-40B4-BE49-F238E27FC236}">
                <a16:creationId xmlns:a16="http://schemas.microsoft.com/office/drawing/2014/main" id="{DA9BC865-0FFB-4FEA-B8F0-802C8F84FDE1}"/>
              </a:ext>
            </a:extLst>
          </p:cNvPr>
          <p:cNvSpPr>
            <a:spLocks noGrp="1" noChangeArrowheads="1"/>
          </p:cNvSpPr>
          <p:nvPr>
            <p:ph type="body" idx="1"/>
          </p:nvPr>
        </p:nvSpPr>
        <p:spPr/>
        <p:txBody>
          <a:bodyPr/>
          <a:lstStyle/>
          <a:p>
            <a:pPr eaLnBrk="1" hangingPunct="1">
              <a:defRPr/>
            </a:pPr>
            <a:r>
              <a:rPr lang="cs-CZ" altLang="cs-CZ"/>
              <a:t>Vybraná data, vybrané země…</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2EF9F7DD-D052-4120-B94E-C1A0BC39D985}"/>
              </a:ext>
            </a:extLst>
          </p:cNvPr>
          <p:cNvSpPr>
            <a:spLocks noChangeArrowheads="1"/>
          </p:cNvSpPr>
          <p:nvPr/>
        </p:nvSpPr>
        <p:spPr bwMode="auto">
          <a:xfrm>
            <a:off x="6858000" y="2514600"/>
            <a:ext cx="1981200" cy="9144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endParaRPr lang="cs-CZ" altLang="cs-CZ" sz="2000">
              <a:latin typeface="Times New Roman" panose="02020603050405020304" pitchFamily="18" charset="0"/>
            </a:endParaRPr>
          </a:p>
        </p:txBody>
      </p:sp>
      <p:sp>
        <p:nvSpPr>
          <p:cNvPr id="181251" name="Text Box 3">
            <a:extLst>
              <a:ext uri="{FF2B5EF4-FFF2-40B4-BE49-F238E27FC236}">
                <a16:creationId xmlns:a16="http://schemas.microsoft.com/office/drawing/2014/main" id="{0C289DCF-BADB-48B7-9B96-EBE1BB95E691}"/>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b="1">
                <a:solidFill>
                  <a:srgbClr val="FFFF25"/>
                </a:solidFill>
                <a:latin typeface="Tahoma" panose="020B0604030504040204" pitchFamily="34" charset="0"/>
              </a:rPr>
              <a:t>Value Added as % of GDP,                      NPIs vs. Selected Industries, Canada, 2000</a:t>
            </a:r>
          </a:p>
        </p:txBody>
      </p:sp>
      <p:sp>
        <p:nvSpPr>
          <p:cNvPr id="181252" name="Line 4">
            <a:extLst>
              <a:ext uri="{FF2B5EF4-FFF2-40B4-BE49-F238E27FC236}">
                <a16:creationId xmlns:a16="http://schemas.microsoft.com/office/drawing/2014/main" id="{1EF0E4D5-8668-4A29-8D82-71C4A99C1213}"/>
              </a:ext>
            </a:extLst>
          </p:cNvPr>
          <p:cNvSpPr>
            <a:spLocks noChangeShapeType="1"/>
          </p:cNvSpPr>
          <p:nvPr/>
        </p:nvSpPr>
        <p:spPr bwMode="auto">
          <a:xfrm flipH="1">
            <a:off x="847725" y="5791200"/>
            <a:ext cx="74676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81253" name="Group 5">
            <a:extLst>
              <a:ext uri="{FF2B5EF4-FFF2-40B4-BE49-F238E27FC236}">
                <a16:creationId xmlns:a16="http://schemas.microsoft.com/office/drawing/2014/main" id="{06A23660-ED9F-4ED7-BBCD-7530B2E684CD}"/>
              </a:ext>
            </a:extLst>
          </p:cNvPr>
          <p:cNvGrpSpPr>
            <a:grpSpLocks/>
          </p:cNvGrpSpPr>
          <p:nvPr/>
        </p:nvGrpSpPr>
        <p:grpSpPr bwMode="auto">
          <a:xfrm>
            <a:off x="990600" y="2197100"/>
            <a:ext cx="7239000" cy="3575050"/>
            <a:chOff x="624" y="1384"/>
            <a:chExt cx="4560" cy="2252"/>
          </a:xfrm>
        </p:grpSpPr>
        <p:sp>
          <p:nvSpPr>
            <p:cNvPr id="38936" name="Rectangle 6">
              <a:extLst>
                <a:ext uri="{FF2B5EF4-FFF2-40B4-BE49-F238E27FC236}">
                  <a16:creationId xmlns:a16="http://schemas.microsoft.com/office/drawing/2014/main" id="{EFB0A701-79B9-4637-B40A-95C4CACCD289}"/>
                </a:ext>
              </a:extLst>
            </p:cNvPr>
            <p:cNvSpPr>
              <a:spLocks noChangeArrowheads="1"/>
            </p:cNvSpPr>
            <p:nvPr/>
          </p:nvSpPr>
          <p:spPr bwMode="auto">
            <a:xfrm>
              <a:off x="624" y="2448"/>
              <a:ext cx="528" cy="1188"/>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37" name="Rectangle 7">
              <a:extLst>
                <a:ext uri="{FF2B5EF4-FFF2-40B4-BE49-F238E27FC236}">
                  <a16:creationId xmlns:a16="http://schemas.microsoft.com/office/drawing/2014/main" id="{96C9135C-6FC0-43CF-8CFA-D2FB082C4530}"/>
                </a:ext>
              </a:extLst>
            </p:cNvPr>
            <p:cNvSpPr>
              <a:spLocks noChangeArrowheads="1"/>
            </p:cNvSpPr>
            <p:nvPr/>
          </p:nvSpPr>
          <p:spPr bwMode="auto">
            <a:xfrm>
              <a:off x="1392" y="2256"/>
              <a:ext cx="528" cy="1380"/>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38" name="Rectangle 8">
              <a:extLst>
                <a:ext uri="{FF2B5EF4-FFF2-40B4-BE49-F238E27FC236}">
                  <a16:creationId xmlns:a16="http://schemas.microsoft.com/office/drawing/2014/main" id="{B0F42394-4C64-4CB9-B0F6-6D903F41FC75}"/>
                </a:ext>
              </a:extLst>
            </p:cNvPr>
            <p:cNvSpPr>
              <a:spLocks noChangeArrowheads="1"/>
            </p:cNvSpPr>
            <p:nvPr/>
          </p:nvSpPr>
          <p:spPr bwMode="auto">
            <a:xfrm>
              <a:off x="2208" y="2064"/>
              <a:ext cx="528" cy="1572"/>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39" name="Rectangle 9" descr="Wide upward diagonal">
              <a:extLst>
                <a:ext uri="{FF2B5EF4-FFF2-40B4-BE49-F238E27FC236}">
                  <a16:creationId xmlns:a16="http://schemas.microsoft.com/office/drawing/2014/main" id="{0FAB96F1-9B3A-45B3-9177-D226F2495CC6}"/>
                </a:ext>
              </a:extLst>
            </p:cNvPr>
            <p:cNvSpPr>
              <a:spLocks noChangeArrowheads="1"/>
            </p:cNvSpPr>
            <p:nvPr/>
          </p:nvSpPr>
          <p:spPr bwMode="auto">
            <a:xfrm>
              <a:off x="2208" y="1584"/>
              <a:ext cx="528" cy="480"/>
            </a:xfrm>
            <a:prstGeom prst="rect">
              <a:avLst/>
            </a:prstGeom>
            <a:pattFill prst="wdUpDiag">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8940" name="Rectangle 10">
              <a:extLst>
                <a:ext uri="{FF2B5EF4-FFF2-40B4-BE49-F238E27FC236}">
                  <a16:creationId xmlns:a16="http://schemas.microsoft.com/office/drawing/2014/main" id="{17AE4C7B-BC82-4AD9-B92E-653044FA3D84}"/>
                </a:ext>
              </a:extLst>
            </p:cNvPr>
            <p:cNvSpPr>
              <a:spLocks noChangeArrowheads="1"/>
            </p:cNvSpPr>
            <p:nvPr/>
          </p:nvSpPr>
          <p:spPr bwMode="auto">
            <a:xfrm>
              <a:off x="3024" y="2688"/>
              <a:ext cx="528" cy="948"/>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41" name="Rectangle 11">
              <a:extLst>
                <a:ext uri="{FF2B5EF4-FFF2-40B4-BE49-F238E27FC236}">
                  <a16:creationId xmlns:a16="http://schemas.microsoft.com/office/drawing/2014/main" id="{AED7852F-ADF1-4B98-8C09-4567F8DB4742}"/>
                </a:ext>
              </a:extLst>
            </p:cNvPr>
            <p:cNvSpPr>
              <a:spLocks noChangeArrowheads="1"/>
            </p:cNvSpPr>
            <p:nvPr/>
          </p:nvSpPr>
          <p:spPr bwMode="auto">
            <a:xfrm>
              <a:off x="3840" y="2928"/>
              <a:ext cx="528" cy="708"/>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42" name="Text Box 12">
              <a:extLst>
                <a:ext uri="{FF2B5EF4-FFF2-40B4-BE49-F238E27FC236}">
                  <a16:creationId xmlns:a16="http://schemas.microsoft.com/office/drawing/2014/main" id="{4F971E6D-E52A-4CA0-A68B-0CA3662CEB4B}"/>
                </a:ext>
              </a:extLst>
            </p:cNvPr>
            <p:cNvSpPr txBox="1">
              <a:spLocks noChangeArrowheads="1"/>
            </p:cNvSpPr>
            <p:nvPr/>
          </p:nvSpPr>
          <p:spPr bwMode="auto">
            <a:xfrm>
              <a:off x="624" y="2256"/>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rgbClr val="FFFF00"/>
                  </a:solidFill>
                </a:rPr>
                <a:t>5.1%</a:t>
              </a:r>
            </a:p>
          </p:txBody>
        </p:sp>
        <p:sp>
          <p:nvSpPr>
            <p:cNvPr id="38943" name="Text Box 13">
              <a:extLst>
                <a:ext uri="{FF2B5EF4-FFF2-40B4-BE49-F238E27FC236}">
                  <a16:creationId xmlns:a16="http://schemas.microsoft.com/office/drawing/2014/main" id="{DDF2012A-00DE-48ED-9CDF-7059BCCF6385}"/>
                </a:ext>
              </a:extLst>
            </p:cNvPr>
            <p:cNvSpPr txBox="1">
              <a:spLocks noChangeArrowheads="1"/>
            </p:cNvSpPr>
            <p:nvPr/>
          </p:nvSpPr>
          <p:spPr bwMode="auto">
            <a:xfrm>
              <a:off x="1392" y="2064"/>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rgbClr val="FFFF00"/>
                  </a:solidFill>
                </a:rPr>
                <a:t>6.1%</a:t>
              </a:r>
            </a:p>
          </p:txBody>
        </p:sp>
        <p:sp>
          <p:nvSpPr>
            <p:cNvPr id="38944" name="Text Box 14">
              <a:extLst>
                <a:ext uri="{FF2B5EF4-FFF2-40B4-BE49-F238E27FC236}">
                  <a16:creationId xmlns:a16="http://schemas.microsoft.com/office/drawing/2014/main" id="{655627E9-85DF-4418-BF1E-858B0E57C7A1}"/>
                </a:ext>
              </a:extLst>
            </p:cNvPr>
            <p:cNvSpPr txBox="1">
              <a:spLocks noChangeArrowheads="1"/>
            </p:cNvSpPr>
            <p:nvPr/>
          </p:nvSpPr>
          <p:spPr bwMode="auto">
            <a:xfrm>
              <a:off x="2170" y="1384"/>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chemeClr val="bg1"/>
                  </a:solidFill>
                </a:rPr>
                <a:t>  </a:t>
              </a:r>
              <a:r>
                <a:rPr lang="en-US" altLang="cs-CZ" sz="1700" b="1">
                  <a:solidFill>
                    <a:srgbClr val="FFFF00"/>
                  </a:solidFill>
                </a:rPr>
                <a:t>7.9%</a:t>
              </a:r>
            </a:p>
          </p:txBody>
        </p:sp>
        <p:sp>
          <p:nvSpPr>
            <p:cNvPr id="38945" name="Rectangle 15">
              <a:extLst>
                <a:ext uri="{FF2B5EF4-FFF2-40B4-BE49-F238E27FC236}">
                  <a16:creationId xmlns:a16="http://schemas.microsoft.com/office/drawing/2014/main" id="{2E80E3C5-A098-44F6-9341-08D61FE5C927}"/>
                </a:ext>
              </a:extLst>
            </p:cNvPr>
            <p:cNvSpPr>
              <a:spLocks noChangeArrowheads="1"/>
            </p:cNvSpPr>
            <p:nvPr/>
          </p:nvSpPr>
          <p:spPr bwMode="auto">
            <a:xfrm>
              <a:off x="4656" y="3216"/>
              <a:ext cx="528" cy="420"/>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38946" name="Text Box 16">
              <a:extLst>
                <a:ext uri="{FF2B5EF4-FFF2-40B4-BE49-F238E27FC236}">
                  <a16:creationId xmlns:a16="http://schemas.microsoft.com/office/drawing/2014/main" id="{75A1524C-367E-499C-B2D8-9F826CC2B86C}"/>
                </a:ext>
              </a:extLst>
            </p:cNvPr>
            <p:cNvSpPr txBox="1">
              <a:spLocks noChangeArrowheads="1"/>
            </p:cNvSpPr>
            <p:nvPr/>
          </p:nvSpPr>
          <p:spPr bwMode="auto">
            <a:xfrm>
              <a:off x="3024" y="2496"/>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rgbClr val="FFFF00"/>
                  </a:solidFill>
                </a:rPr>
                <a:t>2.3%</a:t>
              </a:r>
            </a:p>
          </p:txBody>
        </p:sp>
        <p:sp>
          <p:nvSpPr>
            <p:cNvPr id="38947" name="Text Box 17">
              <a:extLst>
                <a:ext uri="{FF2B5EF4-FFF2-40B4-BE49-F238E27FC236}">
                  <a16:creationId xmlns:a16="http://schemas.microsoft.com/office/drawing/2014/main" id="{FD168CFB-0CD8-4EEB-8E6E-7994528643F8}"/>
                </a:ext>
              </a:extLst>
            </p:cNvPr>
            <p:cNvSpPr txBox="1">
              <a:spLocks noChangeArrowheads="1"/>
            </p:cNvSpPr>
            <p:nvPr/>
          </p:nvSpPr>
          <p:spPr bwMode="auto">
            <a:xfrm>
              <a:off x="3840" y="2736"/>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rgbClr val="FFFF00"/>
                  </a:solidFill>
                </a:rPr>
                <a:t>1.5%</a:t>
              </a:r>
            </a:p>
          </p:txBody>
        </p:sp>
        <p:sp>
          <p:nvSpPr>
            <p:cNvPr id="38948" name="Text Box 18">
              <a:extLst>
                <a:ext uri="{FF2B5EF4-FFF2-40B4-BE49-F238E27FC236}">
                  <a16:creationId xmlns:a16="http://schemas.microsoft.com/office/drawing/2014/main" id="{F9F3A928-F081-4301-B717-BEBFCB850EEC}"/>
                </a:ext>
              </a:extLst>
            </p:cNvPr>
            <p:cNvSpPr txBox="1">
              <a:spLocks noChangeArrowheads="1"/>
            </p:cNvSpPr>
            <p:nvPr/>
          </p:nvSpPr>
          <p:spPr bwMode="auto">
            <a:xfrm>
              <a:off x="4656" y="3011"/>
              <a:ext cx="528"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700" b="1">
                  <a:solidFill>
                    <a:srgbClr val="FFFF00"/>
                  </a:solidFill>
                </a:rPr>
                <a:t>1.4%</a:t>
              </a:r>
            </a:p>
          </p:txBody>
        </p:sp>
      </p:grpSp>
      <p:grpSp>
        <p:nvGrpSpPr>
          <p:cNvPr id="181267" name="Group 19">
            <a:extLst>
              <a:ext uri="{FF2B5EF4-FFF2-40B4-BE49-F238E27FC236}">
                <a16:creationId xmlns:a16="http://schemas.microsoft.com/office/drawing/2014/main" id="{454EAB64-5D82-4E90-9DB7-B2CD2FE0B395}"/>
              </a:ext>
            </a:extLst>
          </p:cNvPr>
          <p:cNvGrpSpPr>
            <a:grpSpLocks/>
          </p:cNvGrpSpPr>
          <p:nvPr/>
        </p:nvGrpSpPr>
        <p:grpSpPr bwMode="auto">
          <a:xfrm>
            <a:off x="0" y="2057400"/>
            <a:ext cx="838200" cy="3733800"/>
            <a:chOff x="0" y="1296"/>
            <a:chExt cx="528" cy="2352"/>
          </a:xfrm>
        </p:grpSpPr>
        <p:sp>
          <p:nvSpPr>
            <p:cNvPr id="38934" name="Line 20">
              <a:extLst>
                <a:ext uri="{FF2B5EF4-FFF2-40B4-BE49-F238E27FC236}">
                  <a16:creationId xmlns:a16="http://schemas.microsoft.com/office/drawing/2014/main" id="{83FCAE49-DB54-48E0-A56A-24C543CBD479}"/>
                </a:ext>
              </a:extLst>
            </p:cNvPr>
            <p:cNvSpPr>
              <a:spLocks noChangeShapeType="1"/>
            </p:cNvSpPr>
            <p:nvPr/>
          </p:nvSpPr>
          <p:spPr bwMode="auto">
            <a:xfrm>
              <a:off x="528" y="1296"/>
              <a:ext cx="0" cy="235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38935" name="Text Box 21">
              <a:extLst>
                <a:ext uri="{FF2B5EF4-FFF2-40B4-BE49-F238E27FC236}">
                  <a16:creationId xmlns:a16="http://schemas.microsoft.com/office/drawing/2014/main" id="{CC996C15-6931-4E6C-857D-82769C406FB9}"/>
                </a:ext>
              </a:extLst>
            </p:cNvPr>
            <p:cNvSpPr txBox="1">
              <a:spLocks noChangeArrowheads="1"/>
            </p:cNvSpPr>
            <p:nvPr/>
          </p:nvSpPr>
          <p:spPr bwMode="auto">
            <a:xfrm>
              <a:off x="0" y="1680"/>
              <a:ext cx="52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25"/>
                  </a:solidFill>
                </a:rPr>
                <a:t>%   of GDP</a:t>
              </a:r>
            </a:p>
          </p:txBody>
        </p:sp>
      </p:grpSp>
      <p:grpSp>
        <p:nvGrpSpPr>
          <p:cNvPr id="181270" name="Group 22">
            <a:extLst>
              <a:ext uri="{FF2B5EF4-FFF2-40B4-BE49-F238E27FC236}">
                <a16:creationId xmlns:a16="http://schemas.microsoft.com/office/drawing/2014/main" id="{3BD00DC5-B7D6-4657-9E64-5FF756154FFD}"/>
              </a:ext>
            </a:extLst>
          </p:cNvPr>
          <p:cNvGrpSpPr>
            <a:grpSpLocks/>
          </p:cNvGrpSpPr>
          <p:nvPr/>
        </p:nvGrpSpPr>
        <p:grpSpPr bwMode="auto">
          <a:xfrm>
            <a:off x="990600" y="5867400"/>
            <a:ext cx="6172200" cy="730250"/>
            <a:chOff x="624" y="3696"/>
            <a:chExt cx="3888" cy="460"/>
          </a:xfrm>
        </p:grpSpPr>
        <p:sp>
          <p:nvSpPr>
            <p:cNvPr id="38929" name="Text Box 23">
              <a:extLst>
                <a:ext uri="{FF2B5EF4-FFF2-40B4-BE49-F238E27FC236}">
                  <a16:creationId xmlns:a16="http://schemas.microsoft.com/office/drawing/2014/main" id="{05D41846-80B3-4D38-96BC-4F2EE28FE283}"/>
                </a:ext>
              </a:extLst>
            </p:cNvPr>
            <p:cNvSpPr txBox="1">
              <a:spLocks noChangeArrowheads="1"/>
            </p:cNvSpPr>
            <p:nvPr/>
          </p:nvSpPr>
          <p:spPr bwMode="auto">
            <a:xfrm>
              <a:off x="624" y="3696"/>
              <a:ext cx="528"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Retail Trade</a:t>
              </a:r>
            </a:p>
          </p:txBody>
        </p:sp>
        <p:sp>
          <p:nvSpPr>
            <p:cNvPr id="38930" name="Text Box 24">
              <a:extLst>
                <a:ext uri="{FF2B5EF4-FFF2-40B4-BE49-F238E27FC236}">
                  <a16:creationId xmlns:a16="http://schemas.microsoft.com/office/drawing/2014/main" id="{BDA69095-6C4B-41A4-BB1B-4719ADF05C6B}"/>
                </a:ext>
              </a:extLst>
            </p:cNvPr>
            <p:cNvSpPr txBox="1">
              <a:spLocks noChangeArrowheads="1"/>
            </p:cNvSpPr>
            <p:nvPr/>
          </p:nvSpPr>
          <p:spPr bwMode="auto">
            <a:xfrm>
              <a:off x="1296" y="3696"/>
              <a:ext cx="76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Mining, oil &amp; gas extractions</a:t>
              </a:r>
            </a:p>
          </p:txBody>
        </p:sp>
        <p:sp>
          <p:nvSpPr>
            <p:cNvPr id="38931" name="Text Box 25">
              <a:extLst>
                <a:ext uri="{FF2B5EF4-FFF2-40B4-BE49-F238E27FC236}">
                  <a16:creationId xmlns:a16="http://schemas.microsoft.com/office/drawing/2014/main" id="{22C689BC-E7BB-4965-B7C9-46245E44148C}"/>
                </a:ext>
              </a:extLst>
            </p:cNvPr>
            <p:cNvSpPr txBox="1">
              <a:spLocks noChangeArrowheads="1"/>
            </p:cNvSpPr>
            <p:nvPr/>
          </p:nvSpPr>
          <p:spPr bwMode="auto">
            <a:xfrm>
              <a:off x="2160" y="3696"/>
              <a:ext cx="62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Nonprofit sector</a:t>
              </a:r>
            </a:p>
          </p:txBody>
        </p:sp>
        <p:sp>
          <p:nvSpPr>
            <p:cNvPr id="38932" name="Text Box 26">
              <a:extLst>
                <a:ext uri="{FF2B5EF4-FFF2-40B4-BE49-F238E27FC236}">
                  <a16:creationId xmlns:a16="http://schemas.microsoft.com/office/drawing/2014/main" id="{7F4BA6E2-49FE-479A-B283-5FB5976C8D48}"/>
                </a:ext>
              </a:extLst>
            </p:cNvPr>
            <p:cNvSpPr txBox="1">
              <a:spLocks noChangeArrowheads="1"/>
            </p:cNvSpPr>
            <p:nvPr/>
          </p:nvSpPr>
          <p:spPr bwMode="auto">
            <a:xfrm>
              <a:off x="2784" y="3696"/>
              <a:ext cx="1056"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Accommodations  &amp; food services</a:t>
              </a:r>
            </a:p>
          </p:txBody>
        </p:sp>
        <p:sp>
          <p:nvSpPr>
            <p:cNvPr id="38933" name="Text Box 27">
              <a:extLst>
                <a:ext uri="{FF2B5EF4-FFF2-40B4-BE49-F238E27FC236}">
                  <a16:creationId xmlns:a16="http://schemas.microsoft.com/office/drawing/2014/main" id="{989FA19F-5F4D-446B-8BE6-856686C7A233}"/>
                </a:ext>
              </a:extLst>
            </p:cNvPr>
            <p:cNvSpPr txBox="1">
              <a:spLocks noChangeArrowheads="1"/>
            </p:cNvSpPr>
            <p:nvPr/>
          </p:nvSpPr>
          <p:spPr bwMode="auto">
            <a:xfrm>
              <a:off x="3792" y="3696"/>
              <a:ext cx="72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Agriculture</a:t>
              </a:r>
            </a:p>
          </p:txBody>
        </p:sp>
      </p:grpSp>
      <p:sp>
        <p:nvSpPr>
          <p:cNvPr id="181276" name="Text Box 28">
            <a:extLst>
              <a:ext uri="{FF2B5EF4-FFF2-40B4-BE49-F238E27FC236}">
                <a16:creationId xmlns:a16="http://schemas.microsoft.com/office/drawing/2014/main" id="{FC2DEF61-350A-4BB6-8AD0-7C262AAAE030}"/>
              </a:ext>
            </a:extLst>
          </p:cNvPr>
          <p:cNvSpPr txBox="1">
            <a:spLocks noChangeArrowheads="1"/>
          </p:cNvSpPr>
          <p:nvPr/>
        </p:nvSpPr>
        <p:spPr bwMode="auto">
          <a:xfrm>
            <a:off x="7086600" y="5867400"/>
            <a:ext cx="14478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400" b="1">
                <a:solidFill>
                  <a:srgbClr val="FFFF25"/>
                </a:solidFill>
              </a:rPr>
              <a:t>Motor    Vehicle Manufacturing</a:t>
            </a:r>
          </a:p>
        </p:txBody>
      </p:sp>
      <p:grpSp>
        <p:nvGrpSpPr>
          <p:cNvPr id="181277" name="Group 29">
            <a:extLst>
              <a:ext uri="{FF2B5EF4-FFF2-40B4-BE49-F238E27FC236}">
                <a16:creationId xmlns:a16="http://schemas.microsoft.com/office/drawing/2014/main" id="{3ADBF23E-9BBD-4FF0-9497-E83191FF1E8B}"/>
              </a:ext>
            </a:extLst>
          </p:cNvPr>
          <p:cNvGrpSpPr>
            <a:grpSpLocks/>
          </p:cNvGrpSpPr>
          <p:nvPr/>
        </p:nvGrpSpPr>
        <p:grpSpPr bwMode="auto">
          <a:xfrm>
            <a:off x="6934200" y="2667000"/>
            <a:ext cx="2057400" cy="685800"/>
            <a:chOff x="4368" y="1680"/>
            <a:chExt cx="1296" cy="432"/>
          </a:xfrm>
        </p:grpSpPr>
        <p:sp>
          <p:nvSpPr>
            <p:cNvPr id="38925" name="Rectangle 30" descr="Wide upward diagonal">
              <a:extLst>
                <a:ext uri="{FF2B5EF4-FFF2-40B4-BE49-F238E27FC236}">
                  <a16:creationId xmlns:a16="http://schemas.microsoft.com/office/drawing/2014/main" id="{8A73FD6C-08DD-4497-877B-9EA10B2F8888}"/>
                </a:ext>
              </a:extLst>
            </p:cNvPr>
            <p:cNvSpPr>
              <a:spLocks noChangeArrowheads="1"/>
            </p:cNvSpPr>
            <p:nvPr/>
          </p:nvSpPr>
          <p:spPr bwMode="auto">
            <a:xfrm>
              <a:off x="4368" y="1728"/>
              <a:ext cx="144" cy="96"/>
            </a:xfrm>
            <a:prstGeom prst="rect">
              <a:avLst/>
            </a:prstGeom>
            <a:pattFill prst="wdUpDiag">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8926" name="Text Box 31">
              <a:extLst>
                <a:ext uri="{FF2B5EF4-FFF2-40B4-BE49-F238E27FC236}">
                  <a16:creationId xmlns:a16="http://schemas.microsoft.com/office/drawing/2014/main" id="{9F047457-7098-4F9E-BADD-5A65003DC3B6}"/>
                </a:ext>
              </a:extLst>
            </p:cNvPr>
            <p:cNvSpPr txBox="1">
              <a:spLocks noChangeArrowheads="1"/>
            </p:cNvSpPr>
            <p:nvPr/>
          </p:nvSpPr>
          <p:spPr bwMode="auto">
            <a:xfrm>
              <a:off x="4512" y="1680"/>
              <a:ext cx="11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400">
                  <a:solidFill>
                    <a:srgbClr val="FFFF00"/>
                  </a:solidFill>
                </a:rPr>
                <a:t>Volunteers</a:t>
              </a:r>
            </a:p>
          </p:txBody>
        </p:sp>
        <p:sp>
          <p:nvSpPr>
            <p:cNvPr id="38927" name="Rectangle 32">
              <a:extLst>
                <a:ext uri="{FF2B5EF4-FFF2-40B4-BE49-F238E27FC236}">
                  <a16:creationId xmlns:a16="http://schemas.microsoft.com/office/drawing/2014/main" id="{04689A8D-5A8F-42E0-B409-35C766828DFB}"/>
                </a:ext>
              </a:extLst>
            </p:cNvPr>
            <p:cNvSpPr>
              <a:spLocks noChangeArrowheads="1"/>
            </p:cNvSpPr>
            <p:nvPr/>
          </p:nvSpPr>
          <p:spPr bwMode="auto">
            <a:xfrm>
              <a:off x="4368" y="1968"/>
              <a:ext cx="144" cy="96"/>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38928" name="Text Box 33">
              <a:extLst>
                <a:ext uri="{FF2B5EF4-FFF2-40B4-BE49-F238E27FC236}">
                  <a16:creationId xmlns:a16="http://schemas.microsoft.com/office/drawing/2014/main" id="{579C5502-65F4-499C-853F-A750EEAA1759}"/>
                </a:ext>
              </a:extLst>
            </p:cNvPr>
            <p:cNvSpPr txBox="1">
              <a:spLocks noChangeArrowheads="1"/>
            </p:cNvSpPr>
            <p:nvPr/>
          </p:nvSpPr>
          <p:spPr bwMode="auto">
            <a:xfrm>
              <a:off x="4512" y="1920"/>
              <a:ext cx="11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400">
                  <a:solidFill>
                    <a:srgbClr val="FFFF00"/>
                  </a:solidFill>
                </a:rPr>
                <a:t>NPIs</a:t>
              </a:r>
            </a:p>
          </p:txBody>
        </p:sp>
      </p:grpSp>
      <p:grpSp>
        <p:nvGrpSpPr>
          <p:cNvPr id="38922" name="Group 34">
            <a:extLst>
              <a:ext uri="{FF2B5EF4-FFF2-40B4-BE49-F238E27FC236}">
                <a16:creationId xmlns:a16="http://schemas.microsoft.com/office/drawing/2014/main" id="{994EFA0C-CEE6-48C2-A375-558BBE8D6118}"/>
              </a:ext>
            </a:extLst>
          </p:cNvPr>
          <p:cNvGrpSpPr>
            <a:grpSpLocks/>
          </p:cNvGrpSpPr>
          <p:nvPr/>
        </p:nvGrpSpPr>
        <p:grpSpPr bwMode="auto">
          <a:xfrm>
            <a:off x="438150" y="76200"/>
            <a:ext cx="8305800" cy="647700"/>
            <a:chOff x="384" y="48"/>
            <a:chExt cx="5232" cy="408"/>
          </a:xfrm>
        </p:grpSpPr>
        <p:graphicFrame>
          <p:nvGraphicFramePr>
            <p:cNvPr id="38923" name="Object 35">
              <a:extLst>
                <a:ext uri="{FF2B5EF4-FFF2-40B4-BE49-F238E27FC236}">
                  <a16:creationId xmlns:a16="http://schemas.microsoft.com/office/drawing/2014/main" id="{4B0447CC-E730-47FA-8443-0F3E5174641B}"/>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38949" name="Photo Editor Photo" r:id="rId7" imgW="1380952" imgH="1066667" progId="MSPhotoEd.3">
                    <p:embed/>
                  </p:oleObj>
                </mc:Choice>
                <mc:Fallback>
                  <p:oleObj name="Photo Editor Photo" r:id="rId7" imgW="1380952" imgH="1066667" progId="MSPhotoEd.3">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24" name="Rectangle 36">
              <a:extLst>
                <a:ext uri="{FF2B5EF4-FFF2-40B4-BE49-F238E27FC236}">
                  <a16:creationId xmlns:a16="http://schemas.microsoft.com/office/drawing/2014/main" id="{5E330EF3-2BD4-42F1-AEF7-9DB831781EE4}"/>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81267"/>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125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127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81253"/>
                                        </p:tgtEl>
                                        <p:attrNameLst>
                                          <p:attrName>style.visibility</p:attrName>
                                        </p:attrNameLst>
                                      </p:cBhvr>
                                      <p:to>
                                        <p:strVal val="visible"/>
                                      </p:to>
                                    </p:set>
                                    <p:anim calcmode="lin" valueType="num">
                                      <p:cBhvr additive="base">
                                        <p:cTn id="18" dur="500" fill="hold"/>
                                        <p:tgtEl>
                                          <p:spTgt spid="181253"/>
                                        </p:tgtEl>
                                        <p:attrNameLst>
                                          <p:attrName>ppt_x</p:attrName>
                                        </p:attrNameLst>
                                      </p:cBhvr>
                                      <p:tavLst>
                                        <p:tav tm="0">
                                          <p:val>
                                            <p:strVal val="#ppt_x"/>
                                          </p:val>
                                        </p:tav>
                                        <p:tav tm="100000">
                                          <p:val>
                                            <p:strVal val="#ppt_x"/>
                                          </p:val>
                                        </p:tav>
                                      </p:tavLst>
                                    </p:anim>
                                    <p:anim calcmode="lin" valueType="num">
                                      <p:cBhvr additive="base">
                                        <p:cTn id="19" dur="500" fill="hold"/>
                                        <p:tgtEl>
                                          <p:spTgt spid="181253"/>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1812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1276"/>
                                        </p:tgtEl>
                                        <p:attrNameLst>
                                          <p:attrName>style.visibility</p:attrName>
                                        </p:attrNameLst>
                                      </p:cBhvr>
                                      <p:to>
                                        <p:strVal val="visible"/>
                                      </p:to>
                                    </p:set>
                                  </p:childTnLst>
                                </p:cTn>
                              </p:par>
                            </p:childTnLst>
                          </p:cTn>
                        </p:par>
                        <p:par>
                          <p:cTn id="25" fill="hold" nodeType="afterGroup">
                            <p:stCondLst>
                              <p:cond delay="500"/>
                            </p:stCondLst>
                            <p:childTnLst>
                              <p:par>
                                <p:cTn id="26" presetID="2" presetClass="entr" presetSubtype="2" fill="hold" nodeType="afterEffect">
                                  <p:stCondLst>
                                    <p:cond delay="0"/>
                                  </p:stCondLst>
                                  <p:childTnLst>
                                    <p:set>
                                      <p:cBhvr>
                                        <p:cTn id="27" dur="1" fill="hold">
                                          <p:stCondLst>
                                            <p:cond delay="0"/>
                                          </p:stCondLst>
                                        </p:cTn>
                                        <p:tgtEl>
                                          <p:spTgt spid="181277"/>
                                        </p:tgtEl>
                                        <p:attrNameLst>
                                          <p:attrName>style.visibility</p:attrName>
                                        </p:attrNameLst>
                                      </p:cBhvr>
                                      <p:to>
                                        <p:strVal val="visible"/>
                                      </p:to>
                                    </p:set>
                                    <p:anim calcmode="lin" valueType="num">
                                      <p:cBhvr additive="base">
                                        <p:cTn id="28" dur="500" fill="hold"/>
                                        <p:tgtEl>
                                          <p:spTgt spid="181277"/>
                                        </p:tgtEl>
                                        <p:attrNameLst>
                                          <p:attrName>ppt_x</p:attrName>
                                        </p:attrNameLst>
                                      </p:cBhvr>
                                      <p:tavLst>
                                        <p:tav tm="0">
                                          <p:val>
                                            <p:strVal val="1+#ppt_w/2"/>
                                          </p:val>
                                        </p:tav>
                                        <p:tav tm="100000">
                                          <p:val>
                                            <p:strVal val="#ppt_x"/>
                                          </p:val>
                                        </p:tav>
                                      </p:tavLst>
                                    </p:anim>
                                    <p:anim calcmode="lin" valueType="num">
                                      <p:cBhvr additive="base">
                                        <p:cTn id="29" dur="500" fill="hold"/>
                                        <p:tgtEl>
                                          <p:spTgt spid="181277"/>
                                        </p:tgtEl>
                                        <p:attrNameLst>
                                          <p:attrName>ppt_y</p:attrName>
                                        </p:attrNameLst>
                                      </p:cBhvr>
                                      <p:tavLst>
                                        <p:tav tm="0">
                                          <p:val>
                                            <p:strVal val="#ppt_y"/>
                                          </p:val>
                                        </p:tav>
                                        <p:tav tm="100000">
                                          <p:val>
                                            <p:strVal val="#ppt_y"/>
                                          </p:val>
                                        </p:tav>
                                      </p:tavLst>
                                    </p:anim>
                                  </p:childTnLst>
                                </p:cTn>
                              </p:par>
                              <p:par>
                                <p:cTn id="30" presetID="1" presetClass="entr" presetSubtype="0" fill="hold" grpId="1" nodeType="withEffect">
                                  <p:stCondLst>
                                    <p:cond delay="0"/>
                                  </p:stCondLst>
                                  <p:childTnLst>
                                    <p:set>
                                      <p:cBhvr>
                                        <p:cTn id="31" dur="1" fill="hold">
                                          <p:stCondLst>
                                            <p:cond delay="0"/>
                                          </p:stCondLst>
                                        </p:cTn>
                                        <p:tgtEl>
                                          <p:spTgt spid="181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nimBg="1"/>
      <p:bldP spid="181250" grpId="1" animBg="1"/>
      <p:bldP spid="181251" grpId="0"/>
      <p:bldP spid="18127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65698821-31A0-41DA-AD82-EDCB5E54BAC5}"/>
              </a:ext>
            </a:extLst>
          </p:cNvPr>
          <p:cNvSpPr>
            <a:spLocks noGrp="1" noChangeArrowheads="1"/>
          </p:cNvSpPr>
          <p:nvPr>
            <p:ph type="title"/>
          </p:nvPr>
        </p:nvSpPr>
        <p:spPr>
          <a:xfrm>
            <a:off x="438150" y="708025"/>
            <a:ext cx="8458200" cy="1143000"/>
          </a:xfrm>
        </p:spPr>
        <p:txBody>
          <a:bodyPr/>
          <a:lstStyle/>
          <a:p>
            <a:pPr eaLnBrk="1" hangingPunct="1">
              <a:defRPr/>
            </a:pPr>
            <a:r>
              <a:rPr lang="en-US" altLang="cs-CZ" sz="3800" b="1">
                <a:solidFill>
                  <a:srgbClr val="FFFF00"/>
                </a:solidFill>
                <a:latin typeface="Tahoma" pitchFamily="34" charset="0"/>
              </a:rPr>
              <a:t>Contribution to GDP, Volunteers vs. Selected Industries, Canada</a:t>
            </a:r>
          </a:p>
        </p:txBody>
      </p:sp>
      <p:grpSp>
        <p:nvGrpSpPr>
          <p:cNvPr id="183299" name="Group 3">
            <a:extLst>
              <a:ext uri="{FF2B5EF4-FFF2-40B4-BE49-F238E27FC236}">
                <a16:creationId xmlns:a16="http://schemas.microsoft.com/office/drawing/2014/main" id="{FF241BDF-8335-486A-BBA5-6FEC3AB2510C}"/>
              </a:ext>
            </a:extLst>
          </p:cNvPr>
          <p:cNvGrpSpPr>
            <a:grpSpLocks/>
          </p:cNvGrpSpPr>
          <p:nvPr/>
        </p:nvGrpSpPr>
        <p:grpSpPr bwMode="auto">
          <a:xfrm>
            <a:off x="1539875" y="-223838"/>
            <a:ext cx="6207125" cy="6172201"/>
            <a:chOff x="970" y="-141"/>
            <a:chExt cx="3910" cy="3888"/>
          </a:xfrm>
        </p:grpSpPr>
        <p:sp>
          <p:nvSpPr>
            <p:cNvPr id="183300" name="Rectangle 4">
              <a:extLst>
                <a:ext uri="{FF2B5EF4-FFF2-40B4-BE49-F238E27FC236}">
                  <a16:creationId xmlns:a16="http://schemas.microsoft.com/office/drawing/2014/main" id="{BF0A5530-56D4-4BF4-8C85-FCA0A6154AA3}"/>
                </a:ext>
              </a:extLst>
            </p:cNvPr>
            <p:cNvSpPr>
              <a:spLocks noChangeArrowheads="1"/>
            </p:cNvSpPr>
            <p:nvPr/>
          </p:nvSpPr>
          <p:spPr bwMode="auto">
            <a:xfrm>
              <a:off x="1040" y="2959"/>
              <a:ext cx="960"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lgn="ctr">
                <a:buFont typeface="Wingdings" pitchFamily="2" charset="2"/>
                <a:buNone/>
                <a:defRPr/>
              </a:pPr>
              <a:r>
                <a:rPr lang="en-US" altLang="cs-CZ" sz="2000"/>
                <a:t>5</a:t>
              </a:r>
            </a:p>
          </p:txBody>
        </p:sp>
        <p:sp>
          <p:nvSpPr>
            <p:cNvPr id="183301" name="Rectangle 5">
              <a:extLst>
                <a:ext uri="{FF2B5EF4-FFF2-40B4-BE49-F238E27FC236}">
                  <a16:creationId xmlns:a16="http://schemas.microsoft.com/office/drawing/2014/main" id="{33154450-E5D0-42E9-BAFA-6BF4B3ECFABC}"/>
                </a:ext>
              </a:extLst>
            </p:cNvPr>
            <p:cNvSpPr>
              <a:spLocks noChangeArrowheads="1"/>
            </p:cNvSpPr>
            <p:nvPr/>
          </p:nvSpPr>
          <p:spPr bwMode="auto">
            <a:xfrm>
              <a:off x="1040" y="2175"/>
              <a:ext cx="960" cy="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lgn="ctr">
                <a:buFont typeface="Wingdings" pitchFamily="2" charset="2"/>
                <a:buNone/>
                <a:defRPr/>
              </a:pPr>
              <a:r>
                <a:rPr lang="en-US" altLang="cs-CZ" sz="2000"/>
                <a:t>10</a:t>
              </a:r>
            </a:p>
          </p:txBody>
        </p:sp>
        <p:sp>
          <p:nvSpPr>
            <p:cNvPr id="183302" name="Rectangle 6">
              <a:extLst>
                <a:ext uri="{FF2B5EF4-FFF2-40B4-BE49-F238E27FC236}">
                  <a16:creationId xmlns:a16="http://schemas.microsoft.com/office/drawing/2014/main" id="{04246949-8D34-4806-A240-997DB29B4479}"/>
                </a:ext>
              </a:extLst>
            </p:cNvPr>
            <p:cNvSpPr>
              <a:spLocks noChangeArrowheads="1"/>
            </p:cNvSpPr>
            <p:nvPr/>
          </p:nvSpPr>
          <p:spPr bwMode="auto">
            <a:xfrm>
              <a:off x="1040" y="1390"/>
              <a:ext cx="960" cy="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lgn="ctr">
                <a:buFont typeface="Wingdings" pitchFamily="2" charset="2"/>
                <a:buNone/>
                <a:defRPr/>
              </a:pPr>
              <a:r>
                <a:rPr lang="en-US" altLang="cs-CZ" sz="2000"/>
                <a:t>15</a:t>
              </a:r>
            </a:p>
          </p:txBody>
        </p:sp>
        <p:sp>
          <p:nvSpPr>
            <p:cNvPr id="39963" name="Line 7">
              <a:extLst>
                <a:ext uri="{FF2B5EF4-FFF2-40B4-BE49-F238E27FC236}">
                  <a16:creationId xmlns:a16="http://schemas.microsoft.com/office/drawing/2014/main" id="{75F2E4A3-14C8-43B1-9725-3E2C8656A6FB}"/>
                </a:ext>
              </a:extLst>
            </p:cNvPr>
            <p:cNvSpPr>
              <a:spLocks noChangeShapeType="1"/>
            </p:cNvSpPr>
            <p:nvPr/>
          </p:nvSpPr>
          <p:spPr bwMode="auto">
            <a:xfrm>
              <a:off x="1040" y="3744"/>
              <a:ext cx="3840" cy="0"/>
            </a:xfrm>
            <a:prstGeom prst="line">
              <a:avLst/>
            </a:prstGeom>
            <a:noFill/>
            <a:ln w="12700" cap="sq">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64" name="Line 8">
              <a:extLst>
                <a:ext uri="{FF2B5EF4-FFF2-40B4-BE49-F238E27FC236}">
                  <a16:creationId xmlns:a16="http://schemas.microsoft.com/office/drawing/2014/main" id="{746B4BEA-EE27-4A8D-BB75-A68302208C84}"/>
                </a:ext>
              </a:extLst>
            </p:cNvPr>
            <p:cNvSpPr>
              <a:spLocks noChangeShapeType="1"/>
            </p:cNvSpPr>
            <p:nvPr/>
          </p:nvSpPr>
          <p:spPr bwMode="auto">
            <a:xfrm>
              <a:off x="1800" y="1390"/>
              <a:ext cx="0" cy="2354"/>
            </a:xfrm>
            <a:prstGeom prst="line">
              <a:avLst/>
            </a:prstGeom>
            <a:noFill/>
            <a:ln w="127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65" name="Line 9">
              <a:extLst>
                <a:ext uri="{FF2B5EF4-FFF2-40B4-BE49-F238E27FC236}">
                  <a16:creationId xmlns:a16="http://schemas.microsoft.com/office/drawing/2014/main" id="{B70D2B0F-DCB6-4168-97D6-10BF867BA34B}"/>
                </a:ext>
              </a:extLst>
            </p:cNvPr>
            <p:cNvSpPr>
              <a:spLocks noChangeShapeType="1"/>
            </p:cNvSpPr>
            <p:nvPr/>
          </p:nvSpPr>
          <p:spPr bwMode="auto">
            <a:xfrm>
              <a:off x="1728" y="1824"/>
              <a:ext cx="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66" name="Line 10">
              <a:extLst>
                <a:ext uri="{FF2B5EF4-FFF2-40B4-BE49-F238E27FC236}">
                  <a16:creationId xmlns:a16="http://schemas.microsoft.com/office/drawing/2014/main" id="{95C026F2-64C5-4D94-8FEB-1D5BBA29DAAA}"/>
                </a:ext>
              </a:extLst>
            </p:cNvPr>
            <p:cNvSpPr>
              <a:spLocks noChangeShapeType="1"/>
            </p:cNvSpPr>
            <p:nvPr/>
          </p:nvSpPr>
          <p:spPr bwMode="auto">
            <a:xfrm>
              <a:off x="1744" y="2590"/>
              <a:ext cx="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67" name="Line 11">
              <a:extLst>
                <a:ext uri="{FF2B5EF4-FFF2-40B4-BE49-F238E27FC236}">
                  <a16:creationId xmlns:a16="http://schemas.microsoft.com/office/drawing/2014/main" id="{B94375B5-5A60-4266-BA29-CB51513996B2}"/>
                </a:ext>
              </a:extLst>
            </p:cNvPr>
            <p:cNvSpPr>
              <a:spLocks noChangeShapeType="1"/>
            </p:cNvSpPr>
            <p:nvPr/>
          </p:nvSpPr>
          <p:spPr bwMode="auto">
            <a:xfrm>
              <a:off x="1740" y="3386"/>
              <a:ext cx="48"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9968" name="Text Box 12">
              <a:extLst>
                <a:ext uri="{FF2B5EF4-FFF2-40B4-BE49-F238E27FC236}">
                  <a16:creationId xmlns:a16="http://schemas.microsoft.com/office/drawing/2014/main" id="{4D1427DA-4014-49CA-B2A2-A70AD17A0173}"/>
                </a:ext>
              </a:extLst>
            </p:cNvPr>
            <p:cNvSpPr txBox="1">
              <a:spLocks noChangeArrowheads="1"/>
            </p:cNvSpPr>
            <p:nvPr/>
          </p:nvSpPr>
          <p:spPr bwMode="auto">
            <a:xfrm rot="-5421152">
              <a:off x="-858" y="1687"/>
              <a:ext cx="38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cs-CZ" sz="1800" b="1">
                  <a:latin typeface="Times New Roman" panose="02020603050405020304" pitchFamily="18" charset="0"/>
                </a:rPr>
                <a:t>         </a:t>
              </a:r>
              <a:r>
                <a:rPr lang="en-US" altLang="cs-CZ" sz="1600" b="1">
                  <a:latin typeface="Times New Roman" panose="02020603050405020304" pitchFamily="18" charset="0"/>
                </a:rPr>
                <a:t>Billions</a:t>
              </a:r>
              <a:r>
                <a:rPr lang="en-US" altLang="cs-CZ" sz="1800" b="1">
                  <a:latin typeface="Times New Roman" panose="02020603050405020304" pitchFamily="18" charset="0"/>
                </a:rPr>
                <a:t> of Canadian $</a:t>
              </a:r>
            </a:p>
          </p:txBody>
        </p:sp>
      </p:grpSp>
      <p:grpSp>
        <p:nvGrpSpPr>
          <p:cNvPr id="183309" name="Group 13">
            <a:extLst>
              <a:ext uri="{FF2B5EF4-FFF2-40B4-BE49-F238E27FC236}">
                <a16:creationId xmlns:a16="http://schemas.microsoft.com/office/drawing/2014/main" id="{73401E57-56EC-4692-872C-61CADC014B7F}"/>
              </a:ext>
            </a:extLst>
          </p:cNvPr>
          <p:cNvGrpSpPr>
            <a:grpSpLocks/>
          </p:cNvGrpSpPr>
          <p:nvPr/>
        </p:nvGrpSpPr>
        <p:grpSpPr bwMode="auto">
          <a:xfrm>
            <a:off x="2959100" y="2762250"/>
            <a:ext cx="1571625" cy="3875088"/>
            <a:chOff x="1864" y="1740"/>
            <a:chExt cx="990" cy="2441"/>
          </a:xfrm>
        </p:grpSpPr>
        <p:sp>
          <p:nvSpPr>
            <p:cNvPr id="183310" name="Rectangle 14">
              <a:extLst>
                <a:ext uri="{FF2B5EF4-FFF2-40B4-BE49-F238E27FC236}">
                  <a16:creationId xmlns:a16="http://schemas.microsoft.com/office/drawing/2014/main" id="{6033A4DB-1E78-497B-AFE2-F8511B1BDF29}"/>
                </a:ext>
              </a:extLst>
            </p:cNvPr>
            <p:cNvSpPr>
              <a:spLocks noChangeArrowheads="1"/>
            </p:cNvSpPr>
            <p:nvPr/>
          </p:nvSpPr>
          <p:spPr bwMode="auto">
            <a:xfrm>
              <a:off x="2000" y="1968"/>
              <a:ext cx="736" cy="1776"/>
            </a:xfrm>
            <a:prstGeom prst="rect">
              <a:avLst/>
            </a:prstGeom>
            <a:solidFill>
              <a:srgbClr val="FF00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sp>
          <p:nvSpPr>
            <p:cNvPr id="39958" name="Text Box 15">
              <a:extLst>
                <a:ext uri="{FF2B5EF4-FFF2-40B4-BE49-F238E27FC236}">
                  <a16:creationId xmlns:a16="http://schemas.microsoft.com/office/drawing/2014/main" id="{23B01BD6-15B9-4D9C-936B-654DD8D7B10F}"/>
                </a:ext>
              </a:extLst>
            </p:cNvPr>
            <p:cNvSpPr txBox="1">
              <a:spLocks noChangeArrowheads="1"/>
            </p:cNvSpPr>
            <p:nvPr/>
          </p:nvSpPr>
          <p:spPr bwMode="auto">
            <a:xfrm>
              <a:off x="1894" y="1740"/>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1800" b="1">
                  <a:latin typeface="Times New Roman" panose="02020603050405020304" pitchFamily="18" charset="0"/>
                </a:rPr>
                <a:t>$14.1 billion</a:t>
              </a:r>
            </a:p>
          </p:txBody>
        </p:sp>
        <p:sp>
          <p:nvSpPr>
            <p:cNvPr id="39959" name="Text Box 16">
              <a:extLst>
                <a:ext uri="{FF2B5EF4-FFF2-40B4-BE49-F238E27FC236}">
                  <a16:creationId xmlns:a16="http://schemas.microsoft.com/office/drawing/2014/main" id="{57F4E9E9-8C44-46D8-AC3F-AA77480BA6D9}"/>
                </a:ext>
              </a:extLst>
            </p:cNvPr>
            <p:cNvSpPr txBox="1">
              <a:spLocks noChangeArrowheads="1"/>
            </p:cNvSpPr>
            <p:nvPr/>
          </p:nvSpPr>
          <p:spPr bwMode="auto">
            <a:xfrm>
              <a:off x="1864" y="3931"/>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2000" b="1">
                  <a:latin typeface="Times New Roman" panose="02020603050405020304" pitchFamily="18" charset="0"/>
                </a:rPr>
                <a:t>Volunteers</a:t>
              </a:r>
            </a:p>
          </p:txBody>
        </p:sp>
      </p:grpSp>
      <p:grpSp>
        <p:nvGrpSpPr>
          <p:cNvPr id="183313" name="Group 17">
            <a:extLst>
              <a:ext uri="{FF2B5EF4-FFF2-40B4-BE49-F238E27FC236}">
                <a16:creationId xmlns:a16="http://schemas.microsoft.com/office/drawing/2014/main" id="{7C9516F6-2D94-4C9D-82BA-41B0BB24033F}"/>
              </a:ext>
            </a:extLst>
          </p:cNvPr>
          <p:cNvGrpSpPr>
            <a:grpSpLocks/>
          </p:cNvGrpSpPr>
          <p:nvPr/>
        </p:nvGrpSpPr>
        <p:grpSpPr bwMode="auto">
          <a:xfrm>
            <a:off x="4419600" y="4578350"/>
            <a:ext cx="2133600" cy="2143125"/>
            <a:chOff x="2784" y="2884"/>
            <a:chExt cx="1344" cy="1350"/>
          </a:xfrm>
        </p:grpSpPr>
        <p:grpSp>
          <p:nvGrpSpPr>
            <p:cNvPr id="39951" name="Group 18">
              <a:extLst>
                <a:ext uri="{FF2B5EF4-FFF2-40B4-BE49-F238E27FC236}">
                  <a16:creationId xmlns:a16="http://schemas.microsoft.com/office/drawing/2014/main" id="{0B342341-024B-46A6-962C-A695776019CA}"/>
                </a:ext>
              </a:extLst>
            </p:cNvPr>
            <p:cNvGrpSpPr>
              <a:grpSpLocks/>
            </p:cNvGrpSpPr>
            <p:nvPr/>
          </p:nvGrpSpPr>
          <p:grpSpPr bwMode="auto">
            <a:xfrm>
              <a:off x="3060" y="3120"/>
              <a:ext cx="688" cy="624"/>
              <a:chOff x="2960" y="1390"/>
              <a:chExt cx="960" cy="2354"/>
            </a:xfrm>
          </p:grpSpPr>
          <p:sp>
            <p:nvSpPr>
              <p:cNvPr id="183315" name="Rectangle 19">
                <a:extLst>
                  <a:ext uri="{FF2B5EF4-FFF2-40B4-BE49-F238E27FC236}">
                    <a16:creationId xmlns:a16="http://schemas.microsoft.com/office/drawing/2014/main" id="{CE50C76A-B88B-418C-A3EE-874153E4C715}"/>
                  </a:ext>
                </a:extLst>
              </p:cNvPr>
              <p:cNvSpPr>
                <a:spLocks noChangeArrowheads="1"/>
              </p:cNvSpPr>
              <p:nvPr/>
            </p:nvSpPr>
            <p:spPr bwMode="auto">
              <a:xfrm>
                <a:off x="2960" y="2959"/>
                <a:ext cx="960" cy="785"/>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sp>
            <p:nvSpPr>
              <p:cNvPr id="183316" name="Rectangle 20">
                <a:extLst>
                  <a:ext uri="{FF2B5EF4-FFF2-40B4-BE49-F238E27FC236}">
                    <a16:creationId xmlns:a16="http://schemas.microsoft.com/office/drawing/2014/main" id="{ECF78D70-D41A-49AC-8262-351BD52E791E}"/>
                  </a:ext>
                </a:extLst>
              </p:cNvPr>
              <p:cNvSpPr>
                <a:spLocks noChangeArrowheads="1"/>
              </p:cNvSpPr>
              <p:nvPr/>
            </p:nvSpPr>
            <p:spPr bwMode="auto">
              <a:xfrm>
                <a:off x="2960" y="2175"/>
                <a:ext cx="960" cy="785"/>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sp>
            <p:nvSpPr>
              <p:cNvPr id="183317" name="Rectangle 21">
                <a:extLst>
                  <a:ext uri="{FF2B5EF4-FFF2-40B4-BE49-F238E27FC236}">
                    <a16:creationId xmlns:a16="http://schemas.microsoft.com/office/drawing/2014/main" id="{3CAE6719-0E16-4876-BEF9-B9A543DD0858}"/>
                  </a:ext>
                </a:extLst>
              </p:cNvPr>
              <p:cNvSpPr>
                <a:spLocks noChangeArrowheads="1"/>
              </p:cNvSpPr>
              <p:nvPr/>
            </p:nvSpPr>
            <p:spPr bwMode="auto">
              <a:xfrm>
                <a:off x="2960" y="1390"/>
                <a:ext cx="960" cy="785"/>
              </a:xfrm>
              <a:prstGeom prst="rect">
                <a:avLst/>
              </a:prstGeom>
              <a:solidFill>
                <a:srgbClr val="66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grpSp>
        <p:sp>
          <p:nvSpPr>
            <p:cNvPr id="39952" name="Text Box 22">
              <a:extLst>
                <a:ext uri="{FF2B5EF4-FFF2-40B4-BE49-F238E27FC236}">
                  <a16:creationId xmlns:a16="http://schemas.microsoft.com/office/drawing/2014/main" id="{D3928C24-C78A-4D5E-8CFD-99EDDEEB7AC0}"/>
                </a:ext>
              </a:extLst>
            </p:cNvPr>
            <p:cNvSpPr txBox="1">
              <a:spLocks noChangeArrowheads="1"/>
            </p:cNvSpPr>
            <p:nvPr/>
          </p:nvSpPr>
          <p:spPr bwMode="auto">
            <a:xfrm>
              <a:off x="2908" y="2884"/>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1800" b="1">
                  <a:latin typeface="Times New Roman" panose="02020603050405020304" pitchFamily="18" charset="0"/>
                </a:rPr>
                <a:t>$6.1 billion</a:t>
              </a:r>
            </a:p>
          </p:txBody>
        </p:sp>
        <p:sp>
          <p:nvSpPr>
            <p:cNvPr id="39953" name="Text Box 23">
              <a:extLst>
                <a:ext uri="{FF2B5EF4-FFF2-40B4-BE49-F238E27FC236}">
                  <a16:creationId xmlns:a16="http://schemas.microsoft.com/office/drawing/2014/main" id="{13D4B8D5-DD76-44E4-8A3B-F749103310FE}"/>
                </a:ext>
              </a:extLst>
            </p:cNvPr>
            <p:cNvSpPr txBox="1">
              <a:spLocks noChangeArrowheads="1"/>
            </p:cNvSpPr>
            <p:nvPr/>
          </p:nvSpPr>
          <p:spPr bwMode="auto">
            <a:xfrm>
              <a:off x="2784" y="3792"/>
              <a:ext cx="1344"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2000" b="1">
                  <a:latin typeface="Times New Roman" panose="02020603050405020304" pitchFamily="18" charset="0"/>
                </a:rPr>
                <a:t>Motor Vehicle Mfg.</a:t>
              </a:r>
            </a:p>
          </p:txBody>
        </p:sp>
      </p:grpSp>
      <p:grpSp>
        <p:nvGrpSpPr>
          <p:cNvPr id="183320" name="Group 24">
            <a:extLst>
              <a:ext uri="{FF2B5EF4-FFF2-40B4-BE49-F238E27FC236}">
                <a16:creationId xmlns:a16="http://schemas.microsoft.com/office/drawing/2014/main" id="{4ACEDC76-314D-4555-9065-13C344B79554}"/>
              </a:ext>
            </a:extLst>
          </p:cNvPr>
          <p:cNvGrpSpPr>
            <a:grpSpLocks/>
          </p:cNvGrpSpPr>
          <p:nvPr/>
        </p:nvGrpSpPr>
        <p:grpSpPr bwMode="auto">
          <a:xfrm>
            <a:off x="6324600" y="3384550"/>
            <a:ext cx="1606550" cy="3192463"/>
            <a:chOff x="3984" y="2132"/>
            <a:chExt cx="1012" cy="2011"/>
          </a:xfrm>
        </p:grpSpPr>
        <p:grpSp>
          <p:nvGrpSpPr>
            <p:cNvPr id="39945" name="Group 25">
              <a:extLst>
                <a:ext uri="{FF2B5EF4-FFF2-40B4-BE49-F238E27FC236}">
                  <a16:creationId xmlns:a16="http://schemas.microsoft.com/office/drawing/2014/main" id="{C947700E-D897-4E20-9482-E362AACA1E1A}"/>
                </a:ext>
              </a:extLst>
            </p:cNvPr>
            <p:cNvGrpSpPr>
              <a:grpSpLocks/>
            </p:cNvGrpSpPr>
            <p:nvPr/>
          </p:nvGrpSpPr>
          <p:grpSpPr bwMode="auto">
            <a:xfrm>
              <a:off x="4140" y="2400"/>
              <a:ext cx="708" cy="1344"/>
              <a:chOff x="3920" y="1390"/>
              <a:chExt cx="960" cy="2354"/>
            </a:xfrm>
          </p:grpSpPr>
          <p:sp>
            <p:nvSpPr>
              <p:cNvPr id="183322" name="Rectangle 26">
                <a:extLst>
                  <a:ext uri="{FF2B5EF4-FFF2-40B4-BE49-F238E27FC236}">
                    <a16:creationId xmlns:a16="http://schemas.microsoft.com/office/drawing/2014/main" id="{754C45E5-898E-4A3B-BA5A-4A70CEFB9000}"/>
                  </a:ext>
                </a:extLst>
              </p:cNvPr>
              <p:cNvSpPr>
                <a:spLocks noChangeArrowheads="1"/>
              </p:cNvSpPr>
              <p:nvPr/>
            </p:nvSpPr>
            <p:spPr bwMode="auto">
              <a:xfrm>
                <a:off x="3920" y="2959"/>
                <a:ext cx="960" cy="78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sp>
            <p:nvSpPr>
              <p:cNvPr id="183323" name="Rectangle 27">
                <a:extLst>
                  <a:ext uri="{FF2B5EF4-FFF2-40B4-BE49-F238E27FC236}">
                    <a16:creationId xmlns:a16="http://schemas.microsoft.com/office/drawing/2014/main" id="{7B2C7B14-2B39-4E57-81DD-535C90CDED91}"/>
                  </a:ext>
                </a:extLst>
              </p:cNvPr>
              <p:cNvSpPr>
                <a:spLocks noChangeArrowheads="1"/>
              </p:cNvSpPr>
              <p:nvPr/>
            </p:nvSpPr>
            <p:spPr bwMode="auto">
              <a:xfrm>
                <a:off x="3920" y="2175"/>
                <a:ext cx="960" cy="78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sp>
            <p:nvSpPr>
              <p:cNvPr id="183324" name="Rectangle 28">
                <a:extLst>
                  <a:ext uri="{FF2B5EF4-FFF2-40B4-BE49-F238E27FC236}">
                    <a16:creationId xmlns:a16="http://schemas.microsoft.com/office/drawing/2014/main" id="{3AD2F0A6-0CCB-44DA-B708-3A3EEAC6F003}"/>
                  </a:ext>
                </a:extLst>
              </p:cNvPr>
              <p:cNvSpPr>
                <a:spLocks noChangeArrowheads="1"/>
              </p:cNvSpPr>
              <p:nvPr/>
            </p:nvSpPr>
            <p:spPr bwMode="auto">
              <a:xfrm>
                <a:off x="3920" y="1390"/>
                <a:ext cx="960" cy="78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lr>
                    <a:schemeClr val="hlink"/>
                  </a:buClr>
                  <a:buSzPct val="90000"/>
                  <a:buFont typeface="Wingdings" pitchFamily="2" charset="2"/>
                  <a:buBlip>
                    <a:blip r:embed="rId4"/>
                  </a:buBlip>
                  <a:defRPr sz="2800">
                    <a:solidFill>
                      <a:schemeClr val="tx1"/>
                    </a:solidFill>
                    <a:effectLst>
                      <a:outerShdw blurRad="38100" dist="38100" dir="2700000" algn="tl">
                        <a:srgbClr val="000000"/>
                      </a:outerShdw>
                    </a:effectLst>
                    <a:latin typeface="Arial" pitchFamily="34" charset="0"/>
                  </a:defRPr>
                </a:lvl1pPr>
                <a:lvl2pPr>
                  <a:spcBef>
                    <a:spcPct val="20000"/>
                  </a:spcBef>
                  <a:buChar char="–"/>
                  <a:defRPr sz="2400">
                    <a:solidFill>
                      <a:schemeClr val="tx1"/>
                    </a:solidFill>
                    <a:effectLst>
                      <a:outerShdw blurRad="38100" dist="38100" dir="2700000" algn="tl">
                        <a:srgbClr val="000000"/>
                      </a:outerShdw>
                    </a:effectLst>
                    <a:latin typeface="Arial" pitchFamily="34" charset="0"/>
                  </a:defRPr>
                </a:lvl2pPr>
                <a:lvl3pPr>
                  <a:spcBef>
                    <a:spcPct val="20000"/>
                  </a:spcBef>
                  <a:buClr>
                    <a:schemeClr val="accent2"/>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Arial" pitchFamily="34" charset="0"/>
                  </a:defRPr>
                </a:lvl3pPr>
                <a:lvl4pPr>
                  <a:spcBef>
                    <a:spcPct val="20000"/>
                  </a:spcBef>
                  <a:buChar char="–"/>
                  <a:defRPr>
                    <a:solidFill>
                      <a:schemeClr val="tx1"/>
                    </a:solidFill>
                    <a:effectLst>
                      <a:outerShdw blurRad="38100" dist="38100" dir="2700000" algn="tl">
                        <a:srgbClr val="000000"/>
                      </a:outerShdw>
                    </a:effectLst>
                    <a:latin typeface="Arial" pitchFamily="34" charset="0"/>
                  </a:defRPr>
                </a:lvl4pPr>
                <a:lvl5pPr>
                  <a:spcBef>
                    <a:spcPct val="20000"/>
                  </a:spcBef>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5pPr>
                <a:lvl6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6pPr>
                <a:lvl7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7pPr>
                <a:lvl8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8pPr>
                <a:lvl9pPr fontAlgn="base">
                  <a:spcBef>
                    <a:spcPct val="20000"/>
                  </a:spcBef>
                  <a:spcAft>
                    <a:spcPct val="0"/>
                  </a:spcAft>
                  <a:buClr>
                    <a:schemeClr val="folHlink"/>
                  </a:buClr>
                  <a:buSzPct val="90000"/>
                  <a:buFont typeface="Wingdings" pitchFamily="2" charset="2"/>
                  <a:buBlip>
                    <a:blip r:embed="rId6"/>
                  </a:buBlip>
                  <a:defRPr>
                    <a:solidFill>
                      <a:schemeClr val="tx1"/>
                    </a:solidFill>
                    <a:effectLst>
                      <a:outerShdw blurRad="38100" dist="38100" dir="2700000" algn="tl">
                        <a:srgbClr val="000000"/>
                      </a:outerShdw>
                    </a:effectLst>
                    <a:latin typeface="Arial" pitchFamily="34" charset="0"/>
                  </a:defRPr>
                </a:lvl9pPr>
              </a:lstStyle>
              <a:p>
                <a:pPr>
                  <a:buFont typeface="Wingdings" pitchFamily="2" charset="2"/>
                  <a:buNone/>
                  <a:defRPr/>
                </a:pPr>
                <a:endParaRPr lang="cs-CZ" altLang="cs-CZ"/>
              </a:p>
            </p:txBody>
          </p:sp>
        </p:grpSp>
        <p:sp>
          <p:nvSpPr>
            <p:cNvPr id="39946" name="Text Box 29">
              <a:extLst>
                <a:ext uri="{FF2B5EF4-FFF2-40B4-BE49-F238E27FC236}">
                  <a16:creationId xmlns:a16="http://schemas.microsoft.com/office/drawing/2014/main" id="{95547806-4EEC-44FD-B8B6-E5C846161F84}"/>
                </a:ext>
              </a:extLst>
            </p:cNvPr>
            <p:cNvSpPr txBox="1">
              <a:spLocks noChangeArrowheads="1"/>
            </p:cNvSpPr>
            <p:nvPr/>
          </p:nvSpPr>
          <p:spPr bwMode="auto">
            <a:xfrm>
              <a:off x="3984" y="2132"/>
              <a:ext cx="9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1800" b="1">
                  <a:latin typeface="Times New Roman" panose="02020603050405020304" pitchFamily="18" charset="0"/>
                </a:rPr>
                <a:t>$12.8 billion</a:t>
              </a:r>
            </a:p>
          </p:txBody>
        </p:sp>
        <p:sp>
          <p:nvSpPr>
            <p:cNvPr id="39947" name="Text Box 30">
              <a:extLst>
                <a:ext uri="{FF2B5EF4-FFF2-40B4-BE49-F238E27FC236}">
                  <a16:creationId xmlns:a16="http://schemas.microsoft.com/office/drawing/2014/main" id="{6C295A65-045B-4BC7-803D-2FC6B9DF6CF1}"/>
                </a:ext>
              </a:extLst>
            </p:cNvPr>
            <p:cNvSpPr txBox="1">
              <a:spLocks noChangeArrowheads="1"/>
            </p:cNvSpPr>
            <p:nvPr/>
          </p:nvSpPr>
          <p:spPr bwMode="auto">
            <a:xfrm>
              <a:off x="4036" y="3893"/>
              <a:ext cx="96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cs-CZ" sz="2000" b="1">
                  <a:latin typeface="Times New Roman" panose="02020603050405020304" pitchFamily="18" charset="0"/>
                </a:rPr>
                <a:t>Agriculture</a:t>
              </a:r>
            </a:p>
          </p:txBody>
        </p:sp>
      </p:grpSp>
      <p:graphicFrame>
        <p:nvGraphicFramePr>
          <p:cNvPr id="39943" name="Object 31">
            <a:extLst>
              <a:ext uri="{FF2B5EF4-FFF2-40B4-BE49-F238E27FC236}">
                <a16:creationId xmlns:a16="http://schemas.microsoft.com/office/drawing/2014/main" id="{7C84D9FA-75B5-410B-B5D6-CE412FC9A987}"/>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39969" name="Photo Editor Photo" r:id="rId7" imgW="1380952" imgH="1066667" progId="MSPhotoEd.3">
                  <p:embed/>
                </p:oleObj>
              </mc:Choice>
              <mc:Fallback>
                <p:oleObj name="Photo Editor Photo" r:id="rId7" imgW="1380952" imgH="1066667" progId="MSPhotoEd.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44" name="Rectangle 32">
            <a:extLst>
              <a:ext uri="{FF2B5EF4-FFF2-40B4-BE49-F238E27FC236}">
                <a16:creationId xmlns:a16="http://schemas.microsoft.com/office/drawing/2014/main" id="{06AC8B77-8BFD-495E-9047-32A509A68FBA}"/>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Effect transition="in" filter="dissolve">
                                      <p:cBhvr>
                                        <p:cTn id="7" dur="500"/>
                                        <p:tgtEl>
                                          <p:spTgt spid="183298"/>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83299"/>
                                        </p:tgtEl>
                                        <p:attrNameLst>
                                          <p:attrName>style.visibility</p:attrName>
                                        </p:attrNameLst>
                                      </p:cBhvr>
                                      <p:to>
                                        <p:strVal val="visible"/>
                                      </p:to>
                                    </p:set>
                                    <p:animEffect transition="in" filter="dissolve">
                                      <p:cBhvr>
                                        <p:cTn id="11" dur="500"/>
                                        <p:tgtEl>
                                          <p:spTgt spid="18329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183309"/>
                                        </p:tgtEl>
                                        <p:attrNameLst>
                                          <p:attrName>style.visibility</p:attrName>
                                        </p:attrNameLst>
                                      </p:cBhvr>
                                      <p:to>
                                        <p:strVal val="visible"/>
                                      </p:to>
                                    </p:set>
                                    <p:animEffect transition="in" filter="wipe(down)">
                                      <p:cBhvr>
                                        <p:cTn id="16" dur="500"/>
                                        <p:tgtEl>
                                          <p:spTgt spid="18330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nodeType="clickEffect">
                                  <p:stCondLst>
                                    <p:cond delay="0"/>
                                  </p:stCondLst>
                                  <p:childTnLst>
                                    <p:set>
                                      <p:cBhvr>
                                        <p:cTn id="20" dur="1" fill="hold">
                                          <p:stCondLst>
                                            <p:cond delay="0"/>
                                          </p:stCondLst>
                                        </p:cTn>
                                        <p:tgtEl>
                                          <p:spTgt spid="183313"/>
                                        </p:tgtEl>
                                        <p:attrNameLst>
                                          <p:attrName>style.visibility</p:attrName>
                                        </p:attrNameLst>
                                      </p:cBhvr>
                                      <p:to>
                                        <p:strVal val="visible"/>
                                      </p:to>
                                    </p:set>
                                    <p:animEffect transition="in" filter="wipe(down)">
                                      <p:cBhvr>
                                        <p:cTn id="21" dur="500"/>
                                        <p:tgtEl>
                                          <p:spTgt spid="18331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183320"/>
                                        </p:tgtEl>
                                        <p:attrNameLst>
                                          <p:attrName>style.visibility</p:attrName>
                                        </p:attrNameLst>
                                      </p:cBhvr>
                                      <p:to>
                                        <p:strVal val="visible"/>
                                      </p:to>
                                    </p:set>
                                    <p:animEffect transition="in" filter="wipe(down)">
                                      <p:cBhvr>
                                        <p:cTn id="26" dur="500"/>
                                        <p:tgtEl>
                                          <p:spTgt spid="183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 Box 2">
            <a:extLst>
              <a:ext uri="{FF2B5EF4-FFF2-40B4-BE49-F238E27FC236}">
                <a16:creationId xmlns:a16="http://schemas.microsoft.com/office/drawing/2014/main" id="{ED3A94D3-8BCE-43D2-8B6A-E19D7047333D}"/>
              </a:ext>
            </a:extLst>
          </p:cNvPr>
          <p:cNvSpPr txBox="1">
            <a:spLocks noChangeArrowheads="1"/>
          </p:cNvSpPr>
          <p:nvPr/>
        </p:nvSpPr>
        <p:spPr bwMode="auto">
          <a:xfrm>
            <a:off x="0" y="838200"/>
            <a:ext cx="9144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b="1">
                <a:solidFill>
                  <a:srgbClr val="FFFF25"/>
                </a:solidFill>
                <a:latin typeface="Tahoma" panose="020B0604030504040204" pitchFamily="34" charset="0"/>
              </a:rPr>
              <a:t>Value Added as % of GDP, NPIs* vs. Selected Industries, Belgium, 2003</a:t>
            </a:r>
          </a:p>
        </p:txBody>
      </p:sp>
      <p:sp>
        <p:nvSpPr>
          <p:cNvPr id="185347" name="Text Box 3">
            <a:extLst>
              <a:ext uri="{FF2B5EF4-FFF2-40B4-BE49-F238E27FC236}">
                <a16:creationId xmlns:a16="http://schemas.microsoft.com/office/drawing/2014/main" id="{FBF7F960-AC80-453D-A6D1-F1DE9DBC17C2}"/>
              </a:ext>
            </a:extLst>
          </p:cNvPr>
          <p:cNvSpPr txBox="1">
            <a:spLocks noChangeArrowheads="1"/>
          </p:cNvSpPr>
          <p:nvPr/>
        </p:nvSpPr>
        <p:spPr bwMode="auto">
          <a:xfrm>
            <a:off x="1616075" y="4964113"/>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1.6%</a:t>
            </a:r>
          </a:p>
        </p:txBody>
      </p:sp>
      <p:grpSp>
        <p:nvGrpSpPr>
          <p:cNvPr id="185348" name="Group 4">
            <a:extLst>
              <a:ext uri="{FF2B5EF4-FFF2-40B4-BE49-F238E27FC236}">
                <a16:creationId xmlns:a16="http://schemas.microsoft.com/office/drawing/2014/main" id="{E32F3E1E-5F27-4C87-AD7B-78AD248BEDE1}"/>
              </a:ext>
            </a:extLst>
          </p:cNvPr>
          <p:cNvGrpSpPr>
            <a:grpSpLocks/>
          </p:cNvGrpSpPr>
          <p:nvPr/>
        </p:nvGrpSpPr>
        <p:grpSpPr bwMode="auto">
          <a:xfrm>
            <a:off x="1600200" y="2911475"/>
            <a:ext cx="6477000" cy="2870200"/>
            <a:chOff x="1008" y="1834"/>
            <a:chExt cx="4080" cy="1808"/>
          </a:xfrm>
        </p:grpSpPr>
        <p:sp>
          <p:nvSpPr>
            <p:cNvPr id="40978" name="Rectangle 5">
              <a:extLst>
                <a:ext uri="{FF2B5EF4-FFF2-40B4-BE49-F238E27FC236}">
                  <a16:creationId xmlns:a16="http://schemas.microsoft.com/office/drawing/2014/main" id="{F9182885-9351-441E-BA78-B2CEFF3F3C72}"/>
                </a:ext>
              </a:extLst>
            </p:cNvPr>
            <p:cNvSpPr>
              <a:spLocks noChangeArrowheads="1"/>
            </p:cNvSpPr>
            <p:nvPr/>
          </p:nvSpPr>
          <p:spPr bwMode="auto">
            <a:xfrm>
              <a:off x="1008" y="3360"/>
              <a:ext cx="528" cy="276"/>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0979" name="Rectangle 6">
              <a:extLst>
                <a:ext uri="{FF2B5EF4-FFF2-40B4-BE49-F238E27FC236}">
                  <a16:creationId xmlns:a16="http://schemas.microsoft.com/office/drawing/2014/main" id="{88F0097C-F830-47EB-83BB-7C8BF7608300}"/>
                </a:ext>
              </a:extLst>
            </p:cNvPr>
            <p:cNvSpPr>
              <a:spLocks noChangeArrowheads="1"/>
            </p:cNvSpPr>
            <p:nvPr/>
          </p:nvSpPr>
          <p:spPr bwMode="auto">
            <a:xfrm>
              <a:off x="1872" y="2256"/>
              <a:ext cx="528" cy="1380"/>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0980" name="Rectangle 7" descr="Solid diamond">
              <a:extLst>
                <a:ext uri="{FF2B5EF4-FFF2-40B4-BE49-F238E27FC236}">
                  <a16:creationId xmlns:a16="http://schemas.microsoft.com/office/drawing/2014/main" id="{F99E2296-27F6-486A-A5BA-C3D68428A207}"/>
                </a:ext>
              </a:extLst>
            </p:cNvPr>
            <p:cNvSpPr>
              <a:spLocks noChangeArrowheads="1"/>
            </p:cNvSpPr>
            <p:nvPr/>
          </p:nvSpPr>
          <p:spPr bwMode="auto">
            <a:xfrm>
              <a:off x="2784" y="2070"/>
              <a:ext cx="576" cy="1572"/>
            </a:xfrm>
            <a:prstGeom prst="rect">
              <a:avLst/>
            </a:prstGeom>
            <a:pattFill prst="solidDmnd">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0981" name="Rectangle 8">
              <a:extLst>
                <a:ext uri="{FF2B5EF4-FFF2-40B4-BE49-F238E27FC236}">
                  <a16:creationId xmlns:a16="http://schemas.microsoft.com/office/drawing/2014/main" id="{87948E83-9ECF-4856-9D01-CE505640EF29}"/>
                </a:ext>
              </a:extLst>
            </p:cNvPr>
            <p:cNvSpPr>
              <a:spLocks noChangeArrowheads="1"/>
            </p:cNvSpPr>
            <p:nvPr/>
          </p:nvSpPr>
          <p:spPr bwMode="auto">
            <a:xfrm>
              <a:off x="3696" y="3120"/>
              <a:ext cx="522" cy="516"/>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0982" name="Rectangle 9">
              <a:extLst>
                <a:ext uri="{FF2B5EF4-FFF2-40B4-BE49-F238E27FC236}">
                  <a16:creationId xmlns:a16="http://schemas.microsoft.com/office/drawing/2014/main" id="{00DD6726-5395-425D-9B27-216780DDDDCC}"/>
                </a:ext>
              </a:extLst>
            </p:cNvPr>
            <p:cNvSpPr>
              <a:spLocks noChangeArrowheads="1"/>
            </p:cNvSpPr>
            <p:nvPr/>
          </p:nvSpPr>
          <p:spPr bwMode="auto">
            <a:xfrm>
              <a:off x="4560" y="3408"/>
              <a:ext cx="528" cy="228"/>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0983" name="Text Box 10">
              <a:extLst>
                <a:ext uri="{FF2B5EF4-FFF2-40B4-BE49-F238E27FC236}">
                  <a16:creationId xmlns:a16="http://schemas.microsoft.com/office/drawing/2014/main" id="{15A04147-52CE-4C2B-8DFC-EE4460338F79}"/>
                </a:ext>
              </a:extLst>
            </p:cNvPr>
            <p:cNvSpPr txBox="1">
              <a:spLocks noChangeArrowheads="1"/>
            </p:cNvSpPr>
            <p:nvPr/>
          </p:nvSpPr>
          <p:spPr bwMode="auto">
            <a:xfrm>
              <a:off x="1824" y="2016"/>
              <a:ext cx="6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4.8%</a:t>
              </a:r>
            </a:p>
          </p:txBody>
        </p:sp>
        <p:sp>
          <p:nvSpPr>
            <p:cNvPr id="40984" name="Text Box 11">
              <a:extLst>
                <a:ext uri="{FF2B5EF4-FFF2-40B4-BE49-F238E27FC236}">
                  <a16:creationId xmlns:a16="http://schemas.microsoft.com/office/drawing/2014/main" id="{F6BC6062-E55E-4EA9-BF2E-3770F5FED712}"/>
                </a:ext>
              </a:extLst>
            </p:cNvPr>
            <p:cNvSpPr txBox="1">
              <a:spLocks noChangeArrowheads="1"/>
            </p:cNvSpPr>
            <p:nvPr/>
          </p:nvSpPr>
          <p:spPr bwMode="auto">
            <a:xfrm>
              <a:off x="2804" y="1834"/>
              <a:ext cx="57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200" b="1">
                  <a:solidFill>
                    <a:srgbClr val="FFFF00"/>
                  </a:solidFill>
                </a:rPr>
                <a:t>5.0 %</a:t>
              </a:r>
            </a:p>
          </p:txBody>
        </p:sp>
        <p:sp>
          <p:nvSpPr>
            <p:cNvPr id="40985" name="Text Box 12">
              <a:extLst>
                <a:ext uri="{FF2B5EF4-FFF2-40B4-BE49-F238E27FC236}">
                  <a16:creationId xmlns:a16="http://schemas.microsoft.com/office/drawing/2014/main" id="{B6812BD2-90E7-4B94-A2A9-92529BE49694}"/>
                </a:ext>
              </a:extLst>
            </p:cNvPr>
            <p:cNvSpPr txBox="1">
              <a:spLocks noChangeArrowheads="1"/>
            </p:cNvSpPr>
            <p:nvPr/>
          </p:nvSpPr>
          <p:spPr bwMode="auto">
            <a:xfrm>
              <a:off x="3716" y="2910"/>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2.4%</a:t>
              </a:r>
            </a:p>
          </p:txBody>
        </p:sp>
        <p:sp>
          <p:nvSpPr>
            <p:cNvPr id="40986" name="Text Box 13">
              <a:extLst>
                <a:ext uri="{FF2B5EF4-FFF2-40B4-BE49-F238E27FC236}">
                  <a16:creationId xmlns:a16="http://schemas.microsoft.com/office/drawing/2014/main" id="{811C92F5-77B3-4DF3-B6E3-437A53FC9F65}"/>
                </a:ext>
              </a:extLst>
            </p:cNvPr>
            <p:cNvSpPr txBox="1">
              <a:spLocks noChangeArrowheads="1"/>
            </p:cNvSpPr>
            <p:nvPr/>
          </p:nvSpPr>
          <p:spPr bwMode="auto">
            <a:xfrm>
              <a:off x="4560" y="3188"/>
              <a:ext cx="5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chemeClr val="bg1"/>
                  </a:solidFill>
                </a:rPr>
                <a:t> </a:t>
              </a:r>
              <a:r>
                <a:rPr lang="en-US" altLang="cs-CZ" sz="2000" b="1">
                  <a:solidFill>
                    <a:srgbClr val="FFFF00"/>
                  </a:solidFill>
                </a:rPr>
                <a:t>1.1%</a:t>
              </a:r>
            </a:p>
          </p:txBody>
        </p:sp>
      </p:grpSp>
      <p:sp>
        <p:nvSpPr>
          <p:cNvPr id="185358" name="Line 14">
            <a:extLst>
              <a:ext uri="{FF2B5EF4-FFF2-40B4-BE49-F238E27FC236}">
                <a16:creationId xmlns:a16="http://schemas.microsoft.com/office/drawing/2014/main" id="{48AD01A7-0F73-4AA3-BB89-D4D1D58EA448}"/>
              </a:ext>
            </a:extLst>
          </p:cNvPr>
          <p:cNvSpPr>
            <a:spLocks noChangeShapeType="1"/>
          </p:cNvSpPr>
          <p:nvPr/>
        </p:nvSpPr>
        <p:spPr bwMode="auto">
          <a:xfrm>
            <a:off x="1524000" y="2057400"/>
            <a:ext cx="0" cy="3733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5359" name="Line 15">
            <a:extLst>
              <a:ext uri="{FF2B5EF4-FFF2-40B4-BE49-F238E27FC236}">
                <a16:creationId xmlns:a16="http://schemas.microsoft.com/office/drawing/2014/main" id="{B45BC020-9C2A-41FF-A08C-E1724A1FCF21}"/>
              </a:ext>
            </a:extLst>
          </p:cNvPr>
          <p:cNvSpPr>
            <a:spLocks noChangeShapeType="1"/>
          </p:cNvSpPr>
          <p:nvPr/>
        </p:nvSpPr>
        <p:spPr bwMode="auto">
          <a:xfrm flipH="1">
            <a:off x="1524000" y="5791200"/>
            <a:ext cx="74676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5360" name="Text Box 16">
            <a:extLst>
              <a:ext uri="{FF2B5EF4-FFF2-40B4-BE49-F238E27FC236}">
                <a16:creationId xmlns:a16="http://schemas.microsoft.com/office/drawing/2014/main" id="{E58CA26D-02ED-46F1-82FB-4960AE96ECF7}"/>
              </a:ext>
            </a:extLst>
          </p:cNvPr>
          <p:cNvSpPr txBox="1">
            <a:spLocks noChangeArrowheads="1"/>
          </p:cNvSpPr>
          <p:nvPr/>
        </p:nvSpPr>
        <p:spPr bwMode="auto">
          <a:xfrm>
            <a:off x="0" y="2743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25"/>
                </a:solidFill>
              </a:rPr>
              <a:t>% of GDP</a:t>
            </a:r>
          </a:p>
        </p:txBody>
      </p:sp>
      <p:grpSp>
        <p:nvGrpSpPr>
          <p:cNvPr id="185361" name="Group 17">
            <a:extLst>
              <a:ext uri="{FF2B5EF4-FFF2-40B4-BE49-F238E27FC236}">
                <a16:creationId xmlns:a16="http://schemas.microsoft.com/office/drawing/2014/main" id="{800D4FA1-2873-4469-9C52-5EFB7E896118}"/>
              </a:ext>
            </a:extLst>
          </p:cNvPr>
          <p:cNvGrpSpPr>
            <a:grpSpLocks/>
          </p:cNvGrpSpPr>
          <p:nvPr/>
        </p:nvGrpSpPr>
        <p:grpSpPr bwMode="auto">
          <a:xfrm>
            <a:off x="1143000" y="5867400"/>
            <a:ext cx="7315200" cy="581025"/>
            <a:chOff x="720" y="3696"/>
            <a:chExt cx="4608" cy="366"/>
          </a:xfrm>
        </p:grpSpPr>
        <p:sp>
          <p:nvSpPr>
            <p:cNvPr id="40973" name="Text Box 18">
              <a:extLst>
                <a:ext uri="{FF2B5EF4-FFF2-40B4-BE49-F238E27FC236}">
                  <a16:creationId xmlns:a16="http://schemas.microsoft.com/office/drawing/2014/main" id="{669AC391-F104-4C81-B4E8-14AFE5C7E284}"/>
                </a:ext>
              </a:extLst>
            </p:cNvPr>
            <p:cNvSpPr txBox="1">
              <a:spLocks noChangeArrowheads="1"/>
            </p:cNvSpPr>
            <p:nvPr/>
          </p:nvSpPr>
          <p:spPr bwMode="auto">
            <a:xfrm>
              <a:off x="720" y="3696"/>
              <a:ext cx="1008"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Hotels &amp; Restaurants</a:t>
              </a:r>
            </a:p>
          </p:txBody>
        </p:sp>
        <p:sp>
          <p:nvSpPr>
            <p:cNvPr id="40974" name="Text Box 19">
              <a:extLst>
                <a:ext uri="{FF2B5EF4-FFF2-40B4-BE49-F238E27FC236}">
                  <a16:creationId xmlns:a16="http://schemas.microsoft.com/office/drawing/2014/main" id="{B1BCF609-1756-4630-A561-1F3F35F3AD23}"/>
                </a:ext>
              </a:extLst>
            </p:cNvPr>
            <p:cNvSpPr txBox="1">
              <a:spLocks noChangeArrowheads="1"/>
            </p:cNvSpPr>
            <p:nvPr/>
          </p:nvSpPr>
          <p:spPr bwMode="auto">
            <a:xfrm>
              <a:off x="1695" y="3706"/>
              <a:ext cx="9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Construction</a:t>
              </a:r>
            </a:p>
          </p:txBody>
        </p:sp>
        <p:sp>
          <p:nvSpPr>
            <p:cNvPr id="40975" name="Text Box 20">
              <a:extLst>
                <a:ext uri="{FF2B5EF4-FFF2-40B4-BE49-F238E27FC236}">
                  <a16:creationId xmlns:a16="http://schemas.microsoft.com/office/drawing/2014/main" id="{4B66AB30-072F-4E9B-8F5F-7E65BB06331F}"/>
                </a:ext>
              </a:extLst>
            </p:cNvPr>
            <p:cNvSpPr txBox="1">
              <a:spLocks noChangeArrowheads="1"/>
            </p:cNvSpPr>
            <p:nvPr/>
          </p:nvSpPr>
          <p:spPr bwMode="auto">
            <a:xfrm>
              <a:off x="2736" y="3744"/>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NPIs</a:t>
              </a:r>
            </a:p>
          </p:txBody>
        </p:sp>
        <p:sp>
          <p:nvSpPr>
            <p:cNvPr id="40976" name="Text Box 21">
              <a:extLst>
                <a:ext uri="{FF2B5EF4-FFF2-40B4-BE49-F238E27FC236}">
                  <a16:creationId xmlns:a16="http://schemas.microsoft.com/office/drawing/2014/main" id="{EDAF043E-715F-47B1-A8A5-82E3338F6499}"/>
                </a:ext>
              </a:extLst>
            </p:cNvPr>
            <p:cNvSpPr txBox="1">
              <a:spLocks noChangeArrowheads="1"/>
            </p:cNvSpPr>
            <p:nvPr/>
          </p:nvSpPr>
          <p:spPr bwMode="auto">
            <a:xfrm>
              <a:off x="3648" y="3696"/>
              <a:ext cx="62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Utilities</a:t>
              </a:r>
            </a:p>
          </p:txBody>
        </p:sp>
        <p:sp>
          <p:nvSpPr>
            <p:cNvPr id="40977" name="Text Box 22">
              <a:extLst>
                <a:ext uri="{FF2B5EF4-FFF2-40B4-BE49-F238E27FC236}">
                  <a16:creationId xmlns:a16="http://schemas.microsoft.com/office/drawing/2014/main" id="{75B2FD5F-CED0-4157-B2ED-16E2A60CFBD8}"/>
                </a:ext>
              </a:extLst>
            </p:cNvPr>
            <p:cNvSpPr txBox="1">
              <a:spLocks noChangeArrowheads="1"/>
            </p:cNvSpPr>
            <p:nvPr/>
          </p:nvSpPr>
          <p:spPr bwMode="auto">
            <a:xfrm>
              <a:off x="4368" y="3696"/>
              <a:ext cx="96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Agriculture &amp; Fishing</a:t>
              </a:r>
            </a:p>
          </p:txBody>
        </p:sp>
      </p:grpSp>
      <p:sp>
        <p:nvSpPr>
          <p:cNvPr id="185367" name="Text Box 23">
            <a:extLst>
              <a:ext uri="{FF2B5EF4-FFF2-40B4-BE49-F238E27FC236}">
                <a16:creationId xmlns:a16="http://schemas.microsoft.com/office/drawing/2014/main" id="{F4CD0334-2477-4B5C-96FC-AF59C568F6E7}"/>
              </a:ext>
            </a:extLst>
          </p:cNvPr>
          <p:cNvSpPr txBox="1">
            <a:spLocks noChangeArrowheads="1"/>
          </p:cNvSpPr>
          <p:nvPr/>
        </p:nvSpPr>
        <p:spPr bwMode="auto">
          <a:xfrm>
            <a:off x="3810000" y="6324600"/>
            <a:ext cx="19272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r>
              <a:rPr lang="en-US" altLang="cs-CZ" sz="1400" b="1">
                <a:solidFill>
                  <a:srgbClr val="FFFF25"/>
                </a:solidFill>
              </a:rPr>
              <a:t>* </a:t>
            </a:r>
            <a:r>
              <a:rPr lang="en-US" altLang="cs-CZ" sz="1400" b="1"/>
              <a:t>Without Volunteers</a:t>
            </a:r>
          </a:p>
        </p:txBody>
      </p:sp>
      <p:grpSp>
        <p:nvGrpSpPr>
          <p:cNvPr id="40970" name="Group 24">
            <a:extLst>
              <a:ext uri="{FF2B5EF4-FFF2-40B4-BE49-F238E27FC236}">
                <a16:creationId xmlns:a16="http://schemas.microsoft.com/office/drawing/2014/main" id="{2E55F5A6-8859-4B04-AC69-8229E58D808A}"/>
              </a:ext>
            </a:extLst>
          </p:cNvPr>
          <p:cNvGrpSpPr>
            <a:grpSpLocks/>
          </p:cNvGrpSpPr>
          <p:nvPr/>
        </p:nvGrpSpPr>
        <p:grpSpPr bwMode="auto">
          <a:xfrm>
            <a:off x="438150" y="76200"/>
            <a:ext cx="8305800" cy="647700"/>
            <a:chOff x="384" y="48"/>
            <a:chExt cx="5232" cy="408"/>
          </a:xfrm>
        </p:grpSpPr>
        <p:graphicFrame>
          <p:nvGraphicFramePr>
            <p:cNvPr id="40971" name="Object 25">
              <a:extLst>
                <a:ext uri="{FF2B5EF4-FFF2-40B4-BE49-F238E27FC236}">
                  <a16:creationId xmlns:a16="http://schemas.microsoft.com/office/drawing/2014/main" id="{2835A74A-E338-4703-9907-DCFF96518CD9}"/>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40987" name="Photo Editor Photo" r:id="rId7" imgW="1380952" imgH="1066667" progId="MSPhotoEd.3">
                    <p:embed/>
                  </p:oleObj>
                </mc:Choice>
                <mc:Fallback>
                  <p:oleObj name="Photo Editor Photo" r:id="rId7" imgW="1380952" imgH="1066667" progId="MSPhotoEd.3">
                    <p:embed/>
                    <p:pic>
                      <p:nvPicPr>
                        <p:cNvPr id="0"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72" name="Rectangle 26">
              <a:extLst>
                <a:ext uri="{FF2B5EF4-FFF2-40B4-BE49-F238E27FC236}">
                  <a16:creationId xmlns:a16="http://schemas.microsoft.com/office/drawing/2014/main" id="{98B6D207-A957-43A8-8C4B-AE365BB7CF3F}"/>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85361"/>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85359"/>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85358"/>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8536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85348"/>
                                        </p:tgtEl>
                                        <p:attrNameLst>
                                          <p:attrName>style.visibility</p:attrName>
                                        </p:attrNameLst>
                                      </p:cBhvr>
                                      <p:to>
                                        <p:strVal val="visible"/>
                                      </p:to>
                                    </p:set>
                                    <p:anim calcmode="lin" valueType="num">
                                      <p:cBhvr additive="base">
                                        <p:cTn id="20" dur="500" fill="hold"/>
                                        <p:tgtEl>
                                          <p:spTgt spid="185348"/>
                                        </p:tgtEl>
                                        <p:attrNameLst>
                                          <p:attrName>ppt_x</p:attrName>
                                        </p:attrNameLst>
                                      </p:cBhvr>
                                      <p:tavLst>
                                        <p:tav tm="0">
                                          <p:val>
                                            <p:strVal val="#ppt_x"/>
                                          </p:val>
                                        </p:tav>
                                        <p:tav tm="100000">
                                          <p:val>
                                            <p:strVal val="#ppt_x"/>
                                          </p:val>
                                        </p:tav>
                                      </p:tavLst>
                                    </p:anim>
                                    <p:anim calcmode="lin" valueType="num">
                                      <p:cBhvr additive="base">
                                        <p:cTn id="21" dur="500" fill="hold"/>
                                        <p:tgtEl>
                                          <p:spTgt spid="18534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85347"/>
                                        </p:tgtEl>
                                        <p:attrNameLst>
                                          <p:attrName>style.visibility</p:attrName>
                                        </p:attrNameLst>
                                      </p:cBhvr>
                                      <p:to>
                                        <p:strVal val="visible"/>
                                      </p:to>
                                    </p:set>
                                    <p:anim calcmode="lin" valueType="num">
                                      <p:cBhvr additive="base">
                                        <p:cTn id="24" dur="500" fill="hold"/>
                                        <p:tgtEl>
                                          <p:spTgt spid="185347"/>
                                        </p:tgtEl>
                                        <p:attrNameLst>
                                          <p:attrName>ppt_x</p:attrName>
                                        </p:attrNameLst>
                                      </p:cBhvr>
                                      <p:tavLst>
                                        <p:tav tm="0">
                                          <p:val>
                                            <p:strVal val="#ppt_x"/>
                                          </p:val>
                                        </p:tav>
                                        <p:tav tm="100000">
                                          <p:val>
                                            <p:strVal val="#ppt_x"/>
                                          </p:val>
                                        </p:tav>
                                      </p:tavLst>
                                    </p:anim>
                                    <p:anim calcmode="lin" valueType="num">
                                      <p:cBhvr additive="base">
                                        <p:cTn id="25" dur="500" fill="hold"/>
                                        <p:tgtEl>
                                          <p:spTgt spid="185347"/>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18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P spid="185347" grpId="0"/>
      <p:bldP spid="185360" grpId="0"/>
      <p:bldP spid="18536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a:extLst>
              <a:ext uri="{FF2B5EF4-FFF2-40B4-BE49-F238E27FC236}">
                <a16:creationId xmlns:a16="http://schemas.microsoft.com/office/drawing/2014/main" id="{A8EF74D6-4C4F-4D06-9562-4E5DB611FF14}"/>
              </a:ext>
            </a:extLst>
          </p:cNvPr>
          <p:cNvSpPr txBox="1">
            <a:spLocks noChangeArrowheads="1"/>
          </p:cNvSpPr>
          <p:nvPr/>
        </p:nvSpPr>
        <p:spPr bwMode="auto">
          <a:xfrm>
            <a:off x="0" y="838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4000" b="1">
                <a:solidFill>
                  <a:srgbClr val="FFFF25"/>
                </a:solidFill>
                <a:latin typeface="Tahoma" panose="020B0604030504040204" pitchFamily="34" charset="0"/>
              </a:rPr>
              <a:t>NPI Share of Belgian Value Added, Selected Fields</a:t>
            </a:r>
          </a:p>
        </p:txBody>
      </p:sp>
      <p:sp>
        <p:nvSpPr>
          <p:cNvPr id="187395" name="Line 3">
            <a:extLst>
              <a:ext uri="{FF2B5EF4-FFF2-40B4-BE49-F238E27FC236}">
                <a16:creationId xmlns:a16="http://schemas.microsoft.com/office/drawing/2014/main" id="{C77A1F4A-171A-407C-BA13-CB6B5CD81183}"/>
              </a:ext>
            </a:extLst>
          </p:cNvPr>
          <p:cNvSpPr>
            <a:spLocks noChangeShapeType="1"/>
          </p:cNvSpPr>
          <p:nvPr/>
        </p:nvSpPr>
        <p:spPr bwMode="auto">
          <a:xfrm>
            <a:off x="2286000" y="2590800"/>
            <a:ext cx="0" cy="32004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7396" name="Line 4">
            <a:extLst>
              <a:ext uri="{FF2B5EF4-FFF2-40B4-BE49-F238E27FC236}">
                <a16:creationId xmlns:a16="http://schemas.microsoft.com/office/drawing/2014/main" id="{D56D30A9-442D-4C3F-9191-723F9EF08AEA}"/>
              </a:ext>
            </a:extLst>
          </p:cNvPr>
          <p:cNvSpPr>
            <a:spLocks noChangeShapeType="1"/>
          </p:cNvSpPr>
          <p:nvPr/>
        </p:nvSpPr>
        <p:spPr bwMode="auto">
          <a:xfrm>
            <a:off x="2286000" y="5791200"/>
            <a:ext cx="5715000"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nvGrpSpPr>
          <p:cNvPr id="187397" name="Group 5">
            <a:extLst>
              <a:ext uri="{FF2B5EF4-FFF2-40B4-BE49-F238E27FC236}">
                <a16:creationId xmlns:a16="http://schemas.microsoft.com/office/drawing/2014/main" id="{4F48BC7D-BDC6-4153-8E5E-DD04AB14721E}"/>
              </a:ext>
            </a:extLst>
          </p:cNvPr>
          <p:cNvGrpSpPr>
            <a:grpSpLocks/>
          </p:cNvGrpSpPr>
          <p:nvPr/>
        </p:nvGrpSpPr>
        <p:grpSpPr bwMode="auto">
          <a:xfrm>
            <a:off x="381000" y="4010025"/>
            <a:ext cx="6096000" cy="320675"/>
            <a:chOff x="240" y="2526"/>
            <a:chExt cx="3840" cy="202"/>
          </a:xfrm>
        </p:grpSpPr>
        <p:sp>
          <p:nvSpPr>
            <p:cNvPr id="42006" name="Text Box 6">
              <a:extLst>
                <a:ext uri="{FF2B5EF4-FFF2-40B4-BE49-F238E27FC236}">
                  <a16:creationId xmlns:a16="http://schemas.microsoft.com/office/drawing/2014/main" id="{8A741E4B-0ED9-454E-B675-80A195F1FECD}"/>
                </a:ext>
              </a:extLst>
            </p:cNvPr>
            <p:cNvSpPr txBox="1">
              <a:spLocks noChangeArrowheads="1"/>
            </p:cNvSpPr>
            <p:nvPr/>
          </p:nvSpPr>
          <p:spPr bwMode="auto">
            <a:xfrm>
              <a:off x="240" y="2526"/>
              <a:ext cx="1200"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altLang="cs-CZ" sz="1500" b="1">
                  <a:solidFill>
                    <a:srgbClr val="FFFF25"/>
                  </a:solidFill>
                </a:rPr>
                <a:t>HEALTH</a:t>
              </a:r>
            </a:p>
          </p:txBody>
        </p:sp>
        <p:sp>
          <p:nvSpPr>
            <p:cNvPr id="42007" name="Rectangle 7">
              <a:extLst>
                <a:ext uri="{FF2B5EF4-FFF2-40B4-BE49-F238E27FC236}">
                  <a16:creationId xmlns:a16="http://schemas.microsoft.com/office/drawing/2014/main" id="{85467797-180D-4CE4-920B-EA53C553648E}"/>
                </a:ext>
              </a:extLst>
            </p:cNvPr>
            <p:cNvSpPr>
              <a:spLocks noChangeArrowheads="1"/>
            </p:cNvSpPr>
            <p:nvPr/>
          </p:nvSpPr>
          <p:spPr bwMode="auto">
            <a:xfrm>
              <a:off x="1440" y="2526"/>
              <a:ext cx="1968" cy="192"/>
            </a:xfrm>
            <a:prstGeom prst="rect">
              <a:avLst/>
            </a:prstGeom>
            <a:solidFill>
              <a:srgbClr val="CC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2008" name="Text Box 8">
              <a:extLst>
                <a:ext uri="{FF2B5EF4-FFF2-40B4-BE49-F238E27FC236}">
                  <a16:creationId xmlns:a16="http://schemas.microsoft.com/office/drawing/2014/main" id="{729F5BA1-E8EE-4F9B-A76D-D09E80EAF0CD}"/>
                </a:ext>
              </a:extLst>
            </p:cNvPr>
            <p:cNvSpPr txBox="1">
              <a:spLocks noChangeArrowheads="1"/>
            </p:cNvSpPr>
            <p:nvPr/>
          </p:nvSpPr>
          <p:spPr bwMode="auto">
            <a:xfrm>
              <a:off x="3456" y="2526"/>
              <a:ext cx="62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500" b="1">
                  <a:solidFill>
                    <a:srgbClr val="FFFF25"/>
                  </a:solidFill>
                </a:rPr>
                <a:t>42.7%</a:t>
              </a:r>
            </a:p>
          </p:txBody>
        </p:sp>
      </p:grpSp>
      <p:grpSp>
        <p:nvGrpSpPr>
          <p:cNvPr id="187401" name="Group 9">
            <a:extLst>
              <a:ext uri="{FF2B5EF4-FFF2-40B4-BE49-F238E27FC236}">
                <a16:creationId xmlns:a16="http://schemas.microsoft.com/office/drawing/2014/main" id="{DCE56573-5561-49BC-9826-8C6530D58CD4}"/>
              </a:ext>
            </a:extLst>
          </p:cNvPr>
          <p:cNvGrpSpPr>
            <a:grpSpLocks/>
          </p:cNvGrpSpPr>
          <p:nvPr/>
        </p:nvGrpSpPr>
        <p:grpSpPr bwMode="auto">
          <a:xfrm>
            <a:off x="388938" y="2833688"/>
            <a:ext cx="7002462" cy="549275"/>
            <a:chOff x="245" y="1785"/>
            <a:chExt cx="4411" cy="346"/>
          </a:xfrm>
        </p:grpSpPr>
        <p:sp>
          <p:nvSpPr>
            <p:cNvPr id="42003" name="Text Box 10">
              <a:extLst>
                <a:ext uri="{FF2B5EF4-FFF2-40B4-BE49-F238E27FC236}">
                  <a16:creationId xmlns:a16="http://schemas.microsoft.com/office/drawing/2014/main" id="{D150DD9B-AADA-47D2-9057-4A82CEE22FA4}"/>
                </a:ext>
              </a:extLst>
            </p:cNvPr>
            <p:cNvSpPr txBox="1">
              <a:spLocks noChangeArrowheads="1"/>
            </p:cNvSpPr>
            <p:nvPr/>
          </p:nvSpPr>
          <p:spPr bwMode="auto">
            <a:xfrm>
              <a:off x="245" y="1785"/>
              <a:ext cx="1200"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altLang="cs-CZ" sz="1500" b="1">
                  <a:solidFill>
                    <a:srgbClr val="FFFF25"/>
                  </a:solidFill>
                </a:rPr>
                <a:t>SOCIAL SERVICES</a:t>
              </a:r>
            </a:p>
          </p:txBody>
        </p:sp>
        <p:sp>
          <p:nvSpPr>
            <p:cNvPr id="42004" name="Rectangle 11">
              <a:extLst>
                <a:ext uri="{FF2B5EF4-FFF2-40B4-BE49-F238E27FC236}">
                  <a16:creationId xmlns:a16="http://schemas.microsoft.com/office/drawing/2014/main" id="{DCC89BF0-A36F-4220-8430-E9749AE5047A}"/>
                </a:ext>
              </a:extLst>
            </p:cNvPr>
            <p:cNvSpPr>
              <a:spLocks noChangeArrowheads="1"/>
            </p:cNvSpPr>
            <p:nvPr/>
          </p:nvSpPr>
          <p:spPr bwMode="auto">
            <a:xfrm>
              <a:off x="1440" y="1872"/>
              <a:ext cx="2544" cy="192"/>
            </a:xfrm>
            <a:prstGeom prst="rect">
              <a:avLst/>
            </a:prstGeom>
            <a:solidFill>
              <a:srgbClr val="CC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2005" name="Text Box 12">
              <a:extLst>
                <a:ext uri="{FF2B5EF4-FFF2-40B4-BE49-F238E27FC236}">
                  <a16:creationId xmlns:a16="http://schemas.microsoft.com/office/drawing/2014/main" id="{315585D6-B59F-4C0E-B353-BB1DB4D6B520}"/>
                </a:ext>
              </a:extLst>
            </p:cNvPr>
            <p:cNvSpPr txBox="1">
              <a:spLocks noChangeArrowheads="1"/>
            </p:cNvSpPr>
            <p:nvPr/>
          </p:nvSpPr>
          <p:spPr bwMode="auto">
            <a:xfrm>
              <a:off x="4032" y="1884"/>
              <a:ext cx="62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500" b="1">
                  <a:solidFill>
                    <a:srgbClr val="FFFF25"/>
                  </a:solidFill>
                </a:rPr>
                <a:t>66.6%</a:t>
              </a:r>
            </a:p>
          </p:txBody>
        </p:sp>
      </p:grpSp>
      <p:grpSp>
        <p:nvGrpSpPr>
          <p:cNvPr id="187405" name="Group 13">
            <a:extLst>
              <a:ext uri="{FF2B5EF4-FFF2-40B4-BE49-F238E27FC236}">
                <a16:creationId xmlns:a16="http://schemas.microsoft.com/office/drawing/2014/main" id="{790A27C4-51B8-4472-A40D-BDCDD0D54AE2}"/>
              </a:ext>
            </a:extLst>
          </p:cNvPr>
          <p:cNvGrpSpPr>
            <a:grpSpLocks/>
          </p:cNvGrpSpPr>
          <p:nvPr/>
        </p:nvGrpSpPr>
        <p:grpSpPr bwMode="auto">
          <a:xfrm>
            <a:off x="304800" y="4876800"/>
            <a:ext cx="5410200" cy="549275"/>
            <a:chOff x="192" y="3072"/>
            <a:chExt cx="3408" cy="346"/>
          </a:xfrm>
        </p:grpSpPr>
        <p:sp>
          <p:nvSpPr>
            <p:cNvPr id="42000" name="Text Box 14">
              <a:extLst>
                <a:ext uri="{FF2B5EF4-FFF2-40B4-BE49-F238E27FC236}">
                  <a16:creationId xmlns:a16="http://schemas.microsoft.com/office/drawing/2014/main" id="{AEC496B9-FBA8-47F8-BC0E-8528B3739F87}"/>
                </a:ext>
              </a:extLst>
            </p:cNvPr>
            <p:cNvSpPr txBox="1">
              <a:spLocks noChangeArrowheads="1"/>
            </p:cNvSpPr>
            <p:nvPr/>
          </p:nvSpPr>
          <p:spPr bwMode="auto">
            <a:xfrm>
              <a:off x="192" y="3072"/>
              <a:ext cx="1248" cy="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altLang="cs-CZ" sz="1500" b="1">
                  <a:solidFill>
                    <a:srgbClr val="FFFF25"/>
                  </a:solidFill>
                </a:rPr>
                <a:t>CULTURE &amp; RECREATION</a:t>
              </a:r>
            </a:p>
          </p:txBody>
        </p:sp>
        <p:sp>
          <p:nvSpPr>
            <p:cNvPr id="42001" name="Rectangle 15">
              <a:extLst>
                <a:ext uri="{FF2B5EF4-FFF2-40B4-BE49-F238E27FC236}">
                  <a16:creationId xmlns:a16="http://schemas.microsoft.com/office/drawing/2014/main" id="{A0C455F4-D042-47FF-84FD-FB385AD700F7}"/>
                </a:ext>
              </a:extLst>
            </p:cNvPr>
            <p:cNvSpPr>
              <a:spLocks noChangeArrowheads="1"/>
            </p:cNvSpPr>
            <p:nvPr/>
          </p:nvSpPr>
          <p:spPr bwMode="auto">
            <a:xfrm>
              <a:off x="1450" y="3168"/>
              <a:ext cx="1488" cy="192"/>
            </a:xfrm>
            <a:prstGeom prst="rect">
              <a:avLst/>
            </a:prstGeom>
            <a:solidFill>
              <a:srgbClr val="CC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2002" name="Text Box 16">
              <a:extLst>
                <a:ext uri="{FF2B5EF4-FFF2-40B4-BE49-F238E27FC236}">
                  <a16:creationId xmlns:a16="http://schemas.microsoft.com/office/drawing/2014/main" id="{9BF5CAC8-F858-44AA-9AE3-526914FB6673}"/>
                </a:ext>
              </a:extLst>
            </p:cNvPr>
            <p:cNvSpPr txBox="1">
              <a:spLocks noChangeArrowheads="1"/>
            </p:cNvSpPr>
            <p:nvPr/>
          </p:nvSpPr>
          <p:spPr bwMode="auto">
            <a:xfrm>
              <a:off x="2976" y="3168"/>
              <a:ext cx="624"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500" b="1">
                  <a:solidFill>
                    <a:srgbClr val="FFFF25"/>
                  </a:solidFill>
                </a:rPr>
                <a:t>26%</a:t>
              </a:r>
            </a:p>
          </p:txBody>
        </p:sp>
      </p:grpSp>
      <p:sp>
        <p:nvSpPr>
          <p:cNvPr id="187409" name="Text Box 17">
            <a:extLst>
              <a:ext uri="{FF2B5EF4-FFF2-40B4-BE49-F238E27FC236}">
                <a16:creationId xmlns:a16="http://schemas.microsoft.com/office/drawing/2014/main" id="{3E8AD792-B6DA-43DA-BBE5-1C3D7F2B7C20}"/>
              </a:ext>
            </a:extLst>
          </p:cNvPr>
          <p:cNvSpPr txBox="1">
            <a:spLocks noChangeArrowheads="1"/>
          </p:cNvSpPr>
          <p:nvPr/>
        </p:nvSpPr>
        <p:spPr bwMode="auto">
          <a:xfrm>
            <a:off x="3657600" y="6400800"/>
            <a:ext cx="2514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500" b="1">
                <a:solidFill>
                  <a:srgbClr val="FFFF00"/>
                </a:solidFill>
              </a:rPr>
              <a:t>Percent of Total Value</a:t>
            </a:r>
          </a:p>
        </p:txBody>
      </p:sp>
      <p:grpSp>
        <p:nvGrpSpPr>
          <p:cNvPr id="187410" name="Group 18">
            <a:extLst>
              <a:ext uri="{FF2B5EF4-FFF2-40B4-BE49-F238E27FC236}">
                <a16:creationId xmlns:a16="http://schemas.microsoft.com/office/drawing/2014/main" id="{92E09459-509D-40EF-BACF-5DB99B970880}"/>
              </a:ext>
            </a:extLst>
          </p:cNvPr>
          <p:cNvGrpSpPr>
            <a:grpSpLocks/>
          </p:cNvGrpSpPr>
          <p:nvPr/>
        </p:nvGrpSpPr>
        <p:grpSpPr bwMode="auto">
          <a:xfrm>
            <a:off x="2819400" y="5867400"/>
            <a:ext cx="2971800" cy="336550"/>
            <a:chOff x="1776" y="3696"/>
            <a:chExt cx="1872" cy="212"/>
          </a:xfrm>
        </p:grpSpPr>
        <p:sp>
          <p:nvSpPr>
            <p:cNvPr id="41998" name="Text Box 19">
              <a:extLst>
                <a:ext uri="{FF2B5EF4-FFF2-40B4-BE49-F238E27FC236}">
                  <a16:creationId xmlns:a16="http://schemas.microsoft.com/office/drawing/2014/main" id="{54BD37C6-CFE4-4765-B912-EC5150B8AFA1}"/>
                </a:ext>
              </a:extLst>
            </p:cNvPr>
            <p:cNvSpPr txBox="1">
              <a:spLocks noChangeArrowheads="1"/>
            </p:cNvSpPr>
            <p:nvPr/>
          </p:nvSpPr>
          <p:spPr bwMode="auto">
            <a:xfrm>
              <a:off x="1776" y="369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600" b="1">
                  <a:solidFill>
                    <a:srgbClr val="FFFF25"/>
                  </a:solidFill>
                </a:rPr>
                <a:t>10%</a:t>
              </a:r>
            </a:p>
          </p:txBody>
        </p:sp>
        <p:sp>
          <p:nvSpPr>
            <p:cNvPr id="41999" name="Text Box 20">
              <a:extLst>
                <a:ext uri="{FF2B5EF4-FFF2-40B4-BE49-F238E27FC236}">
                  <a16:creationId xmlns:a16="http://schemas.microsoft.com/office/drawing/2014/main" id="{6EE5C900-2FB8-40AC-BC6C-131490F757B3}"/>
                </a:ext>
              </a:extLst>
            </p:cNvPr>
            <p:cNvSpPr txBox="1">
              <a:spLocks noChangeArrowheads="1"/>
            </p:cNvSpPr>
            <p:nvPr/>
          </p:nvSpPr>
          <p:spPr bwMode="auto">
            <a:xfrm>
              <a:off x="3264" y="3696"/>
              <a:ext cx="38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50%</a:t>
              </a:r>
            </a:p>
          </p:txBody>
        </p:sp>
      </p:grpSp>
      <p:sp>
        <p:nvSpPr>
          <p:cNvPr id="187413" name="Text Box 21">
            <a:extLst>
              <a:ext uri="{FF2B5EF4-FFF2-40B4-BE49-F238E27FC236}">
                <a16:creationId xmlns:a16="http://schemas.microsoft.com/office/drawing/2014/main" id="{20FABDDF-FE41-45D0-BD4B-BE0889E2CF89}"/>
              </a:ext>
            </a:extLst>
          </p:cNvPr>
          <p:cNvSpPr txBox="1">
            <a:spLocks noChangeArrowheads="1"/>
          </p:cNvSpPr>
          <p:nvPr/>
        </p:nvSpPr>
        <p:spPr bwMode="auto">
          <a:xfrm>
            <a:off x="7543800" y="5851525"/>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600" b="1">
                <a:solidFill>
                  <a:srgbClr val="FFFF25"/>
                </a:solidFill>
              </a:rPr>
              <a:t>80%</a:t>
            </a:r>
          </a:p>
        </p:txBody>
      </p:sp>
      <p:grpSp>
        <p:nvGrpSpPr>
          <p:cNvPr id="41995" name="Group 22">
            <a:extLst>
              <a:ext uri="{FF2B5EF4-FFF2-40B4-BE49-F238E27FC236}">
                <a16:creationId xmlns:a16="http://schemas.microsoft.com/office/drawing/2014/main" id="{ADC51E35-722A-467E-B907-305C1A954B4C}"/>
              </a:ext>
            </a:extLst>
          </p:cNvPr>
          <p:cNvGrpSpPr>
            <a:grpSpLocks/>
          </p:cNvGrpSpPr>
          <p:nvPr/>
        </p:nvGrpSpPr>
        <p:grpSpPr bwMode="auto">
          <a:xfrm>
            <a:off x="438150" y="76200"/>
            <a:ext cx="8305800" cy="647700"/>
            <a:chOff x="384" y="48"/>
            <a:chExt cx="5232" cy="408"/>
          </a:xfrm>
        </p:grpSpPr>
        <p:graphicFrame>
          <p:nvGraphicFramePr>
            <p:cNvPr id="41996" name="Object 23">
              <a:extLst>
                <a:ext uri="{FF2B5EF4-FFF2-40B4-BE49-F238E27FC236}">
                  <a16:creationId xmlns:a16="http://schemas.microsoft.com/office/drawing/2014/main" id="{0E28EF03-0CE2-489A-B157-3AF522B76C3F}"/>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42009" name="Photo Editor Photo" r:id="rId7" imgW="1380952" imgH="1066667" progId="MSPhotoEd.3">
                    <p:embed/>
                  </p:oleObj>
                </mc:Choice>
                <mc:Fallback>
                  <p:oleObj name="Photo Editor Photo" r:id="rId7" imgW="1380952" imgH="1066667" progId="MSPhotoEd.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997" name="Rectangle 24">
              <a:extLst>
                <a:ext uri="{FF2B5EF4-FFF2-40B4-BE49-F238E27FC236}">
                  <a16:creationId xmlns:a16="http://schemas.microsoft.com/office/drawing/2014/main" id="{73EBD75F-5995-4C6B-9D1C-B5D247EBE3F1}"/>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39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73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3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74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74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7401"/>
                                        </p:tgtEl>
                                        <p:attrNameLst>
                                          <p:attrName>style.visibility</p:attrName>
                                        </p:attrNameLst>
                                      </p:cBhvr>
                                      <p:to>
                                        <p:strVal val="visible"/>
                                      </p:to>
                                    </p:set>
                                    <p:anim calcmode="lin" valueType="num">
                                      <p:cBhvr additive="base">
                                        <p:cTn id="19" dur="500" fill="hold"/>
                                        <p:tgtEl>
                                          <p:spTgt spid="187401"/>
                                        </p:tgtEl>
                                        <p:attrNameLst>
                                          <p:attrName>ppt_x</p:attrName>
                                        </p:attrNameLst>
                                      </p:cBhvr>
                                      <p:tavLst>
                                        <p:tav tm="0">
                                          <p:val>
                                            <p:strVal val="0-#ppt_w/2"/>
                                          </p:val>
                                        </p:tav>
                                        <p:tav tm="100000">
                                          <p:val>
                                            <p:strVal val="#ppt_x"/>
                                          </p:val>
                                        </p:tav>
                                      </p:tavLst>
                                    </p:anim>
                                    <p:anim calcmode="lin" valueType="num">
                                      <p:cBhvr additive="base">
                                        <p:cTn id="20" dur="500" fill="hold"/>
                                        <p:tgtEl>
                                          <p:spTgt spid="187401"/>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8" fill="hold" nodeType="afterEffect">
                                  <p:stCondLst>
                                    <p:cond delay="0"/>
                                  </p:stCondLst>
                                  <p:childTnLst>
                                    <p:set>
                                      <p:cBhvr>
                                        <p:cTn id="23" dur="1" fill="hold">
                                          <p:stCondLst>
                                            <p:cond delay="0"/>
                                          </p:stCondLst>
                                        </p:cTn>
                                        <p:tgtEl>
                                          <p:spTgt spid="187397"/>
                                        </p:tgtEl>
                                        <p:attrNameLst>
                                          <p:attrName>style.visibility</p:attrName>
                                        </p:attrNameLst>
                                      </p:cBhvr>
                                      <p:to>
                                        <p:strVal val="visible"/>
                                      </p:to>
                                    </p:set>
                                    <p:anim calcmode="lin" valueType="num">
                                      <p:cBhvr additive="base">
                                        <p:cTn id="24" dur="500" fill="hold"/>
                                        <p:tgtEl>
                                          <p:spTgt spid="187397"/>
                                        </p:tgtEl>
                                        <p:attrNameLst>
                                          <p:attrName>ppt_x</p:attrName>
                                        </p:attrNameLst>
                                      </p:cBhvr>
                                      <p:tavLst>
                                        <p:tav tm="0">
                                          <p:val>
                                            <p:strVal val="0-#ppt_w/2"/>
                                          </p:val>
                                        </p:tav>
                                        <p:tav tm="100000">
                                          <p:val>
                                            <p:strVal val="#ppt_x"/>
                                          </p:val>
                                        </p:tav>
                                      </p:tavLst>
                                    </p:anim>
                                    <p:anim calcmode="lin" valueType="num">
                                      <p:cBhvr additive="base">
                                        <p:cTn id="25" dur="500" fill="hold"/>
                                        <p:tgtEl>
                                          <p:spTgt spid="187397"/>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1000"/>
                            </p:stCondLst>
                            <p:childTnLst>
                              <p:par>
                                <p:cTn id="27" presetID="2" presetClass="entr" presetSubtype="8" fill="hold" nodeType="afterEffect">
                                  <p:stCondLst>
                                    <p:cond delay="0"/>
                                  </p:stCondLst>
                                  <p:childTnLst>
                                    <p:set>
                                      <p:cBhvr>
                                        <p:cTn id="28" dur="1" fill="hold">
                                          <p:stCondLst>
                                            <p:cond delay="0"/>
                                          </p:stCondLst>
                                        </p:cTn>
                                        <p:tgtEl>
                                          <p:spTgt spid="187405"/>
                                        </p:tgtEl>
                                        <p:attrNameLst>
                                          <p:attrName>style.visibility</p:attrName>
                                        </p:attrNameLst>
                                      </p:cBhvr>
                                      <p:to>
                                        <p:strVal val="visible"/>
                                      </p:to>
                                    </p:set>
                                    <p:anim calcmode="lin" valueType="num">
                                      <p:cBhvr additive="base">
                                        <p:cTn id="29" dur="500" fill="hold"/>
                                        <p:tgtEl>
                                          <p:spTgt spid="187405"/>
                                        </p:tgtEl>
                                        <p:attrNameLst>
                                          <p:attrName>ppt_x</p:attrName>
                                        </p:attrNameLst>
                                      </p:cBhvr>
                                      <p:tavLst>
                                        <p:tav tm="0">
                                          <p:val>
                                            <p:strVal val="0-#ppt_w/2"/>
                                          </p:val>
                                        </p:tav>
                                        <p:tav tm="100000">
                                          <p:val>
                                            <p:strVal val="#ppt_x"/>
                                          </p:val>
                                        </p:tav>
                                      </p:tavLst>
                                    </p:anim>
                                    <p:anim calcmode="lin" valueType="num">
                                      <p:cBhvr additive="base">
                                        <p:cTn id="30" dur="500" fill="hold"/>
                                        <p:tgtEl>
                                          <p:spTgt spid="187405"/>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1500"/>
                            </p:stCondLst>
                            <p:childTnLst>
                              <p:par>
                                <p:cTn id="32" presetID="2" presetClass="entr" presetSubtype="4" fill="hold" grpId="0" nodeType="afterEffect">
                                  <p:stCondLst>
                                    <p:cond delay="0"/>
                                  </p:stCondLst>
                                  <p:childTnLst>
                                    <p:set>
                                      <p:cBhvr>
                                        <p:cTn id="33" dur="1" fill="hold">
                                          <p:stCondLst>
                                            <p:cond delay="0"/>
                                          </p:stCondLst>
                                        </p:cTn>
                                        <p:tgtEl>
                                          <p:spTgt spid="187409"/>
                                        </p:tgtEl>
                                        <p:attrNameLst>
                                          <p:attrName>style.visibility</p:attrName>
                                        </p:attrNameLst>
                                      </p:cBhvr>
                                      <p:to>
                                        <p:strVal val="visible"/>
                                      </p:to>
                                    </p:set>
                                    <p:anim calcmode="lin" valueType="num">
                                      <p:cBhvr additive="base">
                                        <p:cTn id="34" dur="500" fill="hold"/>
                                        <p:tgtEl>
                                          <p:spTgt spid="187409"/>
                                        </p:tgtEl>
                                        <p:attrNameLst>
                                          <p:attrName>ppt_x</p:attrName>
                                        </p:attrNameLst>
                                      </p:cBhvr>
                                      <p:tavLst>
                                        <p:tav tm="0">
                                          <p:val>
                                            <p:strVal val="#ppt_x"/>
                                          </p:val>
                                        </p:tav>
                                        <p:tav tm="100000">
                                          <p:val>
                                            <p:strVal val="#ppt_x"/>
                                          </p:val>
                                        </p:tav>
                                      </p:tavLst>
                                    </p:anim>
                                    <p:anim calcmode="lin" valueType="num">
                                      <p:cBhvr additive="base">
                                        <p:cTn id="35" dur="500" fill="hold"/>
                                        <p:tgtEl>
                                          <p:spTgt spid="18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409" grpId="0"/>
      <p:bldP spid="1874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 Box 2">
            <a:extLst>
              <a:ext uri="{FF2B5EF4-FFF2-40B4-BE49-F238E27FC236}">
                <a16:creationId xmlns:a16="http://schemas.microsoft.com/office/drawing/2014/main" id="{9493F087-E88A-41B4-8F67-955329330E84}"/>
              </a:ext>
            </a:extLst>
          </p:cNvPr>
          <p:cNvSpPr txBox="1">
            <a:spLocks noChangeArrowheads="1"/>
          </p:cNvSpPr>
          <p:nvPr/>
        </p:nvSpPr>
        <p:spPr bwMode="auto">
          <a:xfrm>
            <a:off x="0" y="6858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4000" b="1">
                <a:solidFill>
                  <a:srgbClr val="FFFF25"/>
                </a:solidFill>
                <a:latin typeface="Tahoma" panose="020B0604030504040204" pitchFamily="34" charset="0"/>
              </a:rPr>
              <a:t>Average Annual Change in GDP and GDP Contribution of NPIs</a:t>
            </a:r>
          </a:p>
        </p:txBody>
      </p:sp>
      <p:grpSp>
        <p:nvGrpSpPr>
          <p:cNvPr id="189443" name="Group 3">
            <a:extLst>
              <a:ext uri="{FF2B5EF4-FFF2-40B4-BE49-F238E27FC236}">
                <a16:creationId xmlns:a16="http://schemas.microsoft.com/office/drawing/2014/main" id="{81A71409-FFDD-40FE-8104-BE9CEDB9FCF3}"/>
              </a:ext>
            </a:extLst>
          </p:cNvPr>
          <p:cNvGrpSpPr>
            <a:grpSpLocks/>
          </p:cNvGrpSpPr>
          <p:nvPr/>
        </p:nvGrpSpPr>
        <p:grpSpPr bwMode="auto">
          <a:xfrm>
            <a:off x="1828800" y="2570163"/>
            <a:ext cx="6407150" cy="3201987"/>
            <a:chOff x="1152" y="1619"/>
            <a:chExt cx="4036" cy="2017"/>
          </a:xfrm>
        </p:grpSpPr>
        <p:sp>
          <p:nvSpPr>
            <p:cNvPr id="43043" name="Rectangle 4">
              <a:extLst>
                <a:ext uri="{FF2B5EF4-FFF2-40B4-BE49-F238E27FC236}">
                  <a16:creationId xmlns:a16="http://schemas.microsoft.com/office/drawing/2014/main" id="{61E9A894-3715-468C-A0AD-C188B34C1444}"/>
                </a:ext>
              </a:extLst>
            </p:cNvPr>
            <p:cNvSpPr>
              <a:spLocks noChangeArrowheads="1"/>
            </p:cNvSpPr>
            <p:nvPr/>
          </p:nvSpPr>
          <p:spPr bwMode="auto">
            <a:xfrm>
              <a:off x="1152" y="2832"/>
              <a:ext cx="532" cy="804"/>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4" name="Rectangle 5" descr="Wide upward diagonal">
              <a:extLst>
                <a:ext uri="{FF2B5EF4-FFF2-40B4-BE49-F238E27FC236}">
                  <a16:creationId xmlns:a16="http://schemas.microsoft.com/office/drawing/2014/main" id="{518E7FE5-5632-4FAD-9DA0-21708471E862}"/>
                </a:ext>
              </a:extLst>
            </p:cNvPr>
            <p:cNvSpPr>
              <a:spLocks noChangeArrowheads="1"/>
            </p:cNvSpPr>
            <p:nvPr/>
          </p:nvSpPr>
          <p:spPr bwMode="auto">
            <a:xfrm>
              <a:off x="1684" y="1824"/>
              <a:ext cx="580" cy="1812"/>
            </a:xfrm>
            <a:prstGeom prst="rect">
              <a:avLst/>
            </a:prstGeom>
            <a:pattFill prst="wdUpDiag">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5" name="Rectangle 6">
              <a:extLst>
                <a:ext uri="{FF2B5EF4-FFF2-40B4-BE49-F238E27FC236}">
                  <a16:creationId xmlns:a16="http://schemas.microsoft.com/office/drawing/2014/main" id="{7284B72C-D63B-48FA-AEFC-0A509210A444}"/>
                </a:ext>
              </a:extLst>
            </p:cNvPr>
            <p:cNvSpPr>
              <a:spLocks noChangeArrowheads="1"/>
            </p:cNvSpPr>
            <p:nvPr/>
          </p:nvSpPr>
          <p:spPr bwMode="auto">
            <a:xfrm>
              <a:off x="2506" y="1968"/>
              <a:ext cx="580" cy="1668"/>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6" name="Rectangle 7" descr="Wide upward diagonal">
              <a:extLst>
                <a:ext uri="{FF2B5EF4-FFF2-40B4-BE49-F238E27FC236}">
                  <a16:creationId xmlns:a16="http://schemas.microsoft.com/office/drawing/2014/main" id="{4A544473-995C-4382-AE39-38F3834B3F45}"/>
                </a:ext>
              </a:extLst>
            </p:cNvPr>
            <p:cNvSpPr>
              <a:spLocks noChangeArrowheads="1"/>
            </p:cNvSpPr>
            <p:nvPr/>
          </p:nvSpPr>
          <p:spPr bwMode="auto">
            <a:xfrm>
              <a:off x="3086" y="2016"/>
              <a:ext cx="581" cy="1620"/>
            </a:xfrm>
            <a:prstGeom prst="rect">
              <a:avLst/>
            </a:prstGeom>
            <a:pattFill prst="wdUpDiag">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7" name="Rectangle 8">
              <a:extLst>
                <a:ext uri="{FF2B5EF4-FFF2-40B4-BE49-F238E27FC236}">
                  <a16:creationId xmlns:a16="http://schemas.microsoft.com/office/drawing/2014/main" id="{B8192CA4-4BD2-459E-A4EF-91E1B0B1AD2C}"/>
                </a:ext>
              </a:extLst>
            </p:cNvPr>
            <p:cNvSpPr>
              <a:spLocks noChangeArrowheads="1"/>
            </p:cNvSpPr>
            <p:nvPr/>
          </p:nvSpPr>
          <p:spPr bwMode="auto">
            <a:xfrm>
              <a:off x="4102" y="2160"/>
              <a:ext cx="532" cy="1476"/>
            </a:xfrm>
            <a:prstGeom prst="rect">
              <a:avLst/>
            </a:prstGeom>
            <a:solidFill>
              <a:srgbClr val="CC00FF"/>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8" name="Rectangle 9" descr="Wide upward diagonal">
              <a:extLst>
                <a:ext uri="{FF2B5EF4-FFF2-40B4-BE49-F238E27FC236}">
                  <a16:creationId xmlns:a16="http://schemas.microsoft.com/office/drawing/2014/main" id="{13A27AD8-D831-4C80-AC5C-7855C7B59566}"/>
                </a:ext>
              </a:extLst>
            </p:cNvPr>
            <p:cNvSpPr>
              <a:spLocks noChangeArrowheads="1"/>
            </p:cNvSpPr>
            <p:nvPr/>
          </p:nvSpPr>
          <p:spPr bwMode="auto">
            <a:xfrm>
              <a:off x="4634" y="1824"/>
              <a:ext cx="532" cy="1812"/>
            </a:xfrm>
            <a:prstGeom prst="rect">
              <a:avLst/>
            </a:prstGeom>
            <a:pattFill prst="wdUpDiag">
              <a:fgClr>
                <a:srgbClr val="33CCFF"/>
              </a:fgClr>
              <a:bgClr>
                <a:schemeClr val="bg1"/>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endParaRPr lang="cs-CZ" altLang="cs-CZ" sz="5000">
                <a:solidFill>
                  <a:srgbClr val="CC00FF"/>
                </a:solidFill>
              </a:endParaRPr>
            </a:p>
          </p:txBody>
        </p:sp>
        <p:sp>
          <p:nvSpPr>
            <p:cNvPr id="43049" name="Text Box 10">
              <a:extLst>
                <a:ext uri="{FF2B5EF4-FFF2-40B4-BE49-F238E27FC236}">
                  <a16:creationId xmlns:a16="http://schemas.microsoft.com/office/drawing/2014/main" id="{D187DE6E-E514-499E-843D-8B92EE3E4959}"/>
                </a:ext>
              </a:extLst>
            </p:cNvPr>
            <p:cNvSpPr txBox="1">
              <a:spLocks noChangeArrowheads="1"/>
            </p:cNvSpPr>
            <p:nvPr/>
          </p:nvSpPr>
          <p:spPr bwMode="auto">
            <a:xfrm>
              <a:off x="1152" y="2622"/>
              <a:ext cx="5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1.3%</a:t>
              </a:r>
            </a:p>
          </p:txBody>
        </p:sp>
        <p:sp>
          <p:nvSpPr>
            <p:cNvPr id="43050" name="Text Box 11">
              <a:extLst>
                <a:ext uri="{FF2B5EF4-FFF2-40B4-BE49-F238E27FC236}">
                  <a16:creationId xmlns:a16="http://schemas.microsoft.com/office/drawing/2014/main" id="{5A0AC8C9-F485-4CCE-B150-524E899F13A0}"/>
                </a:ext>
              </a:extLst>
            </p:cNvPr>
            <p:cNvSpPr txBox="1">
              <a:spLocks noChangeArrowheads="1"/>
            </p:cNvSpPr>
            <p:nvPr/>
          </p:nvSpPr>
          <p:spPr bwMode="auto">
            <a:xfrm>
              <a:off x="1728" y="1619"/>
              <a:ext cx="5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4.7%</a:t>
              </a:r>
            </a:p>
          </p:txBody>
        </p:sp>
        <p:sp>
          <p:nvSpPr>
            <p:cNvPr id="43051" name="Text Box 12">
              <a:extLst>
                <a:ext uri="{FF2B5EF4-FFF2-40B4-BE49-F238E27FC236}">
                  <a16:creationId xmlns:a16="http://schemas.microsoft.com/office/drawing/2014/main" id="{3B6DA95D-3D11-4EE9-AE6A-66376ED80FFA}"/>
                </a:ext>
              </a:extLst>
            </p:cNvPr>
            <p:cNvSpPr txBox="1">
              <a:spLocks noChangeArrowheads="1"/>
            </p:cNvSpPr>
            <p:nvPr/>
          </p:nvSpPr>
          <p:spPr bwMode="auto">
            <a:xfrm>
              <a:off x="2544" y="1753"/>
              <a:ext cx="5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4.3%</a:t>
              </a:r>
            </a:p>
          </p:txBody>
        </p:sp>
        <p:sp>
          <p:nvSpPr>
            <p:cNvPr id="43052" name="Text Box 13">
              <a:extLst>
                <a:ext uri="{FF2B5EF4-FFF2-40B4-BE49-F238E27FC236}">
                  <a16:creationId xmlns:a16="http://schemas.microsoft.com/office/drawing/2014/main" id="{344360F3-0251-4864-83D6-62E05BF5E2BA}"/>
                </a:ext>
              </a:extLst>
            </p:cNvPr>
            <p:cNvSpPr txBox="1">
              <a:spLocks noChangeArrowheads="1"/>
            </p:cNvSpPr>
            <p:nvPr/>
          </p:nvSpPr>
          <p:spPr bwMode="auto">
            <a:xfrm>
              <a:off x="3072" y="1811"/>
              <a:ext cx="62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4.3%</a:t>
              </a:r>
            </a:p>
          </p:txBody>
        </p:sp>
        <p:sp>
          <p:nvSpPr>
            <p:cNvPr id="43053" name="Text Box 14">
              <a:extLst>
                <a:ext uri="{FF2B5EF4-FFF2-40B4-BE49-F238E27FC236}">
                  <a16:creationId xmlns:a16="http://schemas.microsoft.com/office/drawing/2014/main" id="{AD660FEB-0DDC-44FC-86C3-B4A6E9DA843C}"/>
                </a:ext>
              </a:extLst>
            </p:cNvPr>
            <p:cNvSpPr txBox="1">
              <a:spLocks noChangeArrowheads="1"/>
            </p:cNvSpPr>
            <p:nvPr/>
          </p:nvSpPr>
          <p:spPr bwMode="auto">
            <a:xfrm>
              <a:off x="4110" y="1950"/>
              <a:ext cx="5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3.3%</a:t>
              </a:r>
            </a:p>
          </p:txBody>
        </p:sp>
        <p:sp>
          <p:nvSpPr>
            <p:cNvPr id="43054" name="Text Box 15">
              <a:extLst>
                <a:ext uri="{FF2B5EF4-FFF2-40B4-BE49-F238E27FC236}">
                  <a16:creationId xmlns:a16="http://schemas.microsoft.com/office/drawing/2014/main" id="{428C56B6-749E-44E7-AE4B-D22DFFA60738}"/>
                </a:ext>
              </a:extLst>
            </p:cNvPr>
            <p:cNvSpPr txBox="1">
              <a:spLocks noChangeArrowheads="1"/>
            </p:cNvSpPr>
            <p:nvPr/>
          </p:nvSpPr>
          <p:spPr bwMode="auto">
            <a:xfrm>
              <a:off x="4656" y="1634"/>
              <a:ext cx="5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2000" b="1">
                  <a:solidFill>
                    <a:srgbClr val="FFFF00"/>
                  </a:solidFill>
                </a:rPr>
                <a:t>4.2%</a:t>
              </a:r>
            </a:p>
          </p:txBody>
        </p:sp>
      </p:grpSp>
      <p:grpSp>
        <p:nvGrpSpPr>
          <p:cNvPr id="189456" name="Group 16">
            <a:extLst>
              <a:ext uri="{FF2B5EF4-FFF2-40B4-BE49-F238E27FC236}">
                <a16:creationId xmlns:a16="http://schemas.microsoft.com/office/drawing/2014/main" id="{479DB5A4-D72F-48D1-AF05-E9FD5EC12819}"/>
              </a:ext>
            </a:extLst>
          </p:cNvPr>
          <p:cNvGrpSpPr>
            <a:grpSpLocks/>
          </p:cNvGrpSpPr>
          <p:nvPr/>
        </p:nvGrpSpPr>
        <p:grpSpPr bwMode="auto">
          <a:xfrm>
            <a:off x="457200" y="2057400"/>
            <a:ext cx="8534400" cy="4513263"/>
            <a:chOff x="288" y="1296"/>
            <a:chExt cx="5376" cy="2843"/>
          </a:xfrm>
        </p:grpSpPr>
        <p:sp>
          <p:nvSpPr>
            <p:cNvPr id="43022" name="Line 17">
              <a:extLst>
                <a:ext uri="{FF2B5EF4-FFF2-40B4-BE49-F238E27FC236}">
                  <a16:creationId xmlns:a16="http://schemas.microsoft.com/office/drawing/2014/main" id="{7493653B-2171-4EB6-84C4-F3A068D3BA2A}"/>
                </a:ext>
              </a:extLst>
            </p:cNvPr>
            <p:cNvSpPr>
              <a:spLocks noChangeShapeType="1"/>
            </p:cNvSpPr>
            <p:nvPr/>
          </p:nvSpPr>
          <p:spPr bwMode="auto">
            <a:xfrm>
              <a:off x="960" y="1296"/>
              <a:ext cx="0" cy="2352"/>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23" name="Line 18">
              <a:extLst>
                <a:ext uri="{FF2B5EF4-FFF2-40B4-BE49-F238E27FC236}">
                  <a16:creationId xmlns:a16="http://schemas.microsoft.com/office/drawing/2014/main" id="{5F126FE8-81F5-45F9-8338-AFC154FA84B2}"/>
                </a:ext>
              </a:extLst>
            </p:cNvPr>
            <p:cNvSpPr>
              <a:spLocks noChangeShapeType="1"/>
            </p:cNvSpPr>
            <p:nvPr/>
          </p:nvSpPr>
          <p:spPr bwMode="auto">
            <a:xfrm flipH="1">
              <a:off x="960" y="3648"/>
              <a:ext cx="4704" cy="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24" name="Text Box 19">
              <a:extLst>
                <a:ext uri="{FF2B5EF4-FFF2-40B4-BE49-F238E27FC236}">
                  <a16:creationId xmlns:a16="http://schemas.microsoft.com/office/drawing/2014/main" id="{2392484A-FC9A-4A59-8447-846CF9F68D4E}"/>
                </a:ext>
              </a:extLst>
            </p:cNvPr>
            <p:cNvSpPr txBox="1">
              <a:spLocks noChangeArrowheads="1"/>
            </p:cNvSpPr>
            <p:nvPr/>
          </p:nvSpPr>
          <p:spPr bwMode="auto">
            <a:xfrm>
              <a:off x="1200" y="3696"/>
              <a:ext cx="912"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Belgium</a:t>
              </a:r>
            </a:p>
            <a:p>
              <a:pPr algn="ctr" eaLnBrk="1" hangingPunct="1">
                <a:spcBef>
                  <a:spcPct val="50000"/>
                </a:spcBef>
                <a:buClrTx/>
                <a:buSzTx/>
                <a:buFontTx/>
                <a:buNone/>
              </a:pPr>
              <a:r>
                <a:rPr lang="en-US" altLang="cs-CZ" sz="1600" b="1">
                  <a:solidFill>
                    <a:srgbClr val="FFFF25"/>
                  </a:solidFill>
                </a:rPr>
                <a:t>(2000-2003)</a:t>
              </a:r>
            </a:p>
          </p:txBody>
        </p:sp>
        <p:sp>
          <p:nvSpPr>
            <p:cNvPr id="43025" name="Text Box 20">
              <a:extLst>
                <a:ext uri="{FF2B5EF4-FFF2-40B4-BE49-F238E27FC236}">
                  <a16:creationId xmlns:a16="http://schemas.microsoft.com/office/drawing/2014/main" id="{BEAE7224-1820-4FF1-9C4C-52BA4E441ECE}"/>
                </a:ext>
              </a:extLst>
            </p:cNvPr>
            <p:cNvSpPr txBox="1">
              <a:spLocks noChangeArrowheads="1"/>
            </p:cNvSpPr>
            <p:nvPr/>
          </p:nvSpPr>
          <p:spPr bwMode="auto">
            <a:xfrm>
              <a:off x="2640" y="3696"/>
              <a:ext cx="864"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Canada</a:t>
              </a:r>
            </a:p>
            <a:p>
              <a:pPr algn="ctr" eaLnBrk="1" hangingPunct="1">
                <a:spcBef>
                  <a:spcPct val="50000"/>
                </a:spcBef>
                <a:buClrTx/>
                <a:buSzTx/>
                <a:buFontTx/>
                <a:buNone/>
              </a:pPr>
              <a:r>
                <a:rPr lang="en-US" altLang="cs-CZ" sz="1600" b="1">
                  <a:solidFill>
                    <a:srgbClr val="FFFF25"/>
                  </a:solidFill>
                </a:rPr>
                <a:t>(1997-2001</a:t>
              </a:r>
              <a:r>
                <a:rPr lang="en-US" altLang="cs-CZ" sz="1400" b="1">
                  <a:solidFill>
                    <a:srgbClr val="FFFF25"/>
                  </a:solidFill>
                </a:rPr>
                <a:t>)</a:t>
              </a:r>
            </a:p>
          </p:txBody>
        </p:sp>
        <p:sp>
          <p:nvSpPr>
            <p:cNvPr id="43026" name="Text Box 21">
              <a:extLst>
                <a:ext uri="{FF2B5EF4-FFF2-40B4-BE49-F238E27FC236}">
                  <a16:creationId xmlns:a16="http://schemas.microsoft.com/office/drawing/2014/main" id="{A02D99AE-903C-42EB-A30E-2F2CFD2615C0}"/>
                </a:ext>
              </a:extLst>
            </p:cNvPr>
            <p:cNvSpPr txBox="1">
              <a:spLocks noChangeArrowheads="1"/>
            </p:cNvSpPr>
            <p:nvPr/>
          </p:nvSpPr>
          <p:spPr bwMode="auto">
            <a:xfrm>
              <a:off x="4224" y="3696"/>
              <a:ext cx="828"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cs-CZ" sz="1600" b="1">
                  <a:solidFill>
                    <a:srgbClr val="FFFF25"/>
                  </a:solidFill>
                </a:rPr>
                <a:t>USA</a:t>
              </a:r>
            </a:p>
            <a:p>
              <a:pPr algn="ctr" eaLnBrk="1" hangingPunct="1">
                <a:spcBef>
                  <a:spcPct val="50000"/>
                </a:spcBef>
                <a:buClrTx/>
                <a:buSzTx/>
                <a:buFontTx/>
                <a:buNone/>
              </a:pPr>
              <a:r>
                <a:rPr lang="en-US" altLang="cs-CZ" sz="1600" b="1">
                  <a:solidFill>
                    <a:srgbClr val="FFFF25"/>
                  </a:solidFill>
                </a:rPr>
                <a:t>(1996-2004)</a:t>
              </a:r>
            </a:p>
          </p:txBody>
        </p:sp>
        <p:sp>
          <p:nvSpPr>
            <p:cNvPr id="43027" name="Line 22">
              <a:extLst>
                <a:ext uri="{FF2B5EF4-FFF2-40B4-BE49-F238E27FC236}">
                  <a16:creationId xmlns:a16="http://schemas.microsoft.com/office/drawing/2014/main" id="{20A71834-F90F-4CD7-B6A8-4D1EF1C8F655}"/>
                </a:ext>
              </a:extLst>
            </p:cNvPr>
            <p:cNvSpPr>
              <a:spLocks noChangeShapeType="1"/>
            </p:cNvSpPr>
            <p:nvPr/>
          </p:nvSpPr>
          <p:spPr bwMode="auto">
            <a:xfrm>
              <a:off x="864" y="3552"/>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28" name="Line 23">
              <a:extLst>
                <a:ext uri="{FF2B5EF4-FFF2-40B4-BE49-F238E27FC236}">
                  <a16:creationId xmlns:a16="http://schemas.microsoft.com/office/drawing/2014/main" id="{3EE31319-0EDC-4F65-B670-C0600D8BF607}"/>
                </a:ext>
              </a:extLst>
            </p:cNvPr>
            <p:cNvSpPr>
              <a:spLocks noChangeShapeType="1"/>
            </p:cNvSpPr>
            <p:nvPr/>
          </p:nvSpPr>
          <p:spPr bwMode="auto">
            <a:xfrm>
              <a:off x="864" y="3264"/>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29" name="Line 24">
              <a:extLst>
                <a:ext uri="{FF2B5EF4-FFF2-40B4-BE49-F238E27FC236}">
                  <a16:creationId xmlns:a16="http://schemas.microsoft.com/office/drawing/2014/main" id="{A1FB834F-7E19-479F-B06B-DE76AEDB889C}"/>
                </a:ext>
              </a:extLst>
            </p:cNvPr>
            <p:cNvSpPr>
              <a:spLocks noChangeShapeType="1"/>
            </p:cNvSpPr>
            <p:nvPr/>
          </p:nvSpPr>
          <p:spPr bwMode="auto">
            <a:xfrm>
              <a:off x="864" y="1440"/>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0" name="Line 25">
              <a:extLst>
                <a:ext uri="{FF2B5EF4-FFF2-40B4-BE49-F238E27FC236}">
                  <a16:creationId xmlns:a16="http://schemas.microsoft.com/office/drawing/2014/main" id="{D8BF405C-9EAF-467A-AA01-2E5728075170}"/>
                </a:ext>
              </a:extLst>
            </p:cNvPr>
            <p:cNvSpPr>
              <a:spLocks noChangeShapeType="1"/>
            </p:cNvSpPr>
            <p:nvPr/>
          </p:nvSpPr>
          <p:spPr bwMode="auto">
            <a:xfrm>
              <a:off x="864" y="1728"/>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1" name="Line 26">
              <a:extLst>
                <a:ext uri="{FF2B5EF4-FFF2-40B4-BE49-F238E27FC236}">
                  <a16:creationId xmlns:a16="http://schemas.microsoft.com/office/drawing/2014/main" id="{A8898CCF-79A4-40CB-92CF-AB566B5C141A}"/>
                </a:ext>
              </a:extLst>
            </p:cNvPr>
            <p:cNvSpPr>
              <a:spLocks noChangeShapeType="1"/>
            </p:cNvSpPr>
            <p:nvPr/>
          </p:nvSpPr>
          <p:spPr bwMode="auto">
            <a:xfrm>
              <a:off x="864" y="2016"/>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2" name="Line 27">
              <a:extLst>
                <a:ext uri="{FF2B5EF4-FFF2-40B4-BE49-F238E27FC236}">
                  <a16:creationId xmlns:a16="http://schemas.microsoft.com/office/drawing/2014/main" id="{7B7B7F3C-2E4B-480C-804A-45739A4DEAA1}"/>
                </a:ext>
              </a:extLst>
            </p:cNvPr>
            <p:cNvSpPr>
              <a:spLocks noChangeShapeType="1"/>
            </p:cNvSpPr>
            <p:nvPr/>
          </p:nvSpPr>
          <p:spPr bwMode="auto">
            <a:xfrm>
              <a:off x="864" y="2304"/>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3" name="Line 28">
              <a:extLst>
                <a:ext uri="{FF2B5EF4-FFF2-40B4-BE49-F238E27FC236}">
                  <a16:creationId xmlns:a16="http://schemas.microsoft.com/office/drawing/2014/main" id="{D3DCA269-DA20-4356-B33E-711EC60D6BDB}"/>
                </a:ext>
              </a:extLst>
            </p:cNvPr>
            <p:cNvSpPr>
              <a:spLocks noChangeShapeType="1"/>
            </p:cNvSpPr>
            <p:nvPr/>
          </p:nvSpPr>
          <p:spPr bwMode="auto">
            <a:xfrm>
              <a:off x="864" y="2640"/>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4" name="Line 29">
              <a:extLst>
                <a:ext uri="{FF2B5EF4-FFF2-40B4-BE49-F238E27FC236}">
                  <a16:creationId xmlns:a16="http://schemas.microsoft.com/office/drawing/2014/main" id="{D8624399-6380-4245-8870-E79A9B17E9AF}"/>
                </a:ext>
              </a:extLst>
            </p:cNvPr>
            <p:cNvSpPr>
              <a:spLocks noChangeShapeType="1"/>
            </p:cNvSpPr>
            <p:nvPr/>
          </p:nvSpPr>
          <p:spPr bwMode="auto">
            <a:xfrm>
              <a:off x="864" y="2946"/>
              <a:ext cx="96" cy="0"/>
            </a:xfrm>
            <a:prstGeom prst="line">
              <a:avLst/>
            </a:prstGeom>
            <a:noFill/>
            <a:ln w="285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43035" name="Text Box 30">
              <a:extLst>
                <a:ext uri="{FF2B5EF4-FFF2-40B4-BE49-F238E27FC236}">
                  <a16:creationId xmlns:a16="http://schemas.microsoft.com/office/drawing/2014/main" id="{172102EF-9E1C-4AA9-A03E-5C544072A169}"/>
                </a:ext>
              </a:extLst>
            </p:cNvPr>
            <p:cNvSpPr txBox="1">
              <a:spLocks noChangeArrowheads="1"/>
            </p:cNvSpPr>
            <p:nvPr/>
          </p:nvSpPr>
          <p:spPr bwMode="auto">
            <a:xfrm>
              <a:off x="336" y="3456"/>
              <a:ext cx="48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sp>
          <p:nvSpPr>
            <p:cNvPr id="43036" name="Text Box 31">
              <a:extLst>
                <a:ext uri="{FF2B5EF4-FFF2-40B4-BE49-F238E27FC236}">
                  <a16:creationId xmlns:a16="http://schemas.microsoft.com/office/drawing/2014/main" id="{00D06DD0-19C3-40E1-A4A7-7E414E6120BD}"/>
                </a:ext>
              </a:extLst>
            </p:cNvPr>
            <p:cNvSpPr txBox="1">
              <a:spLocks noChangeArrowheads="1"/>
            </p:cNvSpPr>
            <p:nvPr/>
          </p:nvSpPr>
          <p:spPr bwMode="auto">
            <a:xfrm>
              <a:off x="336" y="3168"/>
              <a:ext cx="48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sp>
          <p:nvSpPr>
            <p:cNvPr id="43037" name="Text Box 32">
              <a:extLst>
                <a:ext uri="{FF2B5EF4-FFF2-40B4-BE49-F238E27FC236}">
                  <a16:creationId xmlns:a16="http://schemas.microsoft.com/office/drawing/2014/main" id="{D50A52E6-CFF2-4D10-988B-CD43A1B351D8}"/>
                </a:ext>
              </a:extLst>
            </p:cNvPr>
            <p:cNvSpPr txBox="1">
              <a:spLocks noChangeArrowheads="1"/>
            </p:cNvSpPr>
            <p:nvPr/>
          </p:nvSpPr>
          <p:spPr bwMode="auto">
            <a:xfrm>
              <a:off x="336" y="2850"/>
              <a:ext cx="48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altLang="cs-CZ" sz="1400" b="1">
                  <a:solidFill>
                    <a:srgbClr val="FFFF25"/>
                  </a:solidFill>
                </a:rPr>
                <a:t>1%</a:t>
              </a:r>
              <a:endParaRPr lang="en-US" altLang="cs-CZ" sz="2500" b="1">
                <a:solidFill>
                  <a:srgbClr val="FFFF25"/>
                </a:solidFill>
              </a:endParaRPr>
            </a:p>
          </p:txBody>
        </p:sp>
        <p:sp>
          <p:nvSpPr>
            <p:cNvPr id="43038" name="Text Box 33">
              <a:extLst>
                <a:ext uri="{FF2B5EF4-FFF2-40B4-BE49-F238E27FC236}">
                  <a16:creationId xmlns:a16="http://schemas.microsoft.com/office/drawing/2014/main" id="{1C6A15DD-D2C9-478A-9C9E-B7E646470645}"/>
                </a:ext>
              </a:extLst>
            </p:cNvPr>
            <p:cNvSpPr txBox="1">
              <a:spLocks noChangeArrowheads="1"/>
            </p:cNvSpPr>
            <p:nvPr/>
          </p:nvSpPr>
          <p:spPr bwMode="auto">
            <a:xfrm>
              <a:off x="384" y="2544"/>
              <a:ext cx="43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sp>
          <p:nvSpPr>
            <p:cNvPr id="43039" name="Text Box 34">
              <a:extLst>
                <a:ext uri="{FF2B5EF4-FFF2-40B4-BE49-F238E27FC236}">
                  <a16:creationId xmlns:a16="http://schemas.microsoft.com/office/drawing/2014/main" id="{B627B292-A9E3-4073-8096-E60E0F65D9C1}"/>
                </a:ext>
              </a:extLst>
            </p:cNvPr>
            <p:cNvSpPr txBox="1">
              <a:spLocks noChangeArrowheads="1"/>
            </p:cNvSpPr>
            <p:nvPr/>
          </p:nvSpPr>
          <p:spPr bwMode="auto">
            <a:xfrm>
              <a:off x="384" y="2208"/>
              <a:ext cx="43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sp>
          <p:nvSpPr>
            <p:cNvPr id="43040" name="Text Box 35">
              <a:extLst>
                <a:ext uri="{FF2B5EF4-FFF2-40B4-BE49-F238E27FC236}">
                  <a16:creationId xmlns:a16="http://schemas.microsoft.com/office/drawing/2014/main" id="{76EA3446-7AAF-4C71-8B92-B3A1B4DDE8F7}"/>
                </a:ext>
              </a:extLst>
            </p:cNvPr>
            <p:cNvSpPr txBox="1">
              <a:spLocks noChangeArrowheads="1"/>
            </p:cNvSpPr>
            <p:nvPr/>
          </p:nvSpPr>
          <p:spPr bwMode="auto">
            <a:xfrm>
              <a:off x="384" y="1920"/>
              <a:ext cx="43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sp>
          <p:nvSpPr>
            <p:cNvPr id="43041" name="Text Box 36">
              <a:extLst>
                <a:ext uri="{FF2B5EF4-FFF2-40B4-BE49-F238E27FC236}">
                  <a16:creationId xmlns:a16="http://schemas.microsoft.com/office/drawing/2014/main" id="{6C095DB9-C710-4A8A-9C5F-F9CA90C6EC2E}"/>
                </a:ext>
              </a:extLst>
            </p:cNvPr>
            <p:cNvSpPr txBox="1">
              <a:spLocks noChangeArrowheads="1"/>
            </p:cNvSpPr>
            <p:nvPr/>
          </p:nvSpPr>
          <p:spPr bwMode="auto">
            <a:xfrm>
              <a:off x="288" y="1632"/>
              <a:ext cx="5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r>
                <a:rPr lang="en-US" altLang="cs-CZ" sz="1400" b="1">
                  <a:solidFill>
                    <a:srgbClr val="FFFF25"/>
                  </a:solidFill>
                </a:rPr>
                <a:t>5%</a:t>
              </a:r>
              <a:endParaRPr lang="en-US" altLang="cs-CZ" sz="2500" b="1">
                <a:solidFill>
                  <a:srgbClr val="FFFF25"/>
                </a:solidFill>
              </a:endParaRPr>
            </a:p>
          </p:txBody>
        </p:sp>
        <p:sp>
          <p:nvSpPr>
            <p:cNvPr id="43042" name="Text Box 37">
              <a:extLst>
                <a:ext uri="{FF2B5EF4-FFF2-40B4-BE49-F238E27FC236}">
                  <a16:creationId xmlns:a16="http://schemas.microsoft.com/office/drawing/2014/main" id="{1726F998-BA7F-437F-AAF2-F516A61E73A3}"/>
                </a:ext>
              </a:extLst>
            </p:cNvPr>
            <p:cNvSpPr txBox="1">
              <a:spLocks noChangeArrowheads="1"/>
            </p:cNvSpPr>
            <p:nvPr/>
          </p:nvSpPr>
          <p:spPr bwMode="auto">
            <a:xfrm>
              <a:off x="384" y="1344"/>
              <a:ext cx="432"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r" eaLnBrk="1" hangingPunct="1">
                <a:spcBef>
                  <a:spcPct val="50000"/>
                </a:spcBef>
                <a:buClrTx/>
                <a:buSzTx/>
                <a:buFontTx/>
                <a:buNone/>
              </a:pPr>
              <a:endParaRPr lang="cs-CZ" altLang="cs-CZ" sz="2500" b="1">
                <a:solidFill>
                  <a:srgbClr val="FFFF25"/>
                </a:solidFill>
              </a:endParaRPr>
            </a:p>
          </p:txBody>
        </p:sp>
      </p:grpSp>
      <p:grpSp>
        <p:nvGrpSpPr>
          <p:cNvPr id="189478" name="Group 38">
            <a:extLst>
              <a:ext uri="{FF2B5EF4-FFF2-40B4-BE49-F238E27FC236}">
                <a16:creationId xmlns:a16="http://schemas.microsoft.com/office/drawing/2014/main" id="{BFA72B0D-030F-4586-BC6C-B1ED2E35A689}"/>
              </a:ext>
            </a:extLst>
          </p:cNvPr>
          <p:cNvGrpSpPr>
            <a:grpSpLocks/>
          </p:cNvGrpSpPr>
          <p:nvPr/>
        </p:nvGrpSpPr>
        <p:grpSpPr bwMode="auto">
          <a:xfrm>
            <a:off x="8001000" y="1828800"/>
            <a:ext cx="2133600" cy="838200"/>
            <a:chOff x="5040" y="1152"/>
            <a:chExt cx="1344" cy="528"/>
          </a:xfrm>
        </p:grpSpPr>
        <p:sp>
          <p:nvSpPr>
            <p:cNvPr id="43017" name="Rectangle 39">
              <a:extLst>
                <a:ext uri="{FF2B5EF4-FFF2-40B4-BE49-F238E27FC236}">
                  <a16:creationId xmlns:a16="http://schemas.microsoft.com/office/drawing/2014/main" id="{729BEC0E-829D-4819-AE8D-EBA8BF79790E}"/>
                </a:ext>
              </a:extLst>
            </p:cNvPr>
            <p:cNvSpPr>
              <a:spLocks noChangeArrowheads="1"/>
            </p:cNvSpPr>
            <p:nvPr/>
          </p:nvSpPr>
          <p:spPr bwMode="auto">
            <a:xfrm>
              <a:off x="5040" y="1152"/>
              <a:ext cx="624" cy="52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3018" name="Text Box 40">
              <a:extLst>
                <a:ext uri="{FF2B5EF4-FFF2-40B4-BE49-F238E27FC236}">
                  <a16:creationId xmlns:a16="http://schemas.microsoft.com/office/drawing/2014/main" id="{F91292DC-6571-4018-8A42-AD8A1FDFBF36}"/>
                </a:ext>
              </a:extLst>
            </p:cNvPr>
            <p:cNvSpPr txBox="1">
              <a:spLocks noChangeArrowheads="1"/>
            </p:cNvSpPr>
            <p:nvPr/>
          </p:nvSpPr>
          <p:spPr bwMode="auto">
            <a:xfrm>
              <a:off x="5280" y="1200"/>
              <a:ext cx="864" cy="198"/>
            </a:xfrm>
            <a:prstGeom prst="rect">
              <a:avLst/>
            </a:prstGeom>
            <a:noFill/>
            <a:ln w="9525" algn="ctr">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400" b="1">
                  <a:solidFill>
                    <a:srgbClr val="FFFF00"/>
                  </a:solidFill>
                </a:rPr>
                <a:t>GDP</a:t>
              </a:r>
            </a:p>
          </p:txBody>
        </p:sp>
        <p:sp>
          <p:nvSpPr>
            <p:cNvPr id="43019" name="Rectangle 41">
              <a:extLst>
                <a:ext uri="{FF2B5EF4-FFF2-40B4-BE49-F238E27FC236}">
                  <a16:creationId xmlns:a16="http://schemas.microsoft.com/office/drawing/2014/main" id="{7DFD3BCD-63E3-4FAD-BE70-6815F0F45FF8}"/>
                </a:ext>
              </a:extLst>
            </p:cNvPr>
            <p:cNvSpPr>
              <a:spLocks noChangeArrowheads="1"/>
            </p:cNvSpPr>
            <p:nvPr/>
          </p:nvSpPr>
          <p:spPr bwMode="auto">
            <a:xfrm>
              <a:off x="5136" y="1248"/>
              <a:ext cx="144" cy="96"/>
            </a:xfrm>
            <a:prstGeom prst="rect">
              <a:avLst/>
            </a:prstGeom>
            <a:solidFill>
              <a:srgbClr val="CC00FF"/>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43020" name="Text Box 42">
              <a:extLst>
                <a:ext uri="{FF2B5EF4-FFF2-40B4-BE49-F238E27FC236}">
                  <a16:creationId xmlns:a16="http://schemas.microsoft.com/office/drawing/2014/main" id="{002453AD-9F29-43F6-9A8B-1DAB4F5ED5B4}"/>
                </a:ext>
              </a:extLst>
            </p:cNvPr>
            <p:cNvSpPr txBox="1">
              <a:spLocks noChangeArrowheads="1"/>
            </p:cNvSpPr>
            <p:nvPr/>
          </p:nvSpPr>
          <p:spPr bwMode="auto">
            <a:xfrm>
              <a:off x="5280" y="1440"/>
              <a:ext cx="1104" cy="198"/>
            </a:xfrm>
            <a:prstGeom prst="rect">
              <a:avLst/>
            </a:prstGeom>
            <a:noFill/>
            <a:ln w="9525" algn="ctr">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cs-CZ" sz="1400" b="1">
                  <a:solidFill>
                    <a:srgbClr val="FFFF00"/>
                  </a:solidFill>
                </a:rPr>
                <a:t>NPI</a:t>
              </a:r>
            </a:p>
          </p:txBody>
        </p:sp>
        <p:sp>
          <p:nvSpPr>
            <p:cNvPr id="43021" name="Rectangle 43" descr="Wide upward diagonal">
              <a:extLst>
                <a:ext uri="{FF2B5EF4-FFF2-40B4-BE49-F238E27FC236}">
                  <a16:creationId xmlns:a16="http://schemas.microsoft.com/office/drawing/2014/main" id="{C04C45DB-EBD0-4560-AE76-BE9840479C34}"/>
                </a:ext>
              </a:extLst>
            </p:cNvPr>
            <p:cNvSpPr>
              <a:spLocks noChangeArrowheads="1"/>
            </p:cNvSpPr>
            <p:nvPr/>
          </p:nvSpPr>
          <p:spPr bwMode="auto">
            <a:xfrm>
              <a:off x="5136" y="1488"/>
              <a:ext cx="144" cy="96"/>
            </a:xfrm>
            <a:prstGeom prst="rect">
              <a:avLst/>
            </a:prstGeom>
            <a:pattFill prst="wdUpDiag">
              <a:fgClr>
                <a:srgbClr val="00FF00"/>
              </a:fgClr>
              <a:bgClr>
                <a:schemeClr val="bg1"/>
              </a:bgClr>
            </a:patt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43014" name="Group 44">
            <a:extLst>
              <a:ext uri="{FF2B5EF4-FFF2-40B4-BE49-F238E27FC236}">
                <a16:creationId xmlns:a16="http://schemas.microsoft.com/office/drawing/2014/main" id="{EB4311C8-1434-45A2-A778-EF3A6C505D41}"/>
              </a:ext>
            </a:extLst>
          </p:cNvPr>
          <p:cNvGrpSpPr>
            <a:grpSpLocks/>
          </p:cNvGrpSpPr>
          <p:nvPr/>
        </p:nvGrpSpPr>
        <p:grpSpPr bwMode="auto">
          <a:xfrm>
            <a:off x="438150" y="76200"/>
            <a:ext cx="8305800" cy="647700"/>
            <a:chOff x="384" y="48"/>
            <a:chExt cx="5232" cy="408"/>
          </a:xfrm>
        </p:grpSpPr>
        <p:graphicFrame>
          <p:nvGraphicFramePr>
            <p:cNvPr id="43015" name="Object 45">
              <a:extLst>
                <a:ext uri="{FF2B5EF4-FFF2-40B4-BE49-F238E27FC236}">
                  <a16:creationId xmlns:a16="http://schemas.microsoft.com/office/drawing/2014/main" id="{CDFDD7CC-32EB-4139-98BC-F6D01A30B363}"/>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43055" name="Photo Editor Photo" r:id="rId7" imgW="1380952" imgH="1066667" progId="MSPhotoEd.3">
                    <p:embed/>
                  </p:oleObj>
                </mc:Choice>
                <mc:Fallback>
                  <p:oleObj name="Photo Editor Photo" r:id="rId7" imgW="1380952" imgH="1066667" progId="MSPhotoEd.3">
                    <p:embed/>
                    <p:pic>
                      <p:nvPicPr>
                        <p:cNvPr id="0" name="Object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6" name="Rectangle 46">
              <a:extLst>
                <a:ext uri="{FF2B5EF4-FFF2-40B4-BE49-F238E27FC236}">
                  <a16:creationId xmlns:a16="http://schemas.microsoft.com/office/drawing/2014/main" id="{FDA34C7F-B743-43CC-ADC4-53D51D27711B}"/>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9442"/>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18945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89443"/>
                                        </p:tgtEl>
                                        <p:attrNameLst>
                                          <p:attrName>style.visibility</p:attrName>
                                        </p:attrNameLst>
                                      </p:cBhvr>
                                      <p:to>
                                        <p:strVal val="visible"/>
                                      </p:to>
                                    </p:set>
                                    <p:anim calcmode="lin" valueType="num">
                                      <p:cBhvr additive="base">
                                        <p:cTn id="14" dur="500" fill="hold"/>
                                        <p:tgtEl>
                                          <p:spTgt spid="189443"/>
                                        </p:tgtEl>
                                        <p:attrNameLst>
                                          <p:attrName>ppt_x</p:attrName>
                                        </p:attrNameLst>
                                      </p:cBhvr>
                                      <p:tavLst>
                                        <p:tav tm="0">
                                          <p:val>
                                            <p:strVal val="#ppt_x"/>
                                          </p:val>
                                        </p:tav>
                                        <p:tav tm="100000">
                                          <p:val>
                                            <p:strVal val="#ppt_x"/>
                                          </p:val>
                                        </p:tav>
                                      </p:tavLst>
                                    </p:anim>
                                    <p:anim calcmode="lin" valueType="num">
                                      <p:cBhvr additive="base">
                                        <p:cTn id="15" dur="500" fill="hold"/>
                                        <p:tgtEl>
                                          <p:spTgt spid="189443"/>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2" fill="hold" nodeType="afterEffect">
                                  <p:stCondLst>
                                    <p:cond delay="0"/>
                                  </p:stCondLst>
                                  <p:childTnLst>
                                    <p:set>
                                      <p:cBhvr>
                                        <p:cTn id="18" dur="1" fill="hold">
                                          <p:stCondLst>
                                            <p:cond delay="0"/>
                                          </p:stCondLst>
                                        </p:cTn>
                                        <p:tgtEl>
                                          <p:spTgt spid="189478"/>
                                        </p:tgtEl>
                                        <p:attrNameLst>
                                          <p:attrName>style.visibility</p:attrName>
                                        </p:attrNameLst>
                                      </p:cBhvr>
                                      <p:to>
                                        <p:strVal val="visible"/>
                                      </p:to>
                                    </p:set>
                                    <p:anim calcmode="lin" valueType="num">
                                      <p:cBhvr additive="base">
                                        <p:cTn id="19" dur="500" fill="hold"/>
                                        <p:tgtEl>
                                          <p:spTgt spid="189478"/>
                                        </p:tgtEl>
                                        <p:attrNameLst>
                                          <p:attrName>ppt_x</p:attrName>
                                        </p:attrNameLst>
                                      </p:cBhvr>
                                      <p:tavLst>
                                        <p:tav tm="0">
                                          <p:val>
                                            <p:strVal val="1+#ppt_w/2"/>
                                          </p:val>
                                        </p:tav>
                                        <p:tav tm="100000">
                                          <p:val>
                                            <p:strVal val="#ppt_x"/>
                                          </p:val>
                                        </p:tav>
                                      </p:tavLst>
                                    </p:anim>
                                    <p:anim calcmode="lin" valueType="num">
                                      <p:cBhvr additive="base">
                                        <p:cTn id="20" dur="500" fill="hold"/>
                                        <p:tgtEl>
                                          <p:spTgt spid="1894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B50E183-ABC9-43C2-8E28-CFEEEA0CF009}"/>
              </a:ext>
            </a:extLst>
          </p:cNvPr>
          <p:cNvSpPr>
            <a:spLocks noGrp="1" noChangeArrowheads="1"/>
          </p:cNvSpPr>
          <p:nvPr>
            <p:ph type="title"/>
          </p:nvPr>
        </p:nvSpPr>
        <p:spPr>
          <a:solidFill>
            <a:srgbClr val="FF9900"/>
          </a:solidFill>
        </p:spPr>
        <p:txBody>
          <a:bodyPr/>
          <a:lstStyle/>
          <a:p>
            <a:pPr eaLnBrk="1" hangingPunct="1">
              <a:defRPr/>
            </a:pPr>
            <a:r>
              <a:rPr lang="cs-CZ" altLang="cs-CZ" sz="4000"/>
              <a:t>3. NS není jen poskytovatelem služeb</a:t>
            </a:r>
          </a:p>
        </p:txBody>
      </p:sp>
      <p:sp>
        <p:nvSpPr>
          <p:cNvPr id="57347" name="Rectangle 3">
            <a:extLst>
              <a:ext uri="{FF2B5EF4-FFF2-40B4-BE49-F238E27FC236}">
                <a16:creationId xmlns:a16="http://schemas.microsoft.com/office/drawing/2014/main" id="{B0038314-BFEE-4717-8800-B3C8DDD0342E}"/>
              </a:ext>
            </a:extLst>
          </p:cNvPr>
          <p:cNvSpPr>
            <a:spLocks noGrp="1" noChangeArrowheads="1"/>
          </p:cNvSpPr>
          <p:nvPr>
            <p:ph type="body" idx="1"/>
          </p:nvPr>
        </p:nvSpPr>
        <p:spPr/>
        <p:txBody>
          <a:bodyPr/>
          <a:lstStyle/>
          <a:p>
            <a:pPr eaLnBrk="1" hangingPunct="1">
              <a:lnSpc>
                <a:spcPct val="90000"/>
              </a:lnSpc>
              <a:defRPr/>
            </a:pPr>
            <a:r>
              <a:rPr lang="en-US" altLang="cs-CZ" sz="2800" b="1"/>
              <a:t>Service functions</a:t>
            </a:r>
            <a:r>
              <a:rPr lang="en-US" altLang="cs-CZ" sz="2400" b="1"/>
              <a:t> </a:t>
            </a:r>
            <a:r>
              <a:rPr lang="en-US" altLang="cs-CZ" sz="2400"/>
              <a:t>involve the delivery of direct services such as education, health, housing, economic development promotion, and the like.</a:t>
            </a:r>
          </a:p>
          <a:p>
            <a:pPr eaLnBrk="1" hangingPunct="1">
              <a:lnSpc>
                <a:spcPct val="90000"/>
              </a:lnSpc>
              <a:defRPr/>
            </a:pPr>
            <a:r>
              <a:rPr lang="en-US" altLang="cs-CZ" sz="2800" b="1"/>
              <a:t>Expressive functions</a:t>
            </a:r>
            <a:r>
              <a:rPr lang="en-US" altLang="cs-CZ" sz="2400" b="1"/>
              <a:t> </a:t>
            </a:r>
            <a:r>
              <a:rPr lang="en-US" altLang="cs-CZ" sz="2400"/>
              <a:t>involve activities that provide avenues for the expression of cultural, religious, professional, or policy values, interests, and beliefs. Included here are cultural institutions, recreation groups, religious worship organizations, professional associations, advocacy groups, community organizations and the like.</a:t>
            </a:r>
          </a:p>
          <a:p>
            <a:pPr eaLnBrk="1" hangingPunct="1">
              <a:lnSpc>
                <a:spcPct val="90000"/>
              </a:lnSpc>
              <a:defRPr/>
            </a:pPr>
            <a:r>
              <a:rPr lang="en-US" altLang="cs-CZ" sz="2400" b="1"/>
              <a:t>	---The distinction between </a:t>
            </a:r>
            <a:r>
              <a:rPr lang="en-US" altLang="cs-CZ" sz="2400" b="1" i="1"/>
              <a:t>expressive</a:t>
            </a:r>
            <a:r>
              <a:rPr lang="en-US" altLang="cs-CZ" sz="2400" b="1"/>
              <a:t> and </a:t>
            </a:r>
            <a:r>
              <a:rPr lang="en-US" altLang="cs-CZ" sz="2400" b="1" i="1"/>
              <a:t>service</a:t>
            </a:r>
            <a:r>
              <a:rPr lang="en-US" altLang="cs-CZ" sz="2400" b="1"/>
              <a:t> functions is far from perfect, of course, and many organizations are engaged in both.</a:t>
            </a:r>
          </a:p>
          <a:p>
            <a:pPr eaLnBrk="1" hangingPunct="1">
              <a:lnSpc>
                <a:spcPct val="90000"/>
              </a:lnSpc>
              <a:defRPr/>
            </a:pPr>
            <a:endParaRPr lang="en-US" altLang="cs-CZ"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3647D62-D06B-4DD5-9013-BDD91F6DB52F}"/>
              </a:ext>
            </a:extLst>
          </p:cNvPr>
          <p:cNvSpPr>
            <a:spLocks noGrp="1" noChangeArrowheads="1"/>
          </p:cNvSpPr>
          <p:nvPr>
            <p:ph type="title"/>
          </p:nvPr>
        </p:nvSpPr>
        <p:spPr/>
        <p:txBody>
          <a:bodyPr/>
          <a:lstStyle/>
          <a:p>
            <a:pPr eaLnBrk="1" hangingPunct="1">
              <a:defRPr/>
            </a:pPr>
            <a:r>
              <a:rPr lang="cs-CZ" altLang="cs-CZ"/>
              <a:t>… i tak lze říci, že:</a:t>
            </a:r>
          </a:p>
        </p:txBody>
      </p:sp>
      <p:sp>
        <p:nvSpPr>
          <p:cNvPr id="58371" name="Rectangle 3">
            <a:extLst>
              <a:ext uri="{FF2B5EF4-FFF2-40B4-BE49-F238E27FC236}">
                <a16:creationId xmlns:a16="http://schemas.microsoft.com/office/drawing/2014/main" id="{00812D7A-58EE-45DF-BF18-72F757357C42}"/>
              </a:ext>
            </a:extLst>
          </p:cNvPr>
          <p:cNvSpPr>
            <a:spLocks noGrp="1" noChangeArrowheads="1"/>
          </p:cNvSpPr>
          <p:nvPr>
            <p:ph type="body" idx="1"/>
          </p:nvPr>
        </p:nvSpPr>
        <p:spPr/>
        <p:txBody>
          <a:bodyPr/>
          <a:lstStyle/>
          <a:p>
            <a:pPr eaLnBrk="1" hangingPunct="1">
              <a:defRPr/>
            </a:pPr>
            <a:r>
              <a:rPr lang="cs-CZ" altLang="cs-CZ" sz="2800" b="1"/>
              <a:t>	Service functions dominate in scale. </a:t>
            </a:r>
            <a:r>
              <a:rPr lang="cs-CZ" altLang="cs-CZ" sz="2800"/>
              <a:t>From the evidence available, it appears that the service functions of the civil society sector clearly absorb the lion’s share of the activity. </a:t>
            </a:r>
          </a:p>
          <a:p>
            <a:pPr lvl="1" eaLnBrk="1" hangingPunct="1">
              <a:defRPr/>
            </a:pPr>
            <a:r>
              <a:rPr lang="cs-CZ" altLang="cs-CZ"/>
              <a:t>Excluding religious worship, … an </a:t>
            </a:r>
            <a:r>
              <a:rPr lang="cs-CZ" altLang="cs-CZ" b="1"/>
              <a:t>average of over 60 percent of the total paid and volunteer full-time equivalent workforce</a:t>
            </a:r>
            <a:r>
              <a:rPr lang="cs-CZ" altLang="cs-CZ"/>
              <a:t> of the civil society sector in the 32 countries for which we have activity data </a:t>
            </a:r>
            <a:r>
              <a:rPr lang="cs-CZ" altLang="cs-CZ" b="1"/>
              <a:t>work for organizations primarily engaged in service functions.</a:t>
            </a:r>
          </a:p>
          <a:p>
            <a:pPr eaLnBrk="1" hangingPunct="1">
              <a:defRPr/>
            </a:pPr>
            <a:endParaRPr lang="cs-CZ" altLang="cs-CZ" sz="28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A5AC1166-8C96-4B35-8D2C-AF1C87763624}"/>
              </a:ext>
            </a:extLst>
          </p:cNvPr>
          <p:cNvSpPr>
            <a:spLocks noGrp="1" noChangeArrowheads="1"/>
          </p:cNvSpPr>
          <p:nvPr>
            <p:ph type="title"/>
          </p:nvPr>
        </p:nvSpPr>
        <p:spPr/>
        <p:txBody>
          <a:bodyPr/>
          <a:lstStyle/>
          <a:p>
            <a:pPr eaLnBrk="1" hangingPunct="1">
              <a:defRPr/>
            </a:pPr>
            <a:r>
              <a:rPr lang="cs-CZ" altLang="cs-CZ"/>
              <a:t>Kterých zemí se projekt týká…</a:t>
            </a:r>
          </a:p>
        </p:txBody>
      </p:sp>
      <p:pic>
        <p:nvPicPr>
          <p:cNvPr id="9219" name="Picture 4">
            <a:extLst>
              <a:ext uri="{FF2B5EF4-FFF2-40B4-BE49-F238E27FC236}">
                <a16:creationId xmlns:a16="http://schemas.microsoft.com/office/drawing/2014/main" id="{1EB4D57C-C5F6-441D-907B-B491B5D15EC9}"/>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40805654-9FCB-4986-8239-00D3C0CA70B3}"/>
              </a:ext>
            </a:extLst>
          </p:cNvPr>
          <p:cNvSpPr>
            <a:spLocks noGrp="1" noChangeArrowheads="1"/>
          </p:cNvSpPr>
          <p:nvPr>
            <p:ph type="title"/>
          </p:nvPr>
        </p:nvSpPr>
        <p:spPr>
          <a:xfrm>
            <a:off x="0" y="685800"/>
            <a:ext cx="9144000" cy="1143000"/>
          </a:xfrm>
        </p:spPr>
        <p:txBody>
          <a:bodyPr/>
          <a:lstStyle/>
          <a:p>
            <a:pPr eaLnBrk="1" hangingPunct="1">
              <a:lnSpc>
                <a:spcPct val="85000"/>
              </a:lnSpc>
              <a:defRPr/>
            </a:pPr>
            <a:r>
              <a:rPr lang="en-US" altLang="ko-KR" sz="3500" b="1">
                <a:solidFill>
                  <a:srgbClr val="FFFF00"/>
                </a:solidFill>
                <a:ea typeface="굴림" pitchFamily="34" charset="-127"/>
              </a:rPr>
              <a:t>DISTRIBUTION OF CIVIL SOCIETY WORKFORCE, BY FUNCTION</a:t>
            </a:r>
          </a:p>
        </p:txBody>
      </p:sp>
      <p:graphicFrame>
        <p:nvGraphicFramePr>
          <p:cNvPr id="46083" name="Object 3">
            <a:extLst>
              <a:ext uri="{FF2B5EF4-FFF2-40B4-BE49-F238E27FC236}">
                <a16:creationId xmlns:a16="http://schemas.microsoft.com/office/drawing/2014/main" id="{4C9908A6-E363-4F7C-B0C3-D8F25F280800}"/>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46109" name="Photo Editor Photo" r:id="rId4" imgW="1380952" imgH="1066667" progId="MSPhotoEd.3">
                  <p:embed/>
                </p:oleObj>
              </mc:Choice>
              <mc:Fallback>
                <p:oleObj name="Photo Editor Photo" r:id="rId4" imgW="1380952" imgH="1066667" progId="MSPhotoEd.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99684" name="Group 4">
            <a:extLst>
              <a:ext uri="{FF2B5EF4-FFF2-40B4-BE49-F238E27FC236}">
                <a16:creationId xmlns:a16="http://schemas.microsoft.com/office/drawing/2014/main" id="{E28A9002-AA0F-4ABD-A0B0-5456962112CD}"/>
              </a:ext>
            </a:extLst>
          </p:cNvPr>
          <p:cNvGrpSpPr>
            <a:grpSpLocks/>
          </p:cNvGrpSpPr>
          <p:nvPr/>
        </p:nvGrpSpPr>
        <p:grpSpPr bwMode="auto">
          <a:xfrm>
            <a:off x="1798638" y="1439863"/>
            <a:ext cx="5275262" cy="5259387"/>
            <a:chOff x="1133" y="907"/>
            <a:chExt cx="3323" cy="3313"/>
          </a:xfrm>
        </p:grpSpPr>
        <p:sp>
          <p:nvSpPr>
            <p:cNvPr id="46095" name="Arc 5">
              <a:extLst>
                <a:ext uri="{FF2B5EF4-FFF2-40B4-BE49-F238E27FC236}">
                  <a16:creationId xmlns:a16="http://schemas.microsoft.com/office/drawing/2014/main" id="{AE4AC55C-0713-4525-96D8-8B770F04C177}"/>
                </a:ext>
              </a:extLst>
            </p:cNvPr>
            <p:cNvSpPr>
              <a:spLocks/>
            </p:cNvSpPr>
            <p:nvPr/>
          </p:nvSpPr>
          <p:spPr bwMode="auto">
            <a:xfrm rot="-1368625">
              <a:off x="2521" y="907"/>
              <a:ext cx="1425" cy="1537"/>
            </a:xfrm>
            <a:custGeom>
              <a:avLst/>
              <a:gdLst>
                <a:gd name="T0" fmla="*/ 0 w 20053"/>
                <a:gd name="T1" fmla="*/ 0 h 21600"/>
                <a:gd name="T2" fmla="*/ 0 w 20053"/>
                <a:gd name="T3" fmla="*/ 0 h 21600"/>
                <a:gd name="T4" fmla="*/ 0 w 20053"/>
                <a:gd name="T5" fmla="*/ 0 h 21600"/>
                <a:gd name="T6" fmla="*/ 0 60000 65536"/>
                <a:gd name="T7" fmla="*/ 0 60000 65536"/>
                <a:gd name="T8" fmla="*/ 0 60000 65536"/>
              </a:gdLst>
              <a:ahLst/>
              <a:cxnLst>
                <a:cxn ang="T6">
                  <a:pos x="T0" y="T1"/>
                </a:cxn>
                <a:cxn ang="T7">
                  <a:pos x="T2" y="T3"/>
                </a:cxn>
                <a:cxn ang="T8">
                  <a:pos x="T4" y="T5"/>
                </a:cxn>
              </a:cxnLst>
              <a:rect l="0" t="0" r="r" b="b"/>
              <a:pathLst>
                <a:path w="20053" h="21600" fill="none" extrusionOk="0">
                  <a:moveTo>
                    <a:pt x="0" y="0"/>
                  </a:moveTo>
                  <a:cubicBezTo>
                    <a:pt x="14" y="0"/>
                    <a:pt x="28" y="-1"/>
                    <a:pt x="42" y="0"/>
                  </a:cubicBezTo>
                  <a:cubicBezTo>
                    <a:pt x="8831" y="0"/>
                    <a:pt x="16743" y="5325"/>
                    <a:pt x="20052" y="13468"/>
                  </a:cubicBezTo>
                </a:path>
                <a:path w="20053" h="21600" stroke="0" extrusionOk="0">
                  <a:moveTo>
                    <a:pt x="0" y="0"/>
                  </a:moveTo>
                  <a:cubicBezTo>
                    <a:pt x="14" y="0"/>
                    <a:pt x="28" y="-1"/>
                    <a:pt x="42" y="0"/>
                  </a:cubicBezTo>
                  <a:cubicBezTo>
                    <a:pt x="8831" y="0"/>
                    <a:pt x="16743" y="5325"/>
                    <a:pt x="20052" y="13468"/>
                  </a:cubicBezTo>
                  <a:lnTo>
                    <a:pt x="42" y="21600"/>
                  </a:lnTo>
                  <a:lnTo>
                    <a:pt x="0" y="0"/>
                  </a:lnTo>
                  <a:close/>
                </a:path>
              </a:pathLst>
            </a:custGeom>
            <a:solidFill>
              <a:schemeClr val="hlink"/>
            </a:solidFill>
            <a:ln w="7938">
              <a:solidFill>
                <a:srgbClr val="FFFFFF"/>
              </a:solidFill>
              <a:round/>
              <a:headEnd/>
              <a:tailEnd/>
            </a:ln>
          </p:spPr>
          <p:txBody>
            <a:bodyPr/>
            <a:lstStyle/>
            <a:p>
              <a:endParaRPr lang="cs-CZ"/>
            </a:p>
          </p:txBody>
        </p:sp>
        <p:sp>
          <p:nvSpPr>
            <p:cNvPr id="46096" name="Arc 6">
              <a:extLst>
                <a:ext uri="{FF2B5EF4-FFF2-40B4-BE49-F238E27FC236}">
                  <a16:creationId xmlns:a16="http://schemas.microsoft.com/office/drawing/2014/main" id="{4233B7C5-A3C5-44AA-83ED-B44A2E725DE3}"/>
                </a:ext>
              </a:extLst>
            </p:cNvPr>
            <p:cNvSpPr>
              <a:spLocks/>
            </p:cNvSpPr>
            <p:nvPr/>
          </p:nvSpPr>
          <p:spPr bwMode="auto">
            <a:xfrm rot="-1368625">
              <a:off x="2831" y="1780"/>
              <a:ext cx="1535" cy="1230"/>
            </a:xfrm>
            <a:custGeom>
              <a:avLst/>
              <a:gdLst>
                <a:gd name="T0" fmla="*/ 0 w 21600"/>
                <a:gd name="T1" fmla="*/ 0 h 17279"/>
                <a:gd name="T2" fmla="*/ 0 w 21600"/>
                <a:gd name="T3" fmla="*/ 0 h 17279"/>
                <a:gd name="T4" fmla="*/ 0 w 21600"/>
                <a:gd name="T5" fmla="*/ 0 h 17279"/>
                <a:gd name="T6" fmla="*/ 0 60000 65536"/>
                <a:gd name="T7" fmla="*/ 0 60000 65536"/>
                <a:gd name="T8" fmla="*/ 0 60000 65536"/>
              </a:gdLst>
              <a:ahLst/>
              <a:cxnLst>
                <a:cxn ang="T6">
                  <a:pos x="T0" y="T1"/>
                </a:cxn>
                <a:cxn ang="T7">
                  <a:pos x="T2" y="T3"/>
                </a:cxn>
                <a:cxn ang="T8">
                  <a:pos x="T4" y="T5"/>
                </a:cxn>
              </a:cxnLst>
              <a:rect l="0" t="0" r="r" b="b"/>
              <a:pathLst>
                <a:path w="21600" h="17279" fill="none" extrusionOk="0">
                  <a:moveTo>
                    <a:pt x="20010" y="0"/>
                  </a:moveTo>
                  <a:cubicBezTo>
                    <a:pt x="21060" y="2582"/>
                    <a:pt x="21600" y="5344"/>
                    <a:pt x="21600" y="8132"/>
                  </a:cubicBezTo>
                  <a:cubicBezTo>
                    <a:pt x="21600" y="11292"/>
                    <a:pt x="20906" y="14415"/>
                    <a:pt x="19567" y="17278"/>
                  </a:cubicBezTo>
                </a:path>
                <a:path w="21600" h="17279" stroke="0" extrusionOk="0">
                  <a:moveTo>
                    <a:pt x="20010" y="0"/>
                  </a:moveTo>
                  <a:cubicBezTo>
                    <a:pt x="21060" y="2582"/>
                    <a:pt x="21600" y="5344"/>
                    <a:pt x="21600" y="8132"/>
                  </a:cubicBezTo>
                  <a:cubicBezTo>
                    <a:pt x="21600" y="11292"/>
                    <a:pt x="20906" y="14415"/>
                    <a:pt x="19567" y="17278"/>
                  </a:cubicBezTo>
                  <a:lnTo>
                    <a:pt x="0" y="8132"/>
                  </a:lnTo>
                  <a:lnTo>
                    <a:pt x="20010" y="0"/>
                  </a:lnTo>
                  <a:close/>
                </a:path>
              </a:pathLst>
            </a:custGeom>
            <a:solidFill>
              <a:srgbClr val="FFFF00"/>
            </a:solidFill>
            <a:ln w="8001">
              <a:solidFill>
                <a:srgbClr val="FFFFFF"/>
              </a:solidFill>
              <a:round/>
              <a:headEnd/>
              <a:tailEnd/>
            </a:ln>
          </p:spPr>
          <p:txBody>
            <a:bodyPr/>
            <a:lstStyle/>
            <a:p>
              <a:endParaRPr lang="cs-CZ"/>
            </a:p>
          </p:txBody>
        </p:sp>
        <p:sp>
          <p:nvSpPr>
            <p:cNvPr id="46097" name="Arc 7">
              <a:extLst>
                <a:ext uri="{FF2B5EF4-FFF2-40B4-BE49-F238E27FC236}">
                  <a16:creationId xmlns:a16="http://schemas.microsoft.com/office/drawing/2014/main" id="{2D34E228-EE91-4639-AD81-83269AE8D7CC}"/>
                </a:ext>
              </a:extLst>
            </p:cNvPr>
            <p:cNvSpPr>
              <a:spLocks/>
            </p:cNvSpPr>
            <p:nvPr/>
          </p:nvSpPr>
          <p:spPr bwMode="auto">
            <a:xfrm rot="-1368625">
              <a:off x="3066" y="2341"/>
              <a:ext cx="1390" cy="1252"/>
            </a:xfrm>
            <a:custGeom>
              <a:avLst/>
              <a:gdLst>
                <a:gd name="T0" fmla="*/ 0 w 19568"/>
                <a:gd name="T1" fmla="*/ 0 h 17597"/>
                <a:gd name="T2" fmla="*/ 0 w 19568"/>
                <a:gd name="T3" fmla="*/ 0 h 17597"/>
                <a:gd name="T4" fmla="*/ 0 w 19568"/>
                <a:gd name="T5" fmla="*/ 0 h 17597"/>
                <a:gd name="T6" fmla="*/ 0 60000 65536"/>
                <a:gd name="T7" fmla="*/ 0 60000 65536"/>
                <a:gd name="T8" fmla="*/ 0 60000 65536"/>
              </a:gdLst>
              <a:ahLst/>
              <a:cxnLst>
                <a:cxn ang="T6">
                  <a:pos x="T0" y="T1"/>
                </a:cxn>
                <a:cxn ang="T7">
                  <a:pos x="T2" y="T3"/>
                </a:cxn>
                <a:cxn ang="T8">
                  <a:pos x="T4" y="T5"/>
                </a:cxn>
              </a:cxnLst>
              <a:rect l="0" t="0" r="r" b="b"/>
              <a:pathLst>
                <a:path w="19568" h="17597" fill="none" extrusionOk="0">
                  <a:moveTo>
                    <a:pt x="19567" y="9146"/>
                  </a:moveTo>
                  <a:cubicBezTo>
                    <a:pt x="17989" y="12523"/>
                    <a:pt x="15563" y="15434"/>
                    <a:pt x="12526" y="17596"/>
                  </a:cubicBezTo>
                </a:path>
                <a:path w="19568" h="17597" stroke="0" extrusionOk="0">
                  <a:moveTo>
                    <a:pt x="19567" y="9146"/>
                  </a:moveTo>
                  <a:cubicBezTo>
                    <a:pt x="17989" y="12523"/>
                    <a:pt x="15563" y="15434"/>
                    <a:pt x="12526" y="17596"/>
                  </a:cubicBezTo>
                  <a:lnTo>
                    <a:pt x="0" y="0"/>
                  </a:lnTo>
                  <a:lnTo>
                    <a:pt x="19567" y="9146"/>
                  </a:lnTo>
                  <a:close/>
                </a:path>
              </a:pathLst>
            </a:custGeom>
            <a:solidFill>
              <a:srgbClr val="FFFF00"/>
            </a:solidFill>
            <a:ln w="8001">
              <a:solidFill>
                <a:srgbClr val="FFFFFF"/>
              </a:solidFill>
              <a:round/>
              <a:headEnd/>
              <a:tailEnd/>
            </a:ln>
          </p:spPr>
          <p:txBody>
            <a:bodyPr/>
            <a:lstStyle/>
            <a:p>
              <a:endParaRPr lang="cs-CZ"/>
            </a:p>
          </p:txBody>
        </p:sp>
        <p:sp>
          <p:nvSpPr>
            <p:cNvPr id="46098" name="Arc 8">
              <a:extLst>
                <a:ext uri="{FF2B5EF4-FFF2-40B4-BE49-F238E27FC236}">
                  <a16:creationId xmlns:a16="http://schemas.microsoft.com/office/drawing/2014/main" id="{146BCF7E-9A48-4ACD-A505-CBF4E4E7715A}"/>
                </a:ext>
              </a:extLst>
            </p:cNvPr>
            <p:cNvSpPr>
              <a:spLocks/>
            </p:cNvSpPr>
            <p:nvPr/>
          </p:nvSpPr>
          <p:spPr bwMode="auto">
            <a:xfrm rot="-1368625">
              <a:off x="3126" y="2431"/>
              <a:ext cx="885" cy="1462"/>
            </a:xfrm>
            <a:custGeom>
              <a:avLst/>
              <a:gdLst>
                <a:gd name="T0" fmla="*/ 0 w 12469"/>
                <a:gd name="T1" fmla="*/ 0 h 20546"/>
                <a:gd name="T2" fmla="*/ 0 w 12469"/>
                <a:gd name="T3" fmla="*/ 0 h 20546"/>
                <a:gd name="T4" fmla="*/ 0 w 12469"/>
                <a:gd name="T5" fmla="*/ 0 h 20546"/>
                <a:gd name="T6" fmla="*/ 0 60000 65536"/>
                <a:gd name="T7" fmla="*/ 0 60000 65536"/>
                <a:gd name="T8" fmla="*/ 0 60000 65536"/>
              </a:gdLst>
              <a:ahLst/>
              <a:cxnLst>
                <a:cxn ang="T6">
                  <a:pos x="T0" y="T1"/>
                </a:cxn>
                <a:cxn ang="T7">
                  <a:pos x="T2" y="T3"/>
                </a:cxn>
                <a:cxn ang="T8">
                  <a:pos x="T4" y="T5"/>
                </a:cxn>
              </a:cxnLst>
              <a:rect l="0" t="0" r="r" b="b"/>
              <a:pathLst>
                <a:path w="12469" h="20546" fill="none" extrusionOk="0">
                  <a:moveTo>
                    <a:pt x="12469" y="17637"/>
                  </a:moveTo>
                  <a:cubicBezTo>
                    <a:pt x="10692" y="18893"/>
                    <a:pt x="8735" y="19874"/>
                    <a:pt x="6665" y="20545"/>
                  </a:cubicBezTo>
                </a:path>
                <a:path w="12469" h="20546" stroke="0" extrusionOk="0">
                  <a:moveTo>
                    <a:pt x="12469" y="17637"/>
                  </a:moveTo>
                  <a:cubicBezTo>
                    <a:pt x="10692" y="18893"/>
                    <a:pt x="8735" y="19874"/>
                    <a:pt x="6665" y="20545"/>
                  </a:cubicBezTo>
                  <a:lnTo>
                    <a:pt x="0" y="0"/>
                  </a:lnTo>
                  <a:lnTo>
                    <a:pt x="12469" y="17637"/>
                  </a:lnTo>
                  <a:close/>
                </a:path>
              </a:pathLst>
            </a:custGeom>
            <a:solidFill>
              <a:srgbClr val="FF00FF"/>
            </a:solidFill>
            <a:ln w="8001">
              <a:solidFill>
                <a:srgbClr val="FFFFFF"/>
              </a:solidFill>
              <a:round/>
              <a:headEnd/>
              <a:tailEnd/>
            </a:ln>
          </p:spPr>
          <p:txBody>
            <a:bodyPr/>
            <a:lstStyle/>
            <a:p>
              <a:endParaRPr lang="cs-CZ"/>
            </a:p>
          </p:txBody>
        </p:sp>
        <p:sp>
          <p:nvSpPr>
            <p:cNvPr id="46099" name="Arc 9">
              <a:extLst>
                <a:ext uri="{FF2B5EF4-FFF2-40B4-BE49-F238E27FC236}">
                  <a16:creationId xmlns:a16="http://schemas.microsoft.com/office/drawing/2014/main" id="{393071B5-7CE5-4F97-8D30-08407DB5D1BD}"/>
                </a:ext>
              </a:extLst>
            </p:cNvPr>
            <p:cNvSpPr>
              <a:spLocks/>
            </p:cNvSpPr>
            <p:nvPr/>
          </p:nvSpPr>
          <p:spPr bwMode="auto">
            <a:xfrm rot="-1368625">
              <a:off x="2374" y="2665"/>
              <a:ext cx="1289" cy="1537"/>
            </a:xfrm>
            <a:custGeom>
              <a:avLst/>
              <a:gdLst>
                <a:gd name="T0" fmla="*/ 0 w 18139"/>
                <a:gd name="T1" fmla="*/ 0 h 21600"/>
                <a:gd name="T2" fmla="*/ 0 w 18139"/>
                <a:gd name="T3" fmla="*/ 0 h 21600"/>
                <a:gd name="T4" fmla="*/ 0 w 18139"/>
                <a:gd name="T5" fmla="*/ 0 h 21600"/>
                <a:gd name="T6" fmla="*/ 0 60000 65536"/>
                <a:gd name="T7" fmla="*/ 0 60000 65536"/>
                <a:gd name="T8" fmla="*/ 0 60000 65536"/>
              </a:gdLst>
              <a:ahLst/>
              <a:cxnLst>
                <a:cxn ang="T6">
                  <a:pos x="T0" y="T1"/>
                </a:cxn>
                <a:cxn ang="T7">
                  <a:pos x="T2" y="T3"/>
                </a:cxn>
                <a:cxn ang="T8">
                  <a:pos x="T4" y="T5"/>
                </a:cxn>
              </a:cxnLst>
              <a:rect l="0" t="0" r="r" b="b"/>
              <a:pathLst>
                <a:path w="18139" h="21600" fill="none" extrusionOk="0">
                  <a:moveTo>
                    <a:pt x="18138" y="20545"/>
                  </a:moveTo>
                  <a:cubicBezTo>
                    <a:pt x="15985" y="21244"/>
                    <a:pt x="13736" y="21599"/>
                    <a:pt x="11473" y="21600"/>
                  </a:cubicBezTo>
                  <a:cubicBezTo>
                    <a:pt x="7414" y="21600"/>
                    <a:pt x="3438" y="20456"/>
                    <a:pt x="-1" y="18301"/>
                  </a:cubicBezTo>
                </a:path>
                <a:path w="18139" h="21600" stroke="0" extrusionOk="0">
                  <a:moveTo>
                    <a:pt x="18138" y="20545"/>
                  </a:moveTo>
                  <a:cubicBezTo>
                    <a:pt x="15985" y="21244"/>
                    <a:pt x="13736" y="21599"/>
                    <a:pt x="11473" y="21600"/>
                  </a:cubicBezTo>
                  <a:cubicBezTo>
                    <a:pt x="7414" y="21600"/>
                    <a:pt x="3438" y="20456"/>
                    <a:pt x="-1" y="18301"/>
                  </a:cubicBezTo>
                  <a:lnTo>
                    <a:pt x="11473" y="0"/>
                  </a:lnTo>
                  <a:lnTo>
                    <a:pt x="18138" y="20545"/>
                  </a:lnTo>
                  <a:close/>
                </a:path>
              </a:pathLst>
            </a:custGeom>
            <a:solidFill>
              <a:schemeClr val="hlink"/>
            </a:solidFill>
            <a:ln w="8001">
              <a:solidFill>
                <a:srgbClr val="FFFFFF"/>
              </a:solidFill>
              <a:round/>
              <a:headEnd/>
              <a:tailEnd/>
            </a:ln>
          </p:spPr>
          <p:txBody>
            <a:bodyPr/>
            <a:lstStyle/>
            <a:p>
              <a:endParaRPr lang="cs-CZ"/>
            </a:p>
          </p:txBody>
        </p:sp>
        <p:sp>
          <p:nvSpPr>
            <p:cNvPr id="46100" name="Arc 10">
              <a:extLst>
                <a:ext uri="{FF2B5EF4-FFF2-40B4-BE49-F238E27FC236}">
                  <a16:creationId xmlns:a16="http://schemas.microsoft.com/office/drawing/2014/main" id="{368B9B2B-7194-41CD-A465-D4531BD44C70}"/>
                </a:ext>
              </a:extLst>
            </p:cNvPr>
            <p:cNvSpPr>
              <a:spLocks/>
            </p:cNvSpPr>
            <p:nvPr/>
          </p:nvSpPr>
          <p:spPr bwMode="auto">
            <a:xfrm rot="-1368625">
              <a:off x="1598" y="2621"/>
              <a:ext cx="1535" cy="1599"/>
            </a:xfrm>
            <a:custGeom>
              <a:avLst/>
              <a:gdLst>
                <a:gd name="T0" fmla="*/ 0 w 21600"/>
                <a:gd name="T1" fmla="*/ 0 h 22466"/>
                <a:gd name="T2" fmla="*/ 0 w 21600"/>
                <a:gd name="T3" fmla="*/ 0 h 22466"/>
                <a:gd name="T4" fmla="*/ 0 w 21600"/>
                <a:gd name="T5" fmla="*/ 0 h 22466"/>
                <a:gd name="T6" fmla="*/ 0 60000 65536"/>
                <a:gd name="T7" fmla="*/ 0 60000 65536"/>
                <a:gd name="T8" fmla="*/ 0 60000 65536"/>
              </a:gdLst>
              <a:ahLst/>
              <a:cxnLst>
                <a:cxn ang="T6">
                  <a:pos x="T0" y="T1"/>
                </a:cxn>
                <a:cxn ang="T7">
                  <a:pos x="T2" y="T3"/>
                </a:cxn>
                <a:cxn ang="T8">
                  <a:pos x="T4" y="T5"/>
                </a:cxn>
              </a:cxnLst>
              <a:rect l="0" t="0" r="r" b="b"/>
              <a:pathLst>
                <a:path w="21600" h="22466" fill="none" extrusionOk="0">
                  <a:moveTo>
                    <a:pt x="10126" y="22466"/>
                  </a:moveTo>
                  <a:cubicBezTo>
                    <a:pt x="3825" y="18515"/>
                    <a:pt x="0" y="11601"/>
                    <a:pt x="0" y="4165"/>
                  </a:cubicBezTo>
                  <a:cubicBezTo>
                    <a:pt x="-1" y="2766"/>
                    <a:pt x="135" y="1371"/>
                    <a:pt x="405" y="0"/>
                  </a:cubicBezTo>
                </a:path>
                <a:path w="21600" h="22466" stroke="0" extrusionOk="0">
                  <a:moveTo>
                    <a:pt x="10126" y="22466"/>
                  </a:moveTo>
                  <a:cubicBezTo>
                    <a:pt x="3825" y="18515"/>
                    <a:pt x="0" y="11601"/>
                    <a:pt x="0" y="4165"/>
                  </a:cubicBezTo>
                  <a:cubicBezTo>
                    <a:pt x="-1" y="2766"/>
                    <a:pt x="135" y="1371"/>
                    <a:pt x="405" y="0"/>
                  </a:cubicBezTo>
                  <a:lnTo>
                    <a:pt x="21600" y="4165"/>
                  </a:lnTo>
                  <a:lnTo>
                    <a:pt x="10126" y="22466"/>
                  </a:lnTo>
                  <a:close/>
                </a:path>
              </a:pathLst>
            </a:custGeom>
            <a:solidFill>
              <a:schemeClr val="hlink"/>
            </a:solidFill>
            <a:ln w="7938">
              <a:solidFill>
                <a:srgbClr val="FFFFFF"/>
              </a:solidFill>
              <a:round/>
              <a:headEnd/>
              <a:tailEnd/>
            </a:ln>
          </p:spPr>
          <p:txBody>
            <a:bodyPr/>
            <a:lstStyle/>
            <a:p>
              <a:endParaRPr lang="cs-CZ"/>
            </a:p>
          </p:txBody>
        </p:sp>
        <p:sp>
          <p:nvSpPr>
            <p:cNvPr id="46101" name="Arc 11">
              <a:extLst>
                <a:ext uri="{FF2B5EF4-FFF2-40B4-BE49-F238E27FC236}">
                  <a16:creationId xmlns:a16="http://schemas.microsoft.com/office/drawing/2014/main" id="{49FA6E4E-6F8A-448F-BEA8-0ADC315E2AF1}"/>
                </a:ext>
              </a:extLst>
            </p:cNvPr>
            <p:cNvSpPr>
              <a:spLocks/>
            </p:cNvSpPr>
            <p:nvPr/>
          </p:nvSpPr>
          <p:spPr bwMode="auto">
            <a:xfrm rot="-1368625">
              <a:off x="1133" y="1474"/>
              <a:ext cx="1506" cy="1537"/>
            </a:xfrm>
            <a:custGeom>
              <a:avLst/>
              <a:gdLst>
                <a:gd name="T0" fmla="*/ 0 w 21195"/>
                <a:gd name="T1" fmla="*/ 0 h 21600"/>
                <a:gd name="T2" fmla="*/ 0 w 21195"/>
                <a:gd name="T3" fmla="*/ 0 h 21600"/>
                <a:gd name="T4" fmla="*/ 0 w 21195"/>
                <a:gd name="T5" fmla="*/ 0 h 21600"/>
                <a:gd name="T6" fmla="*/ 0 60000 65536"/>
                <a:gd name="T7" fmla="*/ 0 60000 65536"/>
                <a:gd name="T8" fmla="*/ 0 60000 65536"/>
              </a:gdLst>
              <a:ahLst/>
              <a:cxnLst>
                <a:cxn ang="T6">
                  <a:pos x="T0" y="T1"/>
                </a:cxn>
                <a:cxn ang="T7">
                  <a:pos x="T2" y="T3"/>
                </a:cxn>
                <a:cxn ang="T8">
                  <a:pos x="T4" y="T5"/>
                </a:cxn>
              </a:cxnLst>
              <a:rect l="0" t="0" r="r" b="b"/>
              <a:pathLst>
                <a:path w="21195" h="21600" fill="none" extrusionOk="0">
                  <a:moveTo>
                    <a:pt x="0" y="17435"/>
                  </a:moveTo>
                  <a:cubicBezTo>
                    <a:pt x="1987" y="7320"/>
                    <a:pt x="10845" y="20"/>
                    <a:pt x="21153" y="0"/>
                  </a:cubicBezTo>
                </a:path>
                <a:path w="21195" h="21600" stroke="0" extrusionOk="0">
                  <a:moveTo>
                    <a:pt x="0" y="17435"/>
                  </a:moveTo>
                  <a:cubicBezTo>
                    <a:pt x="1987" y="7320"/>
                    <a:pt x="10845" y="20"/>
                    <a:pt x="21153" y="0"/>
                  </a:cubicBezTo>
                  <a:lnTo>
                    <a:pt x="21195" y="21600"/>
                  </a:lnTo>
                  <a:lnTo>
                    <a:pt x="0" y="17435"/>
                  </a:lnTo>
                  <a:close/>
                </a:path>
              </a:pathLst>
            </a:custGeom>
            <a:solidFill>
              <a:schemeClr val="hlink"/>
            </a:solidFill>
            <a:ln w="7938">
              <a:solidFill>
                <a:srgbClr val="FFFFFF"/>
              </a:solidFill>
              <a:round/>
              <a:headEnd/>
              <a:tailEnd/>
            </a:ln>
          </p:spPr>
          <p:txBody>
            <a:bodyPr/>
            <a:lstStyle/>
            <a:p>
              <a:endParaRPr lang="cs-CZ"/>
            </a:p>
          </p:txBody>
        </p:sp>
        <p:sp>
          <p:nvSpPr>
            <p:cNvPr id="46102" name="Line 12">
              <a:extLst>
                <a:ext uri="{FF2B5EF4-FFF2-40B4-BE49-F238E27FC236}">
                  <a16:creationId xmlns:a16="http://schemas.microsoft.com/office/drawing/2014/main" id="{F00D6918-1C9D-4DCA-998D-DC6A84834F21}"/>
                </a:ext>
              </a:extLst>
            </p:cNvPr>
            <p:cNvSpPr>
              <a:spLocks noChangeShapeType="1"/>
            </p:cNvSpPr>
            <p:nvPr/>
          </p:nvSpPr>
          <p:spPr bwMode="auto">
            <a:xfrm rot="-702365">
              <a:off x="1344" y="2817"/>
              <a:ext cx="1536" cy="1"/>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3" name="Line 13">
              <a:extLst>
                <a:ext uri="{FF2B5EF4-FFF2-40B4-BE49-F238E27FC236}">
                  <a16:creationId xmlns:a16="http://schemas.microsoft.com/office/drawing/2014/main" id="{0CA93293-1D7B-42D0-850F-E76190F2C274}"/>
                </a:ext>
              </a:extLst>
            </p:cNvPr>
            <p:cNvSpPr>
              <a:spLocks noChangeShapeType="1"/>
            </p:cNvSpPr>
            <p:nvPr/>
          </p:nvSpPr>
          <p:spPr bwMode="auto">
            <a:xfrm rot="2315492">
              <a:off x="1885" y="1571"/>
              <a:ext cx="1392" cy="742"/>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4" name="Line 14">
              <a:extLst>
                <a:ext uri="{FF2B5EF4-FFF2-40B4-BE49-F238E27FC236}">
                  <a16:creationId xmlns:a16="http://schemas.microsoft.com/office/drawing/2014/main" id="{3FF9D7E2-A2B0-47E1-B8CA-3BF615428F66}"/>
                </a:ext>
              </a:extLst>
            </p:cNvPr>
            <p:cNvSpPr>
              <a:spLocks noChangeShapeType="1"/>
            </p:cNvSpPr>
            <p:nvPr/>
          </p:nvSpPr>
          <p:spPr bwMode="auto">
            <a:xfrm rot="-4827751">
              <a:off x="1990" y="3422"/>
              <a:ext cx="1536" cy="1"/>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5" name="Line 15">
              <a:extLst>
                <a:ext uri="{FF2B5EF4-FFF2-40B4-BE49-F238E27FC236}">
                  <a16:creationId xmlns:a16="http://schemas.microsoft.com/office/drawing/2014/main" id="{9AFC3EF2-11A8-4293-87B5-D96C6BEC81BE}"/>
                </a:ext>
              </a:extLst>
            </p:cNvPr>
            <p:cNvSpPr>
              <a:spLocks noChangeShapeType="1"/>
            </p:cNvSpPr>
            <p:nvPr/>
          </p:nvSpPr>
          <p:spPr bwMode="auto">
            <a:xfrm rot="-7864471">
              <a:off x="2640" y="3263"/>
              <a:ext cx="1536" cy="1"/>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6" name="Line 16">
              <a:extLst>
                <a:ext uri="{FF2B5EF4-FFF2-40B4-BE49-F238E27FC236}">
                  <a16:creationId xmlns:a16="http://schemas.microsoft.com/office/drawing/2014/main" id="{CF702D4F-8E7A-4DFE-8F9C-6C766CF69EB2}"/>
                </a:ext>
              </a:extLst>
            </p:cNvPr>
            <p:cNvSpPr>
              <a:spLocks noChangeShapeType="1"/>
            </p:cNvSpPr>
            <p:nvPr/>
          </p:nvSpPr>
          <p:spPr bwMode="auto">
            <a:xfrm rot="-9825022">
              <a:off x="2771" y="2853"/>
              <a:ext cx="1536" cy="432"/>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7" name="Line 17">
              <a:extLst>
                <a:ext uri="{FF2B5EF4-FFF2-40B4-BE49-F238E27FC236}">
                  <a16:creationId xmlns:a16="http://schemas.microsoft.com/office/drawing/2014/main" id="{5209AF8C-824E-4260-A573-03D0A32E766B}"/>
                </a:ext>
              </a:extLst>
            </p:cNvPr>
            <p:cNvSpPr>
              <a:spLocks noChangeShapeType="1"/>
            </p:cNvSpPr>
            <p:nvPr/>
          </p:nvSpPr>
          <p:spPr bwMode="auto">
            <a:xfrm rot="4145069">
              <a:off x="3104" y="1425"/>
              <a:ext cx="635" cy="1355"/>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46108" name="Line 18">
              <a:extLst>
                <a:ext uri="{FF2B5EF4-FFF2-40B4-BE49-F238E27FC236}">
                  <a16:creationId xmlns:a16="http://schemas.microsoft.com/office/drawing/2014/main" id="{87EDBE2F-7FFB-48A6-9321-9932D92910FA}"/>
                </a:ext>
              </a:extLst>
            </p:cNvPr>
            <p:cNvSpPr>
              <a:spLocks noChangeShapeType="1"/>
            </p:cNvSpPr>
            <p:nvPr/>
          </p:nvSpPr>
          <p:spPr bwMode="auto">
            <a:xfrm rot="4145069" flipV="1">
              <a:off x="3346" y="1988"/>
              <a:ext cx="613" cy="1392"/>
            </a:xfrm>
            <a:prstGeom prst="line">
              <a:avLst/>
            </a:prstGeom>
            <a:noFill/>
            <a:ln w="38100">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199699" name="Rectangle 19">
            <a:extLst>
              <a:ext uri="{FF2B5EF4-FFF2-40B4-BE49-F238E27FC236}">
                <a16:creationId xmlns:a16="http://schemas.microsoft.com/office/drawing/2014/main" id="{4D1F9B2F-A78A-46DE-9E44-0E3B156E895D}"/>
              </a:ext>
            </a:extLst>
          </p:cNvPr>
          <p:cNvSpPr>
            <a:spLocks noChangeArrowheads="1"/>
          </p:cNvSpPr>
          <p:nvPr/>
        </p:nvSpPr>
        <p:spPr bwMode="auto">
          <a:xfrm>
            <a:off x="304800" y="2286000"/>
            <a:ext cx="1981200" cy="838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4000" b="1">
                <a:solidFill>
                  <a:schemeClr val="folHlink"/>
                </a:solidFill>
                <a:latin typeface="Times New Roman" panose="02020603050405020304" pitchFamily="18" charset="0"/>
                <a:ea typeface="Gulim" panose="020B0600000101010101" pitchFamily="34" charset="-127"/>
              </a:rPr>
              <a:t>Service</a:t>
            </a:r>
          </a:p>
          <a:p>
            <a:pPr algn="ctr">
              <a:lnSpc>
                <a:spcPct val="80000"/>
              </a:lnSpc>
              <a:spcBef>
                <a:spcPct val="0"/>
              </a:spcBef>
              <a:buClrTx/>
              <a:buSzTx/>
              <a:buFontTx/>
              <a:buNone/>
            </a:pPr>
            <a:r>
              <a:rPr lang="en-US" altLang="ko-KR" sz="4000" b="1">
                <a:solidFill>
                  <a:schemeClr val="folHlink"/>
                </a:solidFill>
                <a:latin typeface="Times New Roman" panose="02020603050405020304" pitchFamily="18" charset="0"/>
                <a:ea typeface="Gulim" panose="020B0600000101010101" pitchFamily="34" charset="-127"/>
              </a:rPr>
              <a:t>64%</a:t>
            </a:r>
          </a:p>
        </p:txBody>
      </p:sp>
      <p:sp>
        <p:nvSpPr>
          <p:cNvPr id="199700" name="Rectangle 20">
            <a:extLst>
              <a:ext uri="{FF2B5EF4-FFF2-40B4-BE49-F238E27FC236}">
                <a16:creationId xmlns:a16="http://schemas.microsoft.com/office/drawing/2014/main" id="{1D101855-6C5A-487A-BAA0-BB2A007FB9DB}"/>
              </a:ext>
            </a:extLst>
          </p:cNvPr>
          <p:cNvSpPr>
            <a:spLocks noChangeArrowheads="1"/>
          </p:cNvSpPr>
          <p:nvPr/>
        </p:nvSpPr>
        <p:spPr bwMode="auto">
          <a:xfrm>
            <a:off x="4191000" y="2209800"/>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Education</a:t>
            </a:r>
          </a:p>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23%</a:t>
            </a:r>
          </a:p>
        </p:txBody>
      </p:sp>
      <p:sp>
        <p:nvSpPr>
          <p:cNvPr id="199701" name="Rectangle 21">
            <a:extLst>
              <a:ext uri="{FF2B5EF4-FFF2-40B4-BE49-F238E27FC236}">
                <a16:creationId xmlns:a16="http://schemas.microsoft.com/office/drawing/2014/main" id="{78653C0F-1FD8-4811-BA42-76DE59229A7A}"/>
              </a:ext>
            </a:extLst>
          </p:cNvPr>
          <p:cNvSpPr>
            <a:spLocks noChangeArrowheads="1"/>
          </p:cNvSpPr>
          <p:nvPr/>
        </p:nvSpPr>
        <p:spPr bwMode="auto">
          <a:xfrm>
            <a:off x="2546350" y="3429000"/>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Social Services</a:t>
            </a:r>
          </a:p>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19%</a:t>
            </a:r>
          </a:p>
        </p:txBody>
      </p:sp>
      <p:sp>
        <p:nvSpPr>
          <p:cNvPr id="199702" name="Rectangle 22">
            <a:extLst>
              <a:ext uri="{FF2B5EF4-FFF2-40B4-BE49-F238E27FC236}">
                <a16:creationId xmlns:a16="http://schemas.microsoft.com/office/drawing/2014/main" id="{629885E0-B6F7-4500-B60C-9A0FC8090F3E}"/>
              </a:ext>
            </a:extLst>
          </p:cNvPr>
          <p:cNvSpPr>
            <a:spLocks noChangeArrowheads="1"/>
          </p:cNvSpPr>
          <p:nvPr/>
        </p:nvSpPr>
        <p:spPr bwMode="auto">
          <a:xfrm>
            <a:off x="2895600" y="4800600"/>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Health</a:t>
            </a:r>
          </a:p>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14%</a:t>
            </a:r>
          </a:p>
        </p:txBody>
      </p:sp>
      <p:sp>
        <p:nvSpPr>
          <p:cNvPr id="199703" name="Rectangle 23">
            <a:extLst>
              <a:ext uri="{FF2B5EF4-FFF2-40B4-BE49-F238E27FC236}">
                <a16:creationId xmlns:a16="http://schemas.microsoft.com/office/drawing/2014/main" id="{5D659289-B5E8-47D1-9041-91AB0DD64B70}"/>
              </a:ext>
            </a:extLst>
          </p:cNvPr>
          <p:cNvSpPr>
            <a:spLocks noChangeArrowheads="1"/>
          </p:cNvSpPr>
          <p:nvPr/>
        </p:nvSpPr>
        <p:spPr bwMode="auto">
          <a:xfrm>
            <a:off x="4441825" y="5770563"/>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Development</a:t>
            </a:r>
          </a:p>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8%</a:t>
            </a:r>
          </a:p>
        </p:txBody>
      </p:sp>
      <p:sp>
        <p:nvSpPr>
          <p:cNvPr id="199704" name="Rectangle 24">
            <a:extLst>
              <a:ext uri="{FF2B5EF4-FFF2-40B4-BE49-F238E27FC236}">
                <a16:creationId xmlns:a16="http://schemas.microsoft.com/office/drawing/2014/main" id="{6BDB8B1B-97C1-4C6A-90B4-0206F9DFDA88}"/>
              </a:ext>
            </a:extLst>
          </p:cNvPr>
          <p:cNvSpPr>
            <a:spLocks noChangeArrowheads="1"/>
          </p:cNvSpPr>
          <p:nvPr/>
        </p:nvSpPr>
        <p:spPr bwMode="auto">
          <a:xfrm>
            <a:off x="7086600" y="3505200"/>
            <a:ext cx="1981200" cy="8382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3500" b="1">
                <a:solidFill>
                  <a:srgbClr val="FFFF99"/>
                </a:solidFill>
                <a:latin typeface="Times New Roman" panose="02020603050405020304" pitchFamily="18" charset="0"/>
                <a:ea typeface="Gulim" panose="020B0600000101010101" pitchFamily="34" charset="-127"/>
              </a:rPr>
              <a:t>Expressive</a:t>
            </a:r>
          </a:p>
          <a:p>
            <a:pPr algn="ctr">
              <a:lnSpc>
                <a:spcPct val="80000"/>
              </a:lnSpc>
              <a:spcBef>
                <a:spcPct val="0"/>
              </a:spcBef>
              <a:buClrTx/>
              <a:buSzTx/>
              <a:buFontTx/>
              <a:buNone/>
            </a:pPr>
            <a:r>
              <a:rPr lang="en-US" altLang="ko-KR" sz="3500" b="1">
                <a:solidFill>
                  <a:srgbClr val="FFFF99"/>
                </a:solidFill>
                <a:latin typeface="Times New Roman" panose="02020603050405020304" pitchFamily="18" charset="0"/>
                <a:ea typeface="Gulim" panose="020B0600000101010101" pitchFamily="34" charset="-127"/>
              </a:rPr>
              <a:t>32%</a:t>
            </a:r>
          </a:p>
        </p:txBody>
      </p:sp>
      <p:sp>
        <p:nvSpPr>
          <p:cNvPr id="199705" name="Rectangle 25">
            <a:extLst>
              <a:ext uri="{FF2B5EF4-FFF2-40B4-BE49-F238E27FC236}">
                <a16:creationId xmlns:a16="http://schemas.microsoft.com/office/drawing/2014/main" id="{23965044-299B-460A-AAB2-54DD31C06C6A}"/>
              </a:ext>
            </a:extLst>
          </p:cNvPr>
          <p:cNvSpPr>
            <a:spLocks noChangeArrowheads="1"/>
          </p:cNvSpPr>
          <p:nvPr/>
        </p:nvSpPr>
        <p:spPr bwMode="auto">
          <a:xfrm>
            <a:off x="5410200" y="3297238"/>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Culture</a:t>
            </a:r>
          </a:p>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19%</a:t>
            </a:r>
          </a:p>
        </p:txBody>
      </p:sp>
      <p:sp>
        <p:nvSpPr>
          <p:cNvPr id="199706" name="Rectangle 26">
            <a:extLst>
              <a:ext uri="{FF2B5EF4-FFF2-40B4-BE49-F238E27FC236}">
                <a16:creationId xmlns:a16="http://schemas.microsoft.com/office/drawing/2014/main" id="{2BDEEA43-F2E3-4F2F-B2B8-7D4E9C88C7E7}"/>
              </a:ext>
            </a:extLst>
          </p:cNvPr>
          <p:cNvSpPr>
            <a:spLocks noChangeArrowheads="1"/>
          </p:cNvSpPr>
          <p:nvPr/>
        </p:nvSpPr>
        <p:spPr bwMode="auto">
          <a:xfrm rot="1171171">
            <a:off x="5214938" y="4398963"/>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65000"/>
              </a:lnSpc>
              <a:spcBef>
                <a:spcPct val="0"/>
              </a:spcBef>
              <a:buClrTx/>
              <a:buSzTx/>
              <a:buFontTx/>
              <a:buNone/>
            </a:pPr>
            <a:r>
              <a:rPr lang="en-US" altLang="ko-KR" sz="2200" b="1">
                <a:solidFill>
                  <a:schemeClr val="bg2"/>
                </a:solidFill>
                <a:latin typeface="Times New Roman" panose="02020603050405020304" pitchFamily="18" charset="0"/>
                <a:ea typeface="Gulim" panose="020B0600000101010101" pitchFamily="34" charset="-127"/>
              </a:rPr>
              <a:t>Misc. Advocacy</a:t>
            </a:r>
          </a:p>
          <a:p>
            <a:pPr algn="ctr">
              <a:lnSpc>
                <a:spcPct val="65000"/>
              </a:lnSpc>
              <a:spcBef>
                <a:spcPct val="0"/>
              </a:spcBef>
              <a:buClrTx/>
              <a:buSzTx/>
              <a:buFontTx/>
              <a:buNone/>
            </a:pPr>
            <a:r>
              <a:rPr lang="en-US" altLang="ko-KR" sz="2200" b="1">
                <a:solidFill>
                  <a:schemeClr val="bg2"/>
                </a:solidFill>
                <a:latin typeface="Times New Roman" panose="02020603050405020304" pitchFamily="18" charset="0"/>
                <a:ea typeface="Gulim" panose="020B0600000101010101" pitchFamily="34" charset="-127"/>
              </a:rPr>
              <a:t>13%</a:t>
            </a:r>
          </a:p>
        </p:txBody>
      </p:sp>
      <p:sp>
        <p:nvSpPr>
          <p:cNvPr id="199707" name="Rectangle 27">
            <a:extLst>
              <a:ext uri="{FF2B5EF4-FFF2-40B4-BE49-F238E27FC236}">
                <a16:creationId xmlns:a16="http://schemas.microsoft.com/office/drawing/2014/main" id="{B86105FC-A7C8-4133-819D-7E6DE7E25016}"/>
              </a:ext>
            </a:extLst>
          </p:cNvPr>
          <p:cNvSpPr>
            <a:spLocks noChangeArrowheads="1"/>
          </p:cNvSpPr>
          <p:nvPr/>
        </p:nvSpPr>
        <p:spPr bwMode="auto">
          <a:xfrm rot="2856348">
            <a:off x="5067300" y="4991100"/>
            <a:ext cx="1447800" cy="7620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a:lnSpc>
                <a:spcPct val="80000"/>
              </a:lnSpc>
              <a:spcBef>
                <a:spcPct val="0"/>
              </a:spcBef>
              <a:buClrTx/>
              <a:buSzTx/>
              <a:buFontTx/>
              <a:buNone/>
            </a:pPr>
            <a:r>
              <a:rPr lang="en-US" altLang="ko-KR" sz="2400" b="1">
                <a:solidFill>
                  <a:schemeClr val="bg2"/>
                </a:solidFill>
                <a:latin typeface="Times New Roman" panose="02020603050405020304" pitchFamily="18" charset="0"/>
                <a:ea typeface="Gulim" panose="020B0600000101010101" pitchFamily="34" charset="-127"/>
              </a:rPr>
              <a:t>Other 4%</a:t>
            </a:r>
          </a:p>
        </p:txBody>
      </p:sp>
      <p:sp>
        <p:nvSpPr>
          <p:cNvPr id="46094" name="Rectangle 28">
            <a:extLst>
              <a:ext uri="{FF2B5EF4-FFF2-40B4-BE49-F238E27FC236}">
                <a16:creationId xmlns:a16="http://schemas.microsoft.com/office/drawing/2014/main" id="{8CF5E0B5-3B92-45E6-B6A9-C94E88704194}"/>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6"/>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7"/>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8"/>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9682"/>
                                        </p:tgtEl>
                                        <p:attrNameLst>
                                          <p:attrName>style.visibility</p:attrName>
                                        </p:attrNameLst>
                                      </p:cBhvr>
                                      <p:to>
                                        <p:strVal val="visible"/>
                                      </p:to>
                                    </p:set>
                                    <p:animEffect transition="in" filter="dissolve">
                                      <p:cBhvr>
                                        <p:cTn id="7" dur="500"/>
                                        <p:tgtEl>
                                          <p:spTgt spid="19968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99684"/>
                                        </p:tgtEl>
                                        <p:attrNameLst>
                                          <p:attrName>style.visibility</p:attrName>
                                        </p:attrNameLst>
                                      </p:cBhvr>
                                      <p:to>
                                        <p:strVal val="visible"/>
                                      </p:to>
                                    </p:set>
                                    <p:animEffect transition="in" filter="dissolve">
                                      <p:cBhvr>
                                        <p:cTn id="11" dur="500"/>
                                        <p:tgtEl>
                                          <p:spTgt spid="1996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99699"/>
                                        </p:tgtEl>
                                        <p:attrNameLst>
                                          <p:attrName>style.visibility</p:attrName>
                                        </p:attrNameLst>
                                      </p:cBhvr>
                                      <p:to>
                                        <p:strVal val="visible"/>
                                      </p:to>
                                    </p:set>
                                    <p:animEffect transition="in" filter="dissolve">
                                      <p:cBhvr>
                                        <p:cTn id="16" dur="500"/>
                                        <p:tgtEl>
                                          <p:spTgt spid="19969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99704"/>
                                        </p:tgtEl>
                                        <p:attrNameLst>
                                          <p:attrName>style.visibility</p:attrName>
                                        </p:attrNameLst>
                                      </p:cBhvr>
                                      <p:to>
                                        <p:strVal val="visible"/>
                                      </p:to>
                                    </p:set>
                                    <p:animEffect transition="in" filter="dissolve">
                                      <p:cBhvr>
                                        <p:cTn id="21" dur="500"/>
                                        <p:tgtEl>
                                          <p:spTgt spid="19970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99700"/>
                                        </p:tgtEl>
                                        <p:attrNameLst>
                                          <p:attrName>style.visibility</p:attrName>
                                        </p:attrNameLst>
                                      </p:cBhvr>
                                      <p:to>
                                        <p:strVal val="visible"/>
                                      </p:to>
                                    </p:set>
                                    <p:animEffect transition="in" filter="dissolve">
                                      <p:cBhvr>
                                        <p:cTn id="26" dur="500"/>
                                        <p:tgtEl>
                                          <p:spTgt spid="199700"/>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99701"/>
                                        </p:tgtEl>
                                        <p:attrNameLst>
                                          <p:attrName>style.visibility</p:attrName>
                                        </p:attrNameLst>
                                      </p:cBhvr>
                                      <p:to>
                                        <p:strVal val="visible"/>
                                      </p:to>
                                    </p:set>
                                    <p:animEffect transition="in" filter="dissolve">
                                      <p:cBhvr>
                                        <p:cTn id="30" dur="500"/>
                                        <p:tgtEl>
                                          <p:spTgt spid="199701"/>
                                        </p:tgtEl>
                                      </p:cBhvr>
                                    </p:animEffect>
                                  </p:childTnLst>
                                </p:cTn>
                              </p:par>
                            </p:childTnLst>
                          </p:cTn>
                        </p:par>
                        <p:par>
                          <p:cTn id="31" fill="hold" nodeType="afterGroup">
                            <p:stCondLst>
                              <p:cond delay="1000"/>
                            </p:stCondLst>
                            <p:childTnLst>
                              <p:par>
                                <p:cTn id="32" presetID="9" presetClass="entr" presetSubtype="0" fill="hold" grpId="0" nodeType="afterEffect">
                                  <p:stCondLst>
                                    <p:cond delay="0"/>
                                  </p:stCondLst>
                                  <p:childTnLst>
                                    <p:set>
                                      <p:cBhvr>
                                        <p:cTn id="33" dur="1" fill="hold">
                                          <p:stCondLst>
                                            <p:cond delay="0"/>
                                          </p:stCondLst>
                                        </p:cTn>
                                        <p:tgtEl>
                                          <p:spTgt spid="199702"/>
                                        </p:tgtEl>
                                        <p:attrNameLst>
                                          <p:attrName>style.visibility</p:attrName>
                                        </p:attrNameLst>
                                      </p:cBhvr>
                                      <p:to>
                                        <p:strVal val="visible"/>
                                      </p:to>
                                    </p:set>
                                    <p:animEffect transition="in" filter="dissolve">
                                      <p:cBhvr>
                                        <p:cTn id="34" dur="500"/>
                                        <p:tgtEl>
                                          <p:spTgt spid="199702"/>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99703"/>
                                        </p:tgtEl>
                                        <p:attrNameLst>
                                          <p:attrName>style.visibility</p:attrName>
                                        </p:attrNameLst>
                                      </p:cBhvr>
                                      <p:to>
                                        <p:strVal val="visible"/>
                                      </p:to>
                                    </p:set>
                                    <p:animEffect transition="in" filter="dissolve">
                                      <p:cBhvr>
                                        <p:cTn id="38" dur="500"/>
                                        <p:tgtEl>
                                          <p:spTgt spid="19970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99705"/>
                                        </p:tgtEl>
                                        <p:attrNameLst>
                                          <p:attrName>style.visibility</p:attrName>
                                        </p:attrNameLst>
                                      </p:cBhvr>
                                      <p:to>
                                        <p:strVal val="visible"/>
                                      </p:to>
                                    </p:set>
                                    <p:animEffect transition="in" filter="dissolve">
                                      <p:cBhvr>
                                        <p:cTn id="43" dur="500"/>
                                        <p:tgtEl>
                                          <p:spTgt spid="199705"/>
                                        </p:tgtEl>
                                      </p:cBhvr>
                                    </p:animEffect>
                                  </p:childTnLst>
                                </p:cTn>
                              </p:par>
                            </p:childTnLst>
                          </p:cTn>
                        </p:par>
                        <p:par>
                          <p:cTn id="44" fill="hold" nodeType="afterGroup">
                            <p:stCondLst>
                              <p:cond delay="500"/>
                            </p:stCondLst>
                            <p:childTnLst>
                              <p:par>
                                <p:cTn id="45" presetID="9" presetClass="entr" presetSubtype="0" fill="hold" grpId="0" nodeType="afterEffect">
                                  <p:stCondLst>
                                    <p:cond delay="0"/>
                                  </p:stCondLst>
                                  <p:childTnLst>
                                    <p:set>
                                      <p:cBhvr>
                                        <p:cTn id="46" dur="1" fill="hold">
                                          <p:stCondLst>
                                            <p:cond delay="0"/>
                                          </p:stCondLst>
                                        </p:cTn>
                                        <p:tgtEl>
                                          <p:spTgt spid="199706"/>
                                        </p:tgtEl>
                                        <p:attrNameLst>
                                          <p:attrName>style.visibility</p:attrName>
                                        </p:attrNameLst>
                                      </p:cBhvr>
                                      <p:to>
                                        <p:strVal val="visible"/>
                                      </p:to>
                                    </p:set>
                                    <p:animEffect transition="in" filter="dissolve">
                                      <p:cBhvr>
                                        <p:cTn id="47" dur="500"/>
                                        <p:tgtEl>
                                          <p:spTgt spid="199706"/>
                                        </p:tgtEl>
                                      </p:cBhvr>
                                    </p:animEffect>
                                  </p:childTnLst>
                                </p:cTn>
                              </p:par>
                            </p:childTnLst>
                          </p:cTn>
                        </p:par>
                        <p:par>
                          <p:cTn id="48" fill="hold" nodeType="afterGroup">
                            <p:stCondLst>
                              <p:cond delay="1000"/>
                            </p:stCondLst>
                            <p:childTnLst>
                              <p:par>
                                <p:cTn id="49" presetID="9" presetClass="entr" presetSubtype="0" fill="hold" grpId="0" nodeType="afterEffect">
                                  <p:stCondLst>
                                    <p:cond delay="0"/>
                                  </p:stCondLst>
                                  <p:childTnLst>
                                    <p:set>
                                      <p:cBhvr>
                                        <p:cTn id="50" dur="1" fill="hold">
                                          <p:stCondLst>
                                            <p:cond delay="0"/>
                                          </p:stCondLst>
                                        </p:cTn>
                                        <p:tgtEl>
                                          <p:spTgt spid="199707"/>
                                        </p:tgtEl>
                                        <p:attrNameLst>
                                          <p:attrName>style.visibility</p:attrName>
                                        </p:attrNameLst>
                                      </p:cBhvr>
                                      <p:to>
                                        <p:strVal val="visible"/>
                                      </p:to>
                                    </p:set>
                                    <p:animEffect transition="in" filter="dissolve">
                                      <p:cBhvr>
                                        <p:cTn id="51" dur="500"/>
                                        <p:tgtEl>
                                          <p:spTgt spid="19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2" grpId="0" autoUpdateAnimBg="0"/>
      <p:bldP spid="199699" grpId="0" autoUpdateAnimBg="0"/>
      <p:bldP spid="199700" grpId="0" autoUpdateAnimBg="0"/>
      <p:bldP spid="199701" grpId="0" autoUpdateAnimBg="0"/>
      <p:bldP spid="199702" grpId="0" autoUpdateAnimBg="0"/>
      <p:bldP spid="199703" grpId="0" autoUpdateAnimBg="0"/>
      <p:bldP spid="199704" grpId="0" autoUpdateAnimBg="0"/>
      <p:bldP spid="199705" grpId="0" autoUpdateAnimBg="0"/>
      <p:bldP spid="199706" grpId="0" autoUpdateAnimBg="0"/>
      <p:bldP spid="19970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AC73E69-4C09-468B-9971-BFE8C24FE8E3}"/>
              </a:ext>
            </a:extLst>
          </p:cNvPr>
          <p:cNvSpPr>
            <a:spLocks noGrp="1" noChangeArrowheads="1"/>
          </p:cNvSpPr>
          <p:nvPr>
            <p:ph type="title"/>
          </p:nvPr>
        </p:nvSpPr>
        <p:spPr/>
        <p:txBody>
          <a:bodyPr/>
          <a:lstStyle/>
          <a:p>
            <a:pPr eaLnBrk="1" hangingPunct="1">
              <a:defRPr/>
            </a:pPr>
            <a:r>
              <a:rPr lang="cs-CZ" altLang="cs-CZ"/>
              <a:t>A ještě ke službám:</a:t>
            </a:r>
          </a:p>
        </p:txBody>
      </p:sp>
      <p:sp>
        <p:nvSpPr>
          <p:cNvPr id="59395" name="Rectangle 3">
            <a:extLst>
              <a:ext uri="{FF2B5EF4-FFF2-40B4-BE49-F238E27FC236}">
                <a16:creationId xmlns:a16="http://schemas.microsoft.com/office/drawing/2014/main" id="{B690520F-3E78-4EB0-ADA6-1B3B37FC45BE}"/>
              </a:ext>
            </a:extLst>
          </p:cNvPr>
          <p:cNvSpPr>
            <a:spLocks noGrp="1" noChangeArrowheads="1"/>
          </p:cNvSpPr>
          <p:nvPr>
            <p:ph type="body" idx="1"/>
          </p:nvPr>
        </p:nvSpPr>
        <p:spPr/>
        <p:txBody>
          <a:bodyPr/>
          <a:lstStyle/>
          <a:p>
            <a:pPr eaLnBrk="1" hangingPunct="1">
              <a:defRPr/>
            </a:pPr>
            <a:r>
              <a:rPr lang="cs-CZ" altLang="cs-CZ" b="1"/>
              <a:t>Education and social services are the dominant service functions. 	     </a:t>
            </a:r>
            <a:r>
              <a:rPr lang="cs-CZ" altLang="cs-CZ"/>
              <a:t>Among the service activities of the civil society sector, education and social services clearly absorb the largest share. </a:t>
            </a:r>
          </a:p>
          <a:p>
            <a:pPr lvl="1" eaLnBrk="1" hangingPunct="1">
              <a:defRPr/>
            </a:pPr>
            <a:r>
              <a:rPr lang="cs-CZ" altLang="cs-CZ"/>
              <a:t>Over 40 percent of the nonprofit workforce—paid and volunteer—is engaged in these two service functions on average.</a:t>
            </a:r>
          </a:p>
          <a:p>
            <a:pPr eaLnBrk="1" hangingPunct="1">
              <a:defRPr/>
            </a:pPr>
            <a:endParaRPr lang="cs-CZ" altLang="cs-CZ"/>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C8DDC449-0DC7-48DC-98CC-EBB5552A4731}"/>
              </a:ext>
            </a:extLst>
          </p:cNvPr>
          <p:cNvSpPr>
            <a:spLocks noGrp="1" noChangeArrowheads="1"/>
          </p:cNvSpPr>
          <p:nvPr>
            <p:ph type="title"/>
          </p:nvPr>
        </p:nvSpPr>
        <p:spPr/>
        <p:txBody>
          <a:bodyPr/>
          <a:lstStyle/>
          <a:p>
            <a:pPr eaLnBrk="1" hangingPunct="1">
              <a:defRPr/>
            </a:pPr>
            <a:r>
              <a:rPr lang="cs-CZ" altLang="cs-CZ"/>
              <a:t>Rozdělení zaměstnanosti v NS dle typu aktivity</a:t>
            </a:r>
          </a:p>
        </p:txBody>
      </p:sp>
      <p:pic>
        <p:nvPicPr>
          <p:cNvPr id="48131" name="Picture 3">
            <a:extLst>
              <a:ext uri="{FF2B5EF4-FFF2-40B4-BE49-F238E27FC236}">
                <a16:creationId xmlns:a16="http://schemas.microsoft.com/office/drawing/2014/main" id="{D66B9311-50D2-4D23-B792-0B9E3E63B356}"/>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828800"/>
            <a:ext cx="8229600" cy="4724400"/>
          </a:xfr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96D0863-8842-47DA-AEC8-3B741E93A364}"/>
              </a:ext>
            </a:extLst>
          </p:cNvPr>
          <p:cNvSpPr>
            <a:spLocks noGrp="1" noChangeArrowheads="1"/>
          </p:cNvSpPr>
          <p:nvPr>
            <p:ph type="title"/>
          </p:nvPr>
        </p:nvSpPr>
        <p:spPr>
          <a:xfrm>
            <a:off x="457200" y="277813"/>
            <a:ext cx="8229600" cy="638175"/>
          </a:xfrm>
        </p:spPr>
        <p:txBody>
          <a:bodyPr/>
          <a:lstStyle/>
          <a:p>
            <a:pPr eaLnBrk="1" hangingPunct="1">
              <a:defRPr/>
            </a:pPr>
            <a:r>
              <a:rPr lang="cs-CZ" altLang="cs-CZ" sz="3800"/>
              <a:t>Dobrovolníci a typy aktivit</a:t>
            </a:r>
          </a:p>
        </p:txBody>
      </p:sp>
      <p:pic>
        <p:nvPicPr>
          <p:cNvPr id="49155" name="Picture 3">
            <a:extLst>
              <a:ext uri="{FF2B5EF4-FFF2-40B4-BE49-F238E27FC236}">
                <a16:creationId xmlns:a16="http://schemas.microsoft.com/office/drawing/2014/main" id="{2D170972-715A-4A33-9D2A-232CBAA9B8CF}"/>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371600"/>
            <a:ext cx="8229600" cy="5486400"/>
          </a:xfrm>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a:extLst>
              <a:ext uri="{FF2B5EF4-FFF2-40B4-BE49-F238E27FC236}">
                <a16:creationId xmlns:a16="http://schemas.microsoft.com/office/drawing/2014/main" id="{38421D1F-306C-442B-97D8-6672DE663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6238"/>
            <a:ext cx="7467600" cy="625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9A02E2A-A557-4C86-B292-DD0A289E7157}"/>
              </a:ext>
            </a:extLst>
          </p:cNvPr>
          <p:cNvSpPr>
            <a:spLocks noGrp="1" noChangeArrowheads="1"/>
          </p:cNvSpPr>
          <p:nvPr>
            <p:ph type="title"/>
          </p:nvPr>
        </p:nvSpPr>
        <p:spPr/>
        <p:txBody>
          <a:bodyPr/>
          <a:lstStyle/>
          <a:p>
            <a:pPr eaLnBrk="1" hangingPunct="1">
              <a:defRPr/>
            </a:pPr>
            <a:r>
              <a:rPr lang="cs-CZ" altLang="cs-CZ"/>
              <a:t>Odchylky od obecných vzorců</a:t>
            </a:r>
          </a:p>
        </p:txBody>
      </p:sp>
      <p:sp>
        <p:nvSpPr>
          <p:cNvPr id="63491" name="Rectangle 3">
            <a:extLst>
              <a:ext uri="{FF2B5EF4-FFF2-40B4-BE49-F238E27FC236}">
                <a16:creationId xmlns:a16="http://schemas.microsoft.com/office/drawing/2014/main" id="{6644359D-A5ED-4B5D-A976-A99EE5041320}"/>
              </a:ext>
            </a:extLst>
          </p:cNvPr>
          <p:cNvSpPr>
            <a:spLocks noGrp="1" noChangeArrowheads="1"/>
          </p:cNvSpPr>
          <p:nvPr>
            <p:ph type="body" idx="1"/>
          </p:nvPr>
        </p:nvSpPr>
        <p:spPr/>
        <p:txBody>
          <a:bodyPr/>
          <a:lstStyle/>
          <a:p>
            <a:pPr eaLnBrk="1" hangingPunct="1">
              <a:lnSpc>
                <a:spcPct val="90000"/>
              </a:lnSpc>
              <a:defRPr/>
            </a:pPr>
            <a:r>
              <a:rPr lang="cs-CZ" altLang="cs-CZ" sz="2400"/>
              <a:t>The first of these relates to the </a:t>
            </a:r>
            <a:r>
              <a:rPr lang="cs-CZ" altLang="cs-CZ" sz="2800" b="1"/>
              <a:t>Nordic countries</a:t>
            </a:r>
            <a:r>
              <a:rPr lang="cs-CZ" altLang="cs-CZ" sz="2400"/>
              <a:t> of Finland, Norway, and Sweden. </a:t>
            </a:r>
          </a:p>
          <a:p>
            <a:pPr eaLnBrk="1" hangingPunct="1">
              <a:lnSpc>
                <a:spcPct val="90000"/>
              </a:lnSpc>
              <a:defRPr/>
            </a:pPr>
            <a:r>
              <a:rPr lang="cs-CZ" altLang="cs-CZ" sz="2400"/>
              <a:t>The second relates to the countries of </a:t>
            </a:r>
            <a:r>
              <a:rPr lang="cs-CZ" altLang="cs-CZ" sz="2800" b="1"/>
              <a:t>Central and Eastern Europe</a:t>
            </a:r>
            <a:r>
              <a:rPr lang="cs-CZ" altLang="cs-CZ" sz="2400"/>
              <a:t> (the Czech Republic, Hungary, Slovakia, and, to a slightly lesser extent, Poland). </a:t>
            </a:r>
          </a:p>
          <a:p>
            <a:pPr lvl="1" eaLnBrk="1" hangingPunct="1">
              <a:lnSpc>
                <a:spcPct val="90000"/>
              </a:lnSpc>
              <a:defRPr/>
            </a:pPr>
            <a:r>
              <a:rPr lang="cs-CZ" altLang="cs-CZ" sz="2100"/>
              <a:t>In both of these groups of countries organizations primarily engaged in expressive activities absorb a larger share of the civil society workforce than do those engaged in the service functions. The most likely explanation for this is that </a:t>
            </a:r>
            <a:r>
              <a:rPr lang="cs-CZ" altLang="cs-CZ" sz="2100" b="1"/>
              <a:t>in both groups of countries the state assumed a dominant position in both the financing and delivery of social welfare services, leaving less room for private, civil society organizations.</a:t>
            </a:r>
          </a:p>
          <a:p>
            <a:pPr eaLnBrk="1" hangingPunct="1">
              <a:lnSpc>
                <a:spcPct val="90000"/>
              </a:lnSpc>
              <a:defRPr/>
            </a:pPr>
            <a:endParaRPr lang="cs-CZ" altLang="cs-CZ" sz="2400" b="1"/>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072A5A08-E65C-4051-A7C3-9E1DFD75D08B}"/>
              </a:ext>
            </a:extLst>
          </p:cNvPr>
          <p:cNvSpPr>
            <a:spLocks noGrp="1" noChangeArrowheads="1"/>
          </p:cNvSpPr>
          <p:nvPr>
            <p:ph type="title"/>
          </p:nvPr>
        </p:nvSpPr>
        <p:spPr/>
        <p:txBody>
          <a:bodyPr/>
          <a:lstStyle/>
          <a:p>
            <a:pPr eaLnBrk="1" hangingPunct="1">
              <a:defRPr/>
            </a:pPr>
            <a:r>
              <a:rPr lang="cs-CZ" altLang="cs-CZ"/>
              <a:t>To se týká nás…</a:t>
            </a:r>
          </a:p>
        </p:txBody>
      </p:sp>
      <p:sp>
        <p:nvSpPr>
          <p:cNvPr id="64515" name="Rectangle 3">
            <a:extLst>
              <a:ext uri="{FF2B5EF4-FFF2-40B4-BE49-F238E27FC236}">
                <a16:creationId xmlns:a16="http://schemas.microsoft.com/office/drawing/2014/main" id="{8B64F0A8-8114-4BDF-A521-C0519BF0102A}"/>
              </a:ext>
            </a:extLst>
          </p:cNvPr>
          <p:cNvSpPr>
            <a:spLocks noGrp="1" noChangeArrowheads="1"/>
          </p:cNvSpPr>
          <p:nvPr>
            <p:ph type="body" idx="1"/>
          </p:nvPr>
        </p:nvSpPr>
        <p:spPr/>
        <p:txBody>
          <a:bodyPr/>
          <a:lstStyle/>
          <a:p>
            <a:pPr eaLnBrk="1" hangingPunct="1">
              <a:defRPr/>
            </a:pPr>
            <a:r>
              <a:rPr lang="cs-CZ" altLang="cs-CZ" sz="2800"/>
              <a:t>In Central Europe this was a product of the imposition of a Soviet-style regime in the aftermath of World War II. While this regime concentrated social welfare services in the hands of the state and </a:t>
            </a:r>
            <a:r>
              <a:rPr lang="cs-CZ" altLang="cs-CZ" sz="2800" b="1"/>
              <a:t>discouraged, or prohibited, the emergence of independent civil organizations</a:t>
            </a:r>
            <a:r>
              <a:rPr lang="cs-CZ" altLang="cs-CZ" sz="2800"/>
              <a:t>, it did sanction the limited creation of professional and recreational organizations, many of which survived into the post-Communist era.</a:t>
            </a:r>
          </a:p>
          <a:p>
            <a:pPr eaLnBrk="1" hangingPunct="1">
              <a:defRPr/>
            </a:pPr>
            <a:endParaRPr lang="cs-CZ" altLang="cs-CZ" sz="280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0810BB6-F37C-4DFB-8681-D02D29C4DD49}"/>
              </a:ext>
            </a:extLst>
          </p:cNvPr>
          <p:cNvSpPr>
            <a:spLocks noGrp="1" noChangeArrowheads="1"/>
          </p:cNvSpPr>
          <p:nvPr>
            <p:ph type="title"/>
          </p:nvPr>
        </p:nvSpPr>
        <p:spPr/>
        <p:txBody>
          <a:bodyPr/>
          <a:lstStyle/>
          <a:p>
            <a:pPr eaLnBrk="1" hangingPunct="1">
              <a:defRPr/>
            </a:pPr>
            <a:r>
              <a:rPr lang="cs-CZ" altLang="cs-CZ"/>
              <a:t>A tohle Seveřanů:</a:t>
            </a:r>
          </a:p>
        </p:txBody>
      </p:sp>
      <p:sp>
        <p:nvSpPr>
          <p:cNvPr id="65539" name="Rectangle 3">
            <a:extLst>
              <a:ext uri="{FF2B5EF4-FFF2-40B4-BE49-F238E27FC236}">
                <a16:creationId xmlns:a16="http://schemas.microsoft.com/office/drawing/2014/main" id="{A32D4CFA-ABE3-4803-A2CB-58A25B5A34F8}"/>
              </a:ext>
            </a:extLst>
          </p:cNvPr>
          <p:cNvSpPr>
            <a:spLocks noGrp="1" noChangeArrowheads="1"/>
          </p:cNvSpPr>
          <p:nvPr>
            <p:ph type="body" idx="1"/>
          </p:nvPr>
        </p:nvSpPr>
        <p:spPr/>
        <p:txBody>
          <a:bodyPr/>
          <a:lstStyle/>
          <a:p>
            <a:pPr eaLnBrk="1" hangingPunct="1">
              <a:lnSpc>
                <a:spcPct val="90000"/>
              </a:lnSpc>
              <a:defRPr/>
            </a:pPr>
            <a:r>
              <a:rPr lang="cs-CZ" altLang="cs-CZ" sz="2800"/>
              <a:t>In the Nordic countries, by contrast, a robust network of grassroots labor and social-movement organizations took shape during the late nineteenth century and pushed through a substantial program of social welfare protections financed and delivered by the state. </a:t>
            </a:r>
          </a:p>
          <a:p>
            <a:pPr lvl="1" eaLnBrk="1" hangingPunct="1">
              <a:lnSpc>
                <a:spcPct val="90000"/>
              </a:lnSpc>
              <a:defRPr/>
            </a:pPr>
            <a:r>
              <a:rPr lang="cs-CZ" altLang="cs-CZ" sz="2400"/>
              <a:t>This limited the need for active civil society involvement in service provision but left behind a vibrant heritage of citizen-based civil society activity in advocacy, recreation, and related expressive fields.</a:t>
            </a:r>
          </a:p>
          <a:p>
            <a:pPr eaLnBrk="1" hangingPunct="1">
              <a:lnSpc>
                <a:spcPct val="90000"/>
              </a:lnSpc>
              <a:defRPr/>
            </a:pPr>
            <a:endParaRPr lang="cs-CZ" altLang="cs-CZ" sz="2800"/>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4909B39E-E317-4846-B9B4-7927118EFA01}"/>
              </a:ext>
            </a:extLst>
          </p:cNvPr>
          <p:cNvSpPr>
            <a:spLocks noGrp="1" noChangeArrowheads="1"/>
          </p:cNvSpPr>
          <p:nvPr>
            <p:ph type="title"/>
          </p:nvPr>
        </p:nvSpPr>
        <p:spPr/>
        <p:txBody>
          <a:bodyPr/>
          <a:lstStyle/>
          <a:p>
            <a:pPr eaLnBrk="1" hangingPunct="1">
              <a:defRPr/>
            </a:pPr>
            <a:r>
              <a:rPr lang="cs-CZ" altLang="cs-CZ"/>
              <a:t>Co dodat:</a:t>
            </a:r>
          </a:p>
        </p:txBody>
      </p:sp>
      <p:sp>
        <p:nvSpPr>
          <p:cNvPr id="66563" name="Rectangle 3">
            <a:extLst>
              <a:ext uri="{FF2B5EF4-FFF2-40B4-BE49-F238E27FC236}">
                <a16:creationId xmlns:a16="http://schemas.microsoft.com/office/drawing/2014/main" id="{2EE02131-5C19-4F2F-B888-E874F1710527}"/>
              </a:ext>
            </a:extLst>
          </p:cNvPr>
          <p:cNvSpPr>
            <a:spLocks noGrp="1" noChangeArrowheads="1"/>
          </p:cNvSpPr>
          <p:nvPr>
            <p:ph type="body" idx="1"/>
          </p:nvPr>
        </p:nvSpPr>
        <p:spPr>
          <a:xfrm>
            <a:off x="533400" y="1447800"/>
            <a:ext cx="8229600" cy="4267200"/>
          </a:xfrm>
        </p:spPr>
        <p:txBody>
          <a:bodyPr/>
          <a:lstStyle/>
          <a:p>
            <a:pPr eaLnBrk="1" hangingPunct="1">
              <a:defRPr/>
            </a:pPr>
            <a:r>
              <a:rPr lang="cs-CZ" altLang="cs-CZ" sz="2800" dirty="0" err="1"/>
              <a:t>While</a:t>
            </a:r>
            <a:r>
              <a:rPr lang="cs-CZ" altLang="cs-CZ" sz="2800" dirty="0"/>
              <a:t> </a:t>
            </a:r>
            <a:r>
              <a:rPr lang="cs-CZ" altLang="cs-CZ" sz="2800" dirty="0" err="1"/>
              <a:t>the</a:t>
            </a:r>
            <a:r>
              <a:rPr lang="cs-CZ" altLang="cs-CZ" sz="2800" dirty="0"/>
              <a:t> </a:t>
            </a:r>
            <a:r>
              <a:rPr lang="cs-CZ" altLang="cs-CZ" sz="2800" b="1" dirty="0" err="1"/>
              <a:t>structure</a:t>
            </a:r>
            <a:r>
              <a:rPr lang="cs-CZ" altLang="cs-CZ" sz="2800" b="1" dirty="0"/>
              <a:t> </a:t>
            </a:r>
            <a:r>
              <a:rPr lang="cs-CZ" altLang="cs-CZ" sz="2800" b="1" dirty="0" err="1"/>
              <a:t>of</a:t>
            </a:r>
            <a:r>
              <a:rPr lang="cs-CZ" altLang="cs-CZ" sz="2800" b="1" dirty="0"/>
              <a:t> </a:t>
            </a:r>
            <a:r>
              <a:rPr lang="cs-CZ" altLang="cs-CZ" sz="2800" b="1" dirty="0" err="1"/>
              <a:t>the</a:t>
            </a:r>
            <a:r>
              <a:rPr lang="cs-CZ" altLang="cs-CZ" sz="2800" b="1" dirty="0"/>
              <a:t> civil society </a:t>
            </a:r>
            <a:r>
              <a:rPr lang="cs-CZ" altLang="cs-CZ" sz="2800" b="1" dirty="0" err="1"/>
              <a:t>sector</a:t>
            </a:r>
            <a:r>
              <a:rPr lang="cs-CZ" altLang="cs-CZ" sz="2800" b="1" dirty="0"/>
              <a:t> in these </a:t>
            </a:r>
            <a:r>
              <a:rPr lang="cs-CZ" altLang="cs-CZ" sz="2800" b="1" dirty="0" err="1"/>
              <a:t>two</a:t>
            </a:r>
            <a:r>
              <a:rPr lang="cs-CZ" altLang="cs-CZ" sz="2800" b="1" dirty="0"/>
              <a:t> </a:t>
            </a:r>
            <a:r>
              <a:rPr lang="cs-CZ" altLang="cs-CZ" sz="2800" b="1" dirty="0" err="1"/>
              <a:t>groups</a:t>
            </a:r>
            <a:r>
              <a:rPr lang="cs-CZ" altLang="cs-CZ" sz="2800" b="1" dirty="0"/>
              <a:t> </a:t>
            </a:r>
            <a:r>
              <a:rPr lang="cs-CZ" altLang="cs-CZ" sz="2800" b="1" dirty="0" err="1"/>
              <a:t>of</a:t>
            </a:r>
            <a:r>
              <a:rPr lang="cs-CZ" altLang="cs-CZ" sz="2800" b="1" dirty="0"/>
              <a:t> </a:t>
            </a:r>
            <a:r>
              <a:rPr lang="cs-CZ" altLang="cs-CZ" sz="2800" b="1" dirty="0" err="1"/>
              <a:t>countries</a:t>
            </a:r>
            <a:r>
              <a:rPr lang="cs-CZ" altLang="cs-CZ" sz="2800" b="1" dirty="0"/>
              <a:t> </a:t>
            </a:r>
            <a:r>
              <a:rPr lang="cs-CZ" altLang="cs-CZ" sz="2800" b="1" dirty="0" err="1"/>
              <a:t>is</a:t>
            </a:r>
            <a:r>
              <a:rPr lang="cs-CZ" altLang="cs-CZ" sz="2800" b="1" dirty="0"/>
              <a:t> </a:t>
            </a:r>
            <a:r>
              <a:rPr lang="cs-CZ" altLang="cs-CZ" sz="2800" b="1" dirty="0" err="1"/>
              <a:t>similar</a:t>
            </a:r>
            <a:r>
              <a:rPr lang="cs-CZ" altLang="cs-CZ" sz="2800" dirty="0"/>
              <a:t>, </a:t>
            </a:r>
            <a:r>
              <a:rPr lang="cs-CZ" altLang="cs-CZ" sz="2800" dirty="0" err="1"/>
              <a:t>however</a:t>
            </a:r>
            <a:r>
              <a:rPr lang="cs-CZ" altLang="cs-CZ" sz="2800" dirty="0"/>
              <a:t>, </a:t>
            </a:r>
            <a:r>
              <a:rPr lang="cs-CZ" altLang="cs-CZ" sz="2800" b="1" dirty="0" err="1"/>
              <a:t>the</a:t>
            </a:r>
            <a:r>
              <a:rPr lang="cs-CZ" altLang="cs-CZ" sz="2800" b="1" dirty="0"/>
              <a:t> </a:t>
            </a:r>
            <a:r>
              <a:rPr lang="cs-CZ" altLang="cs-CZ" sz="2800" b="1" dirty="0" err="1"/>
              <a:t>scale</a:t>
            </a:r>
            <a:r>
              <a:rPr lang="cs-CZ" altLang="cs-CZ" sz="2800" b="1" dirty="0"/>
              <a:t> </a:t>
            </a:r>
            <a:r>
              <a:rPr lang="cs-CZ" altLang="cs-CZ" sz="2800" b="1" dirty="0" err="1"/>
              <a:t>of</a:t>
            </a:r>
            <a:r>
              <a:rPr lang="cs-CZ" altLang="cs-CZ" sz="2800" b="1" dirty="0"/>
              <a:t> </a:t>
            </a:r>
            <a:r>
              <a:rPr lang="cs-CZ" altLang="cs-CZ" sz="2800" b="1" dirty="0" err="1"/>
              <a:t>the</a:t>
            </a:r>
            <a:r>
              <a:rPr lang="cs-CZ" altLang="cs-CZ" sz="2800" b="1" dirty="0"/>
              <a:t> </a:t>
            </a:r>
            <a:r>
              <a:rPr lang="cs-CZ" altLang="cs-CZ" sz="2800" b="1" dirty="0" err="1"/>
              <a:t>sector</a:t>
            </a:r>
            <a:r>
              <a:rPr lang="cs-CZ" altLang="cs-CZ" sz="2800" b="1" dirty="0"/>
              <a:t> </a:t>
            </a:r>
            <a:r>
              <a:rPr lang="cs-CZ" altLang="cs-CZ" sz="2800" b="1" dirty="0" err="1"/>
              <a:t>differs</a:t>
            </a:r>
            <a:r>
              <a:rPr lang="cs-CZ" altLang="cs-CZ" sz="2800" b="1" dirty="0"/>
              <a:t> </a:t>
            </a:r>
            <a:r>
              <a:rPr lang="cs-CZ" altLang="cs-CZ" sz="2800" b="1" dirty="0" err="1"/>
              <a:t>widely</a:t>
            </a:r>
            <a:r>
              <a:rPr lang="cs-CZ" altLang="cs-CZ" sz="2800" dirty="0"/>
              <a:t>. </a:t>
            </a:r>
          </a:p>
          <a:p>
            <a:pPr lvl="1" eaLnBrk="1" hangingPunct="1">
              <a:defRPr/>
            </a:pPr>
            <a:r>
              <a:rPr lang="cs-CZ" altLang="cs-CZ" sz="2500" dirty="0"/>
              <a:t>In </a:t>
            </a:r>
            <a:r>
              <a:rPr lang="cs-CZ" altLang="cs-CZ" sz="2500" dirty="0" err="1"/>
              <a:t>particular</a:t>
            </a:r>
            <a:r>
              <a:rPr lang="cs-CZ" altLang="cs-CZ" sz="2500" dirty="0"/>
              <a:t>, </a:t>
            </a:r>
            <a:r>
              <a:rPr lang="cs-CZ" altLang="cs-CZ" sz="2500" dirty="0" err="1"/>
              <a:t>the</a:t>
            </a:r>
            <a:r>
              <a:rPr lang="cs-CZ" altLang="cs-CZ" sz="2500" dirty="0"/>
              <a:t> civil society </a:t>
            </a:r>
            <a:r>
              <a:rPr lang="cs-CZ" altLang="cs-CZ" sz="2500" dirty="0" err="1"/>
              <a:t>sector</a:t>
            </a:r>
            <a:r>
              <a:rPr lang="cs-CZ" altLang="cs-CZ" sz="2500" dirty="0"/>
              <a:t> in </a:t>
            </a:r>
            <a:r>
              <a:rPr lang="cs-CZ" altLang="cs-CZ" sz="2500" dirty="0" err="1"/>
              <a:t>the</a:t>
            </a:r>
            <a:r>
              <a:rPr lang="cs-CZ" altLang="cs-CZ" sz="2500" dirty="0"/>
              <a:t> </a:t>
            </a:r>
            <a:r>
              <a:rPr lang="cs-CZ" altLang="cs-CZ" sz="2500" dirty="0" err="1"/>
              <a:t>Central</a:t>
            </a:r>
            <a:r>
              <a:rPr lang="cs-CZ" altLang="cs-CZ" sz="2500" dirty="0"/>
              <a:t> and </a:t>
            </a:r>
            <a:r>
              <a:rPr lang="cs-CZ" altLang="cs-CZ" sz="2500" dirty="0" err="1"/>
              <a:t>Eastern</a:t>
            </a:r>
            <a:r>
              <a:rPr lang="cs-CZ" altLang="cs-CZ" sz="2500" dirty="0"/>
              <a:t> </a:t>
            </a:r>
            <a:r>
              <a:rPr lang="cs-CZ" altLang="cs-CZ" sz="2500" dirty="0" err="1"/>
              <a:t>European</a:t>
            </a:r>
            <a:r>
              <a:rPr lang="cs-CZ" altLang="cs-CZ" sz="2500" dirty="0"/>
              <a:t> </a:t>
            </a:r>
            <a:r>
              <a:rPr lang="cs-CZ" altLang="cs-CZ" sz="2500" dirty="0" err="1"/>
              <a:t>countries</a:t>
            </a:r>
            <a:r>
              <a:rPr lang="cs-CZ" altLang="cs-CZ" sz="2500" dirty="0"/>
              <a:t> </a:t>
            </a:r>
            <a:r>
              <a:rPr lang="cs-CZ" altLang="cs-CZ" sz="2500" dirty="0" err="1"/>
              <a:t>remained</a:t>
            </a:r>
            <a:r>
              <a:rPr lang="cs-CZ" altLang="cs-CZ" sz="2500" dirty="0"/>
              <a:t> </a:t>
            </a:r>
            <a:r>
              <a:rPr lang="cs-CZ" altLang="cs-CZ" sz="2500" dirty="0" err="1"/>
              <a:t>quite</a:t>
            </a:r>
            <a:r>
              <a:rPr lang="cs-CZ" altLang="cs-CZ" sz="2500" dirty="0"/>
              <a:t> </a:t>
            </a:r>
            <a:r>
              <a:rPr lang="cs-CZ" altLang="cs-CZ" sz="2500" dirty="0" err="1"/>
              <a:t>small</a:t>
            </a:r>
            <a:r>
              <a:rPr lang="cs-CZ" altLang="cs-CZ" sz="2500" dirty="0"/>
              <a:t> </a:t>
            </a:r>
            <a:r>
              <a:rPr lang="cs-CZ" altLang="cs-CZ" sz="2500" dirty="0" err="1"/>
              <a:t>nearly</a:t>
            </a:r>
            <a:r>
              <a:rPr lang="cs-CZ" altLang="cs-CZ" sz="2500" dirty="0"/>
              <a:t> a </a:t>
            </a:r>
            <a:r>
              <a:rPr lang="cs-CZ" altLang="cs-CZ" sz="2500" dirty="0" err="1"/>
              <a:t>decade</a:t>
            </a:r>
            <a:r>
              <a:rPr lang="cs-CZ" altLang="cs-CZ" sz="2500" dirty="0"/>
              <a:t> </a:t>
            </a:r>
            <a:r>
              <a:rPr lang="cs-CZ" altLang="cs-CZ" sz="2500" dirty="0" err="1"/>
              <a:t>after</a:t>
            </a:r>
            <a:r>
              <a:rPr lang="cs-CZ" altLang="cs-CZ" sz="2500" dirty="0"/>
              <a:t> </a:t>
            </a:r>
            <a:r>
              <a:rPr lang="cs-CZ" altLang="cs-CZ" sz="2500" dirty="0" err="1"/>
              <a:t>the</a:t>
            </a:r>
            <a:r>
              <a:rPr lang="cs-CZ" altLang="cs-CZ" sz="2500" dirty="0"/>
              <a:t> </a:t>
            </a:r>
            <a:r>
              <a:rPr lang="cs-CZ" altLang="cs-CZ" sz="2500" dirty="0" err="1"/>
              <a:t>overthrow</a:t>
            </a:r>
            <a:r>
              <a:rPr lang="cs-CZ" altLang="cs-CZ" sz="2500" dirty="0"/>
              <a:t> </a:t>
            </a:r>
            <a:r>
              <a:rPr lang="cs-CZ" altLang="cs-CZ" sz="2500" dirty="0" err="1"/>
              <a:t>of</a:t>
            </a:r>
            <a:r>
              <a:rPr lang="cs-CZ" altLang="cs-CZ" sz="2500" dirty="0"/>
              <a:t> </a:t>
            </a:r>
            <a:r>
              <a:rPr lang="cs-CZ" altLang="cs-CZ" sz="2500" dirty="0" err="1"/>
              <a:t>the</a:t>
            </a:r>
            <a:r>
              <a:rPr lang="cs-CZ" altLang="cs-CZ" sz="2500" dirty="0"/>
              <a:t> </a:t>
            </a:r>
            <a:r>
              <a:rPr lang="cs-CZ" altLang="cs-CZ" sz="2500" dirty="0" err="1"/>
              <a:t>Soviet</a:t>
            </a:r>
            <a:r>
              <a:rPr lang="cs-CZ" altLang="cs-CZ" sz="2500" dirty="0"/>
              <a:t>-type </a:t>
            </a:r>
            <a:r>
              <a:rPr lang="cs-CZ" altLang="cs-CZ" sz="2500" dirty="0" err="1"/>
              <a:t>regimes</a:t>
            </a:r>
            <a:r>
              <a:rPr lang="cs-CZ" altLang="cs-CZ" sz="2500" dirty="0"/>
              <a:t>.</a:t>
            </a:r>
          </a:p>
          <a:p>
            <a:pPr lvl="1" eaLnBrk="1" hangingPunct="1">
              <a:defRPr/>
            </a:pPr>
            <a:r>
              <a:rPr lang="cs-CZ" altLang="cs-CZ" sz="2500" dirty="0"/>
              <a:t> By </a:t>
            </a:r>
            <a:r>
              <a:rPr lang="cs-CZ" altLang="cs-CZ" sz="2500" dirty="0" err="1"/>
              <a:t>contrast</a:t>
            </a:r>
            <a:r>
              <a:rPr lang="cs-CZ" altLang="cs-CZ" sz="2500" dirty="0"/>
              <a:t>, in </a:t>
            </a:r>
            <a:r>
              <a:rPr lang="cs-CZ" altLang="cs-CZ" sz="2500" dirty="0" err="1"/>
              <a:t>the</a:t>
            </a:r>
            <a:r>
              <a:rPr lang="cs-CZ" altLang="cs-CZ" sz="2500" dirty="0"/>
              <a:t> </a:t>
            </a:r>
            <a:r>
              <a:rPr lang="cs-CZ" altLang="cs-CZ" sz="2500" dirty="0" err="1"/>
              <a:t>Nordic</a:t>
            </a:r>
            <a:r>
              <a:rPr lang="cs-CZ" altLang="cs-CZ" sz="2500" dirty="0"/>
              <a:t> </a:t>
            </a:r>
            <a:r>
              <a:rPr lang="cs-CZ" altLang="cs-CZ" sz="2500" dirty="0" err="1"/>
              <a:t>countries</a:t>
            </a:r>
            <a:r>
              <a:rPr lang="cs-CZ" altLang="cs-CZ" sz="2500" dirty="0"/>
              <a:t>, a </a:t>
            </a:r>
            <a:r>
              <a:rPr lang="cs-CZ" altLang="cs-CZ" sz="2500" dirty="0" err="1"/>
              <a:t>sizable</a:t>
            </a:r>
            <a:r>
              <a:rPr lang="cs-CZ" altLang="cs-CZ" sz="2500" dirty="0"/>
              <a:t> civil society </a:t>
            </a:r>
            <a:r>
              <a:rPr lang="cs-CZ" altLang="cs-CZ" sz="2500" dirty="0" err="1"/>
              <a:t>sector</a:t>
            </a:r>
            <a:r>
              <a:rPr lang="cs-CZ" altLang="cs-CZ" sz="2500" dirty="0"/>
              <a:t> </a:t>
            </a:r>
            <a:r>
              <a:rPr lang="cs-CZ" altLang="cs-CZ" sz="2500" dirty="0" err="1"/>
              <a:t>remains</a:t>
            </a:r>
            <a:r>
              <a:rPr lang="cs-CZ" altLang="cs-CZ" sz="2500" dirty="0"/>
              <a:t> in existence </a:t>
            </a:r>
            <a:r>
              <a:rPr lang="cs-CZ" altLang="cs-CZ" sz="2500" dirty="0" err="1"/>
              <a:t>today</a:t>
            </a:r>
            <a:r>
              <a:rPr lang="cs-CZ" altLang="cs-CZ" sz="2500" dirty="0"/>
              <a:t>, </a:t>
            </a:r>
            <a:r>
              <a:rPr lang="cs-CZ" altLang="cs-CZ" sz="2500" dirty="0" err="1"/>
              <a:t>though</a:t>
            </a:r>
            <a:r>
              <a:rPr lang="cs-CZ" altLang="cs-CZ" sz="2500" dirty="0"/>
              <a:t> </a:t>
            </a:r>
            <a:r>
              <a:rPr lang="cs-CZ" altLang="cs-CZ" sz="2500" dirty="0" err="1"/>
              <a:t>it</a:t>
            </a:r>
            <a:r>
              <a:rPr lang="cs-CZ" altLang="cs-CZ" sz="2500" dirty="0"/>
              <a:t> </a:t>
            </a:r>
            <a:r>
              <a:rPr lang="cs-CZ" altLang="cs-CZ" sz="2500" dirty="0" err="1"/>
              <a:t>is</a:t>
            </a:r>
            <a:r>
              <a:rPr lang="cs-CZ" altLang="cs-CZ" sz="2500" dirty="0"/>
              <a:t> </a:t>
            </a:r>
            <a:r>
              <a:rPr lang="cs-CZ" altLang="cs-CZ" sz="2500" dirty="0" err="1"/>
              <a:t>largely</a:t>
            </a:r>
            <a:r>
              <a:rPr lang="cs-CZ" altLang="cs-CZ" sz="2500" dirty="0"/>
              <a:t> </a:t>
            </a:r>
            <a:r>
              <a:rPr lang="cs-CZ" altLang="cs-CZ" sz="2500" dirty="0" err="1"/>
              <a:t>staffed</a:t>
            </a:r>
            <a:r>
              <a:rPr lang="cs-CZ" altLang="cs-CZ" sz="2500" dirty="0"/>
              <a:t> by </a:t>
            </a:r>
            <a:r>
              <a:rPr lang="cs-CZ" altLang="cs-CZ" sz="2500" dirty="0" err="1"/>
              <a:t>volunteers</a:t>
            </a:r>
            <a:r>
              <a:rPr lang="cs-CZ" altLang="cs-CZ" sz="2500" dirty="0"/>
              <a:t> and </a:t>
            </a:r>
            <a:r>
              <a:rPr lang="cs-CZ" altLang="cs-CZ" sz="2500" dirty="0" err="1"/>
              <a:t>engaged</a:t>
            </a:r>
            <a:r>
              <a:rPr lang="cs-CZ" altLang="cs-CZ" sz="2500" dirty="0"/>
              <a:t> in a variety </a:t>
            </a:r>
            <a:r>
              <a:rPr lang="cs-CZ" altLang="cs-CZ" sz="2500" dirty="0" err="1"/>
              <a:t>of</a:t>
            </a:r>
            <a:r>
              <a:rPr lang="cs-CZ" altLang="cs-CZ" sz="2500" dirty="0"/>
              <a:t> </a:t>
            </a:r>
            <a:r>
              <a:rPr lang="cs-CZ" altLang="cs-CZ" sz="2500" dirty="0" err="1"/>
              <a:t>cultural</a:t>
            </a:r>
            <a:r>
              <a:rPr lang="cs-CZ" altLang="cs-CZ" sz="2500" dirty="0"/>
              <a:t>, </a:t>
            </a:r>
            <a:r>
              <a:rPr lang="cs-CZ" altLang="cs-CZ" sz="2500" dirty="0" err="1"/>
              <a:t>recreational</a:t>
            </a:r>
            <a:r>
              <a:rPr lang="cs-CZ" altLang="cs-CZ" sz="2500" dirty="0"/>
              <a:t>, and </a:t>
            </a:r>
            <a:r>
              <a:rPr lang="cs-CZ" altLang="cs-CZ" sz="2500" dirty="0" err="1"/>
              <a:t>expressive</a:t>
            </a:r>
            <a:r>
              <a:rPr lang="cs-CZ" altLang="cs-CZ" sz="2500" dirty="0"/>
              <a:t> </a:t>
            </a:r>
            <a:r>
              <a:rPr lang="cs-CZ" altLang="cs-CZ" sz="2500" dirty="0" err="1"/>
              <a:t>functions</a:t>
            </a:r>
            <a:r>
              <a:rPr lang="cs-CZ" altLang="cs-CZ" sz="2500" dirty="0"/>
              <a:t>.</a:t>
            </a:r>
          </a:p>
          <a:p>
            <a:pPr eaLnBrk="1" hangingPunct="1">
              <a:defRPr/>
            </a:pPr>
            <a:endParaRPr lang="cs-CZ" altLang="cs-CZ" sz="28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CE1907F-A4F8-400F-AA16-97586FAFE254}"/>
              </a:ext>
            </a:extLst>
          </p:cNvPr>
          <p:cNvSpPr>
            <a:spLocks noGrp="1" noChangeArrowheads="1"/>
          </p:cNvSpPr>
          <p:nvPr>
            <p:ph type="title"/>
          </p:nvPr>
        </p:nvSpPr>
        <p:spPr>
          <a:solidFill>
            <a:srgbClr val="FF9900"/>
          </a:solidFill>
        </p:spPr>
        <p:txBody>
          <a:bodyPr/>
          <a:lstStyle/>
          <a:p>
            <a:pPr eaLnBrk="1" hangingPunct="1">
              <a:defRPr/>
            </a:pPr>
            <a:r>
              <a:rPr lang="cs-CZ" altLang="cs-CZ" sz="3400"/>
              <a:t>4. Zajímavá struktura příjmů</a:t>
            </a:r>
          </a:p>
        </p:txBody>
      </p:sp>
      <p:pic>
        <p:nvPicPr>
          <p:cNvPr id="55299" name="Picture 3">
            <a:extLst>
              <a:ext uri="{FF2B5EF4-FFF2-40B4-BE49-F238E27FC236}">
                <a16:creationId xmlns:a16="http://schemas.microsoft.com/office/drawing/2014/main" id="{71FFA0F0-5996-459E-8BC1-285A6A18EEE7}"/>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305800" cy="4876800"/>
          </a:xfr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91190507-1A78-43E1-AB2F-7888BFCF0373}"/>
              </a:ext>
            </a:extLst>
          </p:cNvPr>
          <p:cNvSpPr>
            <a:spLocks noGrp="1" noChangeArrowheads="1"/>
          </p:cNvSpPr>
          <p:nvPr>
            <p:ph type="title" idx="4294967295"/>
          </p:nvPr>
        </p:nvSpPr>
        <p:spPr>
          <a:xfrm>
            <a:off x="685800" y="482600"/>
            <a:ext cx="7772400" cy="1143000"/>
          </a:xfrm>
        </p:spPr>
        <p:txBody>
          <a:bodyPr/>
          <a:lstStyle/>
          <a:p>
            <a:pPr algn="l" eaLnBrk="1" hangingPunct="1">
              <a:defRPr/>
            </a:pPr>
            <a:r>
              <a:rPr lang="cs-CZ" altLang="cs-CZ" sz="4800">
                <a:latin typeface="Garamond" pitchFamily="18" charset="0"/>
              </a:rPr>
              <a:t>Kdo spolupracoval</a:t>
            </a:r>
            <a:endParaRPr lang="en-US" altLang="cs-CZ" sz="4800">
              <a:latin typeface="Garamond" pitchFamily="18" charset="0"/>
            </a:endParaRPr>
          </a:p>
        </p:txBody>
      </p:sp>
      <p:sp>
        <p:nvSpPr>
          <p:cNvPr id="151555" name="Rectangle 3">
            <a:extLst>
              <a:ext uri="{FF2B5EF4-FFF2-40B4-BE49-F238E27FC236}">
                <a16:creationId xmlns:a16="http://schemas.microsoft.com/office/drawing/2014/main" id="{ECC6F686-2977-43CC-8FE6-EC21105E6C61}"/>
              </a:ext>
            </a:extLst>
          </p:cNvPr>
          <p:cNvSpPr>
            <a:spLocks noGrp="1" noChangeArrowheads="1"/>
          </p:cNvSpPr>
          <p:nvPr>
            <p:ph sz="half" idx="4294967295"/>
          </p:nvPr>
        </p:nvSpPr>
        <p:spPr>
          <a:xfrm>
            <a:off x="457200" y="1752600"/>
            <a:ext cx="4114800" cy="4495800"/>
          </a:xfrm>
        </p:spPr>
        <p:txBody>
          <a:bodyPr/>
          <a:lstStyle/>
          <a:p>
            <a:pPr eaLnBrk="1" hangingPunct="1">
              <a:lnSpc>
                <a:spcPct val="105000"/>
              </a:lnSpc>
              <a:spcBef>
                <a:spcPct val="0"/>
              </a:spcBef>
              <a:buClr>
                <a:srgbClr val="66FF66"/>
              </a:buClr>
              <a:buSzPct val="125000"/>
              <a:defRPr/>
            </a:pPr>
            <a:r>
              <a:rPr lang="en-US" altLang="cs-CZ" sz="1800" b="1" dirty="0">
                <a:latin typeface="Times New Roman" pitchFamily="18" charset="0"/>
              </a:rPr>
              <a:t>Argentina - </a:t>
            </a:r>
            <a:r>
              <a:rPr lang="en-US" altLang="cs-CZ" sz="1800" b="1" i="1" dirty="0">
                <a:latin typeface="Times New Roman" pitchFamily="18" charset="0"/>
              </a:rPr>
              <a:t>Mario </a:t>
            </a:r>
            <a:r>
              <a:rPr lang="en-US" altLang="cs-CZ" sz="1800" b="1" i="1" dirty="0" err="1">
                <a:latin typeface="Times New Roman" pitchFamily="18" charset="0"/>
              </a:rPr>
              <a:t>Roitter</a:t>
            </a:r>
            <a:endParaRPr lang="en-US" altLang="cs-CZ" sz="1800" b="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Australia -  </a:t>
            </a:r>
            <a:r>
              <a:rPr lang="en-US" altLang="cs-CZ" sz="1800" b="1" i="1" dirty="0">
                <a:latin typeface="Times New Roman" pitchFamily="18" charset="0"/>
              </a:rPr>
              <a:t>Mark Lyons</a:t>
            </a:r>
            <a:r>
              <a:rPr lang="en-US" altLang="cs-CZ" sz="1800" b="1" dirty="0">
                <a:latin typeface="Times New Roman" pitchFamily="18" charset="0"/>
              </a:rPr>
              <a:t> </a:t>
            </a:r>
          </a:p>
          <a:p>
            <a:pPr eaLnBrk="1" hangingPunct="1">
              <a:lnSpc>
                <a:spcPct val="105000"/>
              </a:lnSpc>
              <a:spcBef>
                <a:spcPct val="0"/>
              </a:spcBef>
              <a:buClr>
                <a:srgbClr val="66FF66"/>
              </a:buClr>
              <a:buSzPct val="125000"/>
              <a:defRPr/>
            </a:pPr>
            <a:r>
              <a:rPr lang="en-US" altLang="cs-CZ" sz="1800" b="1" dirty="0">
                <a:latin typeface="Times New Roman" pitchFamily="18" charset="0"/>
              </a:rPr>
              <a:t>Austria – </a:t>
            </a:r>
            <a:r>
              <a:rPr lang="en-US" altLang="cs-CZ" sz="1800" b="1" i="1" dirty="0">
                <a:latin typeface="Times New Roman" pitchFamily="18" charset="0"/>
              </a:rPr>
              <a:t>Ulrike Schneider</a:t>
            </a:r>
            <a:endParaRPr lang="en-US" altLang="cs-CZ" sz="1800" b="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Belgium - </a:t>
            </a:r>
            <a:r>
              <a:rPr lang="en-US" altLang="cs-CZ" sz="1800" b="1" i="1" dirty="0">
                <a:latin typeface="Times New Roman" pitchFamily="18" charset="0"/>
              </a:rPr>
              <a:t>Jacques </a:t>
            </a:r>
            <a:r>
              <a:rPr lang="en-US" altLang="cs-CZ" sz="1800" b="1" i="1" dirty="0" err="1">
                <a:latin typeface="Times New Roman" pitchFamily="18" charset="0"/>
              </a:rPr>
              <a:t>Defourny</a:t>
            </a:r>
            <a:r>
              <a:rPr lang="en-US" altLang="cs-CZ" sz="1800" b="1" i="1" dirty="0">
                <a:latin typeface="Times New Roman" pitchFamily="18" charset="0"/>
              </a:rPr>
              <a:t> &amp; Sybille </a:t>
            </a:r>
            <a:r>
              <a:rPr lang="en-US" altLang="cs-CZ" sz="1800" b="1" i="1" dirty="0" err="1">
                <a:latin typeface="Times New Roman" pitchFamily="18" charset="0"/>
              </a:rPr>
              <a:t>Mertens</a:t>
            </a:r>
            <a:endParaRPr lang="en-US" altLang="cs-CZ" sz="1800" b="1" i="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Brazil - </a:t>
            </a:r>
            <a:r>
              <a:rPr lang="en-US" altLang="cs-CZ" sz="1800" b="1" i="1" dirty="0" err="1">
                <a:latin typeface="Times New Roman" pitchFamily="18" charset="0"/>
              </a:rPr>
              <a:t>Leilah</a:t>
            </a:r>
            <a:r>
              <a:rPr lang="en-US" altLang="cs-CZ" sz="1800" b="1" i="1" dirty="0">
                <a:latin typeface="Times New Roman" pitchFamily="18" charset="0"/>
              </a:rPr>
              <a:t> </a:t>
            </a:r>
            <a:r>
              <a:rPr lang="en-US" altLang="cs-CZ" sz="1800" b="1" i="1" dirty="0" err="1">
                <a:latin typeface="Times New Roman" pitchFamily="18" charset="0"/>
              </a:rPr>
              <a:t>Landim</a:t>
            </a:r>
            <a:r>
              <a:rPr lang="en-US" altLang="cs-CZ" sz="1800" b="1" i="1" dirty="0">
                <a:latin typeface="Times New Roman" pitchFamily="18" charset="0"/>
              </a:rPr>
              <a:t> &amp; </a:t>
            </a:r>
            <a:r>
              <a:rPr lang="en-US" altLang="cs-CZ" sz="1800" b="1" i="1" dirty="0" err="1">
                <a:latin typeface="Times New Roman" pitchFamily="18" charset="0"/>
              </a:rPr>
              <a:t>Neide</a:t>
            </a:r>
            <a:r>
              <a:rPr lang="en-US" altLang="cs-CZ" sz="1800" b="1" i="1" dirty="0">
                <a:latin typeface="Times New Roman" pitchFamily="18" charset="0"/>
              </a:rPr>
              <a:t> </a:t>
            </a:r>
            <a:r>
              <a:rPr lang="en-US" altLang="cs-CZ" sz="1800" b="1" i="1" dirty="0" err="1">
                <a:latin typeface="Times New Roman" pitchFamily="18" charset="0"/>
              </a:rPr>
              <a:t>Beres</a:t>
            </a:r>
            <a:endParaRPr lang="en-US" altLang="cs-CZ" sz="1800" b="1" i="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Canada – </a:t>
            </a:r>
            <a:r>
              <a:rPr lang="en-US" altLang="cs-CZ" sz="1800" b="1" i="1" dirty="0">
                <a:latin typeface="Times New Roman" pitchFamily="18" charset="0"/>
              </a:rPr>
              <a:t>Michael Hall</a:t>
            </a:r>
            <a:endParaRPr lang="en-US" altLang="cs-CZ" sz="1800" b="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Chile – </a:t>
            </a:r>
            <a:r>
              <a:rPr lang="en-US" altLang="cs-CZ" sz="1800" b="1" i="1" dirty="0">
                <a:latin typeface="Times New Roman" pitchFamily="18" charset="0"/>
              </a:rPr>
              <a:t>Ignacio </a:t>
            </a:r>
            <a:r>
              <a:rPr lang="en-US" altLang="cs-CZ" sz="1800" b="1" i="1" dirty="0" err="1">
                <a:latin typeface="Times New Roman" pitchFamily="18" charset="0"/>
              </a:rPr>
              <a:t>Irarrazaval</a:t>
            </a:r>
            <a:endParaRPr lang="en-US" altLang="cs-CZ" sz="1800" b="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Colombia - </a:t>
            </a:r>
            <a:r>
              <a:rPr lang="en-US" altLang="cs-CZ" sz="1800" b="1" i="1" dirty="0">
                <a:latin typeface="Times New Roman" pitchFamily="18" charset="0"/>
              </a:rPr>
              <a:t>Rodrigo </a:t>
            </a:r>
            <a:r>
              <a:rPr lang="en-US" altLang="cs-CZ" sz="1800" b="1" i="1" dirty="0" err="1">
                <a:latin typeface="Times New Roman" pitchFamily="18" charset="0"/>
              </a:rPr>
              <a:t>Villar</a:t>
            </a:r>
            <a:endParaRPr lang="en-US" altLang="cs-CZ" sz="1800" b="1" i="1" dirty="0">
              <a:latin typeface="Times New Roman" pitchFamily="18" charset="0"/>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Czech Republic - </a:t>
            </a:r>
            <a:r>
              <a:rPr lang="en-US" altLang="cs-CZ" sz="1800" b="1" i="1" dirty="0">
                <a:latin typeface="Times New Roman" pitchFamily="18" charset="0"/>
              </a:rPr>
              <a:t>Martin </a:t>
            </a:r>
            <a:r>
              <a:rPr lang="en-US" altLang="cs-CZ" sz="1800" b="1" i="1" dirty="0" err="1">
                <a:latin typeface="Times New Roman" pitchFamily="18" charset="0"/>
              </a:rPr>
              <a:t>Potuc</a:t>
            </a:r>
            <a:r>
              <a:rPr lang="en-US" altLang="cs-CZ" sz="1800" b="1" i="1" dirty="0" err="1">
                <a:latin typeface="Times New Roman" pitchFamily="18" charset="0"/>
                <a:sym typeface="Times New Roman Special G1" pitchFamily="18" charset="2"/>
              </a:rPr>
              <a:t>ek</a:t>
            </a:r>
            <a:r>
              <a:rPr lang="en-US" altLang="cs-CZ" sz="1800" b="1" i="1" dirty="0">
                <a:latin typeface="Times New Roman" pitchFamily="18" charset="0"/>
                <a:sym typeface="Times New Roman Special G1" pitchFamily="18" charset="2"/>
              </a:rPr>
              <a:t> &amp; </a:t>
            </a:r>
            <a:r>
              <a:rPr lang="en-US" altLang="cs-CZ" sz="1800" b="1" i="1" dirty="0" err="1">
                <a:latin typeface="Times New Roman" pitchFamily="18" charset="0"/>
                <a:sym typeface="Times New Roman Special G1" pitchFamily="18" charset="2"/>
              </a:rPr>
              <a:t>Pavol</a:t>
            </a:r>
            <a:r>
              <a:rPr lang="en-US" altLang="cs-CZ" sz="1800" b="1" i="1" dirty="0">
                <a:latin typeface="Times New Roman" pitchFamily="18" charset="0"/>
                <a:sym typeface="Times New Roman Special G1" pitchFamily="18" charset="2"/>
              </a:rPr>
              <a:t> </a:t>
            </a:r>
            <a:r>
              <a:rPr lang="en-US" altLang="cs-CZ" sz="1800" b="1" i="1" dirty="0" err="1">
                <a:latin typeface="Times New Roman" pitchFamily="18" charset="0"/>
                <a:sym typeface="Times New Roman Special G1" pitchFamily="18" charset="2"/>
              </a:rPr>
              <a:t>Fri</a:t>
            </a:r>
            <a:r>
              <a:rPr lang="en-US" altLang="cs-CZ" sz="1800" b="1" i="1" dirty="0" err="1">
                <a:latin typeface="Times New Roman" pitchFamily="18" charset="0"/>
                <a:sym typeface="WP MultinationalA Roman" pitchFamily="18" charset="2"/>
              </a:rPr>
              <a:t>c</a:t>
            </a:r>
            <a:endParaRPr lang="en-US" altLang="cs-CZ" sz="1800" b="1" i="1" dirty="0">
              <a:latin typeface="Times New Roman" pitchFamily="18" charset="0"/>
              <a:sym typeface="WP MultinationalA Roman" pitchFamily="18" charset="2"/>
            </a:endParaRPr>
          </a:p>
          <a:p>
            <a:pPr eaLnBrk="1" hangingPunct="1">
              <a:lnSpc>
                <a:spcPct val="105000"/>
              </a:lnSpc>
              <a:spcBef>
                <a:spcPct val="0"/>
              </a:spcBef>
              <a:buClr>
                <a:srgbClr val="66FF66"/>
              </a:buClr>
              <a:buSzPct val="125000"/>
              <a:defRPr/>
            </a:pPr>
            <a:r>
              <a:rPr lang="en-US" altLang="cs-CZ" sz="1800" b="1" dirty="0">
                <a:latin typeface="Times New Roman" pitchFamily="18" charset="0"/>
                <a:sym typeface="WP MultinationalA Roman" pitchFamily="18" charset="2"/>
              </a:rPr>
              <a:t>Denmark – </a:t>
            </a:r>
            <a:r>
              <a:rPr lang="en-US" altLang="cs-CZ" sz="1800" b="1" i="1" dirty="0">
                <a:latin typeface="Times New Roman" pitchFamily="18" charset="0"/>
                <a:sym typeface="WP MultinationalA Roman" pitchFamily="18" charset="2"/>
              </a:rPr>
              <a:t>Ole </a:t>
            </a:r>
            <a:r>
              <a:rPr lang="en-US" altLang="cs-CZ" sz="1800" b="1" i="1" dirty="0" err="1">
                <a:latin typeface="Times New Roman" pitchFamily="18" charset="0"/>
                <a:sym typeface="WP MultinationalA Roman" pitchFamily="18" charset="2"/>
              </a:rPr>
              <a:t>Gregersen</a:t>
            </a:r>
            <a:r>
              <a:rPr lang="en-US" altLang="cs-CZ" sz="1800" b="1" i="1" dirty="0">
                <a:latin typeface="Times New Roman" pitchFamily="18" charset="0"/>
                <a:sym typeface="WP MultinationalA Roman" pitchFamily="18" charset="2"/>
              </a:rPr>
              <a:t> &amp; Thomas </a:t>
            </a:r>
            <a:r>
              <a:rPr lang="en-US" altLang="cs-CZ" sz="1800" b="1" i="1" dirty="0" err="1">
                <a:latin typeface="Times New Roman" pitchFamily="18" charset="0"/>
                <a:sym typeface="WP MultinationalA Roman" pitchFamily="18" charset="2"/>
              </a:rPr>
              <a:t>Boje</a:t>
            </a:r>
            <a:endParaRPr lang="en-US" altLang="cs-CZ" sz="1800" b="1" i="1" dirty="0">
              <a:latin typeface="Times New Roman" pitchFamily="18" charset="0"/>
              <a:sym typeface="WP MultinationalA Roman" pitchFamily="18" charset="2"/>
            </a:endParaRPr>
          </a:p>
          <a:p>
            <a:pPr eaLnBrk="1" hangingPunct="1">
              <a:lnSpc>
                <a:spcPct val="105000"/>
              </a:lnSpc>
              <a:spcBef>
                <a:spcPct val="0"/>
              </a:spcBef>
              <a:buClr>
                <a:srgbClr val="66FF66"/>
              </a:buClr>
              <a:buSzPct val="125000"/>
              <a:defRPr/>
            </a:pPr>
            <a:r>
              <a:rPr lang="en-US" altLang="cs-CZ" sz="1800" b="1" dirty="0">
                <a:latin typeface="Times New Roman" pitchFamily="18" charset="0"/>
              </a:rPr>
              <a:t>Egypt – </a:t>
            </a:r>
            <a:r>
              <a:rPr lang="en-US" altLang="cs-CZ" sz="1800" b="1" i="1" dirty="0">
                <a:latin typeface="Times New Roman" pitchFamily="18" charset="0"/>
              </a:rPr>
              <a:t>Amani </a:t>
            </a:r>
            <a:r>
              <a:rPr lang="en-US" altLang="cs-CZ" sz="1800" b="1" i="1" dirty="0" err="1">
                <a:latin typeface="Times New Roman" pitchFamily="18" charset="0"/>
              </a:rPr>
              <a:t>Kandil</a:t>
            </a:r>
            <a:r>
              <a:rPr lang="en-US" altLang="cs-CZ" sz="1800" b="1" dirty="0">
                <a:latin typeface="Times New Roman" pitchFamily="18" charset="0"/>
              </a:rPr>
              <a:t> </a:t>
            </a:r>
          </a:p>
          <a:p>
            <a:pPr eaLnBrk="1" hangingPunct="1">
              <a:lnSpc>
                <a:spcPct val="105000"/>
              </a:lnSpc>
              <a:spcBef>
                <a:spcPct val="0"/>
              </a:spcBef>
              <a:buClr>
                <a:srgbClr val="66FF66"/>
              </a:buClr>
              <a:buSzPct val="125000"/>
              <a:defRPr/>
            </a:pPr>
            <a:r>
              <a:rPr lang="en-US" altLang="cs-CZ" sz="1800" b="1" dirty="0">
                <a:latin typeface="Times New Roman" pitchFamily="18" charset="0"/>
              </a:rPr>
              <a:t>Finland – </a:t>
            </a:r>
            <a:r>
              <a:rPr lang="en-US" altLang="cs-CZ" sz="1800" b="1" i="1" dirty="0">
                <a:latin typeface="Times New Roman" pitchFamily="18" charset="0"/>
              </a:rPr>
              <a:t>Susan </a:t>
            </a:r>
            <a:r>
              <a:rPr lang="en-US" altLang="cs-CZ" sz="1800" b="1" i="1" dirty="0" err="1">
                <a:latin typeface="Times New Roman" pitchFamily="18" charset="0"/>
              </a:rPr>
              <a:t>Sundback</a:t>
            </a:r>
            <a:endParaRPr lang="en-US" altLang="cs-CZ" sz="1800" b="1" i="1" dirty="0">
              <a:latin typeface="Times New Roman" pitchFamily="18" charset="0"/>
            </a:endParaRPr>
          </a:p>
        </p:txBody>
      </p:sp>
      <p:sp>
        <p:nvSpPr>
          <p:cNvPr id="151556" name="Text Box 4">
            <a:extLst>
              <a:ext uri="{FF2B5EF4-FFF2-40B4-BE49-F238E27FC236}">
                <a16:creationId xmlns:a16="http://schemas.microsoft.com/office/drawing/2014/main" id="{C76C43A7-C929-497E-B7C1-E764D6581725}"/>
              </a:ext>
            </a:extLst>
          </p:cNvPr>
          <p:cNvSpPr txBox="1">
            <a:spLocks noChangeArrowheads="1"/>
          </p:cNvSpPr>
          <p:nvPr/>
        </p:nvSpPr>
        <p:spPr bwMode="auto">
          <a:xfrm>
            <a:off x="4572000" y="2362200"/>
            <a:ext cx="45720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eaLnBrk="0" hangingPunct="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France - </a:t>
            </a:r>
            <a:r>
              <a:rPr lang="en-US" altLang="cs-CZ" sz="1600" b="1" i="1">
                <a:latin typeface="Times New Roman" panose="02020603050405020304" pitchFamily="18" charset="0"/>
              </a:rPr>
              <a:t>Edith Archambault</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Germany -  </a:t>
            </a:r>
            <a:r>
              <a:rPr lang="en-US" altLang="cs-CZ" sz="1600" b="1" i="1">
                <a:latin typeface="Times New Roman" panose="02020603050405020304" pitchFamily="18" charset="0"/>
              </a:rPr>
              <a:t>Annette Zimmer &amp; Eckhard Priller</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Hungary - </a:t>
            </a:r>
            <a:r>
              <a:rPr lang="en-US" altLang="cs-CZ" sz="1600" b="1" i="1">
                <a:latin typeface="Times New Roman" panose="02020603050405020304" pitchFamily="18" charset="0"/>
              </a:rPr>
              <a:t>István Sebestény &amp; </a:t>
            </a:r>
          </a:p>
          <a:p>
            <a:pPr eaLnBrk="1" hangingPunct="1">
              <a:lnSpc>
                <a:spcPct val="105000"/>
              </a:lnSpc>
              <a:spcBef>
                <a:spcPct val="0"/>
              </a:spcBef>
              <a:buClr>
                <a:srgbClr val="66FF66"/>
              </a:buClr>
              <a:buSzPct val="125000"/>
              <a:buFontTx/>
              <a:buNone/>
            </a:pPr>
            <a:r>
              <a:rPr lang="en-US" altLang="cs-CZ" sz="1600" b="1" i="1">
                <a:latin typeface="Times New Roman" panose="02020603050405020304" pitchFamily="18" charset="0"/>
              </a:rPr>
              <a:t>	Renata Nagy</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India – </a:t>
            </a:r>
            <a:r>
              <a:rPr lang="en-US" altLang="cs-CZ" sz="1600" b="1" i="1">
                <a:latin typeface="Times New Roman" panose="02020603050405020304" pitchFamily="18" charset="0"/>
              </a:rPr>
              <a:t>Rajesh Tandon &amp; S.S. Srivastava</a:t>
            </a:r>
            <a:endParaRPr lang="en-US" altLang="cs-CZ" sz="1600" b="1">
              <a:latin typeface="Times New Roman" panose="02020603050405020304" pitchFamily="18" charset="0"/>
            </a:endParaRP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Ireland - </a:t>
            </a:r>
            <a:r>
              <a:rPr lang="en-US" altLang="cs-CZ" sz="1600" b="1" i="1">
                <a:latin typeface="Times New Roman" panose="02020603050405020304" pitchFamily="18" charset="0"/>
              </a:rPr>
              <a:t>Freda Donoghue</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Israel - </a:t>
            </a:r>
            <a:r>
              <a:rPr lang="en-US" altLang="cs-CZ" sz="1600" b="1" i="1">
                <a:latin typeface="Times New Roman" panose="02020603050405020304" pitchFamily="18" charset="0"/>
              </a:rPr>
              <a:t>Benjamin Gidron</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Italy – </a:t>
            </a:r>
            <a:r>
              <a:rPr lang="en-US" altLang="cs-CZ" sz="1600" b="1" i="1">
                <a:latin typeface="Times New Roman" panose="02020603050405020304" pitchFamily="18" charset="0"/>
              </a:rPr>
              <a:t>Gian Paolo Barbetta</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Japan - </a:t>
            </a:r>
            <a:r>
              <a:rPr lang="en-US" altLang="cs-CZ" sz="1600" b="1" i="1">
                <a:latin typeface="Times New Roman" panose="02020603050405020304" pitchFamily="18" charset="0"/>
              </a:rPr>
              <a:t>Naoto Yamauchi</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Kenya – </a:t>
            </a:r>
            <a:r>
              <a:rPr lang="en-US" altLang="cs-CZ" sz="1600" b="1" i="1">
                <a:latin typeface="Times New Roman" panose="02020603050405020304" pitchFamily="18" charset="0"/>
              </a:rPr>
              <a:t>Karuti Kanyinga</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Korea, Republic of - </a:t>
            </a:r>
            <a:r>
              <a:rPr lang="en-US" altLang="cs-CZ" sz="1600" b="1" i="1">
                <a:latin typeface="Times New Roman" panose="02020603050405020304" pitchFamily="18" charset="0"/>
              </a:rPr>
              <a:t>Tae-Kyu Park</a:t>
            </a: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Lebanon – </a:t>
            </a:r>
            <a:r>
              <a:rPr lang="en-US" altLang="cs-CZ" sz="1600" b="1" i="1">
                <a:latin typeface="Times New Roman" panose="02020603050405020304" pitchFamily="18" charset="0"/>
              </a:rPr>
              <a:t>Hashem el-Husseini</a:t>
            </a:r>
            <a:endParaRPr lang="en-US" altLang="cs-CZ" sz="1600" b="1">
              <a:latin typeface="Times New Roman" panose="02020603050405020304" pitchFamily="18" charset="0"/>
            </a:endParaRPr>
          </a:p>
          <a:p>
            <a:pPr eaLnBrk="1" hangingPunct="1">
              <a:lnSpc>
                <a:spcPct val="105000"/>
              </a:lnSpc>
              <a:spcBef>
                <a:spcPct val="0"/>
              </a:spcBef>
              <a:buClr>
                <a:srgbClr val="66FF66"/>
              </a:buClr>
              <a:buSzPct val="125000"/>
              <a:buFontTx/>
              <a:buChar char="•"/>
            </a:pPr>
            <a:r>
              <a:rPr lang="en-US" altLang="cs-CZ" sz="1600" b="1">
                <a:latin typeface="Times New Roman" panose="02020603050405020304" pitchFamily="18" charset="0"/>
              </a:rPr>
              <a:t>Mexico - </a:t>
            </a:r>
            <a:r>
              <a:rPr lang="en-US" altLang="cs-CZ" sz="1600" b="1" i="1">
                <a:latin typeface="Times New Roman" panose="02020603050405020304" pitchFamily="18" charset="0"/>
              </a:rPr>
              <a:t>Gustavo Verduzco &amp; CEMEFI</a:t>
            </a:r>
            <a:r>
              <a:rPr lang="en-US" altLang="cs-CZ" sz="1600" b="1">
                <a:latin typeface="Times New Roman" panose="02020603050405020304" pitchFamily="18" charset="0"/>
              </a:rPr>
              <a:t> </a:t>
            </a:r>
          </a:p>
          <a:p>
            <a:pPr eaLnBrk="1" hangingPunct="1">
              <a:lnSpc>
                <a:spcPct val="105000"/>
              </a:lnSpc>
              <a:spcBef>
                <a:spcPct val="0"/>
              </a:spcBef>
              <a:buClr>
                <a:srgbClr val="66FF66"/>
              </a:buClr>
              <a:buSzPct val="125000"/>
              <a:buFontTx/>
              <a:buNone/>
            </a:pPr>
            <a:endParaRPr lang="en-US" altLang="cs-CZ" sz="1600" b="1">
              <a:latin typeface="Times New Roman" panose="02020603050405020304" pitchFamily="18" charset="0"/>
            </a:endParaRPr>
          </a:p>
          <a:p>
            <a:pPr eaLnBrk="1" hangingPunct="1">
              <a:spcBef>
                <a:spcPct val="0"/>
              </a:spcBef>
              <a:buClrTx/>
              <a:buSzTx/>
              <a:buFontTx/>
              <a:buChar char="•"/>
            </a:pPr>
            <a:endParaRPr lang="en-US" altLang="cs-CZ" sz="1600" b="1"/>
          </a:p>
          <a:p>
            <a:pPr eaLnBrk="1" hangingPunct="1">
              <a:spcBef>
                <a:spcPct val="0"/>
              </a:spcBef>
              <a:buClrTx/>
              <a:buSzTx/>
              <a:buFontTx/>
              <a:buChar char="•"/>
            </a:pPr>
            <a:endParaRPr lang="en-US" altLang="cs-CZ" sz="16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1554"/>
                                        </p:tgtEl>
                                        <p:attrNameLst>
                                          <p:attrName>style.visibility</p:attrName>
                                        </p:attrNameLst>
                                      </p:cBhvr>
                                      <p:to>
                                        <p:strVal val="visible"/>
                                      </p:to>
                                    </p:set>
                                    <p:animEffect transition="in" filter="dissolve">
                                      <p:cBhvr>
                                        <p:cTn id="7" dur="500"/>
                                        <p:tgtEl>
                                          <p:spTgt spid="151554"/>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51555"/>
                                        </p:tgtEl>
                                        <p:attrNameLst>
                                          <p:attrName>style.visibility</p:attrName>
                                        </p:attrNameLst>
                                      </p:cBhvr>
                                      <p:to>
                                        <p:strVal val="visible"/>
                                      </p:to>
                                    </p:set>
                                    <p:anim calcmode="lin" valueType="num">
                                      <p:cBhvr>
                                        <p:cTn id="11" dur="500" fill="hold"/>
                                        <p:tgtEl>
                                          <p:spTgt spid="151555"/>
                                        </p:tgtEl>
                                        <p:attrNameLst>
                                          <p:attrName>ppt_w</p:attrName>
                                        </p:attrNameLst>
                                      </p:cBhvr>
                                      <p:tavLst>
                                        <p:tav tm="0">
                                          <p:val>
                                            <p:fltVal val="0"/>
                                          </p:val>
                                        </p:tav>
                                        <p:tav tm="100000">
                                          <p:val>
                                            <p:strVal val="#ppt_w"/>
                                          </p:val>
                                        </p:tav>
                                      </p:tavLst>
                                    </p:anim>
                                    <p:anim calcmode="lin" valueType="num">
                                      <p:cBhvr>
                                        <p:cTn id="12" dur="500" fill="hold"/>
                                        <p:tgtEl>
                                          <p:spTgt spid="151555"/>
                                        </p:tgtEl>
                                        <p:attrNameLst>
                                          <p:attrName>ppt_h</p:attrName>
                                        </p:attrNameLst>
                                      </p:cBhvr>
                                      <p:tavLst>
                                        <p:tav tm="0">
                                          <p:val>
                                            <p:fltVal val="0"/>
                                          </p:val>
                                        </p:tav>
                                        <p:tav tm="100000">
                                          <p:val>
                                            <p:strVal val="#ppt_h"/>
                                          </p:val>
                                        </p:tav>
                                      </p:tavLst>
                                    </p:anim>
                                    <p:anim calcmode="lin" valueType="num">
                                      <p:cBhvr>
                                        <p:cTn id="13" dur="500" fill="hold"/>
                                        <p:tgtEl>
                                          <p:spTgt spid="151555"/>
                                        </p:tgtEl>
                                        <p:attrNameLst>
                                          <p:attrName>ppt_x</p:attrName>
                                        </p:attrNameLst>
                                      </p:cBhvr>
                                      <p:tavLst>
                                        <p:tav tm="0">
                                          <p:val>
                                            <p:fltVal val="0.5"/>
                                          </p:val>
                                        </p:tav>
                                        <p:tav tm="100000">
                                          <p:val>
                                            <p:strVal val="#ppt_x"/>
                                          </p:val>
                                        </p:tav>
                                      </p:tavLst>
                                    </p:anim>
                                    <p:anim calcmode="lin" valueType="num">
                                      <p:cBhvr>
                                        <p:cTn id="14" dur="500" fill="hold"/>
                                        <p:tgtEl>
                                          <p:spTgt spid="151555"/>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51556"/>
                                        </p:tgtEl>
                                        <p:attrNameLst>
                                          <p:attrName>style.visibility</p:attrName>
                                        </p:attrNameLst>
                                      </p:cBhvr>
                                      <p:to>
                                        <p:strVal val="visible"/>
                                      </p:to>
                                    </p:set>
                                    <p:anim calcmode="lin" valueType="num">
                                      <p:cBhvr>
                                        <p:cTn id="18" dur="500" fill="hold"/>
                                        <p:tgtEl>
                                          <p:spTgt spid="151556"/>
                                        </p:tgtEl>
                                        <p:attrNameLst>
                                          <p:attrName>ppt_w</p:attrName>
                                        </p:attrNameLst>
                                      </p:cBhvr>
                                      <p:tavLst>
                                        <p:tav tm="0">
                                          <p:val>
                                            <p:fltVal val="0"/>
                                          </p:val>
                                        </p:tav>
                                        <p:tav tm="100000">
                                          <p:val>
                                            <p:strVal val="#ppt_w"/>
                                          </p:val>
                                        </p:tav>
                                      </p:tavLst>
                                    </p:anim>
                                    <p:anim calcmode="lin" valueType="num">
                                      <p:cBhvr>
                                        <p:cTn id="19" dur="500" fill="hold"/>
                                        <p:tgtEl>
                                          <p:spTgt spid="15155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P spid="151555" grpId="0" autoUpdateAnimBg="0"/>
      <p:bldP spid="15155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1730" name="Group 2">
            <a:extLst>
              <a:ext uri="{FF2B5EF4-FFF2-40B4-BE49-F238E27FC236}">
                <a16:creationId xmlns:a16="http://schemas.microsoft.com/office/drawing/2014/main" id="{3769E98F-6B05-444F-AADA-2EEDC7585C76}"/>
              </a:ext>
            </a:extLst>
          </p:cNvPr>
          <p:cNvGrpSpPr>
            <a:grpSpLocks/>
          </p:cNvGrpSpPr>
          <p:nvPr/>
        </p:nvGrpSpPr>
        <p:grpSpPr bwMode="auto">
          <a:xfrm>
            <a:off x="2455863" y="1912938"/>
            <a:ext cx="5397500" cy="4949825"/>
            <a:chOff x="1547" y="1205"/>
            <a:chExt cx="3400" cy="3118"/>
          </a:xfrm>
        </p:grpSpPr>
        <p:sp>
          <p:nvSpPr>
            <p:cNvPr id="56331" name="Arc 3">
              <a:extLst>
                <a:ext uri="{FF2B5EF4-FFF2-40B4-BE49-F238E27FC236}">
                  <a16:creationId xmlns:a16="http://schemas.microsoft.com/office/drawing/2014/main" id="{9ED65F90-D969-484F-87EB-6DEA19B52279}"/>
                </a:ext>
              </a:extLst>
            </p:cNvPr>
            <p:cNvSpPr>
              <a:spLocks/>
            </p:cNvSpPr>
            <p:nvPr/>
          </p:nvSpPr>
          <p:spPr bwMode="auto">
            <a:xfrm>
              <a:off x="2857" y="1205"/>
              <a:ext cx="2090" cy="3118"/>
            </a:xfrm>
            <a:custGeom>
              <a:avLst/>
              <a:gdLst>
                <a:gd name="T0" fmla="*/ 0 w 26479"/>
                <a:gd name="T1" fmla="*/ 0 h 43200"/>
                <a:gd name="T2" fmla="*/ 0 w 26479"/>
                <a:gd name="T3" fmla="*/ 0 h 43200"/>
                <a:gd name="T4" fmla="*/ 0 w 26479"/>
                <a:gd name="T5" fmla="*/ 0 h 43200"/>
                <a:gd name="T6" fmla="*/ 0 60000 65536"/>
                <a:gd name="T7" fmla="*/ 0 60000 65536"/>
                <a:gd name="T8" fmla="*/ 0 60000 65536"/>
              </a:gdLst>
              <a:ahLst/>
              <a:cxnLst>
                <a:cxn ang="T6">
                  <a:pos x="T0" y="T1"/>
                </a:cxn>
                <a:cxn ang="T7">
                  <a:pos x="T2" y="T3"/>
                </a:cxn>
                <a:cxn ang="T8">
                  <a:pos x="T4" y="T5"/>
                </a:cxn>
              </a:cxnLst>
              <a:rect l="0" t="0" r="r" b="b"/>
              <a:pathLst>
                <a:path w="26479" h="43200" fill="none" extrusionOk="0">
                  <a:moveTo>
                    <a:pt x="4829" y="0"/>
                  </a:moveTo>
                  <a:cubicBezTo>
                    <a:pt x="4845" y="0"/>
                    <a:pt x="4862" y="-1"/>
                    <a:pt x="4879" y="0"/>
                  </a:cubicBezTo>
                  <a:cubicBezTo>
                    <a:pt x="16808" y="0"/>
                    <a:pt x="26479" y="9670"/>
                    <a:pt x="26479" y="21600"/>
                  </a:cubicBezTo>
                  <a:cubicBezTo>
                    <a:pt x="26479" y="33529"/>
                    <a:pt x="16808" y="43200"/>
                    <a:pt x="4879" y="43200"/>
                  </a:cubicBezTo>
                  <a:cubicBezTo>
                    <a:pt x="3236" y="43200"/>
                    <a:pt x="1599" y="43012"/>
                    <a:pt x="0" y="42641"/>
                  </a:cubicBezTo>
                </a:path>
                <a:path w="26479" h="43200" stroke="0" extrusionOk="0">
                  <a:moveTo>
                    <a:pt x="4829" y="0"/>
                  </a:moveTo>
                  <a:cubicBezTo>
                    <a:pt x="4845" y="0"/>
                    <a:pt x="4862" y="-1"/>
                    <a:pt x="4879" y="0"/>
                  </a:cubicBezTo>
                  <a:cubicBezTo>
                    <a:pt x="16808" y="0"/>
                    <a:pt x="26479" y="9670"/>
                    <a:pt x="26479" y="21600"/>
                  </a:cubicBezTo>
                  <a:cubicBezTo>
                    <a:pt x="26479" y="33529"/>
                    <a:pt x="16808" y="43200"/>
                    <a:pt x="4879" y="43200"/>
                  </a:cubicBezTo>
                  <a:cubicBezTo>
                    <a:pt x="3236" y="43200"/>
                    <a:pt x="1599" y="43012"/>
                    <a:pt x="0" y="42641"/>
                  </a:cubicBezTo>
                  <a:lnTo>
                    <a:pt x="4879" y="21600"/>
                  </a:lnTo>
                  <a:lnTo>
                    <a:pt x="4829" y="0"/>
                  </a:lnTo>
                  <a:close/>
                </a:path>
              </a:pathLst>
            </a:custGeom>
            <a:solidFill>
              <a:srgbClr val="FF33CC"/>
            </a:solidFill>
            <a:ln w="4826">
              <a:solidFill>
                <a:srgbClr val="000000"/>
              </a:solidFill>
              <a:round/>
              <a:headEnd/>
              <a:tailEnd/>
            </a:ln>
          </p:spPr>
          <p:txBody>
            <a:bodyPr/>
            <a:lstStyle/>
            <a:p>
              <a:endParaRPr lang="cs-CZ"/>
            </a:p>
          </p:txBody>
        </p:sp>
        <p:sp>
          <p:nvSpPr>
            <p:cNvPr id="56332" name="Arc 4">
              <a:extLst>
                <a:ext uri="{FF2B5EF4-FFF2-40B4-BE49-F238E27FC236}">
                  <a16:creationId xmlns:a16="http://schemas.microsoft.com/office/drawing/2014/main" id="{41D2B092-4238-472D-8334-2A9CC00F1373}"/>
                </a:ext>
              </a:extLst>
            </p:cNvPr>
            <p:cNvSpPr>
              <a:spLocks/>
            </p:cNvSpPr>
            <p:nvPr/>
          </p:nvSpPr>
          <p:spPr bwMode="auto">
            <a:xfrm>
              <a:off x="1547" y="1354"/>
              <a:ext cx="1702" cy="2934"/>
            </a:xfrm>
            <a:custGeom>
              <a:avLst/>
              <a:gdLst>
                <a:gd name="T0" fmla="*/ 0 w 21600"/>
                <a:gd name="T1" fmla="*/ 0 h 40628"/>
                <a:gd name="T2" fmla="*/ 0 w 21600"/>
                <a:gd name="T3" fmla="*/ 0 h 40628"/>
                <a:gd name="T4" fmla="*/ 0 w 21600"/>
                <a:gd name="T5" fmla="*/ 0 h 40628"/>
                <a:gd name="T6" fmla="*/ 0 60000 65536"/>
                <a:gd name="T7" fmla="*/ 0 60000 65536"/>
                <a:gd name="T8" fmla="*/ 0 60000 65536"/>
              </a:gdLst>
              <a:ahLst/>
              <a:cxnLst>
                <a:cxn ang="T6">
                  <a:pos x="T0" y="T1"/>
                </a:cxn>
                <a:cxn ang="T7">
                  <a:pos x="T2" y="T3"/>
                </a:cxn>
                <a:cxn ang="T8">
                  <a:pos x="T4" y="T5"/>
                </a:cxn>
              </a:cxnLst>
              <a:rect l="0" t="0" r="r" b="b"/>
              <a:pathLst>
                <a:path w="21600" h="40628" fill="none" extrusionOk="0">
                  <a:moveTo>
                    <a:pt x="16713" y="40627"/>
                  </a:moveTo>
                  <a:cubicBezTo>
                    <a:pt x="6926" y="38354"/>
                    <a:pt x="0" y="29634"/>
                    <a:pt x="0" y="19588"/>
                  </a:cubicBezTo>
                  <a:cubicBezTo>
                    <a:pt x="-1" y="11183"/>
                    <a:pt x="4874" y="3542"/>
                    <a:pt x="12496" y="0"/>
                  </a:cubicBezTo>
                </a:path>
                <a:path w="21600" h="40628" stroke="0" extrusionOk="0">
                  <a:moveTo>
                    <a:pt x="16713" y="40627"/>
                  </a:moveTo>
                  <a:cubicBezTo>
                    <a:pt x="6926" y="38354"/>
                    <a:pt x="0" y="29634"/>
                    <a:pt x="0" y="19588"/>
                  </a:cubicBezTo>
                  <a:cubicBezTo>
                    <a:pt x="-1" y="11183"/>
                    <a:pt x="4874" y="3542"/>
                    <a:pt x="12496" y="0"/>
                  </a:cubicBezTo>
                  <a:lnTo>
                    <a:pt x="21600" y="19588"/>
                  </a:lnTo>
                  <a:lnTo>
                    <a:pt x="16713" y="40627"/>
                  </a:lnTo>
                  <a:close/>
                </a:path>
              </a:pathLst>
            </a:custGeom>
            <a:solidFill>
              <a:srgbClr val="0000FF"/>
            </a:solidFill>
            <a:ln w="4826">
              <a:solidFill>
                <a:srgbClr val="000000"/>
              </a:solidFill>
              <a:round/>
              <a:headEnd/>
              <a:tailEnd/>
            </a:ln>
          </p:spPr>
          <p:txBody>
            <a:bodyPr/>
            <a:lstStyle/>
            <a:p>
              <a:endParaRPr lang="cs-CZ"/>
            </a:p>
          </p:txBody>
        </p:sp>
        <p:sp>
          <p:nvSpPr>
            <p:cNvPr id="56333" name="Arc 5">
              <a:extLst>
                <a:ext uri="{FF2B5EF4-FFF2-40B4-BE49-F238E27FC236}">
                  <a16:creationId xmlns:a16="http://schemas.microsoft.com/office/drawing/2014/main" id="{A66847BD-C962-4B9B-86C0-EC7E2B780F62}"/>
                </a:ext>
              </a:extLst>
            </p:cNvPr>
            <p:cNvSpPr>
              <a:spLocks/>
            </p:cNvSpPr>
            <p:nvPr/>
          </p:nvSpPr>
          <p:spPr bwMode="auto">
            <a:xfrm>
              <a:off x="2528" y="1205"/>
              <a:ext cx="717" cy="1560"/>
            </a:xfrm>
            <a:custGeom>
              <a:avLst/>
              <a:gdLst>
                <a:gd name="T0" fmla="*/ 0 w 9073"/>
                <a:gd name="T1" fmla="*/ 0 h 21600"/>
                <a:gd name="T2" fmla="*/ 0 w 9073"/>
                <a:gd name="T3" fmla="*/ 0 h 21600"/>
                <a:gd name="T4" fmla="*/ 0 w 9073"/>
                <a:gd name="T5" fmla="*/ 0 h 21600"/>
                <a:gd name="T6" fmla="*/ 0 60000 65536"/>
                <a:gd name="T7" fmla="*/ 0 60000 65536"/>
                <a:gd name="T8" fmla="*/ 0 60000 65536"/>
              </a:gdLst>
              <a:ahLst/>
              <a:cxnLst>
                <a:cxn ang="T6">
                  <a:pos x="T0" y="T1"/>
                </a:cxn>
                <a:cxn ang="T7">
                  <a:pos x="T2" y="T3"/>
                </a:cxn>
                <a:cxn ang="T8">
                  <a:pos x="T4" y="T5"/>
                </a:cxn>
              </a:cxnLst>
              <a:rect l="0" t="0" r="r" b="b"/>
              <a:pathLst>
                <a:path w="9073" h="21600" fill="none" extrusionOk="0">
                  <a:moveTo>
                    <a:pt x="-1" y="1997"/>
                  </a:moveTo>
                  <a:cubicBezTo>
                    <a:pt x="2828" y="688"/>
                    <a:pt x="5906" y="7"/>
                    <a:pt x="9023" y="0"/>
                  </a:cubicBezTo>
                </a:path>
                <a:path w="9073" h="21600" stroke="0" extrusionOk="0">
                  <a:moveTo>
                    <a:pt x="-1" y="1997"/>
                  </a:moveTo>
                  <a:cubicBezTo>
                    <a:pt x="2828" y="688"/>
                    <a:pt x="5906" y="7"/>
                    <a:pt x="9023" y="0"/>
                  </a:cubicBezTo>
                  <a:lnTo>
                    <a:pt x="9073" y="21600"/>
                  </a:lnTo>
                  <a:lnTo>
                    <a:pt x="-1" y="1997"/>
                  </a:lnTo>
                  <a:close/>
                </a:path>
              </a:pathLst>
            </a:custGeom>
            <a:solidFill>
              <a:srgbClr val="00FFCC"/>
            </a:solidFill>
            <a:ln w="4826">
              <a:solidFill>
                <a:srgbClr val="000000"/>
              </a:solidFill>
              <a:round/>
              <a:headEnd/>
              <a:tailEnd/>
            </a:ln>
          </p:spPr>
          <p:txBody>
            <a:bodyPr/>
            <a:lstStyle/>
            <a:p>
              <a:endParaRPr lang="cs-CZ"/>
            </a:p>
          </p:txBody>
        </p:sp>
      </p:grpSp>
      <p:sp>
        <p:nvSpPr>
          <p:cNvPr id="201734" name="Text Box 6">
            <a:extLst>
              <a:ext uri="{FF2B5EF4-FFF2-40B4-BE49-F238E27FC236}">
                <a16:creationId xmlns:a16="http://schemas.microsoft.com/office/drawing/2014/main" id="{B0CCD05B-7963-40BA-8A62-F4BB46B0A2B8}"/>
              </a:ext>
            </a:extLst>
          </p:cNvPr>
          <p:cNvSpPr txBox="1">
            <a:spLocks noChangeArrowheads="1"/>
          </p:cNvSpPr>
          <p:nvPr/>
        </p:nvSpPr>
        <p:spPr bwMode="auto">
          <a:xfrm>
            <a:off x="5410200" y="3505200"/>
            <a:ext cx="22098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en-US" altLang="ko-KR" sz="4500" b="1">
                <a:latin typeface="Times New Roman" panose="02020603050405020304" pitchFamily="18" charset="0"/>
                <a:ea typeface="Gulim" panose="020B0600000101010101" pitchFamily="34" charset="-127"/>
              </a:rPr>
              <a:t>Fees</a:t>
            </a:r>
          </a:p>
          <a:p>
            <a:pPr algn="ctr">
              <a:spcBef>
                <a:spcPct val="0"/>
              </a:spcBef>
              <a:buClrTx/>
              <a:buSzTx/>
              <a:buFontTx/>
              <a:buNone/>
            </a:pPr>
            <a:r>
              <a:rPr lang="en-US" altLang="ko-KR" sz="4500" b="1">
                <a:latin typeface="Times New Roman" panose="02020603050405020304" pitchFamily="18" charset="0"/>
                <a:ea typeface="Gulim" panose="020B0600000101010101" pitchFamily="34" charset="-127"/>
              </a:rPr>
              <a:t>53%</a:t>
            </a:r>
            <a:endParaRPr lang="en-US" altLang="ko-KR" sz="4500">
              <a:latin typeface="Times New Roman" panose="02020603050405020304" pitchFamily="18" charset="0"/>
              <a:ea typeface="Gulim" panose="020B0600000101010101" pitchFamily="34" charset="-127"/>
            </a:endParaRPr>
          </a:p>
        </p:txBody>
      </p:sp>
      <p:sp>
        <p:nvSpPr>
          <p:cNvPr id="201735" name="Text Box 7">
            <a:extLst>
              <a:ext uri="{FF2B5EF4-FFF2-40B4-BE49-F238E27FC236}">
                <a16:creationId xmlns:a16="http://schemas.microsoft.com/office/drawing/2014/main" id="{ECFF6C0D-F2EB-4044-BCC3-8A4A2BEAF9F9}"/>
              </a:ext>
            </a:extLst>
          </p:cNvPr>
          <p:cNvSpPr txBox="1">
            <a:spLocks noChangeArrowheads="1"/>
          </p:cNvSpPr>
          <p:nvPr/>
        </p:nvSpPr>
        <p:spPr bwMode="auto">
          <a:xfrm>
            <a:off x="2438400" y="4071938"/>
            <a:ext cx="2667000" cy="1190625"/>
          </a:xfrm>
          <a:prstGeom prst="rect">
            <a:avLst/>
          </a:prstGeom>
          <a:noFill/>
          <a:ln>
            <a:noFill/>
          </a:ln>
          <a:effectLst/>
          <a:extLst>
            <a:ext uri="{909E8E84-426E-40DD-AFC4-6F175D3DCCD1}">
              <a14:hiddenFill xmlns:a14="http://schemas.microsoft.com/office/drawing/2010/main">
                <a:solidFill>
                  <a:srgbClr val="FF9900"/>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en-US" altLang="ko-KR" sz="3600" b="1">
                <a:latin typeface="Times New Roman" panose="02020603050405020304" pitchFamily="18" charset="0"/>
                <a:ea typeface="Gulim" panose="020B0600000101010101" pitchFamily="34" charset="-127"/>
              </a:rPr>
              <a:t>Government35%</a:t>
            </a:r>
            <a:endParaRPr lang="en-US" altLang="ko-KR" sz="3600">
              <a:latin typeface="Times New Roman" panose="02020603050405020304" pitchFamily="18" charset="0"/>
              <a:ea typeface="Gulim" panose="020B0600000101010101" pitchFamily="34" charset="-127"/>
            </a:endParaRPr>
          </a:p>
        </p:txBody>
      </p:sp>
      <p:graphicFrame>
        <p:nvGraphicFramePr>
          <p:cNvPr id="56325" name="Object 8">
            <a:extLst>
              <a:ext uri="{FF2B5EF4-FFF2-40B4-BE49-F238E27FC236}">
                <a16:creationId xmlns:a16="http://schemas.microsoft.com/office/drawing/2014/main" id="{343F9D1E-4CCA-4D9E-9C2D-C3A6A67BF677}"/>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56334" name="Photo Editor Photo" r:id="rId7" imgW="1380952" imgH="1066667" progId="MSPhotoEd.3">
                  <p:embed/>
                </p:oleObj>
              </mc:Choice>
              <mc:Fallback>
                <p:oleObj name="Photo Editor Photo" r:id="rId7" imgW="1380952" imgH="1066667" progId="MSPhotoEd.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326" name="Rectangle 9">
            <a:extLst>
              <a:ext uri="{FF2B5EF4-FFF2-40B4-BE49-F238E27FC236}">
                <a16:creationId xmlns:a16="http://schemas.microsoft.com/office/drawing/2014/main" id="{A83AF29A-CE69-4C3A-A7CC-BBC75EA18FB7}"/>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grpSp>
        <p:nvGrpSpPr>
          <p:cNvPr id="201738" name="Group 10">
            <a:extLst>
              <a:ext uri="{FF2B5EF4-FFF2-40B4-BE49-F238E27FC236}">
                <a16:creationId xmlns:a16="http://schemas.microsoft.com/office/drawing/2014/main" id="{1DCF072A-7383-42D6-906A-03D2DDBB6721}"/>
              </a:ext>
            </a:extLst>
          </p:cNvPr>
          <p:cNvGrpSpPr>
            <a:grpSpLocks/>
          </p:cNvGrpSpPr>
          <p:nvPr/>
        </p:nvGrpSpPr>
        <p:grpSpPr bwMode="auto">
          <a:xfrm>
            <a:off x="1511300" y="1676400"/>
            <a:ext cx="3136900" cy="946150"/>
            <a:chOff x="952" y="1056"/>
            <a:chExt cx="1976" cy="596"/>
          </a:xfrm>
        </p:grpSpPr>
        <p:sp>
          <p:nvSpPr>
            <p:cNvPr id="56329" name="Text Box 11">
              <a:extLst>
                <a:ext uri="{FF2B5EF4-FFF2-40B4-BE49-F238E27FC236}">
                  <a16:creationId xmlns:a16="http://schemas.microsoft.com/office/drawing/2014/main" id="{82AA295B-46C7-4B69-BC0A-8265B47EDB29}"/>
                </a:ext>
              </a:extLst>
            </p:cNvPr>
            <p:cNvSpPr txBox="1">
              <a:spLocks noChangeArrowheads="1"/>
            </p:cNvSpPr>
            <p:nvPr/>
          </p:nvSpPr>
          <p:spPr bwMode="auto">
            <a:xfrm>
              <a:off x="952" y="1056"/>
              <a:ext cx="1728" cy="596"/>
            </a:xfrm>
            <a:prstGeom prst="rect">
              <a:avLst/>
            </a:prstGeom>
            <a:noFill/>
            <a:ln>
              <a:noFill/>
            </a:ln>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r>
                <a:rPr lang="en-US" altLang="ko-KR" sz="2800" b="1">
                  <a:latin typeface="Times New Roman" panose="02020603050405020304" pitchFamily="18" charset="0"/>
                  <a:ea typeface="Gulim" panose="020B0600000101010101" pitchFamily="34" charset="-127"/>
                </a:rPr>
                <a:t>Philanthropy</a:t>
              </a:r>
            </a:p>
            <a:p>
              <a:pPr algn="ctr">
                <a:spcBef>
                  <a:spcPct val="0"/>
                </a:spcBef>
                <a:buClrTx/>
                <a:buSzTx/>
                <a:buFontTx/>
                <a:buNone/>
              </a:pPr>
              <a:r>
                <a:rPr lang="en-US" altLang="ko-KR" sz="2800" b="1">
                  <a:latin typeface="Times New Roman" panose="02020603050405020304" pitchFamily="18" charset="0"/>
                  <a:ea typeface="Gulim" panose="020B0600000101010101" pitchFamily="34" charset="-127"/>
                </a:rPr>
                <a:t>12%</a:t>
              </a:r>
              <a:endParaRPr lang="en-US" altLang="ko-KR">
                <a:latin typeface="Times New Roman" panose="02020603050405020304" pitchFamily="18" charset="0"/>
                <a:ea typeface="Gulim" panose="020B0600000101010101" pitchFamily="34" charset="-127"/>
              </a:endParaRPr>
            </a:p>
          </p:txBody>
        </p:sp>
        <p:sp>
          <p:nvSpPr>
            <p:cNvPr id="56330" name="Line 12">
              <a:extLst>
                <a:ext uri="{FF2B5EF4-FFF2-40B4-BE49-F238E27FC236}">
                  <a16:creationId xmlns:a16="http://schemas.microsoft.com/office/drawing/2014/main" id="{8D1C4B3D-4D77-4593-A073-DEEC1CB4DE65}"/>
                </a:ext>
              </a:extLst>
            </p:cNvPr>
            <p:cNvSpPr>
              <a:spLocks noChangeShapeType="1"/>
            </p:cNvSpPr>
            <p:nvPr/>
          </p:nvSpPr>
          <p:spPr bwMode="auto">
            <a:xfrm>
              <a:off x="2208" y="1439"/>
              <a:ext cx="720" cy="19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
        <p:nvSpPr>
          <p:cNvPr id="201741" name="Rectangle 13">
            <a:extLst>
              <a:ext uri="{FF2B5EF4-FFF2-40B4-BE49-F238E27FC236}">
                <a16:creationId xmlns:a16="http://schemas.microsoft.com/office/drawing/2014/main" id="{19ABBF5F-CDDA-4E2B-AA46-1C205928D899}"/>
              </a:ext>
            </a:extLst>
          </p:cNvPr>
          <p:cNvSpPr>
            <a:spLocks noGrp="1" noChangeArrowheads="1"/>
          </p:cNvSpPr>
          <p:nvPr>
            <p:ph type="title"/>
          </p:nvPr>
        </p:nvSpPr>
        <p:spPr>
          <a:xfrm>
            <a:off x="152400" y="685800"/>
            <a:ext cx="8991600" cy="1143000"/>
          </a:xfrm>
        </p:spPr>
        <p:txBody>
          <a:bodyPr lIns="92075" tIns="46038" rIns="92075" bIns="46038"/>
          <a:lstStyle/>
          <a:p>
            <a:pPr eaLnBrk="1" hangingPunct="1">
              <a:lnSpc>
                <a:spcPct val="85000"/>
              </a:lnSpc>
              <a:defRPr/>
            </a:pPr>
            <a:r>
              <a:rPr lang="en-US" altLang="ko-KR" sz="3800" b="1">
                <a:solidFill>
                  <a:srgbClr val="FFFF00"/>
                </a:solidFill>
                <a:ea typeface="굴림" pitchFamily="34" charset="-127"/>
              </a:rPr>
              <a:t>SOURCES OF CIVIL SOCIETY REVENUE (32 COUNTRYAVERAGE)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1741"/>
                                        </p:tgtEl>
                                        <p:attrNameLst>
                                          <p:attrName>style.visibility</p:attrName>
                                        </p:attrNameLst>
                                      </p:cBhvr>
                                      <p:to>
                                        <p:strVal val="visible"/>
                                      </p:to>
                                    </p:set>
                                    <p:animEffect transition="in" filter="dissolve">
                                      <p:cBhvr>
                                        <p:cTn id="7" dur="500"/>
                                        <p:tgtEl>
                                          <p:spTgt spid="201741"/>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1730"/>
                                        </p:tgtEl>
                                        <p:attrNameLst>
                                          <p:attrName>style.visibility</p:attrName>
                                        </p:attrNameLst>
                                      </p:cBhvr>
                                      <p:to>
                                        <p:strVal val="visible"/>
                                      </p:to>
                                    </p:set>
                                    <p:animEffect transition="in" filter="dissolve">
                                      <p:cBhvr>
                                        <p:cTn id="11" dur="500"/>
                                        <p:tgtEl>
                                          <p:spTgt spid="2017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01734"/>
                                        </p:tgtEl>
                                        <p:attrNameLst>
                                          <p:attrName>style.visibility</p:attrName>
                                        </p:attrNameLst>
                                      </p:cBhvr>
                                      <p:to>
                                        <p:strVal val="visible"/>
                                      </p:to>
                                    </p:set>
                                    <p:animEffect transition="in" filter="dissolve">
                                      <p:cBhvr>
                                        <p:cTn id="16" dur="500"/>
                                        <p:tgtEl>
                                          <p:spTgt spid="20173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1735"/>
                                        </p:tgtEl>
                                        <p:attrNameLst>
                                          <p:attrName>style.visibility</p:attrName>
                                        </p:attrNameLst>
                                      </p:cBhvr>
                                      <p:to>
                                        <p:strVal val="visible"/>
                                      </p:to>
                                    </p:set>
                                    <p:animEffect transition="in" filter="dissolve">
                                      <p:cBhvr>
                                        <p:cTn id="21" dur="500"/>
                                        <p:tgtEl>
                                          <p:spTgt spid="20173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201738"/>
                                        </p:tgtEl>
                                        <p:attrNameLst>
                                          <p:attrName>style.visibility</p:attrName>
                                        </p:attrNameLst>
                                      </p:cBhvr>
                                      <p:to>
                                        <p:strVal val="visible"/>
                                      </p:to>
                                    </p:set>
                                    <p:animEffect transition="in" filter="dissolve">
                                      <p:cBhvr>
                                        <p:cTn id="26" dur="500"/>
                                        <p:tgtEl>
                                          <p:spTgt spid="201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4" grpId="0" autoUpdateAnimBg="0"/>
      <p:bldP spid="201735" grpId="0" autoUpdateAnimBg="0"/>
      <p:bldP spid="20174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D9450901-5A4D-4009-B9CF-41A497B945D1}"/>
              </a:ext>
            </a:extLst>
          </p:cNvPr>
          <p:cNvSpPr>
            <a:spLocks noGrp="1" noChangeArrowheads="1"/>
          </p:cNvSpPr>
          <p:nvPr>
            <p:ph type="title"/>
          </p:nvPr>
        </p:nvSpPr>
        <p:spPr/>
        <p:txBody>
          <a:bodyPr/>
          <a:lstStyle/>
          <a:p>
            <a:pPr eaLnBrk="1" hangingPunct="1">
              <a:defRPr/>
            </a:pPr>
            <a:r>
              <a:rPr lang="cs-CZ" altLang="cs-CZ"/>
              <a:t>Platby a poplatky</a:t>
            </a:r>
          </a:p>
        </p:txBody>
      </p:sp>
      <p:sp>
        <p:nvSpPr>
          <p:cNvPr id="68611" name="Rectangle 3">
            <a:extLst>
              <a:ext uri="{FF2B5EF4-FFF2-40B4-BE49-F238E27FC236}">
                <a16:creationId xmlns:a16="http://schemas.microsoft.com/office/drawing/2014/main" id="{EDC70BEB-2485-42A8-B4D2-450833859606}"/>
              </a:ext>
            </a:extLst>
          </p:cNvPr>
          <p:cNvSpPr>
            <a:spLocks noGrp="1" noChangeArrowheads="1"/>
          </p:cNvSpPr>
          <p:nvPr>
            <p:ph type="body" idx="1"/>
          </p:nvPr>
        </p:nvSpPr>
        <p:spPr/>
        <p:txBody>
          <a:bodyPr/>
          <a:lstStyle/>
          <a:p>
            <a:pPr eaLnBrk="1" hangingPunct="1">
              <a:lnSpc>
                <a:spcPct val="90000"/>
              </a:lnSpc>
              <a:defRPr/>
            </a:pPr>
            <a:r>
              <a:rPr lang="cs-CZ" altLang="cs-CZ" b="1"/>
              <a:t>Fees are the dominant source of revenue. </a:t>
            </a:r>
          </a:p>
          <a:p>
            <a:pPr lvl="1" eaLnBrk="1" hangingPunct="1">
              <a:lnSpc>
                <a:spcPct val="90000"/>
              </a:lnSpc>
              <a:defRPr/>
            </a:pPr>
            <a:r>
              <a:rPr lang="cs-CZ" altLang="cs-CZ"/>
              <a:t>In the 32 countries on which revenue data are available,23 over half (53 percent) of civil society organization income comes, on average, </a:t>
            </a:r>
            <a:r>
              <a:rPr lang="cs-CZ" altLang="cs-CZ" b="1"/>
              <a:t>not from private philanthropy but from fees and charges for the services</a:t>
            </a:r>
            <a:r>
              <a:rPr lang="cs-CZ" altLang="cs-CZ"/>
              <a:t> that these organizations provide and the related commercial income they receive from investments and other commercial sources, including dues.</a:t>
            </a:r>
          </a:p>
          <a:p>
            <a:pPr eaLnBrk="1" hangingPunct="1">
              <a:lnSpc>
                <a:spcPct val="90000"/>
              </a:lnSpc>
              <a:defRPr/>
            </a:pPr>
            <a:endParaRPr lang="cs-CZ" altLang="cs-CZ"/>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74CA361-F16F-4930-8764-1C9F2164436C}"/>
              </a:ext>
            </a:extLst>
          </p:cNvPr>
          <p:cNvSpPr>
            <a:spLocks noGrp="1" noChangeArrowheads="1"/>
          </p:cNvSpPr>
          <p:nvPr>
            <p:ph type="title"/>
          </p:nvPr>
        </p:nvSpPr>
        <p:spPr/>
        <p:txBody>
          <a:bodyPr/>
          <a:lstStyle/>
          <a:p>
            <a:pPr eaLnBrk="1" hangingPunct="1">
              <a:defRPr/>
            </a:pPr>
            <a:r>
              <a:rPr lang="cs-CZ" altLang="cs-CZ"/>
              <a:t>Veřejné zdroje</a:t>
            </a:r>
          </a:p>
        </p:txBody>
      </p:sp>
      <p:sp>
        <p:nvSpPr>
          <p:cNvPr id="69635" name="Rectangle 3">
            <a:extLst>
              <a:ext uri="{FF2B5EF4-FFF2-40B4-BE49-F238E27FC236}">
                <a16:creationId xmlns:a16="http://schemas.microsoft.com/office/drawing/2014/main" id="{D6EE0AF0-5FAF-423D-B38C-EE933B0A38F9}"/>
              </a:ext>
            </a:extLst>
          </p:cNvPr>
          <p:cNvSpPr>
            <a:spLocks noGrp="1" noChangeArrowheads="1"/>
          </p:cNvSpPr>
          <p:nvPr>
            <p:ph type="body" idx="1"/>
          </p:nvPr>
        </p:nvSpPr>
        <p:spPr/>
        <p:txBody>
          <a:bodyPr/>
          <a:lstStyle/>
          <a:p>
            <a:pPr eaLnBrk="1" hangingPunct="1">
              <a:defRPr/>
            </a:pPr>
            <a:r>
              <a:rPr lang="cs-CZ" altLang="cs-CZ" sz="2800" b="1"/>
              <a:t>Significant public sector support. </a:t>
            </a:r>
          </a:p>
          <a:p>
            <a:pPr eaLnBrk="1" hangingPunct="1">
              <a:defRPr/>
            </a:pPr>
            <a:r>
              <a:rPr lang="cs-CZ" altLang="cs-CZ" sz="2800"/>
              <a:t>Nor is philanthropy the second largest source of civil society organization revenue internationally. That distinction belongs, rather, to government or the public sector. </a:t>
            </a:r>
          </a:p>
          <a:p>
            <a:pPr lvl="1" eaLnBrk="1" hangingPunct="1">
              <a:defRPr/>
            </a:pPr>
            <a:r>
              <a:rPr lang="cs-CZ" altLang="cs-CZ" sz="2500"/>
              <a:t>An average of 35 percent of all civil society organization revenue comes from public sector sources, either through </a:t>
            </a:r>
            <a:r>
              <a:rPr lang="cs-CZ" altLang="cs-CZ" sz="2500" b="1"/>
              <a:t>grants and contracts or reimbursement payments</a:t>
            </a:r>
            <a:r>
              <a:rPr lang="cs-CZ" altLang="cs-CZ" sz="2500"/>
              <a:t> made by governmental agencies or quasi-nongovernmental organizations such as publicly financed social security and health agencies.</a:t>
            </a:r>
          </a:p>
          <a:p>
            <a:pPr eaLnBrk="1" hangingPunct="1">
              <a:defRPr/>
            </a:pPr>
            <a:endParaRPr lang="cs-CZ" altLang="cs-CZ" sz="280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5B5973C-1656-4E36-B254-D384E35D314B}"/>
              </a:ext>
            </a:extLst>
          </p:cNvPr>
          <p:cNvSpPr>
            <a:spLocks noGrp="1" noChangeArrowheads="1"/>
          </p:cNvSpPr>
          <p:nvPr>
            <p:ph type="title"/>
          </p:nvPr>
        </p:nvSpPr>
        <p:spPr/>
        <p:txBody>
          <a:bodyPr/>
          <a:lstStyle/>
          <a:p>
            <a:pPr eaLnBrk="1" hangingPunct="1">
              <a:defRPr/>
            </a:pPr>
            <a:r>
              <a:rPr lang="cs-CZ" altLang="cs-CZ"/>
              <a:t>Omezená role filantropie</a:t>
            </a:r>
          </a:p>
        </p:txBody>
      </p:sp>
      <p:sp>
        <p:nvSpPr>
          <p:cNvPr id="70659" name="Rectangle 3">
            <a:extLst>
              <a:ext uri="{FF2B5EF4-FFF2-40B4-BE49-F238E27FC236}">
                <a16:creationId xmlns:a16="http://schemas.microsoft.com/office/drawing/2014/main" id="{D3B441BB-87EC-4964-A1AB-14D097FDBC81}"/>
              </a:ext>
            </a:extLst>
          </p:cNvPr>
          <p:cNvSpPr>
            <a:spLocks noGrp="1" noChangeArrowheads="1"/>
          </p:cNvSpPr>
          <p:nvPr>
            <p:ph type="body" idx="1"/>
          </p:nvPr>
        </p:nvSpPr>
        <p:spPr/>
        <p:txBody>
          <a:bodyPr/>
          <a:lstStyle/>
          <a:p>
            <a:pPr eaLnBrk="1" hangingPunct="1">
              <a:defRPr/>
            </a:pPr>
            <a:r>
              <a:rPr lang="cs-CZ" altLang="cs-CZ" b="1"/>
              <a:t>Limited role of private philanthropy.</a:t>
            </a:r>
          </a:p>
          <a:p>
            <a:pPr lvl="1" eaLnBrk="1" hangingPunct="1">
              <a:defRPr/>
            </a:pPr>
            <a:r>
              <a:rPr lang="cs-CZ" altLang="cs-CZ" b="1"/>
              <a:t> </a:t>
            </a:r>
            <a:r>
              <a:rPr lang="cs-CZ" altLang="cs-CZ"/>
              <a:t>Private giving from all sources—individuals, foundations, and corporations—accounts for a much smaller 12 percent of total civil society organization revenue in the countries we have examined, or one-third as much as government and less than one-fourth as much as fees and charges.</a:t>
            </a:r>
          </a:p>
          <a:p>
            <a:pPr eaLnBrk="1" hangingPunct="1">
              <a:defRPr/>
            </a:pPr>
            <a:endParaRPr lang="cs-CZ" altLang="cs-CZ"/>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CC034883-689E-4601-A5CF-540D0E541D8D}"/>
              </a:ext>
            </a:extLst>
          </p:cNvPr>
          <p:cNvSpPr>
            <a:spLocks noGrp="1" noChangeArrowheads="1"/>
          </p:cNvSpPr>
          <p:nvPr>
            <p:ph type="title"/>
          </p:nvPr>
        </p:nvSpPr>
        <p:spPr>
          <a:xfrm>
            <a:off x="914400" y="838200"/>
            <a:ext cx="8229600" cy="1143000"/>
          </a:xfrm>
        </p:spPr>
        <p:txBody>
          <a:bodyPr/>
          <a:lstStyle/>
          <a:p>
            <a:pPr eaLnBrk="1" hangingPunct="1">
              <a:defRPr/>
            </a:pPr>
            <a:r>
              <a:rPr lang="en-US" altLang="cs-CZ" sz="3500" b="1">
                <a:solidFill>
                  <a:srgbClr val="FFFF00"/>
                </a:solidFill>
                <a:latin typeface="Tahoma" pitchFamily="34" charset="0"/>
              </a:rPr>
              <a:t>Philanthropy as share of GDP, selected countries, 1995-2004</a:t>
            </a:r>
          </a:p>
        </p:txBody>
      </p:sp>
      <p:graphicFrame>
        <p:nvGraphicFramePr>
          <p:cNvPr id="191491" name="Object 3">
            <a:extLst>
              <a:ext uri="{FF2B5EF4-FFF2-40B4-BE49-F238E27FC236}">
                <a16:creationId xmlns:a16="http://schemas.microsoft.com/office/drawing/2014/main" id="{21E73299-9C42-4DC7-A3E0-DA0A7DD73B97}"/>
              </a:ext>
            </a:extLst>
          </p:cNvPr>
          <p:cNvGraphicFramePr>
            <a:graphicFrameLocks noChangeAspect="1"/>
          </p:cNvGraphicFramePr>
          <p:nvPr>
            <p:ph idx="1"/>
          </p:nvPr>
        </p:nvGraphicFramePr>
        <p:xfrm>
          <a:off x="598488" y="1601788"/>
          <a:ext cx="7945437" cy="5256212"/>
        </p:xfrm>
        <a:graphic>
          <a:graphicData uri="http://schemas.openxmlformats.org/presentationml/2006/ole">
            <mc:AlternateContent xmlns:mc="http://schemas.openxmlformats.org/markup-compatibility/2006">
              <mc:Choice xmlns:v="urn:schemas-microsoft-com:vml" Requires="v">
                <p:oleObj spid="_x0000_s60423" name="Chart" r:id="rId4" imgW="9791700" imgH="6477000" progId="Excel.Chart.8">
                  <p:embed/>
                </p:oleObj>
              </mc:Choice>
              <mc:Fallback>
                <p:oleObj name="Chart" r:id="rId4" imgW="9791700" imgH="647700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Gray">
                      <a:xfrm>
                        <a:off x="598488" y="1601788"/>
                        <a:ext cx="7945437"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0420" name="Group 4">
            <a:extLst>
              <a:ext uri="{FF2B5EF4-FFF2-40B4-BE49-F238E27FC236}">
                <a16:creationId xmlns:a16="http://schemas.microsoft.com/office/drawing/2014/main" id="{954A4C95-D4B6-491E-9570-B1FE8FB7F174}"/>
              </a:ext>
            </a:extLst>
          </p:cNvPr>
          <p:cNvGrpSpPr>
            <a:grpSpLocks/>
          </p:cNvGrpSpPr>
          <p:nvPr/>
        </p:nvGrpSpPr>
        <p:grpSpPr bwMode="auto">
          <a:xfrm>
            <a:off x="438150" y="76200"/>
            <a:ext cx="8305800" cy="647700"/>
            <a:chOff x="384" y="48"/>
            <a:chExt cx="5232" cy="408"/>
          </a:xfrm>
        </p:grpSpPr>
        <p:graphicFrame>
          <p:nvGraphicFramePr>
            <p:cNvPr id="60421" name="Object 5">
              <a:extLst>
                <a:ext uri="{FF2B5EF4-FFF2-40B4-BE49-F238E27FC236}">
                  <a16:creationId xmlns:a16="http://schemas.microsoft.com/office/drawing/2014/main" id="{3CB81D27-2E25-4BC5-8336-45DC1B574C10}"/>
                </a:ext>
              </a:extLst>
            </p:cNvPr>
            <p:cNvGraphicFramePr>
              <a:graphicFrameLocks noChangeAspect="1"/>
            </p:cNvGraphicFramePr>
            <p:nvPr/>
          </p:nvGraphicFramePr>
          <p:xfrm>
            <a:off x="384" y="48"/>
            <a:ext cx="528" cy="408"/>
          </p:xfrm>
          <a:graphic>
            <a:graphicData uri="http://schemas.openxmlformats.org/presentationml/2006/ole">
              <mc:AlternateContent xmlns:mc="http://schemas.openxmlformats.org/markup-compatibility/2006">
                <mc:Choice xmlns:v="urn:schemas-microsoft-com:vml" Requires="v">
                  <p:oleObj spid="_x0000_s60424" name="Photo Editor Photo" r:id="rId6" imgW="1380952" imgH="1066667" progId="MSPhotoEd.3">
                    <p:embed/>
                  </p:oleObj>
                </mc:Choice>
                <mc:Fallback>
                  <p:oleObj name="Photo Editor Photo" r:id="rId6" imgW="1380952" imgH="1066667" progId="MSPhotoEd.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 y="48"/>
                          <a:ext cx="528" cy="408"/>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22" name="Rectangle 6">
              <a:extLst>
                <a:ext uri="{FF2B5EF4-FFF2-40B4-BE49-F238E27FC236}">
                  <a16:creationId xmlns:a16="http://schemas.microsoft.com/office/drawing/2014/main" id="{CFDD3412-0AB2-4E3F-81E2-11C8AAC2A444}"/>
                </a:ext>
              </a:extLst>
            </p:cNvPr>
            <p:cNvSpPr>
              <a:spLocks noChangeArrowheads="1"/>
            </p:cNvSpPr>
            <p:nvPr/>
          </p:nvSpPr>
          <p:spPr bwMode="auto">
            <a:xfrm>
              <a:off x="976" y="144"/>
              <a:ext cx="4640" cy="24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8"/>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9"/>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10"/>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cs-CZ" sz="2200">
                  <a:solidFill>
                    <a:schemeClr val="hlink"/>
                  </a:solidFill>
                  <a:latin typeface="Times New Roman" panose="02020603050405020304" pitchFamily="18" charset="0"/>
                </a:rPr>
                <a:t>The Johns Hopkins Center for Civil Society Studies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OleChart spid="19149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F447E54A-FAAA-419E-BF26-F74DC9F8F5E0}"/>
              </a:ext>
            </a:extLst>
          </p:cNvPr>
          <p:cNvSpPr>
            <a:spLocks noGrp="1" noChangeArrowheads="1"/>
          </p:cNvSpPr>
          <p:nvPr>
            <p:ph type="title"/>
          </p:nvPr>
        </p:nvSpPr>
        <p:spPr>
          <a:xfrm>
            <a:off x="457200" y="0"/>
            <a:ext cx="8229600" cy="1143000"/>
          </a:xfrm>
        </p:spPr>
        <p:txBody>
          <a:bodyPr/>
          <a:lstStyle/>
          <a:p>
            <a:pPr eaLnBrk="1" hangingPunct="1">
              <a:defRPr/>
            </a:pPr>
            <a:r>
              <a:rPr lang="cs-CZ" altLang="cs-CZ"/>
              <a:t>Srovnání zemí podle typů zdrojů</a:t>
            </a:r>
          </a:p>
        </p:txBody>
      </p:sp>
      <p:pic>
        <p:nvPicPr>
          <p:cNvPr id="61443" name="Picture 3">
            <a:extLst>
              <a:ext uri="{FF2B5EF4-FFF2-40B4-BE49-F238E27FC236}">
                <a16:creationId xmlns:a16="http://schemas.microsoft.com/office/drawing/2014/main" id="{216C8414-6FEF-4118-AE8C-3E0766F4F9CD}"/>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914400"/>
            <a:ext cx="8229600" cy="5715000"/>
          </a:xfr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3778" name="Group 2">
            <a:extLst>
              <a:ext uri="{FF2B5EF4-FFF2-40B4-BE49-F238E27FC236}">
                <a16:creationId xmlns:a16="http://schemas.microsoft.com/office/drawing/2014/main" id="{F8FAABF9-6424-461B-BC67-986798CA66BB}"/>
              </a:ext>
            </a:extLst>
          </p:cNvPr>
          <p:cNvGrpSpPr>
            <a:grpSpLocks/>
          </p:cNvGrpSpPr>
          <p:nvPr/>
        </p:nvGrpSpPr>
        <p:grpSpPr bwMode="auto">
          <a:xfrm>
            <a:off x="-327025" y="1122363"/>
            <a:ext cx="8861425" cy="827087"/>
            <a:chOff x="-206" y="684"/>
            <a:chExt cx="5582" cy="521"/>
          </a:xfrm>
        </p:grpSpPr>
        <p:sp>
          <p:nvSpPr>
            <p:cNvPr id="62682" name="Rectangle 3">
              <a:extLst>
                <a:ext uri="{FF2B5EF4-FFF2-40B4-BE49-F238E27FC236}">
                  <a16:creationId xmlns:a16="http://schemas.microsoft.com/office/drawing/2014/main" id="{18D58097-B312-4A00-8DC7-480B276E0BEF}"/>
                </a:ext>
              </a:extLst>
            </p:cNvPr>
            <p:cNvSpPr>
              <a:spLocks noChangeArrowheads="1"/>
            </p:cNvSpPr>
            <p:nvPr/>
          </p:nvSpPr>
          <p:spPr bwMode="auto">
            <a:xfrm>
              <a:off x="4320" y="951"/>
              <a:ext cx="155" cy="173"/>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83" name="Rectangle 4">
              <a:extLst>
                <a:ext uri="{FF2B5EF4-FFF2-40B4-BE49-F238E27FC236}">
                  <a16:creationId xmlns:a16="http://schemas.microsoft.com/office/drawing/2014/main" id="{A11F655B-3597-4AA7-B3FA-573CE45683C6}"/>
                </a:ext>
              </a:extLst>
            </p:cNvPr>
            <p:cNvSpPr>
              <a:spLocks noChangeArrowheads="1"/>
            </p:cNvSpPr>
            <p:nvPr/>
          </p:nvSpPr>
          <p:spPr bwMode="auto">
            <a:xfrm>
              <a:off x="2832" y="951"/>
              <a:ext cx="587" cy="173"/>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84" name="Rectangle 5">
              <a:extLst>
                <a:ext uri="{FF2B5EF4-FFF2-40B4-BE49-F238E27FC236}">
                  <a16:creationId xmlns:a16="http://schemas.microsoft.com/office/drawing/2014/main" id="{20C0F391-63FA-4F7D-88F4-B698E6DFE606}"/>
                </a:ext>
              </a:extLst>
            </p:cNvPr>
            <p:cNvSpPr>
              <a:spLocks noChangeArrowheads="1"/>
            </p:cNvSpPr>
            <p:nvPr/>
          </p:nvSpPr>
          <p:spPr bwMode="auto">
            <a:xfrm>
              <a:off x="1151" y="951"/>
              <a:ext cx="691" cy="173"/>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85" name="Text Box 6">
              <a:extLst>
                <a:ext uri="{FF2B5EF4-FFF2-40B4-BE49-F238E27FC236}">
                  <a16:creationId xmlns:a16="http://schemas.microsoft.com/office/drawing/2014/main" id="{4D6E3CA3-5519-48FB-ACEE-B44E512EA21E}"/>
                </a:ext>
              </a:extLst>
            </p:cNvPr>
            <p:cNvSpPr txBox="1">
              <a:spLocks noChangeArrowheads="1"/>
            </p:cNvSpPr>
            <p:nvPr/>
          </p:nvSpPr>
          <p:spPr bwMode="auto">
            <a:xfrm>
              <a:off x="1296" y="694"/>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chemeClr val="hlink"/>
                  </a:solidFill>
                  <a:latin typeface="Times New Roman" panose="02020603050405020304" pitchFamily="18" charset="0"/>
                  <a:ea typeface="Gulim" panose="020B0600000101010101" pitchFamily="34" charset="-127"/>
                </a:rPr>
                <a:t>Fees, Charges</a:t>
              </a:r>
              <a:endParaRPr lang="en-US" altLang="ko-KR" sz="2400">
                <a:latin typeface="Times New Roman" panose="02020603050405020304" pitchFamily="18" charset="0"/>
                <a:ea typeface="Gulim" panose="020B0600000101010101" pitchFamily="34" charset="-127"/>
              </a:endParaRPr>
            </a:p>
          </p:txBody>
        </p:sp>
        <p:sp>
          <p:nvSpPr>
            <p:cNvPr id="62686" name="Text Box 7">
              <a:extLst>
                <a:ext uri="{FF2B5EF4-FFF2-40B4-BE49-F238E27FC236}">
                  <a16:creationId xmlns:a16="http://schemas.microsoft.com/office/drawing/2014/main" id="{C2E22C6D-3B90-4E83-A1DE-B59D210CFC36}"/>
                </a:ext>
              </a:extLst>
            </p:cNvPr>
            <p:cNvSpPr txBox="1">
              <a:spLocks noChangeArrowheads="1"/>
            </p:cNvSpPr>
            <p:nvPr/>
          </p:nvSpPr>
          <p:spPr bwMode="auto">
            <a:xfrm>
              <a:off x="2688" y="708"/>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rgbClr val="00FF00"/>
                  </a:solidFill>
                  <a:latin typeface="Times New Roman" panose="02020603050405020304" pitchFamily="18" charset="0"/>
                  <a:ea typeface="Gulim" panose="020B0600000101010101" pitchFamily="34" charset="-127"/>
                </a:rPr>
                <a:t>Public Sector</a:t>
              </a:r>
              <a:endParaRPr lang="en-US" altLang="ko-KR" sz="2400">
                <a:latin typeface="Times New Roman" panose="02020603050405020304" pitchFamily="18" charset="0"/>
                <a:ea typeface="Gulim" panose="020B0600000101010101" pitchFamily="34" charset="-127"/>
              </a:endParaRPr>
            </a:p>
          </p:txBody>
        </p:sp>
        <p:sp>
          <p:nvSpPr>
            <p:cNvPr id="62687" name="Text Box 8">
              <a:extLst>
                <a:ext uri="{FF2B5EF4-FFF2-40B4-BE49-F238E27FC236}">
                  <a16:creationId xmlns:a16="http://schemas.microsoft.com/office/drawing/2014/main" id="{1086DFDB-074A-4D9D-9FE9-C9ED1ADE3041}"/>
                </a:ext>
              </a:extLst>
            </p:cNvPr>
            <p:cNvSpPr txBox="1">
              <a:spLocks noChangeArrowheads="1"/>
            </p:cNvSpPr>
            <p:nvPr/>
          </p:nvSpPr>
          <p:spPr bwMode="auto">
            <a:xfrm>
              <a:off x="4128" y="715"/>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rgbClr val="FF33CC"/>
                  </a:solidFill>
                  <a:latin typeface="Times New Roman" panose="02020603050405020304" pitchFamily="18" charset="0"/>
                  <a:ea typeface="Gulim" panose="020B0600000101010101" pitchFamily="34" charset="-127"/>
                </a:rPr>
                <a:t>Philanthropy</a:t>
              </a:r>
              <a:endParaRPr lang="en-US" altLang="ko-KR" sz="2400">
                <a:latin typeface="Times New Roman" panose="02020603050405020304" pitchFamily="18" charset="0"/>
                <a:ea typeface="Gulim" panose="020B0600000101010101" pitchFamily="34" charset="-127"/>
              </a:endParaRPr>
            </a:p>
          </p:txBody>
        </p:sp>
        <p:sp>
          <p:nvSpPr>
            <p:cNvPr id="62688" name="Text Box 9">
              <a:extLst>
                <a:ext uri="{FF2B5EF4-FFF2-40B4-BE49-F238E27FC236}">
                  <a16:creationId xmlns:a16="http://schemas.microsoft.com/office/drawing/2014/main" id="{32427F3D-91F9-43C5-8CBC-DEBE677BC075}"/>
                </a:ext>
              </a:extLst>
            </p:cNvPr>
            <p:cNvSpPr txBox="1">
              <a:spLocks noChangeArrowheads="1"/>
            </p:cNvSpPr>
            <p:nvPr/>
          </p:nvSpPr>
          <p:spPr bwMode="auto">
            <a:xfrm>
              <a:off x="-14" y="879"/>
              <a:ext cx="1440" cy="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300" b="1">
                  <a:solidFill>
                    <a:srgbClr val="00FFFF"/>
                  </a:solidFill>
                  <a:latin typeface="Times New Roman" panose="02020603050405020304" pitchFamily="18" charset="0"/>
                  <a:ea typeface="Gulim" panose="020B0600000101010101" pitchFamily="34" charset="-127"/>
                </a:rPr>
                <a:t>All Countries</a:t>
              </a:r>
              <a:endParaRPr lang="en-US" altLang="ko-KR" sz="2300">
                <a:latin typeface="Times New Roman" panose="02020603050405020304" pitchFamily="18" charset="0"/>
                <a:ea typeface="Gulim" panose="020B0600000101010101" pitchFamily="34" charset="-127"/>
              </a:endParaRPr>
            </a:p>
          </p:txBody>
        </p:sp>
        <p:sp>
          <p:nvSpPr>
            <p:cNvPr id="62689" name="Text Box 10">
              <a:extLst>
                <a:ext uri="{FF2B5EF4-FFF2-40B4-BE49-F238E27FC236}">
                  <a16:creationId xmlns:a16="http://schemas.microsoft.com/office/drawing/2014/main" id="{B67EDC2A-641B-4D4F-B8BF-B2E1C87465E9}"/>
                </a:ext>
              </a:extLst>
            </p:cNvPr>
            <p:cNvSpPr txBox="1">
              <a:spLocks noChangeArrowheads="1"/>
            </p:cNvSpPr>
            <p:nvPr/>
          </p:nvSpPr>
          <p:spPr bwMode="auto">
            <a:xfrm>
              <a:off x="1872" y="906"/>
              <a:ext cx="528"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chemeClr val="hlink"/>
                  </a:solidFill>
                  <a:latin typeface="Times New Roman" panose="02020603050405020304" pitchFamily="18" charset="0"/>
                  <a:ea typeface="Gulim" panose="020B0600000101010101" pitchFamily="34" charset="-127"/>
                </a:rPr>
                <a:t>53%</a:t>
              </a:r>
              <a:endParaRPr lang="en-US" altLang="ko-KR" sz="2400">
                <a:solidFill>
                  <a:schemeClr val="hlink"/>
                </a:solidFill>
                <a:latin typeface="Times New Roman" panose="02020603050405020304" pitchFamily="18" charset="0"/>
                <a:ea typeface="Gulim" panose="020B0600000101010101" pitchFamily="34" charset="-127"/>
              </a:endParaRPr>
            </a:p>
          </p:txBody>
        </p:sp>
        <p:sp>
          <p:nvSpPr>
            <p:cNvPr id="62690" name="Text Box 11">
              <a:extLst>
                <a:ext uri="{FF2B5EF4-FFF2-40B4-BE49-F238E27FC236}">
                  <a16:creationId xmlns:a16="http://schemas.microsoft.com/office/drawing/2014/main" id="{AB28EE81-604D-4A9A-850A-04FE59FB825E}"/>
                </a:ext>
              </a:extLst>
            </p:cNvPr>
            <p:cNvSpPr txBox="1">
              <a:spLocks noChangeArrowheads="1"/>
            </p:cNvSpPr>
            <p:nvPr/>
          </p:nvSpPr>
          <p:spPr bwMode="auto">
            <a:xfrm>
              <a:off x="3456" y="906"/>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rgbClr val="00FF00"/>
                  </a:solidFill>
                  <a:latin typeface="Times New Roman" panose="02020603050405020304" pitchFamily="18" charset="0"/>
                  <a:ea typeface="Gulim" panose="020B0600000101010101" pitchFamily="34" charset="-127"/>
                </a:rPr>
                <a:t>35%</a:t>
              </a:r>
              <a:endParaRPr lang="en-US" altLang="ko-KR" sz="2400">
                <a:latin typeface="Times New Roman" panose="02020603050405020304" pitchFamily="18" charset="0"/>
                <a:ea typeface="Gulim" panose="020B0600000101010101" pitchFamily="34" charset="-127"/>
              </a:endParaRPr>
            </a:p>
          </p:txBody>
        </p:sp>
        <p:sp>
          <p:nvSpPr>
            <p:cNvPr id="62691" name="Text Box 12">
              <a:extLst>
                <a:ext uri="{FF2B5EF4-FFF2-40B4-BE49-F238E27FC236}">
                  <a16:creationId xmlns:a16="http://schemas.microsoft.com/office/drawing/2014/main" id="{F343AA57-C2D7-49F1-8A96-F5CA054991FE}"/>
                </a:ext>
              </a:extLst>
            </p:cNvPr>
            <p:cNvSpPr txBox="1">
              <a:spLocks noChangeArrowheads="1"/>
            </p:cNvSpPr>
            <p:nvPr/>
          </p:nvSpPr>
          <p:spPr bwMode="auto">
            <a:xfrm>
              <a:off x="4512" y="906"/>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rgbClr val="FF33CC"/>
                  </a:solidFill>
                  <a:latin typeface="Times New Roman" panose="02020603050405020304" pitchFamily="18" charset="0"/>
                  <a:ea typeface="Gulim" panose="020B0600000101010101" pitchFamily="34" charset="-127"/>
                </a:rPr>
                <a:t>12%</a:t>
              </a:r>
              <a:endParaRPr lang="en-US" altLang="ko-KR" sz="2400">
                <a:latin typeface="Times New Roman" panose="02020603050405020304" pitchFamily="18" charset="0"/>
                <a:ea typeface="Gulim" panose="020B0600000101010101" pitchFamily="34" charset="-127"/>
              </a:endParaRPr>
            </a:p>
          </p:txBody>
        </p:sp>
        <p:sp>
          <p:nvSpPr>
            <p:cNvPr id="62692" name="Text Box 13">
              <a:extLst>
                <a:ext uri="{FF2B5EF4-FFF2-40B4-BE49-F238E27FC236}">
                  <a16:creationId xmlns:a16="http://schemas.microsoft.com/office/drawing/2014/main" id="{03F4CBC1-9FF0-42B2-8C05-37287CE98721}"/>
                </a:ext>
              </a:extLst>
            </p:cNvPr>
            <p:cNvSpPr txBox="1">
              <a:spLocks noChangeArrowheads="1"/>
            </p:cNvSpPr>
            <p:nvPr/>
          </p:nvSpPr>
          <p:spPr bwMode="auto">
            <a:xfrm>
              <a:off x="-206" y="684"/>
              <a:ext cx="172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000" b="1" u="sng">
                  <a:solidFill>
                    <a:srgbClr val="00FFFF"/>
                  </a:solidFill>
                  <a:latin typeface="Times New Roman" panose="02020603050405020304" pitchFamily="18" charset="0"/>
                  <a:ea typeface="Gulim" panose="020B0600000101010101" pitchFamily="34" charset="-127"/>
                </a:rPr>
                <a:t>FEE DOMINANT</a:t>
              </a:r>
              <a:endParaRPr lang="en-US" altLang="ko-KR" sz="2000">
                <a:latin typeface="Times New Roman" panose="02020603050405020304" pitchFamily="18" charset="0"/>
                <a:ea typeface="Gulim" panose="020B0600000101010101" pitchFamily="34" charset="-127"/>
              </a:endParaRPr>
            </a:p>
          </p:txBody>
        </p:sp>
      </p:grpSp>
      <p:sp>
        <p:nvSpPr>
          <p:cNvPr id="203790" name="Rectangle 14">
            <a:extLst>
              <a:ext uri="{FF2B5EF4-FFF2-40B4-BE49-F238E27FC236}">
                <a16:creationId xmlns:a16="http://schemas.microsoft.com/office/drawing/2014/main" id="{F5C28CAF-5362-4BF3-AEB0-30F8193D51A4}"/>
              </a:ext>
            </a:extLst>
          </p:cNvPr>
          <p:cNvSpPr>
            <a:spLocks noGrp="1" noChangeArrowheads="1"/>
          </p:cNvSpPr>
          <p:nvPr>
            <p:ph type="title"/>
          </p:nvPr>
        </p:nvSpPr>
        <p:spPr>
          <a:xfrm>
            <a:off x="-76200" y="728663"/>
            <a:ext cx="9753600" cy="609600"/>
          </a:xfrm>
        </p:spPr>
        <p:txBody>
          <a:bodyPr tIns="0"/>
          <a:lstStyle/>
          <a:p>
            <a:pPr eaLnBrk="1" hangingPunct="1">
              <a:lnSpc>
                <a:spcPct val="80000"/>
              </a:lnSpc>
              <a:defRPr/>
            </a:pPr>
            <a:r>
              <a:rPr lang="en-US" altLang="ko-KR" sz="2500" b="1">
                <a:solidFill>
                  <a:srgbClr val="FFFF00"/>
                </a:solidFill>
                <a:ea typeface="굴림" pitchFamily="34" charset="-127"/>
              </a:rPr>
              <a:t>SOURCES OF CIVIL SOCIETY ORGANIZATION</a:t>
            </a:r>
            <a:br>
              <a:rPr lang="en-US" altLang="ko-KR" sz="2500" b="1">
                <a:solidFill>
                  <a:srgbClr val="FFFF00"/>
                </a:solidFill>
                <a:ea typeface="굴림" pitchFamily="34" charset="-127"/>
              </a:rPr>
            </a:br>
            <a:r>
              <a:rPr lang="en-US" altLang="ko-KR" sz="2500" b="1">
                <a:solidFill>
                  <a:srgbClr val="FFFF00"/>
                </a:solidFill>
                <a:ea typeface="굴림" pitchFamily="34" charset="-127"/>
              </a:rPr>
              <a:t>REVENUE, BY COUNTRY</a:t>
            </a:r>
          </a:p>
        </p:txBody>
      </p:sp>
      <p:graphicFrame>
        <p:nvGraphicFramePr>
          <p:cNvPr id="62468" name="Object 15">
            <a:extLst>
              <a:ext uri="{FF2B5EF4-FFF2-40B4-BE49-F238E27FC236}">
                <a16:creationId xmlns:a16="http://schemas.microsoft.com/office/drawing/2014/main" id="{9921F8CA-BE15-44F8-8418-7B9299545D90}"/>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62693" name="Photo Editor Photo" r:id="rId7" imgW="1380952" imgH="1066667" progId="MSPhotoEd.3">
                  <p:embed/>
                </p:oleObj>
              </mc:Choice>
              <mc:Fallback>
                <p:oleObj name="Photo Editor Photo" r:id="rId7" imgW="1380952" imgH="1066667" progId="MSPhotoEd.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03792" name="Group 16">
            <a:extLst>
              <a:ext uri="{FF2B5EF4-FFF2-40B4-BE49-F238E27FC236}">
                <a16:creationId xmlns:a16="http://schemas.microsoft.com/office/drawing/2014/main" id="{444B0FA3-A438-4DDD-B15F-F7AED5A47B1A}"/>
              </a:ext>
            </a:extLst>
          </p:cNvPr>
          <p:cNvGrpSpPr>
            <a:grpSpLocks/>
          </p:cNvGrpSpPr>
          <p:nvPr/>
        </p:nvGrpSpPr>
        <p:grpSpPr bwMode="auto">
          <a:xfrm>
            <a:off x="457200" y="1676400"/>
            <a:ext cx="1720850" cy="4867275"/>
            <a:chOff x="288" y="1056"/>
            <a:chExt cx="1084" cy="3066"/>
          </a:xfrm>
        </p:grpSpPr>
        <p:sp>
          <p:nvSpPr>
            <p:cNvPr id="62658" name="Rectangle 17">
              <a:extLst>
                <a:ext uri="{FF2B5EF4-FFF2-40B4-BE49-F238E27FC236}">
                  <a16:creationId xmlns:a16="http://schemas.microsoft.com/office/drawing/2014/main" id="{20BA7408-0298-4ECC-9DAA-26F29F0A4AB9}"/>
                </a:ext>
              </a:extLst>
            </p:cNvPr>
            <p:cNvSpPr>
              <a:spLocks noChangeArrowheads="1"/>
            </p:cNvSpPr>
            <p:nvPr/>
          </p:nvSpPr>
          <p:spPr bwMode="auto">
            <a:xfrm>
              <a:off x="418" y="3742"/>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Spain</a:t>
              </a:r>
            </a:p>
          </p:txBody>
        </p:sp>
        <p:sp>
          <p:nvSpPr>
            <p:cNvPr id="62659" name="Rectangle 18">
              <a:extLst>
                <a:ext uri="{FF2B5EF4-FFF2-40B4-BE49-F238E27FC236}">
                  <a16:creationId xmlns:a16="http://schemas.microsoft.com/office/drawing/2014/main" id="{95C709EF-05B8-46E7-9DFE-FAB7DF9B8BD5}"/>
                </a:ext>
              </a:extLst>
            </p:cNvPr>
            <p:cNvSpPr>
              <a:spLocks noChangeArrowheads="1"/>
            </p:cNvSpPr>
            <p:nvPr/>
          </p:nvSpPr>
          <p:spPr bwMode="auto">
            <a:xfrm>
              <a:off x="411" y="3497"/>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Japan</a:t>
              </a:r>
            </a:p>
          </p:txBody>
        </p:sp>
        <p:grpSp>
          <p:nvGrpSpPr>
            <p:cNvPr id="62660" name="Group 19">
              <a:extLst>
                <a:ext uri="{FF2B5EF4-FFF2-40B4-BE49-F238E27FC236}">
                  <a16:creationId xmlns:a16="http://schemas.microsoft.com/office/drawing/2014/main" id="{DA6FB073-3974-48C7-A27D-C7C6DD5A4D95}"/>
                </a:ext>
              </a:extLst>
            </p:cNvPr>
            <p:cNvGrpSpPr>
              <a:grpSpLocks/>
            </p:cNvGrpSpPr>
            <p:nvPr/>
          </p:nvGrpSpPr>
          <p:grpSpPr bwMode="auto">
            <a:xfrm>
              <a:off x="288" y="1056"/>
              <a:ext cx="1084" cy="3066"/>
              <a:chOff x="288" y="1056"/>
              <a:chExt cx="1084" cy="3066"/>
            </a:xfrm>
          </p:grpSpPr>
          <p:sp>
            <p:nvSpPr>
              <p:cNvPr id="62661" name="Rectangle 20">
                <a:extLst>
                  <a:ext uri="{FF2B5EF4-FFF2-40B4-BE49-F238E27FC236}">
                    <a16:creationId xmlns:a16="http://schemas.microsoft.com/office/drawing/2014/main" id="{20DD3846-52BE-40C2-BCB0-E2835E2605C0}"/>
                  </a:ext>
                </a:extLst>
              </p:cNvPr>
              <p:cNvSpPr>
                <a:spLocks noChangeArrowheads="1"/>
              </p:cNvSpPr>
              <p:nvPr/>
            </p:nvSpPr>
            <p:spPr bwMode="auto">
              <a:xfrm>
                <a:off x="336" y="325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Hungary</a:t>
                </a:r>
              </a:p>
            </p:txBody>
          </p:sp>
          <p:sp>
            <p:nvSpPr>
              <p:cNvPr id="62662" name="Rectangle 21">
                <a:extLst>
                  <a:ext uri="{FF2B5EF4-FFF2-40B4-BE49-F238E27FC236}">
                    <a16:creationId xmlns:a16="http://schemas.microsoft.com/office/drawing/2014/main" id="{2A17735C-BEB7-4A02-A8CB-308E213173DA}"/>
                  </a:ext>
                </a:extLst>
              </p:cNvPr>
              <p:cNvSpPr>
                <a:spLocks noChangeArrowheads="1"/>
              </p:cNvSpPr>
              <p:nvPr/>
            </p:nvSpPr>
            <p:spPr bwMode="auto">
              <a:xfrm>
                <a:off x="459" y="302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U.S.</a:t>
                </a:r>
              </a:p>
            </p:txBody>
          </p:sp>
          <p:grpSp>
            <p:nvGrpSpPr>
              <p:cNvPr id="62663" name="Group 22">
                <a:extLst>
                  <a:ext uri="{FF2B5EF4-FFF2-40B4-BE49-F238E27FC236}">
                    <a16:creationId xmlns:a16="http://schemas.microsoft.com/office/drawing/2014/main" id="{604EDBF8-5582-407B-9014-C75141EE6F5C}"/>
                  </a:ext>
                </a:extLst>
              </p:cNvPr>
              <p:cNvGrpSpPr>
                <a:grpSpLocks/>
              </p:cNvGrpSpPr>
              <p:nvPr/>
            </p:nvGrpSpPr>
            <p:grpSpPr bwMode="auto">
              <a:xfrm>
                <a:off x="288" y="1056"/>
                <a:ext cx="1084" cy="3066"/>
                <a:chOff x="288" y="1056"/>
                <a:chExt cx="1084" cy="3066"/>
              </a:xfrm>
            </p:grpSpPr>
            <p:sp>
              <p:nvSpPr>
                <p:cNvPr id="62664" name="Rectangle 23">
                  <a:extLst>
                    <a:ext uri="{FF2B5EF4-FFF2-40B4-BE49-F238E27FC236}">
                      <a16:creationId xmlns:a16="http://schemas.microsoft.com/office/drawing/2014/main" id="{9172085C-498A-482E-AF6D-C14AB23B1642}"/>
                    </a:ext>
                  </a:extLst>
                </p:cNvPr>
                <p:cNvSpPr>
                  <a:spLocks noChangeArrowheads="1"/>
                </p:cNvSpPr>
                <p:nvPr/>
              </p:nvSpPr>
              <p:spPr bwMode="auto">
                <a:xfrm>
                  <a:off x="288" y="3882"/>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Czech Rep.</a:t>
                  </a:r>
                </a:p>
              </p:txBody>
            </p:sp>
            <p:sp>
              <p:nvSpPr>
                <p:cNvPr id="62665" name="Rectangle 24">
                  <a:extLst>
                    <a:ext uri="{FF2B5EF4-FFF2-40B4-BE49-F238E27FC236}">
                      <a16:creationId xmlns:a16="http://schemas.microsoft.com/office/drawing/2014/main" id="{9E6C4A42-378F-413B-819D-9C158C126AE6}"/>
                    </a:ext>
                  </a:extLst>
                </p:cNvPr>
                <p:cNvSpPr>
                  <a:spLocks noChangeArrowheads="1"/>
                </p:cNvSpPr>
                <p:nvPr/>
              </p:nvSpPr>
              <p:spPr bwMode="auto">
                <a:xfrm>
                  <a:off x="336" y="3628"/>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Pakistan</a:t>
                  </a:r>
                </a:p>
              </p:txBody>
            </p:sp>
            <p:sp>
              <p:nvSpPr>
                <p:cNvPr id="62666" name="Rectangle 25">
                  <a:extLst>
                    <a:ext uri="{FF2B5EF4-FFF2-40B4-BE49-F238E27FC236}">
                      <a16:creationId xmlns:a16="http://schemas.microsoft.com/office/drawing/2014/main" id="{3AA84D69-F3E1-443E-86FA-4BBE31455793}"/>
                    </a:ext>
                  </a:extLst>
                </p:cNvPr>
                <p:cNvSpPr>
                  <a:spLocks noChangeArrowheads="1"/>
                </p:cNvSpPr>
                <p:nvPr/>
              </p:nvSpPr>
              <p:spPr bwMode="auto">
                <a:xfrm>
                  <a:off x="316" y="337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Tanzania</a:t>
                  </a:r>
                </a:p>
              </p:txBody>
            </p:sp>
            <p:sp>
              <p:nvSpPr>
                <p:cNvPr id="62667" name="Rectangle 26">
                  <a:extLst>
                    <a:ext uri="{FF2B5EF4-FFF2-40B4-BE49-F238E27FC236}">
                      <a16:creationId xmlns:a16="http://schemas.microsoft.com/office/drawing/2014/main" id="{DEF4E455-E2A8-4A96-AEE6-92987F313F38}"/>
                    </a:ext>
                  </a:extLst>
                </p:cNvPr>
                <p:cNvSpPr>
                  <a:spLocks noChangeArrowheads="1"/>
                </p:cNvSpPr>
                <p:nvPr/>
              </p:nvSpPr>
              <p:spPr bwMode="auto">
                <a:xfrm>
                  <a:off x="336" y="314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Slovakia</a:t>
                  </a:r>
                </a:p>
              </p:txBody>
            </p:sp>
            <p:sp>
              <p:nvSpPr>
                <p:cNvPr id="62668" name="Rectangle 27">
                  <a:extLst>
                    <a:ext uri="{FF2B5EF4-FFF2-40B4-BE49-F238E27FC236}">
                      <a16:creationId xmlns:a16="http://schemas.microsoft.com/office/drawing/2014/main" id="{0BCEF4EF-2A58-4A8F-8E93-0E0F9841A76A}"/>
                    </a:ext>
                  </a:extLst>
                </p:cNvPr>
                <p:cNvSpPr>
                  <a:spLocks noChangeArrowheads="1"/>
                </p:cNvSpPr>
                <p:nvPr/>
              </p:nvSpPr>
              <p:spPr bwMode="auto">
                <a:xfrm>
                  <a:off x="357" y="290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Finland</a:t>
                  </a:r>
                </a:p>
              </p:txBody>
            </p:sp>
            <p:sp>
              <p:nvSpPr>
                <p:cNvPr id="62669" name="Rectangle 28">
                  <a:extLst>
                    <a:ext uri="{FF2B5EF4-FFF2-40B4-BE49-F238E27FC236}">
                      <a16:creationId xmlns:a16="http://schemas.microsoft.com/office/drawing/2014/main" id="{0965D216-F22A-4398-BEE5-746CB3FD8478}"/>
                    </a:ext>
                  </a:extLst>
                </p:cNvPr>
                <p:cNvSpPr>
                  <a:spLocks noChangeArrowheads="1"/>
                </p:cNvSpPr>
                <p:nvPr/>
              </p:nvSpPr>
              <p:spPr bwMode="auto">
                <a:xfrm>
                  <a:off x="356" y="2763"/>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Norway</a:t>
                  </a:r>
                </a:p>
              </p:txBody>
            </p:sp>
            <p:sp>
              <p:nvSpPr>
                <p:cNvPr id="62670" name="Rectangle 29">
                  <a:extLst>
                    <a:ext uri="{FF2B5EF4-FFF2-40B4-BE49-F238E27FC236}">
                      <a16:creationId xmlns:a16="http://schemas.microsoft.com/office/drawing/2014/main" id="{293F436E-8876-4993-A668-7CFBE9D1CF03}"/>
                    </a:ext>
                  </a:extLst>
                </p:cNvPr>
                <p:cNvSpPr>
                  <a:spLocks noChangeArrowheads="1"/>
                </p:cNvSpPr>
                <p:nvPr/>
              </p:nvSpPr>
              <p:spPr bwMode="auto">
                <a:xfrm>
                  <a:off x="385" y="2641"/>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Poland</a:t>
                  </a:r>
                </a:p>
              </p:txBody>
            </p:sp>
            <p:sp>
              <p:nvSpPr>
                <p:cNvPr id="62671" name="Rectangle 30">
                  <a:extLst>
                    <a:ext uri="{FF2B5EF4-FFF2-40B4-BE49-F238E27FC236}">
                      <a16:creationId xmlns:a16="http://schemas.microsoft.com/office/drawing/2014/main" id="{BD94BC41-52E8-484A-AEDB-2F010A7041E8}"/>
                    </a:ext>
                  </a:extLst>
                </p:cNvPr>
                <p:cNvSpPr>
                  <a:spLocks noChangeArrowheads="1"/>
                </p:cNvSpPr>
                <p:nvPr/>
              </p:nvSpPr>
              <p:spPr bwMode="auto">
                <a:xfrm>
                  <a:off x="460" y="2496"/>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Italy</a:t>
                  </a:r>
                </a:p>
              </p:txBody>
            </p:sp>
            <p:sp>
              <p:nvSpPr>
                <p:cNvPr id="62672" name="Rectangle 31">
                  <a:extLst>
                    <a:ext uri="{FF2B5EF4-FFF2-40B4-BE49-F238E27FC236}">
                      <a16:creationId xmlns:a16="http://schemas.microsoft.com/office/drawing/2014/main" id="{56D323BE-0FC2-45FA-8BE7-95EEDEF8B40A}"/>
                    </a:ext>
                  </a:extLst>
                </p:cNvPr>
                <p:cNvSpPr>
                  <a:spLocks noChangeArrowheads="1"/>
                </p:cNvSpPr>
                <p:nvPr/>
              </p:nvSpPr>
              <p:spPr bwMode="auto">
                <a:xfrm>
                  <a:off x="384" y="2352"/>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Sweden</a:t>
                  </a:r>
                </a:p>
              </p:txBody>
            </p:sp>
            <p:sp>
              <p:nvSpPr>
                <p:cNvPr id="62673" name="Rectangle 32">
                  <a:extLst>
                    <a:ext uri="{FF2B5EF4-FFF2-40B4-BE49-F238E27FC236}">
                      <a16:creationId xmlns:a16="http://schemas.microsoft.com/office/drawing/2014/main" id="{28D8BDAF-FF8E-4802-8A7D-4C745DD44DF1}"/>
                    </a:ext>
                  </a:extLst>
                </p:cNvPr>
                <p:cNvSpPr>
                  <a:spLocks noChangeArrowheads="1"/>
                </p:cNvSpPr>
                <p:nvPr/>
              </p:nvSpPr>
              <p:spPr bwMode="auto">
                <a:xfrm>
                  <a:off x="336" y="2208"/>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Australia</a:t>
                  </a:r>
                </a:p>
              </p:txBody>
            </p:sp>
            <p:sp>
              <p:nvSpPr>
                <p:cNvPr id="62674" name="Rectangle 33">
                  <a:extLst>
                    <a:ext uri="{FF2B5EF4-FFF2-40B4-BE49-F238E27FC236}">
                      <a16:creationId xmlns:a16="http://schemas.microsoft.com/office/drawing/2014/main" id="{752B6EA4-AB82-4236-B5E6-6C9498BCBFAF}"/>
                    </a:ext>
                  </a:extLst>
                </p:cNvPr>
                <p:cNvSpPr>
                  <a:spLocks noChangeArrowheads="1"/>
                </p:cNvSpPr>
                <p:nvPr/>
              </p:nvSpPr>
              <p:spPr bwMode="auto">
                <a:xfrm>
                  <a:off x="460" y="206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Peru</a:t>
                  </a:r>
                </a:p>
              </p:txBody>
            </p:sp>
            <p:sp>
              <p:nvSpPr>
                <p:cNvPr id="62675" name="Rectangle 34">
                  <a:extLst>
                    <a:ext uri="{FF2B5EF4-FFF2-40B4-BE49-F238E27FC236}">
                      <a16:creationId xmlns:a16="http://schemas.microsoft.com/office/drawing/2014/main" id="{7959E0A5-32CF-4298-BB92-24177BDA6783}"/>
                    </a:ext>
                  </a:extLst>
                </p:cNvPr>
                <p:cNvSpPr>
                  <a:spLocks noChangeArrowheads="1"/>
                </p:cNvSpPr>
                <p:nvPr/>
              </p:nvSpPr>
              <p:spPr bwMode="auto">
                <a:xfrm>
                  <a:off x="329" y="193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Colombia</a:t>
                  </a:r>
                </a:p>
              </p:txBody>
            </p:sp>
            <p:sp>
              <p:nvSpPr>
                <p:cNvPr id="62676" name="Rectangle 35">
                  <a:extLst>
                    <a:ext uri="{FF2B5EF4-FFF2-40B4-BE49-F238E27FC236}">
                      <a16:creationId xmlns:a16="http://schemas.microsoft.com/office/drawing/2014/main" id="{1FFB4BB6-DDEE-49CD-B08C-677AE1DCFEC0}"/>
                    </a:ext>
                  </a:extLst>
                </p:cNvPr>
                <p:cNvSpPr>
                  <a:spLocks noChangeArrowheads="1"/>
                </p:cNvSpPr>
                <p:nvPr/>
              </p:nvSpPr>
              <p:spPr bwMode="auto">
                <a:xfrm>
                  <a:off x="357" y="1776"/>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S. Korea</a:t>
                  </a:r>
                </a:p>
              </p:txBody>
            </p:sp>
            <p:sp>
              <p:nvSpPr>
                <p:cNvPr id="62677" name="Rectangle 36">
                  <a:extLst>
                    <a:ext uri="{FF2B5EF4-FFF2-40B4-BE49-F238E27FC236}">
                      <a16:creationId xmlns:a16="http://schemas.microsoft.com/office/drawing/2014/main" id="{F8258E2E-2705-47B4-9E0F-FDE714C54A3C}"/>
                    </a:ext>
                  </a:extLst>
                </p:cNvPr>
                <p:cNvSpPr>
                  <a:spLocks noChangeArrowheads="1"/>
                </p:cNvSpPr>
                <p:nvPr/>
              </p:nvSpPr>
              <p:spPr bwMode="auto">
                <a:xfrm>
                  <a:off x="329" y="1618"/>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Argentina</a:t>
                  </a:r>
                </a:p>
              </p:txBody>
            </p:sp>
            <p:sp>
              <p:nvSpPr>
                <p:cNvPr id="62678" name="Rectangle 37">
                  <a:extLst>
                    <a:ext uri="{FF2B5EF4-FFF2-40B4-BE49-F238E27FC236}">
                      <a16:creationId xmlns:a16="http://schemas.microsoft.com/office/drawing/2014/main" id="{79402B81-48F5-4F05-B04B-692FDB9E1957}"/>
                    </a:ext>
                  </a:extLst>
                </p:cNvPr>
                <p:cNvSpPr>
                  <a:spLocks noChangeArrowheads="1"/>
                </p:cNvSpPr>
                <p:nvPr/>
              </p:nvSpPr>
              <p:spPr bwMode="auto">
                <a:xfrm>
                  <a:off x="432" y="1488"/>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Brazil</a:t>
                  </a:r>
                </a:p>
              </p:txBody>
            </p:sp>
            <p:sp>
              <p:nvSpPr>
                <p:cNvPr id="62679" name="Rectangle 38">
                  <a:extLst>
                    <a:ext uri="{FF2B5EF4-FFF2-40B4-BE49-F238E27FC236}">
                      <a16:creationId xmlns:a16="http://schemas.microsoft.com/office/drawing/2014/main" id="{0E95E927-DA60-4855-9EE2-796C8708FA6A}"/>
                    </a:ext>
                  </a:extLst>
                </p:cNvPr>
                <p:cNvSpPr>
                  <a:spLocks noChangeArrowheads="1"/>
                </p:cNvSpPr>
                <p:nvPr/>
              </p:nvSpPr>
              <p:spPr bwMode="auto">
                <a:xfrm>
                  <a:off x="418" y="134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Kenya</a:t>
                  </a:r>
                </a:p>
              </p:txBody>
            </p:sp>
            <p:sp>
              <p:nvSpPr>
                <p:cNvPr id="62680" name="Rectangle 39">
                  <a:extLst>
                    <a:ext uri="{FF2B5EF4-FFF2-40B4-BE49-F238E27FC236}">
                      <a16:creationId xmlns:a16="http://schemas.microsoft.com/office/drawing/2014/main" id="{868BAA42-5BB0-497B-8171-77F46A138262}"/>
                    </a:ext>
                  </a:extLst>
                </p:cNvPr>
                <p:cNvSpPr>
                  <a:spLocks noChangeArrowheads="1"/>
                </p:cNvSpPr>
                <p:nvPr/>
              </p:nvSpPr>
              <p:spPr bwMode="auto">
                <a:xfrm>
                  <a:off x="411" y="1200"/>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Mexico</a:t>
                  </a:r>
                </a:p>
              </p:txBody>
            </p:sp>
            <p:sp>
              <p:nvSpPr>
                <p:cNvPr id="62681" name="Rectangle 40">
                  <a:extLst>
                    <a:ext uri="{FF2B5EF4-FFF2-40B4-BE49-F238E27FC236}">
                      <a16:creationId xmlns:a16="http://schemas.microsoft.com/office/drawing/2014/main" id="{18502B96-DBA5-436B-84BA-4156B645F7B8}"/>
                    </a:ext>
                  </a:extLst>
                </p:cNvPr>
                <p:cNvSpPr>
                  <a:spLocks noChangeArrowheads="1"/>
                </p:cNvSpPr>
                <p:nvPr/>
              </p:nvSpPr>
              <p:spPr bwMode="auto">
                <a:xfrm>
                  <a:off x="301" y="1056"/>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600" b="1">
                      <a:latin typeface="Times New Roman" panose="02020603050405020304" pitchFamily="18" charset="0"/>
                      <a:ea typeface="Gulim" panose="020B0600000101010101" pitchFamily="34" charset="-127"/>
                    </a:rPr>
                    <a:t>Philippines</a:t>
                  </a:r>
                </a:p>
              </p:txBody>
            </p:sp>
          </p:grpSp>
        </p:grpSp>
      </p:grpSp>
      <p:grpSp>
        <p:nvGrpSpPr>
          <p:cNvPr id="203817" name="Group 41">
            <a:extLst>
              <a:ext uri="{FF2B5EF4-FFF2-40B4-BE49-F238E27FC236}">
                <a16:creationId xmlns:a16="http://schemas.microsoft.com/office/drawing/2014/main" id="{17FB54C7-3EAF-49D3-B4C6-B229A2D0C058}"/>
              </a:ext>
            </a:extLst>
          </p:cNvPr>
          <p:cNvGrpSpPr>
            <a:grpSpLocks/>
          </p:cNvGrpSpPr>
          <p:nvPr/>
        </p:nvGrpSpPr>
        <p:grpSpPr bwMode="auto">
          <a:xfrm>
            <a:off x="1600200" y="1447800"/>
            <a:ext cx="7543800" cy="5424488"/>
            <a:chOff x="1008" y="912"/>
            <a:chExt cx="4752" cy="3417"/>
          </a:xfrm>
        </p:grpSpPr>
        <p:sp>
          <p:nvSpPr>
            <p:cNvPr id="62632" name="Line 42">
              <a:extLst>
                <a:ext uri="{FF2B5EF4-FFF2-40B4-BE49-F238E27FC236}">
                  <a16:creationId xmlns:a16="http://schemas.microsoft.com/office/drawing/2014/main" id="{1CC92BD4-ADD5-4967-AD5F-B8E2963184A4}"/>
                </a:ext>
              </a:extLst>
            </p:cNvPr>
            <p:cNvSpPr>
              <a:spLocks noChangeShapeType="1"/>
            </p:cNvSpPr>
            <p:nvPr/>
          </p:nvSpPr>
          <p:spPr bwMode="auto">
            <a:xfrm>
              <a:off x="1409"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3" name="Line 43">
              <a:extLst>
                <a:ext uri="{FF2B5EF4-FFF2-40B4-BE49-F238E27FC236}">
                  <a16:creationId xmlns:a16="http://schemas.microsoft.com/office/drawing/2014/main" id="{001BDDF5-C905-4804-8144-C2B9878CD6C1}"/>
                </a:ext>
              </a:extLst>
            </p:cNvPr>
            <p:cNvSpPr>
              <a:spLocks noChangeShapeType="1"/>
            </p:cNvSpPr>
            <p:nvPr/>
          </p:nvSpPr>
          <p:spPr bwMode="auto">
            <a:xfrm>
              <a:off x="1697"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4" name="Line 44">
              <a:extLst>
                <a:ext uri="{FF2B5EF4-FFF2-40B4-BE49-F238E27FC236}">
                  <a16:creationId xmlns:a16="http://schemas.microsoft.com/office/drawing/2014/main" id="{6A2E7041-0A70-4274-A4B7-B23DDCBF3840}"/>
                </a:ext>
              </a:extLst>
            </p:cNvPr>
            <p:cNvSpPr>
              <a:spLocks noChangeShapeType="1"/>
            </p:cNvSpPr>
            <p:nvPr/>
          </p:nvSpPr>
          <p:spPr bwMode="auto">
            <a:xfrm>
              <a:off x="1985"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5" name="Line 45">
              <a:extLst>
                <a:ext uri="{FF2B5EF4-FFF2-40B4-BE49-F238E27FC236}">
                  <a16:creationId xmlns:a16="http://schemas.microsoft.com/office/drawing/2014/main" id="{31577BDE-4667-4154-AD64-80EFF4D1B282}"/>
                </a:ext>
              </a:extLst>
            </p:cNvPr>
            <p:cNvSpPr>
              <a:spLocks noChangeShapeType="1"/>
            </p:cNvSpPr>
            <p:nvPr/>
          </p:nvSpPr>
          <p:spPr bwMode="auto">
            <a:xfrm>
              <a:off x="2273"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6" name="Line 46">
              <a:extLst>
                <a:ext uri="{FF2B5EF4-FFF2-40B4-BE49-F238E27FC236}">
                  <a16:creationId xmlns:a16="http://schemas.microsoft.com/office/drawing/2014/main" id="{8F1DD12E-534F-4B7A-AA01-61475C02F897}"/>
                </a:ext>
              </a:extLst>
            </p:cNvPr>
            <p:cNvSpPr>
              <a:spLocks noChangeShapeType="1"/>
            </p:cNvSpPr>
            <p:nvPr/>
          </p:nvSpPr>
          <p:spPr bwMode="auto">
            <a:xfrm>
              <a:off x="2879"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7" name="Line 47">
              <a:extLst>
                <a:ext uri="{FF2B5EF4-FFF2-40B4-BE49-F238E27FC236}">
                  <a16:creationId xmlns:a16="http://schemas.microsoft.com/office/drawing/2014/main" id="{96805B39-41C5-452A-834A-23B66364C542}"/>
                </a:ext>
              </a:extLst>
            </p:cNvPr>
            <p:cNvSpPr>
              <a:spLocks noChangeShapeType="1"/>
            </p:cNvSpPr>
            <p:nvPr/>
          </p:nvSpPr>
          <p:spPr bwMode="auto">
            <a:xfrm>
              <a:off x="3167"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8" name="Line 48">
              <a:extLst>
                <a:ext uri="{FF2B5EF4-FFF2-40B4-BE49-F238E27FC236}">
                  <a16:creationId xmlns:a16="http://schemas.microsoft.com/office/drawing/2014/main" id="{1270C388-DBC2-435C-8500-7F7DB60EEF53}"/>
                </a:ext>
              </a:extLst>
            </p:cNvPr>
            <p:cNvSpPr>
              <a:spLocks noChangeShapeType="1"/>
            </p:cNvSpPr>
            <p:nvPr/>
          </p:nvSpPr>
          <p:spPr bwMode="auto">
            <a:xfrm>
              <a:off x="3454"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39" name="Line 49">
              <a:extLst>
                <a:ext uri="{FF2B5EF4-FFF2-40B4-BE49-F238E27FC236}">
                  <a16:creationId xmlns:a16="http://schemas.microsoft.com/office/drawing/2014/main" id="{5614A9FB-2C23-4BD9-88B6-6A2C6937E642}"/>
                </a:ext>
              </a:extLst>
            </p:cNvPr>
            <p:cNvSpPr>
              <a:spLocks noChangeShapeType="1"/>
            </p:cNvSpPr>
            <p:nvPr/>
          </p:nvSpPr>
          <p:spPr bwMode="auto">
            <a:xfrm>
              <a:off x="3742"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0" name="Line 50">
              <a:extLst>
                <a:ext uri="{FF2B5EF4-FFF2-40B4-BE49-F238E27FC236}">
                  <a16:creationId xmlns:a16="http://schemas.microsoft.com/office/drawing/2014/main" id="{2AFAA484-7A81-45B7-948A-236062BF1231}"/>
                </a:ext>
              </a:extLst>
            </p:cNvPr>
            <p:cNvSpPr>
              <a:spLocks noChangeShapeType="1"/>
            </p:cNvSpPr>
            <p:nvPr/>
          </p:nvSpPr>
          <p:spPr bwMode="auto">
            <a:xfrm>
              <a:off x="4318"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1" name="Line 51">
              <a:extLst>
                <a:ext uri="{FF2B5EF4-FFF2-40B4-BE49-F238E27FC236}">
                  <a16:creationId xmlns:a16="http://schemas.microsoft.com/office/drawing/2014/main" id="{3340F45B-9796-4659-8D29-3CAE494EE013}"/>
                </a:ext>
              </a:extLst>
            </p:cNvPr>
            <p:cNvSpPr>
              <a:spLocks noChangeShapeType="1"/>
            </p:cNvSpPr>
            <p:nvPr/>
          </p:nvSpPr>
          <p:spPr bwMode="auto">
            <a:xfrm>
              <a:off x="4606"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2" name="Line 52">
              <a:extLst>
                <a:ext uri="{FF2B5EF4-FFF2-40B4-BE49-F238E27FC236}">
                  <a16:creationId xmlns:a16="http://schemas.microsoft.com/office/drawing/2014/main" id="{01AA4A50-1FC8-42A7-8D48-6D03B11656A3}"/>
                </a:ext>
              </a:extLst>
            </p:cNvPr>
            <p:cNvSpPr>
              <a:spLocks noChangeShapeType="1"/>
            </p:cNvSpPr>
            <p:nvPr/>
          </p:nvSpPr>
          <p:spPr bwMode="auto">
            <a:xfrm>
              <a:off x="4894"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3" name="Line 53">
              <a:extLst>
                <a:ext uri="{FF2B5EF4-FFF2-40B4-BE49-F238E27FC236}">
                  <a16:creationId xmlns:a16="http://schemas.microsoft.com/office/drawing/2014/main" id="{379207E8-FC2A-4406-B4BD-612B36B1DD79}"/>
                </a:ext>
              </a:extLst>
            </p:cNvPr>
            <p:cNvSpPr>
              <a:spLocks noChangeShapeType="1"/>
            </p:cNvSpPr>
            <p:nvPr/>
          </p:nvSpPr>
          <p:spPr bwMode="auto">
            <a:xfrm>
              <a:off x="5182"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4" name="Line 54">
              <a:extLst>
                <a:ext uri="{FF2B5EF4-FFF2-40B4-BE49-F238E27FC236}">
                  <a16:creationId xmlns:a16="http://schemas.microsoft.com/office/drawing/2014/main" id="{06CDFDF6-677E-4B2F-8087-CF0A657A00C0}"/>
                </a:ext>
              </a:extLst>
            </p:cNvPr>
            <p:cNvSpPr>
              <a:spLocks noChangeShapeType="1"/>
            </p:cNvSpPr>
            <p:nvPr/>
          </p:nvSpPr>
          <p:spPr bwMode="auto">
            <a:xfrm>
              <a:off x="5470" y="4107"/>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5" name="Line 55">
              <a:extLst>
                <a:ext uri="{FF2B5EF4-FFF2-40B4-BE49-F238E27FC236}">
                  <a16:creationId xmlns:a16="http://schemas.microsoft.com/office/drawing/2014/main" id="{16858E24-40C0-4730-A770-5D901D3F791A}"/>
                </a:ext>
              </a:extLst>
            </p:cNvPr>
            <p:cNvSpPr>
              <a:spLocks noChangeShapeType="1"/>
            </p:cNvSpPr>
            <p:nvPr/>
          </p:nvSpPr>
          <p:spPr bwMode="auto">
            <a:xfrm>
              <a:off x="1152" y="4080"/>
              <a:ext cx="4464"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6" name="Line 56">
              <a:extLst>
                <a:ext uri="{FF2B5EF4-FFF2-40B4-BE49-F238E27FC236}">
                  <a16:creationId xmlns:a16="http://schemas.microsoft.com/office/drawing/2014/main" id="{7A295589-6107-49FE-8233-86B068316292}"/>
                </a:ext>
              </a:extLst>
            </p:cNvPr>
            <p:cNvSpPr>
              <a:spLocks noChangeShapeType="1"/>
            </p:cNvSpPr>
            <p:nvPr/>
          </p:nvSpPr>
          <p:spPr bwMode="auto">
            <a:xfrm>
              <a:off x="1151" y="912"/>
              <a:ext cx="0" cy="3168"/>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47" name="Text Box 57">
              <a:extLst>
                <a:ext uri="{FF2B5EF4-FFF2-40B4-BE49-F238E27FC236}">
                  <a16:creationId xmlns:a16="http://schemas.microsoft.com/office/drawing/2014/main" id="{97E2A39F-D9FD-4844-8ED4-6B2EAFEBC5E9}"/>
                </a:ext>
              </a:extLst>
            </p:cNvPr>
            <p:cNvSpPr txBox="1">
              <a:spLocks noChangeArrowheads="1"/>
            </p:cNvSpPr>
            <p:nvPr/>
          </p:nvSpPr>
          <p:spPr bwMode="auto">
            <a:xfrm>
              <a:off x="1584" y="3890"/>
              <a:ext cx="384" cy="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40233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40%</a:t>
              </a:r>
              <a:endParaRPr lang="en-US" altLang="ko-KR" sz="2400">
                <a:latin typeface="Times New Roman" panose="02020603050405020304" pitchFamily="18" charset="0"/>
                <a:ea typeface="Gulim" panose="020B0600000101010101" pitchFamily="34" charset="-127"/>
              </a:endParaRPr>
            </a:p>
          </p:txBody>
        </p:sp>
        <p:sp>
          <p:nvSpPr>
            <p:cNvPr id="62648" name="Text Box 58">
              <a:extLst>
                <a:ext uri="{FF2B5EF4-FFF2-40B4-BE49-F238E27FC236}">
                  <a16:creationId xmlns:a16="http://schemas.microsoft.com/office/drawing/2014/main" id="{1405363B-012F-450A-981E-2C211C978789}"/>
                </a:ext>
              </a:extLst>
            </p:cNvPr>
            <p:cNvSpPr txBox="1">
              <a:spLocks noChangeArrowheads="1"/>
            </p:cNvSpPr>
            <p:nvPr/>
          </p:nvSpPr>
          <p:spPr bwMode="auto">
            <a:xfrm>
              <a:off x="1008" y="4050"/>
              <a:ext cx="38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0%</a:t>
              </a:r>
              <a:endParaRPr lang="en-US" altLang="ko-KR" sz="2400">
                <a:latin typeface="Times New Roman" panose="02020603050405020304" pitchFamily="18" charset="0"/>
                <a:ea typeface="Gulim" panose="020B0600000101010101" pitchFamily="34" charset="-127"/>
              </a:endParaRPr>
            </a:p>
          </p:txBody>
        </p:sp>
        <p:sp>
          <p:nvSpPr>
            <p:cNvPr id="62649" name="Text Box 59">
              <a:extLst>
                <a:ext uri="{FF2B5EF4-FFF2-40B4-BE49-F238E27FC236}">
                  <a16:creationId xmlns:a16="http://schemas.microsoft.com/office/drawing/2014/main" id="{B8D580B9-AA98-4C41-82C6-E3B4532750B9}"/>
                </a:ext>
              </a:extLst>
            </p:cNvPr>
            <p:cNvSpPr txBox="1">
              <a:spLocks noChangeArrowheads="1"/>
            </p:cNvSpPr>
            <p:nvPr/>
          </p:nvSpPr>
          <p:spPr bwMode="auto">
            <a:xfrm>
              <a:off x="1296" y="4002"/>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20%</a:t>
              </a:r>
              <a:endParaRPr lang="en-US" altLang="ko-KR" sz="2400">
                <a:latin typeface="Times New Roman" panose="02020603050405020304" pitchFamily="18" charset="0"/>
                <a:ea typeface="Gulim" panose="020B0600000101010101" pitchFamily="34" charset="-127"/>
              </a:endParaRPr>
            </a:p>
          </p:txBody>
        </p:sp>
        <p:sp>
          <p:nvSpPr>
            <p:cNvPr id="62650" name="Text Box 60">
              <a:extLst>
                <a:ext uri="{FF2B5EF4-FFF2-40B4-BE49-F238E27FC236}">
                  <a16:creationId xmlns:a16="http://schemas.microsoft.com/office/drawing/2014/main" id="{0CCE9507-B738-4CE2-A3FB-1B6C21F4B341}"/>
                </a:ext>
              </a:extLst>
            </p:cNvPr>
            <p:cNvSpPr txBox="1">
              <a:spLocks noChangeArrowheads="1"/>
            </p:cNvSpPr>
            <p:nvPr/>
          </p:nvSpPr>
          <p:spPr bwMode="auto">
            <a:xfrm>
              <a:off x="1872" y="4002"/>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60%</a:t>
              </a:r>
              <a:endParaRPr lang="en-US" altLang="ko-KR" sz="2400">
                <a:latin typeface="Times New Roman" panose="02020603050405020304" pitchFamily="18" charset="0"/>
                <a:ea typeface="Gulim" panose="020B0600000101010101" pitchFamily="34" charset="-127"/>
              </a:endParaRPr>
            </a:p>
          </p:txBody>
        </p:sp>
        <p:sp>
          <p:nvSpPr>
            <p:cNvPr id="62651" name="Text Box 61">
              <a:extLst>
                <a:ext uri="{FF2B5EF4-FFF2-40B4-BE49-F238E27FC236}">
                  <a16:creationId xmlns:a16="http://schemas.microsoft.com/office/drawing/2014/main" id="{D350FE62-D5B4-4850-BCCF-12B1AE9CEC75}"/>
                </a:ext>
              </a:extLst>
            </p:cNvPr>
            <p:cNvSpPr txBox="1">
              <a:spLocks noChangeArrowheads="1"/>
            </p:cNvSpPr>
            <p:nvPr/>
          </p:nvSpPr>
          <p:spPr bwMode="auto">
            <a:xfrm>
              <a:off x="2160" y="4002"/>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80%</a:t>
              </a:r>
              <a:endParaRPr lang="en-US" altLang="ko-KR" sz="2400">
                <a:latin typeface="Times New Roman" panose="02020603050405020304" pitchFamily="18" charset="0"/>
                <a:ea typeface="Gulim" panose="020B0600000101010101" pitchFamily="34" charset="-127"/>
              </a:endParaRPr>
            </a:p>
          </p:txBody>
        </p:sp>
        <p:sp>
          <p:nvSpPr>
            <p:cNvPr id="62652" name="Text Box 62">
              <a:extLst>
                <a:ext uri="{FF2B5EF4-FFF2-40B4-BE49-F238E27FC236}">
                  <a16:creationId xmlns:a16="http://schemas.microsoft.com/office/drawing/2014/main" id="{5EDC94BA-FFFB-46AC-99C6-17A9280B3989}"/>
                </a:ext>
              </a:extLst>
            </p:cNvPr>
            <p:cNvSpPr txBox="1">
              <a:spLocks noChangeArrowheads="1"/>
            </p:cNvSpPr>
            <p:nvPr/>
          </p:nvSpPr>
          <p:spPr bwMode="auto">
            <a:xfrm>
              <a:off x="2784" y="4050"/>
              <a:ext cx="15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0%  20% 40% 60% 80%</a:t>
              </a:r>
              <a:endParaRPr lang="en-US" altLang="ko-KR" sz="2400">
                <a:latin typeface="Times New Roman" panose="02020603050405020304" pitchFamily="18" charset="0"/>
                <a:ea typeface="Gulim" panose="020B0600000101010101" pitchFamily="34" charset="-127"/>
              </a:endParaRPr>
            </a:p>
          </p:txBody>
        </p:sp>
        <p:sp>
          <p:nvSpPr>
            <p:cNvPr id="62653" name="Text Box 63">
              <a:extLst>
                <a:ext uri="{FF2B5EF4-FFF2-40B4-BE49-F238E27FC236}">
                  <a16:creationId xmlns:a16="http://schemas.microsoft.com/office/drawing/2014/main" id="{976CF691-E817-4AF3-8BF0-DF5FA1B9D852}"/>
                </a:ext>
              </a:extLst>
            </p:cNvPr>
            <p:cNvSpPr txBox="1">
              <a:spLocks noChangeArrowheads="1"/>
            </p:cNvSpPr>
            <p:nvPr/>
          </p:nvSpPr>
          <p:spPr bwMode="auto">
            <a:xfrm>
              <a:off x="4224" y="4002"/>
              <a:ext cx="15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2860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0%  20% 40% 60% 80%</a:t>
              </a:r>
              <a:endParaRPr lang="en-US" altLang="ko-KR" sz="2400">
                <a:latin typeface="Times New Roman" panose="02020603050405020304" pitchFamily="18" charset="0"/>
                <a:ea typeface="Gulim" panose="020B0600000101010101" pitchFamily="34" charset="-127"/>
              </a:endParaRPr>
            </a:p>
          </p:txBody>
        </p:sp>
        <p:sp>
          <p:nvSpPr>
            <p:cNvPr id="62654" name="Line 64">
              <a:extLst>
                <a:ext uri="{FF2B5EF4-FFF2-40B4-BE49-F238E27FC236}">
                  <a16:creationId xmlns:a16="http://schemas.microsoft.com/office/drawing/2014/main" id="{723179E9-C107-4F70-B38E-78967882FC90}"/>
                </a:ext>
              </a:extLst>
            </p:cNvPr>
            <p:cNvSpPr>
              <a:spLocks noChangeShapeType="1"/>
            </p:cNvSpPr>
            <p:nvPr/>
          </p:nvSpPr>
          <p:spPr bwMode="auto">
            <a:xfrm>
              <a:off x="2831" y="912"/>
              <a:ext cx="0" cy="3168"/>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55" name="Line 65">
              <a:extLst>
                <a:ext uri="{FF2B5EF4-FFF2-40B4-BE49-F238E27FC236}">
                  <a16:creationId xmlns:a16="http://schemas.microsoft.com/office/drawing/2014/main" id="{D5D73032-5D68-4422-B6D5-67AF70D45094}"/>
                </a:ext>
              </a:extLst>
            </p:cNvPr>
            <p:cNvSpPr>
              <a:spLocks noChangeShapeType="1"/>
            </p:cNvSpPr>
            <p:nvPr/>
          </p:nvSpPr>
          <p:spPr bwMode="auto">
            <a:xfrm>
              <a:off x="4312" y="912"/>
              <a:ext cx="0" cy="3168"/>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56" name="Line 66">
              <a:extLst>
                <a:ext uri="{FF2B5EF4-FFF2-40B4-BE49-F238E27FC236}">
                  <a16:creationId xmlns:a16="http://schemas.microsoft.com/office/drawing/2014/main" id="{D66AAAD4-C135-47A8-91D4-0E5FAE7CE7F4}"/>
                </a:ext>
              </a:extLst>
            </p:cNvPr>
            <p:cNvSpPr>
              <a:spLocks noChangeShapeType="1"/>
            </p:cNvSpPr>
            <p:nvPr/>
          </p:nvSpPr>
          <p:spPr bwMode="auto">
            <a:xfrm>
              <a:off x="4032" y="41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2657" name="Line 67">
              <a:extLst>
                <a:ext uri="{FF2B5EF4-FFF2-40B4-BE49-F238E27FC236}">
                  <a16:creationId xmlns:a16="http://schemas.microsoft.com/office/drawing/2014/main" id="{00AA7ADB-3542-4512-BEAC-5174BA1B7FB1}"/>
                </a:ext>
              </a:extLst>
            </p:cNvPr>
            <p:cNvSpPr>
              <a:spLocks noChangeShapeType="1"/>
            </p:cNvSpPr>
            <p:nvPr/>
          </p:nvSpPr>
          <p:spPr bwMode="auto">
            <a:xfrm>
              <a:off x="1163" y="4094"/>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grpSp>
      <p:grpSp>
        <p:nvGrpSpPr>
          <p:cNvPr id="203844" name="Group 68">
            <a:extLst>
              <a:ext uri="{FF2B5EF4-FFF2-40B4-BE49-F238E27FC236}">
                <a16:creationId xmlns:a16="http://schemas.microsoft.com/office/drawing/2014/main" id="{3AFC4FE0-22B1-4FD1-AB30-3A9DBC19EE2A}"/>
              </a:ext>
            </a:extLst>
          </p:cNvPr>
          <p:cNvGrpSpPr>
            <a:grpSpLocks/>
          </p:cNvGrpSpPr>
          <p:nvPr/>
        </p:nvGrpSpPr>
        <p:grpSpPr bwMode="auto">
          <a:xfrm>
            <a:off x="1827213" y="1720850"/>
            <a:ext cx="2960687" cy="4792663"/>
            <a:chOff x="1151" y="1084"/>
            <a:chExt cx="1865" cy="3019"/>
          </a:xfrm>
        </p:grpSpPr>
        <p:sp>
          <p:nvSpPr>
            <p:cNvPr id="62585" name="Rectangle 69">
              <a:extLst>
                <a:ext uri="{FF2B5EF4-FFF2-40B4-BE49-F238E27FC236}">
                  <a16:creationId xmlns:a16="http://schemas.microsoft.com/office/drawing/2014/main" id="{935D24EE-C9B5-43B0-AD81-339EA59078AC}"/>
                </a:ext>
              </a:extLst>
            </p:cNvPr>
            <p:cNvSpPr>
              <a:spLocks noChangeArrowheads="1"/>
            </p:cNvSpPr>
            <p:nvPr/>
          </p:nvSpPr>
          <p:spPr bwMode="auto">
            <a:xfrm>
              <a:off x="1151" y="1446"/>
              <a:ext cx="1152"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6" name="Rectangle 70">
              <a:extLst>
                <a:ext uri="{FF2B5EF4-FFF2-40B4-BE49-F238E27FC236}">
                  <a16:creationId xmlns:a16="http://schemas.microsoft.com/office/drawing/2014/main" id="{0FA97ED6-82D5-46E6-8C89-CB0C7F95177A}"/>
                </a:ext>
              </a:extLst>
            </p:cNvPr>
            <p:cNvSpPr>
              <a:spLocks noChangeArrowheads="1"/>
            </p:cNvSpPr>
            <p:nvPr/>
          </p:nvSpPr>
          <p:spPr bwMode="auto">
            <a:xfrm>
              <a:off x="1151" y="1585"/>
              <a:ext cx="1106"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7" name="Rectangle 71">
              <a:extLst>
                <a:ext uri="{FF2B5EF4-FFF2-40B4-BE49-F238E27FC236}">
                  <a16:creationId xmlns:a16="http://schemas.microsoft.com/office/drawing/2014/main" id="{BD74D98F-DC49-4AB1-9571-B0CC024CCD32}"/>
                </a:ext>
              </a:extLst>
            </p:cNvPr>
            <p:cNvSpPr>
              <a:spLocks noChangeArrowheads="1"/>
            </p:cNvSpPr>
            <p:nvPr/>
          </p:nvSpPr>
          <p:spPr bwMode="auto">
            <a:xfrm>
              <a:off x="1151" y="1724"/>
              <a:ext cx="1094"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8" name="Rectangle 72">
              <a:extLst>
                <a:ext uri="{FF2B5EF4-FFF2-40B4-BE49-F238E27FC236}">
                  <a16:creationId xmlns:a16="http://schemas.microsoft.com/office/drawing/2014/main" id="{5F62CD1A-D998-4E37-B563-65ADD81E0C0E}"/>
                </a:ext>
              </a:extLst>
            </p:cNvPr>
            <p:cNvSpPr>
              <a:spLocks noChangeArrowheads="1"/>
            </p:cNvSpPr>
            <p:nvPr/>
          </p:nvSpPr>
          <p:spPr bwMode="auto">
            <a:xfrm>
              <a:off x="1151" y="2160"/>
              <a:ext cx="1008"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9" name="Rectangle 73">
              <a:extLst>
                <a:ext uri="{FF2B5EF4-FFF2-40B4-BE49-F238E27FC236}">
                  <a16:creationId xmlns:a16="http://schemas.microsoft.com/office/drawing/2014/main" id="{3143C01F-25EF-4D4A-A911-8FA6E1931276}"/>
                </a:ext>
              </a:extLst>
            </p:cNvPr>
            <p:cNvSpPr>
              <a:spLocks noChangeArrowheads="1"/>
            </p:cNvSpPr>
            <p:nvPr/>
          </p:nvSpPr>
          <p:spPr bwMode="auto">
            <a:xfrm>
              <a:off x="1151" y="2299"/>
              <a:ext cx="921"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0" name="Rectangle 74">
              <a:extLst>
                <a:ext uri="{FF2B5EF4-FFF2-40B4-BE49-F238E27FC236}">
                  <a16:creationId xmlns:a16="http://schemas.microsoft.com/office/drawing/2014/main" id="{1D371474-13E0-4FF1-ACA6-81C85537790F}"/>
                </a:ext>
              </a:extLst>
            </p:cNvPr>
            <p:cNvSpPr>
              <a:spLocks noChangeArrowheads="1"/>
            </p:cNvSpPr>
            <p:nvPr/>
          </p:nvSpPr>
          <p:spPr bwMode="auto">
            <a:xfrm>
              <a:off x="1165" y="2434"/>
              <a:ext cx="893"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1" name="Rectangle 75">
              <a:extLst>
                <a:ext uri="{FF2B5EF4-FFF2-40B4-BE49-F238E27FC236}">
                  <a16:creationId xmlns:a16="http://schemas.microsoft.com/office/drawing/2014/main" id="{5CCB206A-A1B8-41B6-814E-FEC479956692}"/>
                </a:ext>
              </a:extLst>
            </p:cNvPr>
            <p:cNvSpPr>
              <a:spLocks noChangeArrowheads="1"/>
            </p:cNvSpPr>
            <p:nvPr/>
          </p:nvSpPr>
          <p:spPr bwMode="auto">
            <a:xfrm>
              <a:off x="1159" y="2581"/>
              <a:ext cx="881"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2" name="Rectangle 76">
              <a:extLst>
                <a:ext uri="{FF2B5EF4-FFF2-40B4-BE49-F238E27FC236}">
                  <a16:creationId xmlns:a16="http://schemas.microsoft.com/office/drawing/2014/main" id="{2357638B-BCDF-45B1-9735-9D1D04E7CAB5}"/>
                </a:ext>
              </a:extLst>
            </p:cNvPr>
            <p:cNvSpPr>
              <a:spLocks noChangeArrowheads="1"/>
            </p:cNvSpPr>
            <p:nvPr/>
          </p:nvSpPr>
          <p:spPr bwMode="auto">
            <a:xfrm>
              <a:off x="1152" y="2725"/>
              <a:ext cx="881"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3" name="Rectangle 77">
              <a:extLst>
                <a:ext uri="{FF2B5EF4-FFF2-40B4-BE49-F238E27FC236}">
                  <a16:creationId xmlns:a16="http://schemas.microsoft.com/office/drawing/2014/main" id="{3BE48F1A-58A6-472C-B7B0-47106F1EFD17}"/>
                </a:ext>
              </a:extLst>
            </p:cNvPr>
            <p:cNvSpPr>
              <a:spLocks noChangeArrowheads="1"/>
            </p:cNvSpPr>
            <p:nvPr/>
          </p:nvSpPr>
          <p:spPr bwMode="auto">
            <a:xfrm>
              <a:off x="1159" y="2855"/>
              <a:ext cx="835"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4" name="Rectangle 78">
              <a:extLst>
                <a:ext uri="{FF2B5EF4-FFF2-40B4-BE49-F238E27FC236}">
                  <a16:creationId xmlns:a16="http://schemas.microsoft.com/office/drawing/2014/main" id="{7F55822D-49B3-4671-B577-06B6C88C6F14}"/>
                </a:ext>
              </a:extLst>
            </p:cNvPr>
            <p:cNvSpPr>
              <a:spLocks noChangeArrowheads="1"/>
            </p:cNvSpPr>
            <p:nvPr/>
          </p:nvSpPr>
          <p:spPr bwMode="auto">
            <a:xfrm>
              <a:off x="1151" y="2992"/>
              <a:ext cx="835"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5" name="Rectangle 79">
              <a:extLst>
                <a:ext uri="{FF2B5EF4-FFF2-40B4-BE49-F238E27FC236}">
                  <a16:creationId xmlns:a16="http://schemas.microsoft.com/office/drawing/2014/main" id="{8993CA88-EE94-47C3-9011-F410B12CFD64}"/>
                </a:ext>
              </a:extLst>
            </p:cNvPr>
            <p:cNvSpPr>
              <a:spLocks noChangeArrowheads="1"/>
            </p:cNvSpPr>
            <p:nvPr/>
          </p:nvSpPr>
          <p:spPr bwMode="auto">
            <a:xfrm>
              <a:off x="1166" y="3116"/>
              <a:ext cx="818"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6" name="Rectangle 80">
              <a:extLst>
                <a:ext uri="{FF2B5EF4-FFF2-40B4-BE49-F238E27FC236}">
                  <a16:creationId xmlns:a16="http://schemas.microsoft.com/office/drawing/2014/main" id="{8CF22229-3B79-4FF1-B26C-282207A70EAA}"/>
                </a:ext>
              </a:extLst>
            </p:cNvPr>
            <p:cNvSpPr>
              <a:spLocks noChangeArrowheads="1"/>
            </p:cNvSpPr>
            <p:nvPr/>
          </p:nvSpPr>
          <p:spPr bwMode="auto">
            <a:xfrm>
              <a:off x="1166" y="3240"/>
              <a:ext cx="78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7" name="Rectangle 81">
              <a:extLst>
                <a:ext uri="{FF2B5EF4-FFF2-40B4-BE49-F238E27FC236}">
                  <a16:creationId xmlns:a16="http://schemas.microsoft.com/office/drawing/2014/main" id="{AD8BC7A1-89E4-4BED-8B5C-3B8B5B2D6633}"/>
                </a:ext>
              </a:extLst>
            </p:cNvPr>
            <p:cNvSpPr>
              <a:spLocks noChangeArrowheads="1"/>
            </p:cNvSpPr>
            <p:nvPr/>
          </p:nvSpPr>
          <p:spPr bwMode="auto">
            <a:xfrm>
              <a:off x="1165" y="3363"/>
              <a:ext cx="78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8" name="Rectangle 82">
              <a:extLst>
                <a:ext uri="{FF2B5EF4-FFF2-40B4-BE49-F238E27FC236}">
                  <a16:creationId xmlns:a16="http://schemas.microsoft.com/office/drawing/2014/main" id="{BFAE6E69-A205-4EE5-9DFC-0292D537B0B1}"/>
                </a:ext>
              </a:extLst>
            </p:cNvPr>
            <p:cNvSpPr>
              <a:spLocks noChangeArrowheads="1"/>
            </p:cNvSpPr>
            <p:nvPr/>
          </p:nvSpPr>
          <p:spPr bwMode="auto">
            <a:xfrm>
              <a:off x="1151" y="3481"/>
              <a:ext cx="78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99" name="Rectangle 83">
              <a:extLst>
                <a:ext uri="{FF2B5EF4-FFF2-40B4-BE49-F238E27FC236}">
                  <a16:creationId xmlns:a16="http://schemas.microsoft.com/office/drawing/2014/main" id="{6DC2C9B4-8ED7-4C5E-8E38-B2B249775383}"/>
                </a:ext>
              </a:extLst>
            </p:cNvPr>
            <p:cNvSpPr>
              <a:spLocks noChangeArrowheads="1"/>
            </p:cNvSpPr>
            <p:nvPr/>
          </p:nvSpPr>
          <p:spPr bwMode="auto">
            <a:xfrm>
              <a:off x="1152" y="3720"/>
              <a:ext cx="74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0" name="Rectangle 84">
              <a:extLst>
                <a:ext uri="{FF2B5EF4-FFF2-40B4-BE49-F238E27FC236}">
                  <a16:creationId xmlns:a16="http://schemas.microsoft.com/office/drawing/2014/main" id="{898CBE3D-476C-4C0C-90F2-CE58D3E00A06}"/>
                </a:ext>
              </a:extLst>
            </p:cNvPr>
            <p:cNvSpPr>
              <a:spLocks noChangeArrowheads="1"/>
            </p:cNvSpPr>
            <p:nvPr/>
          </p:nvSpPr>
          <p:spPr bwMode="auto">
            <a:xfrm>
              <a:off x="1151" y="3834"/>
              <a:ext cx="702"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1" name="Rectangle 85">
              <a:extLst>
                <a:ext uri="{FF2B5EF4-FFF2-40B4-BE49-F238E27FC236}">
                  <a16:creationId xmlns:a16="http://schemas.microsoft.com/office/drawing/2014/main" id="{5ADE62E8-6BE9-4675-BDC0-7CF8760176D3}"/>
                </a:ext>
              </a:extLst>
            </p:cNvPr>
            <p:cNvSpPr>
              <a:spLocks noChangeArrowheads="1"/>
            </p:cNvSpPr>
            <p:nvPr/>
          </p:nvSpPr>
          <p:spPr bwMode="auto">
            <a:xfrm>
              <a:off x="1163" y="3953"/>
              <a:ext cx="674"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2" name="Rectangle 86">
              <a:extLst>
                <a:ext uri="{FF2B5EF4-FFF2-40B4-BE49-F238E27FC236}">
                  <a16:creationId xmlns:a16="http://schemas.microsoft.com/office/drawing/2014/main" id="{5E6686AF-D9D0-4C8A-A574-E8DBCF200A1C}"/>
                </a:ext>
              </a:extLst>
            </p:cNvPr>
            <p:cNvSpPr>
              <a:spLocks noChangeArrowheads="1"/>
            </p:cNvSpPr>
            <p:nvPr/>
          </p:nvSpPr>
          <p:spPr bwMode="auto">
            <a:xfrm>
              <a:off x="1166" y="3600"/>
              <a:ext cx="74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3" name="Rectangle 87">
              <a:extLst>
                <a:ext uri="{FF2B5EF4-FFF2-40B4-BE49-F238E27FC236}">
                  <a16:creationId xmlns:a16="http://schemas.microsoft.com/office/drawing/2014/main" id="{8AAFD7BD-554E-407D-9FDF-B465FB325E1A}"/>
                </a:ext>
              </a:extLst>
            </p:cNvPr>
            <p:cNvSpPr>
              <a:spLocks noChangeArrowheads="1"/>
            </p:cNvSpPr>
            <p:nvPr/>
          </p:nvSpPr>
          <p:spPr bwMode="auto">
            <a:xfrm>
              <a:off x="1165" y="2009"/>
              <a:ext cx="1008"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4" name="Rectangle 88">
              <a:extLst>
                <a:ext uri="{FF2B5EF4-FFF2-40B4-BE49-F238E27FC236}">
                  <a16:creationId xmlns:a16="http://schemas.microsoft.com/office/drawing/2014/main" id="{80662444-5BC0-46C5-8518-E3AD019EDEE1}"/>
                </a:ext>
              </a:extLst>
            </p:cNvPr>
            <p:cNvSpPr>
              <a:spLocks noChangeArrowheads="1"/>
            </p:cNvSpPr>
            <p:nvPr/>
          </p:nvSpPr>
          <p:spPr bwMode="auto">
            <a:xfrm>
              <a:off x="1166" y="1864"/>
              <a:ext cx="1036"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5" name="Rectangle 89">
              <a:extLst>
                <a:ext uri="{FF2B5EF4-FFF2-40B4-BE49-F238E27FC236}">
                  <a16:creationId xmlns:a16="http://schemas.microsoft.com/office/drawing/2014/main" id="{C8BE3942-8114-48B5-A422-3BB440646DAE}"/>
                </a:ext>
              </a:extLst>
            </p:cNvPr>
            <p:cNvSpPr>
              <a:spLocks noChangeArrowheads="1"/>
            </p:cNvSpPr>
            <p:nvPr/>
          </p:nvSpPr>
          <p:spPr bwMode="auto">
            <a:xfrm>
              <a:off x="1159" y="1310"/>
              <a:ext cx="1209"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606" name="Rectangle 90">
              <a:extLst>
                <a:ext uri="{FF2B5EF4-FFF2-40B4-BE49-F238E27FC236}">
                  <a16:creationId xmlns:a16="http://schemas.microsoft.com/office/drawing/2014/main" id="{143BB5B1-796D-477A-A469-30C1B4F058C1}"/>
                </a:ext>
              </a:extLst>
            </p:cNvPr>
            <p:cNvSpPr>
              <a:spLocks noChangeArrowheads="1"/>
            </p:cNvSpPr>
            <p:nvPr/>
          </p:nvSpPr>
          <p:spPr bwMode="auto">
            <a:xfrm>
              <a:off x="1166" y="1170"/>
              <a:ext cx="1324" cy="86"/>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nvGrpSpPr>
            <p:cNvPr id="62607" name="Group 91">
              <a:extLst>
                <a:ext uri="{FF2B5EF4-FFF2-40B4-BE49-F238E27FC236}">
                  <a16:creationId xmlns:a16="http://schemas.microsoft.com/office/drawing/2014/main" id="{BDBAB19C-5021-4F1E-933F-753CCAA163B3}"/>
                </a:ext>
              </a:extLst>
            </p:cNvPr>
            <p:cNvGrpSpPr>
              <a:grpSpLocks/>
            </p:cNvGrpSpPr>
            <p:nvPr/>
          </p:nvGrpSpPr>
          <p:grpSpPr bwMode="auto">
            <a:xfrm>
              <a:off x="1821" y="1084"/>
              <a:ext cx="1195" cy="3019"/>
              <a:chOff x="1821" y="1084"/>
              <a:chExt cx="1195" cy="3019"/>
            </a:xfrm>
          </p:grpSpPr>
          <p:sp>
            <p:nvSpPr>
              <p:cNvPr id="62608" name="Text Box 92">
                <a:extLst>
                  <a:ext uri="{FF2B5EF4-FFF2-40B4-BE49-F238E27FC236}">
                    <a16:creationId xmlns:a16="http://schemas.microsoft.com/office/drawing/2014/main" id="{8BA0AD1B-61F0-4F7E-AD5B-DA374261B4EE}"/>
                  </a:ext>
                </a:extLst>
              </p:cNvPr>
              <p:cNvSpPr txBox="1">
                <a:spLocks noChangeArrowheads="1"/>
              </p:cNvSpPr>
              <p:nvPr/>
            </p:nvSpPr>
            <p:spPr bwMode="auto">
              <a:xfrm>
                <a:off x="2263" y="1360"/>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81%</a:t>
                </a:r>
                <a:endParaRPr lang="en-US" altLang="ko-KR" sz="1600">
                  <a:latin typeface="Times New Roman" panose="02020603050405020304" pitchFamily="18" charset="0"/>
                  <a:ea typeface="Gulim" panose="020B0600000101010101" pitchFamily="34" charset="-127"/>
                </a:endParaRPr>
              </a:p>
            </p:txBody>
          </p:sp>
          <p:sp>
            <p:nvSpPr>
              <p:cNvPr id="62609" name="Text Box 93">
                <a:extLst>
                  <a:ext uri="{FF2B5EF4-FFF2-40B4-BE49-F238E27FC236}">
                    <a16:creationId xmlns:a16="http://schemas.microsoft.com/office/drawing/2014/main" id="{3EC3B557-4832-4853-B40E-25E9244B097D}"/>
                  </a:ext>
                </a:extLst>
              </p:cNvPr>
              <p:cNvSpPr txBox="1">
                <a:spLocks noChangeArrowheads="1"/>
              </p:cNvSpPr>
              <p:nvPr/>
            </p:nvSpPr>
            <p:spPr bwMode="auto">
              <a:xfrm>
                <a:off x="1952" y="3069"/>
                <a:ext cx="54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288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55%</a:t>
                </a:r>
                <a:endParaRPr lang="en-US" altLang="ko-KR" sz="1600">
                  <a:latin typeface="Times New Roman" panose="02020603050405020304" pitchFamily="18" charset="0"/>
                  <a:ea typeface="Gulim" panose="020B0600000101010101" pitchFamily="34" charset="-127"/>
                </a:endParaRPr>
              </a:p>
            </p:txBody>
          </p:sp>
          <p:grpSp>
            <p:nvGrpSpPr>
              <p:cNvPr id="62610" name="Group 94">
                <a:extLst>
                  <a:ext uri="{FF2B5EF4-FFF2-40B4-BE49-F238E27FC236}">
                    <a16:creationId xmlns:a16="http://schemas.microsoft.com/office/drawing/2014/main" id="{AE7B0D2B-3CFA-4EA3-83B4-5925C7939811}"/>
                  </a:ext>
                </a:extLst>
              </p:cNvPr>
              <p:cNvGrpSpPr>
                <a:grpSpLocks/>
              </p:cNvGrpSpPr>
              <p:nvPr/>
            </p:nvGrpSpPr>
            <p:grpSpPr bwMode="auto">
              <a:xfrm>
                <a:off x="1821" y="1084"/>
                <a:ext cx="1195" cy="3019"/>
                <a:chOff x="1821" y="1084"/>
                <a:chExt cx="1195" cy="3019"/>
              </a:xfrm>
            </p:grpSpPr>
            <p:sp>
              <p:nvSpPr>
                <p:cNvPr id="62611" name="Text Box 95">
                  <a:extLst>
                    <a:ext uri="{FF2B5EF4-FFF2-40B4-BE49-F238E27FC236}">
                      <a16:creationId xmlns:a16="http://schemas.microsoft.com/office/drawing/2014/main" id="{5DDAAC8A-B3FE-4979-8EB5-F70DF6C00DC4}"/>
                    </a:ext>
                  </a:extLst>
                </p:cNvPr>
                <p:cNvSpPr txBox="1">
                  <a:spLocks noChangeArrowheads="1"/>
                </p:cNvSpPr>
                <p:nvPr/>
              </p:nvSpPr>
              <p:spPr bwMode="auto">
                <a:xfrm>
                  <a:off x="2160" y="2119"/>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70%</a:t>
                  </a:r>
                  <a:endParaRPr lang="en-US" altLang="ko-KR" sz="1600">
                    <a:latin typeface="Times New Roman" panose="02020603050405020304" pitchFamily="18" charset="0"/>
                    <a:ea typeface="Gulim" panose="020B0600000101010101" pitchFamily="34" charset="-127"/>
                  </a:endParaRPr>
                </a:p>
              </p:txBody>
            </p:sp>
            <p:sp>
              <p:nvSpPr>
                <p:cNvPr id="62612" name="Text Box 96">
                  <a:extLst>
                    <a:ext uri="{FF2B5EF4-FFF2-40B4-BE49-F238E27FC236}">
                      <a16:creationId xmlns:a16="http://schemas.microsoft.com/office/drawing/2014/main" id="{25AE4CE8-D8BA-4E69-8424-317C96390BF9}"/>
                    </a:ext>
                  </a:extLst>
                </p:cNvPr>
                <p:cNvSpPr txBox="1">
                  <a:spLocks noChangeArrowheads="1"/>
                </p:cNvSpPr>
                <p:nvPr/>
              </p:nvSpPr>
              <p:spPr bwMode="auto">
                <a:xfrm>
                  <a:off x="2016" y="265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60%</a:t>
                  </a:r>
                  <a:endParaRPr lang="en-US" altLang="ko-KR" sz="1600">
                    <a:latin typeface="Times New Roman" panose="02020603050405020304" pitchFamily="18" charset="0"/>
                    <a:ea typeface="Gulim" panose="020B0600000101010101" pitchFamily="34" charset="-127"/>
                  </a:endParaRPr>
                </a:p>
              </p:txBody>
            </p:sp>
            <p:sp>
              <p:nvSpPr>
                <p:cNvPr id="62613" name="Text Box 97">
                  <a:extLst>
                    <a:ext uri="{FF2B5EF4-FFF2-40B4-BE49-F238E27FC236}">
                      <a16:creationId xmlns:a16="http://schemas.microsoft.com/office/drawing/2014/main" id="{782CB8B3-3B62-4875-87EE-54BA25762B5C}"/>
                    </a:ext>
                  </a:extLst>
                </p:cNvPr>
                <p:cNvSpPr txBox="1">
                  <a:spLocks noChangeArrowheads="1"/>
                </p:cNvSpPr>
                <p:nvPr/>
              </p:nvSpPr>
              <p:spPr bwMode="auto">
                <a:xfrm>
                  <a:off x="1975" y="3045"/>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57%</a:t>
                  </a:r>
                  <a:endParaRPr lang="en-US" altLang="ko-KR" sz="1600">
                    <a:latin typeface="Times New Roman" panose="02020603050405020304" pitchFamily="18" charset="0"/>
                    <a:ea typeface="Gulim" panose="020B0600000101010101" pitchFamily="34" charset="-127"/>
                  </a:endParaRPr>
                </a:p>
              </p:txBody>
            </p:sp>
            <p:sp>
              <p:nvSpPr>
                <p:cNvPr id="62614" name="Text Box 98">
                  <a:extLst>
                    <a:ext uri="{FF2B5EF4-FFF2-40B4-BE49-F238E27FC236}">
                      <a16:creationId xmlns:a16="http://schemas.microsoft.com/office/drawing/2014/main" id="{32F6434F-FFCC-4A5B-A67E-BEE3EE829DC7}"/>
                    </a:ext>
                  </a:extLst>
                </p:cNvPr>
                <p:cNvSpPr txBox="1">
                  <a:spLocks noChangeArrowheads="1"/>
                </p:cNvSpPr>
                <p:nvPr/>
              </p:nvSpPr>
              <p:spPr bwMode="auto">
                <a:xfrm>
                  <a:off x="1929" y="3318"/>
                  <a:ext cx="54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288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53%</a:t>
                  </a:r>
                  <a:endParaRPr lang="en-US" altLang="ko-KR" sz="1600">
                    <a:latin typeface="Times New Roman" panose="02020603050405020304" pitchFamily="18" charset="0"/>
                    <a:ea typeface="Gulim" panose="020B0600000101010101" pitchFamily="34" charset="-127"/>
                  </a:endParaRPr>
                </a:p>
              </p:txBody>
            </p:sp>
            <p:sp>
              <p:nvSpPr>
                <p:cNvPr id="62615" name="Text Box 99">
                  <a:extLst>
                    <a:ext uri="{FF2B5EF4-FFF2-40B4-BE49-F238E27FC236}">
                      <a16:creationId xmlns:a16="http://schemas.microsoft.com/office/drawing/2014/main" id="{C3A37753-2F1D-4141-B296-864BA55EADC1}"/>
                    </a:ext>
                  </a:extLst>
                </p:cNvPr>
                <p:cNvSpPr txBox="1">
                  <a:spLocks noChangeArrowheads="1"/>
                </p:cNvSpPr>
                <p:nvPr/>
              </p:nvSpPr>
              <p:spPr bwMode="auto">
                <a:xfrm>
                  <a:off x="1883" y="3641"/>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51%</a:t>
                  </a:r>
                  <a:endParaRPr lang="en-US" altLang="ko-KR" sz="1600">
                    <a:latin typeface="Times New Roman" panose="02020603050405020304" pitchFamily="18" charset="0"/>
                    <a:ea typeface="Gulim" panose="020B0600000101010101" pitchFamily="34" charset="-127"/>
                  </a:endParaRPr>
                </a:p>
              </p:txBody>
            </p:sp>
            <p:grpSp>
              <p:nvGrpSpPr>
                <p:cNvPr id="62616" name="Group 100">
                  <a:extLst>
                    <a:ext uri="{FF2B5EF4-FFF2-40B4-BE49-F238E27FC236}">
                      <a16:creationId xmlns:a16="http://schemas.microsoft.com/office/drawing/2014/main" id="{E9CD280C-1BF9-4EF9-B0F8-60E16A43DC2D}"/>
                    </a:ext>
                  </a:extLst>
                </p:cNvPr>
                <p:cNvGrpSpPr>
                  <a:grpSpLocks/>
                </p:cNvGrpSpPr>
                <p:nvPr/>
              </p:nvGrpSpPr>
              <p:grpSpPr bwMode="auto">
                <a:xfrm>
                  <a:off x="1821" y="1084"/>
                  <a:ext cx="1195" cy="3019"/>
                  <a:chOff x="1821" y="1084"/>
                  <a:chExt cx="1195" cy="3019"/>
                </a:xfrm>
              </p:grpSpPr>
              <p:sp>
                <p:nvSpPr>
                  <p:cNvPr id="62617" name="Text Box 101">
                    <a:extLst>
                      <a:ext uri="{FF2B5EF4-FFF2-40B4-BE49-F238E27FC236}">
                        <a16:creationId xmlns:a16="http://schemas.microsoft.com/office/drawing/2014/main" id="{C853AD69-DC80-4261-874B-A96B7C1150E9}"/>
                      </a:ext>
                    </a:extLst>
                  </p:cNvPr>
                  <p:cNvSpPr txBox="1">
                    <a:spLocks noChangeArrowheads="1"/>
                  </p:cNvSpPr>
                  <p:nvPr/>
                </p:nvSpPr>
                <p:spPr bwMode="auto">
                  <a:xfrm>
                    <a:off x="2222" y="1508"/>
                    <a:ext cx="502"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74%</a:t>
                    </a:r>
                    <a:endParaRPr lang="en-US" altLang="ko-KR" sz="1600">
                      <a:latin typeface="Times New Roman" panose="02020603050405020304" pitchFamily="18" charset="0"/>
                      <a:ea typeface="Gulim" panose="020B0600000101010101" pitchFamily="34" charset="-127"/>
                    </a:endParaRPr>
                  </a:p>
                </p:txBody>
              </p:sp>
              <p:sp>
                <p:nvSpPr>
                  <p:cNvPr id="62618" name="Text Box 102">
                    <a:extLst>
                      <a:ext uri="{FF2B5EF4-FFF2-40B4-BE49-F238E27FC236}">
                        <a16:creationId xmlns:a16="http://schemas.microsoft.com/office/drawing/2014/main" id="{92EFBF24-4C38-4064-A45D-7CE169AD0F1E}"/>
                      </a:ext>
                    </a:extLst>
                  </p:cNvPr>
                  <p:cNvSpPr txBox="1">
                    <a:spLocks noChangeArrowheads="1"/>
                  </p:cNvSpPr>
                  <p:nvPr/>
                </p:nvSpPr>
                <p:spPr bwMode="auto">
                  <a:xfrm>
                    <a:off x="2188" y="1608"/>
                    <a:ext cx="576"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2801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73%</a:t>
                    </a:r>
                    <a:endParaRPr lang="en-US" altLang="ko-KR" sz="1600">
                      <a:latin typeface="Times New Roman" panose="02020603050405020304" pitchFamily="18" charset="0"/>
                      <a:ea typeface="Gulim" panose="020B0600000101010101" pitchFamily="34" charset="-127"/>
                    </a:endParaRPr>
                  </a:p>
                </p:txBody>
              </p:sp>
              <p:sp>
                <p:nvSpPr>
                  <p:cNvPr id="62619" name="Text Box 103">
                    <a:extLst>
                      <a:ext uri="{FF2B5EF4-FFF2-40B4-BE49-F238E27FC236}">
                        <a16:creationId xmlns:a16="http://schemas.microsoft.com/office/drawing/2014/main" id="{2C36E116-9992-4C58-8BCF-2FC10C77B582}"/>
                      </a:ext>
                    </a:extLst>
                  </p:cNvPr>
                  <p:cNvSpPr txBox="1">
                    <a:spLocks noChangeArrowheads="1"/>
                  </p:cNvSpPr>
                  <p:nvPr/>
                </p:nvSpPr>
                <p:spPr bwMode="auto">
                  <a:xfrm>
                    <a:off x="2160" y="1959"/>
                    <a:ext cx="57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7315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70%</a:t>
                    </a:r>
                    <a:endParaRPr lang="en-US" altLang="ko-KR" sz="1600">
                      <a:latin typeface="Times New Roman" panose="02020603050405020304" pitchFamily="18" charset="0"/>
                      <a:ea typeface="Gulim" panose="020B0600000101010101" pitchFamily="34" charset="-127"/>
                    </a:endParaRPr>
                  </a:p>
                </p:txBody>
              </p:sp>
              <p:sp>
                <p:nvSpPr>
                  <p:cNvPr id="62620" name="Text Box 104">
                    <a:extLst>
                      <a:ext uri="{FF2B5EF4-FFF2-40B4-BE49-F238E27FC236}">
                        <a16:creationId xmlns:a16="http://schemas.microsoft.com/office/drawing/2014/main" id="{B1B4A744-B9C7-4170-9A83-9228D45C3615}"/>
                      </a:ext>
                    </a:extLst>
                  </p:cNvPr>
                  <p:cNvSpPr txBox="1">
                    <a:spLocks noChangeArrowheads="1"/>
                  </p:cNvSpPr>
                  <p:nvPr/>
                </p:nvSpPr>
                <p:spPr bwMode="auto">
                  <a:xfrm>
                    <a:off x="2064" y="2365"/>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62%</a:t>
                    </a:r>
                    <a:endParaRPr lang="en-US" altLang="ko-KR" sz="1600">
                      <a:latin typeface="Times New Roman" panose="02020603050405020304" pitchFamily="18" charset="0"/>
                      <a:ea typeface="Gulim" panose="020B0600000101010101" pitchFamily="34" charset="-127"/>
                    </a:endParaRPr>
                  </a:p>
                </p:txBody>
              </p:sp>
              <p:sp>
                <p:nvSpPr>
                  <p:cNvPr id="62621" name="Text Box 105">
                    <a:extLst>
                      <a:ext uri="{FF2B5EF4-FFF2-40B4-BE49-F238E27FC236}">
                        <a16:creationId xmlns:a16="http://schemas.microsoft.com/office/drawing/2014/main" id="{23C0309A-23FA-46B6-B3D5-BCBBD4216DB1}"/>
                      </a:ext>
                    </a:extLst>
                  </p:cNvPr>
                  <p:cNvSpPr txBox="1">
                    <a:spLocks noChangeArrowheads="1"/>
                  </p:cNvSpPr>
                  <p:nvPr/>
                </p:nvSpPr>
                <p:spPr bwMode="auto">
                  <a:xfrm>
                    <a:off x="2018" y="2509"/>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61%</a:t>
                    </a:r>
                    <a:endParaRPr lang="en-US" altLang="ko-KR" sz="1600">
                      <a:latin typeface="Times New Roman" panose="02020603050405020304" pitchFamily="18" charset="0"/>
                      <a:ea typeface="Gulim" panose="020B0600000101010101" pitchFamily="34" charset="-127"/>
                    </a:endParaRPr>
                  </a:p>
                </p:txBody>
              </p:sp>
              <p:sp>
                <p:nvSpPr>
                  <p:cNvPr id="62622" name="Text Box 106">
                    <a:extLst>
                      <a:ext uri="{FF2B5EF4-FFF2-40B4-BE49-F238E27FC236}">
                        <a16:creationId xmlns:a16="http://schemas.microsoft.com/office/drawing/2014/main" id="{35C568D1-B490-4B18-9D1C-C5792B073814}"/>
                      </a:ext>
                    </a:extLst>
                  </p:cNvPr>
                  <p:cNvSpPr txBox="1">
                    <a:spLocks noChangeArrowheads="1"/>
                  </p:cNvSpPr>
                  <p:nvPr/>
                </p:nvSpPr>
                <p:spPr bwMode="auto">
                  <a:xfrm>
                    <a:off x="2004" y="2798"/>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58%</a:t>
                    </a:r>
                    <a:endParaRPr lang="en-US" altLang="ko-KR" sz="1600">
                      <a:latin typeface="Times New Roman" panose="02020603050405020304" pitchFamily="18" charset="0"/>
                      <a:ea typeface="Gulim" panose="020B0600000101010101" pitchFamily="34" charset="-127"/>
                    </a:endParaRPr>
                  </a:p>
                </p:txBody>
              </p:sp>
              <p:sp>
                <p:nvSpPr>
                  <p:cNvPr id="62623" name="Text Box 107">
                    <a:extLst>
                      <a:ext uri="{FF2B5EF4-FFF2-40B4-BE49-F238E27FC236}">
                        <a16:creationId xmlns:a16="http://schemas.microsoft.com/office/drawing/2014/main" id="{1ADE5905-6C58-47D7-850F-765210688789}"/>
                      </a:ext>
                    </a:extLst>
                  </p:cNvPr>
                  <p:cNvSpPr txBox="1">
                    <a:spLocks noChangeArrowheads="1"/>
                  </p:cNvSpPr>
                  <p:nvPr/>
                </p:nvSpPr>
                <p:spPr bwMode="auto">
                  <a:xfrm>
                    <a:off x="1986" y="2921"/>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58%</a:t>
                    </a:r>
                    <a:endParaRPr lang="en-US" altLang="ko-KR" sz="1600">
                      <a:latin typeface="Times New Roman" panose="02020603050405020304" pitchFamily="18" charset="0"/>
                      <a:ea typeface="Gulim" panose="020B0600000101010101" pitchFamily="34" charset="-127"/>
                    </a:endParaRPr>
                  </a:p>
                </p:txBody>
              </p:sp>
              <p:sp>
                <p:nvSpPr>
                  <p:cNvPr id="62624" name="Text Box 108">
                    <a:extLst>
                      <a:ext uri="{FF2B5EF4-FFF2-40B4-BE49-F238E27FC236}">
                        <a16:creationId xmlns:a16="http://schemas.microsoft.com/office/drawing/2014/main" id="{8C9A3C64-D460-4B25-A33C-9F314A1129E8}"/>
                      </a:ext>
                    </a:extLst>
                  </p:cNvPr>
                  <p:cNvSpPr txBox="1">
                    <a:spLocks noChangeArrowheads="1"/>
                  </p:cNvSpPr>
                  <p:nvPr/>
                </p:nvSpPr>
                <p:spPr bwMode="auto">
                  <a:xfrm>
                    <a:off x="1938" y="3192"/>
                    <a:ext cx="540"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288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55%</a:t>
                    </a:r>
                    <a:endParaRPr lang="en-US" altLang="ko-KR" sz="1600">
                      <a:latin typeface="Times New Roman" panose="02020603050405020304" pitchFamily="18" charset="0"/>
                      <a:ea typeface="Gulim" panose="020B0600000101010101" pitchFamily="34" charset="-127"/>
                    </a:endParaRPr>
                  </a:p>
                </p:txBody>
              </p:sp>
              <p:sp>
                <p:nvSpPr>
                  <p:cNvPr id="62625" name="Text Box 109">
                    <a:extLst>
                      <a:ext uri="{FF2B5EF4-FFF2-40B4-BE49-F238E27FC236}">
                        <a16:creationId xmlns:a16="http://schemas.microsoft.com/office/drawing/2014/main" id="{2EE94C44-0598-4DDE-91F8-110039CD9A93}"/>
                      </a:ext>
                    </a:extLst>
                  </p:cNvPr>
                  <p:cNvSpPr txBox="1">
                    <a:spLocks noChangeArrowheads="1"/>
                  </p:cNvSpPr>
                  <p:nvPr/>
                </p:nvSpPr>
                <p:spPr bwMode="auto">
                  <a:xfrm>
                    <a:off x="1864" y="3772"/>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49%</a:t>
                    </a:r>
                    <a:endParaRPr lang="en-US" altLang="ko-KR" sz="1600">
                      <a:latin typeface="Times New Roman" panose="02020603050405020304" pitchFamily="18" charset="0"/>
                      <a:ea typeface="Gulim" panose="020B0600000101010101" pitchFamily="34" charset="-127"/>
                    </a:endParaRPr>
                  </a:p>
                </p:txBody>
              </p:sp>
              <p:sp>
                <p:nvSpPr>
                  <p:cNvPr id="62626" name="Text Box 110">
                    <a:extLst>
                      <a:ext uri="{FF2B5EF4-FFF2-40B4-BE49-F238E27FC236}">
                        <a16:creationId xmlns:a16="http://schemas.microsoft.com/office/drawing/2014/main" id="{A393696F-042F-4283-9601-5D0F2FC8D143}"/>
                      </a:ext>
                    </a:extLst>
                  </p:cNvPr>
                  <p:cNvSpPr txBox="1">
                    <a:spLocks noChangeArrowheads="1"/>
                  </p:cNvSpPr>
                  <p:nvPr/>
                </p:nvSpPr>
                <p:spPr bwMode="auto">
                  <a:xfrm>
                    <a:off x="1821" y="3891"/>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47%</a:t>
                    </a:r>
                    <a:endParaRPr lang="en-US" altLang="ko-KR" sz="1600">
                      <a:latin typeface="Times New Roman" panose="02020603050405020304" pitchFamily="18" charset="0"/>
                      <a:ea typeface="Gulim" panose="020B0600000101010101" pitchFamily="34" charset="-127"/>
                    </a:endParaRPr>
                  </a:p>
                </p:txBody>
              </p:sp>
              <p:sp>
                <p:nvSpPr>
                  <p:cNvPr id="62627" name="Text Box 111">
                    <a:extLst>
                      <a:ext uri="{FF2B5EF4-FFF2-40B4-BE49-F238E27FC236}">
                        <a16:creationId xmlns:a16="http://schemas.microsoft.com/office/drawing/2014/main" id="{18545BD9-EB9A-4D76-B2B1-C6B24FC09C8D}"/>
                      </a:ext>
                    </a:extLst>
                  </p:cNvPr>
                  <p:cNvSpPr txBox="1">
                    <a:spLocks noChangeArrowheads="1"/>
                  </p:cNvSpPr>
                  <p:nvPr/>
                </p:nvSpPr>
                <p:spPr bwMode="auto">
                  <a:xfrm>
                    <a:off x="1899" y="3525"/>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52%</a:t>
                    </a:r>
                    <a:endParaRPr lang="en-US" altLang="ko-KR" sz="1600">
                      <a:latin typeface="Times New Roman" panose="02020603050405020304" pitchFamily="18" charset="0"/>
                      <a:ea typeface="Gulim" panose="020B0600000101010101" pitchFamily="34" charset="-127"/>
                    </a:endParaRPr>
                  </a:p>
                </p:txBody>
              </p:sp>
              <p:sp>
                <p:nvSpPr>
                  <p:cNvPr id="62628" name="Text Box 112">
                    <a:extLst>
                      <a:ext uri="{FF2B5EF4-FFF2-40B4-BE49-F238E27FC236}">
                        <a16:creationId xmlns:a16="http://schemas.microsoft.com/office/drawing/2014/main" id="{4A7780E0-E9D1-4A12-A91E-823BA6D5C050}"/>
                      </a:ext>
                    </a:extLst>
                  </p:cNvPr>
                  <p:cNvSpPr txBox="1">
                    <a:spLocks noChangeArrowheads="1"/>
                  </p:cNvSpPr>
                  <p:nvPr/>
                </p:nvSpPr>
                <p:spPr bwMode="auto">
                  <a:xfrm>
                    <a:off x="2071" y="2221"/>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63%</a:t>
                    </a:r>
                    <a:endParaRPr lang="en-US" altLang="ko-KR" sz="1600">
                      <a:latin typeface="Times New Roman" panose="02020603050405020304" pitchFamily="18" charset="0"/>
                      <a:ea typeface="Gulim" panose="020B0600000101010101" pitchFamily="34" charset="-127"/>
                    </a:endParaRPr>
                  </a:p>
                </p:txBody>
              </p:sp>
              <p:sp>
                <p:nvSpPr>
                  <p:cNvPr id="62629" name="Text Box 113">
                    <a:extLst>
                      <a:ext uri="{FF2B5EF4-FFF2-40B4-BE49-F238E27FC236}">
                        <a16:creationId xmlns:a16="http://schemas.microsoft.com/office/drawing/2014/main" id="{D65C70D8-6A05-42E1-9BBB-BEB239CBDB3F}"/>
                      </a:ext>
                    </a:extLst>
                  </p:cNvPr>
                  <p:cNvSpPr txBox="1">
                    <a:spLocks noChangeArrowheads="1"/>
                  </p:cNvSpPr>
                  <p:nvPr/>
                </p:nvSpPr>
                <p:spPr bwMode="auto">
                  <a:xfrm>
                    <a:off x="2187" y="1796"/>
                    <a:ext cx="57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7315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latin typeface="Times New Roman" panose="02020603050405020304" pitchFamily="18" charset="0"/>
                        <a:ea typeface="Gulim" panose="020B0600000101010101" pitchFamily="34" charset="-127"/>
                      </a:rPr>
                      <a:t>71%</a:t>
                    </a:r>
                    <a:endParaRPr lang="en-US" altLang="ko-KR" sz="1600">
                      <a:latin typeface="Times New Roman" panose="02020603050405020304" pitchFamily="18" charset="0"/>
                      <a:ea typeface="Gulim" panose="020B0600000101010101" pitchFamily="34" charset="-127"/>
                    </a:endParaRPr>
                  </a:p>
                </p:txBody>
              </p:sp>
              <p:sp>
                <p:nvSpPr>
                  <p:cNvPr id="62630" name="Text Box 114">
                    <a:extLst>
                      <a:ext uri="{FF2B5EF4-FFF2-40B4-BE49-F238E27FC236}">
                        <a16:creationId xmlns:a16="http://schemas.microsoft.com/office/drawing/2014/main" id="{500D4DAA-BC4D-4071-B1E8-37A8A32146D2}"/>
                      </a:ext>
                    </a:extLst>
                  </p:cNvPr>
                  <p:cNvSpPr txBox="1">
                    <a:spLocks noChangeArrowheads="1"/>
                  </p:cNvSpPr>
                  <p:nvPr/>
                </p:nvSpPr>
                <p:spPr bwMode="auto">
                  <a:xfrm>
                    <a:off x="2332" y="1231"/>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85%</a:t>
                    </a:r>
                    <a:endParaRPr lang="en-US" altLang="ko-KR" sz="1600">
                      <a:latin typeface="Times New Roman" panose="02020603050405020304" pitchFamily="18" charset="0"/>
                      <a:ea typeface="Gulim" panose="020B0600000101010101" pitchFamily="34" charset="-127"/>
                    </a:endParaRPr>
                  </a:p>
                </p:txBody>
              </p:sp>
              <p:sp>
                <p:nvSpPr>
                  <p:cNvPr id="62631" name="Text Box 115">
                    <a:extLst>
                      <a:ext uri="{FF2B5EF4-FFF2-40B4-BE49-F238E27FC236}">
                        <a16:creationId xmlns:a16="http://schemas.microsoft.com/office/drawing/2014/main" id="{ABD1B44E-576E-486A-B84C-B0AEACDC53AA}"/>
                      </a:ext>
                    </a:extLst>
                  </p:cNvPr>
                  <p:cNvSpPr txBox="1">
                    <a:spLocks noChangeArrowheads="1"/>
                  </p:cNvSpPr>
                  <p:nvPr/>
                </p:nvSpPr>
                <p:spPr bwMode="auto">
                  <a:xfrm>
                    <a:off x="2440" y="1084"/>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latin typeface="Times New Roman" panose="02020603050405020304" pitchFamily="18" charset="0"/>
                        <a:ea typeface="Gulim" panose="020B0600000101010101" pitchFamily="34" charset="-127"/>
                      </a:rPr>
                      <a:t> </a:t>
                    </a:r>
                    <a:r>
                      <a:rPr lang="en-US" altLang="ko-KR" sz="1600" b="1">
                        <a:latin typeface="Times New Roman" panose="02020603050405020304" pitchFamily="18" charset="0"/>
                        <a:ea typeface="Gulim" panose="020B0600000101010101" pitchFamily="34" charset="-127"/>
                      </a:rPr>
                      <a:t>92%</a:t>
                    </a:r>
                    <a:endParaRPr lang="en-US" altLang="ko-KR" sz="1600">
                      <a:latin typeface="Times New Roman" panose="02020603050405020304" pitchFamily="18" charset="0"/>
                      <a:ea typeface="Gulim" panose="020B0600000101010101" pitchFamily="34" charset="-127"/>
                    </a:endParaRPr>
                  </a:p>
                </p:txBody>
              </p:sp>
            </p:grpSp>
          </p:grpSp>
        </p:grpSp>
      </p:grpSp>
      <p:grpSp>
        <p:nvGrpSpPr>
          <p:cNvPr id="203892" name="Group 116">
            <a:extLst>
              <a:ext uri="{FF2B5EF4-FFF2-40B4-BE49-F238E27FC236}">
                <a16:creationId xmlns:a16="http://schemas.microsoft.com/office/drawing/2014/main" id="{DB851218-9540-44A2-9347-6B30898E406E}"/>
              </a:ext>
            </a:extLst>
          </p:cNvPr>
          <p:cNvGrpSpPr>
            <a:grpSpLocks/>
          </p:cNvGrpSpPr>
          <p:nvPr/>
        </p:nvGrpSpPr>
        <p:grpSpPr bwMode="auto">
          <a:xfrm>
            <a:off x="4513263" y="1741488"/>
            <a:ext cx="4116387" cy="4756150"/>
            <a:chOff x="2843" y="1097"/>
            <a:chExt cx="2593" cy="2996"/>
          </a:xfrm>
        </p:grpSpPr>
        <p:sp>
          <p:nvSpPr>
            <p:cNvPr id="62474" name="Text Box 117">
              <a:extLst>
                <a:ext uri="{FF2B5EF4-FFF2-40B4-BE49-F238E27FC236}">
                  <a16:creationId xmlns:a16="http://schemas.microsoft.com/office/drawing/2014/main" id="{18CACF73-DA53-4C6D-8D40-EBFFE902A92F}"/>
                </a:ext>
              </a:extLst>
            </p:cNvPr>
            <p:cNvSpPr txBox="1">
              <a:spLocks noChangeArrowheads="1"/>
            </p:cNvSpPr>
            <p:nvPr/>
          </p:nvSpPr>
          <p:spPr bwMode="auto">
            <a:xfrm>
              <a:off x="3185" y="3310"/>
              <a:ext cx="54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0116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FF99"/>
                  </a:solidFill>
                  <a:latin typeface="Times New Roman" panose="02020603050405020304" pitchFamily="18" charset="0"/>
                  <a:ea typeface="Gulim" panose="020B0600000101010101" pitchFamily="34" charset="-127"/>
                </a:rPr>
                <a:t> </a:t>
              </a:r>
              <a:r>
                <a:rPr lang="en-US" altLang="ko-KR" sz="1600" b="1">
                  <a:solidFill>
                    <a:srgbClr val="00FF00"/>
                  </a:solidFill>
                  <a:latin typeface="Times New Roman" panose="02020603050405020304" pitchFamily="18" charset="0"/>
                  <a:ea typeface="Gulim" panose="020B0600000101010101" pitchFamily="34" charset="-127"/>
                </a:rPr>
                <a:t>27%</a:t>
              </a:r>
              <a:endParaRPr lang="en-US" altLang="ko-KR" sz="1600">
                <a:latin typeface="Times New Roman" panose="02020603050405020304" pitchFamily="18" charset="0"/>
                <a:ea typeface="Gulim" panose="020B0600000101010101" pitchFamily="34" charset="-127"/>
              </a:endParaRPr>
            </a:p>
          </p:txBody>
        </p:sp>
        <p:grpSp>
          <p:nvGrpSpPr>
            <p:cNvPr id="62475" name="Group 118">
              <a:extLst>
                <a:ext uri="{FF2B5EF4-FFF2-40B4-BE49-F238E27FC236}">
                  <a16:creationId xmlns:a16="http://schemas.microsoft.com/office/drawing/2014/main" id="{745AD0DF-5CC8-402E-8CA1-AC60A9900C0E}"/>
                </a:ext>
              </a:extLst>
            </p:cNvPr>
            <p:cNvGrpSpPr>
              <a:grpSpLocks/>
            </p:cNvGrpSpPr>
            <p:nvPr/>
          </p:nvGrpSpPr>
          <p:grpSpPr bwMode="auto">
            <a:xfrm>
              <a:off x="2843" y="1097"/>
              <a:ext cx="2593" cy="2996"/>
              <a:chOff x="2843" y="1097"/>
              <a:chExt cx="2593" cy="2996"/>
            </a:xfrm>
          </p:grpSpPr>
          <p:grpSp>
            <p:nvGrpSpPr>
              <p:cNvPr id="62476" name="Group 119">
                <a:extLst>
                  <a:ext uri="{FF2B5EF4-FFF2-40B4-BE49-F238E27FC236}">
                    <a16:creationId xmlns:a16="http://schemas.microsoft.com/office/drawing/2014/main" id="{35D8325A-3558-4091-8086-26FA6CA48984}"/>
                  </a:ext>
                </a:extLst>
              </p:cNvPr>
              <p:cNvGrpSpPr>
                <a:grpSpLocks/>
              </p:cNvGrpSpPr>
              <p:nvPr/>
            </p:nvGrpSpPr>
            <p:grpSpPr bwMode="auto">
              <a:xfrm>
                <a:off x="2849" y="3147"/>
                <a:ext cx="2335" cy="237"/>
                <a:chOff x="2849" y="3147"/>
                <a:chExt cx="2335" cy="237"/>
              </a:xfrm>
            </p:grpSpPr>
            <p:sp>
              <p:nvSpPr>
                <p:cNvPr id="62581" name="Text Box 120">
                  <a:extLst>
                    <a:ext uri="{FF2B5EF4-FFF2-40B4-BE49-F238E27FC236}">
                      <a16:creationId xmlns:a16="http://schemas.microsoft.com/office/drawing/2014/main" id="{36730708-CBBE-4369-96E3-12B9314F8497}"/>
                    </a:ext>
                  </a:extLst>
                </p:cNvPr>
                <p:cNvSpPr txBox="1">
                  <a:spLocks noChangeArrowheads="1"/>
                </p:cNvSpPr>
                <p:nvPr/>
              </p:nvSpPr>
              <p:spPr bwMode="auto">
                <a:xfrm>
                  <a:off x="3174" y="3172"/>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22%</a:t>
                  </a:r>
                  <a:endParaRPr lang="en-US" altLang="ko-KR" sz="1600">
                    <a:latin typeface="Times New Roman" panose="02020603050405020304" pitchFamily="18" charset="0"/>
                    <a:ea typeface="Gulim" panose="020B0600000101010101" pitchFamily="34" charset="-127"/>
                  </a:endParaRPr>
                </a:p>
              </p:txBody>
            </p:sp>
            <p:sp>
              <p:nvSpPr>
                <p:cNvPr id="62582" name="Text Box 121">
                  <a:extLst>
                    <a:ext uri="{FF2B5EF4-FFF2-40B4-BE49-F238E27FC236}">
                      <a16:creationId xmlns:a16="http://schemas.microsoft.com/office/drawing/2014/main" id="{C66641B6-09C4-4725-A096-5A01D90393D4}"/>
                    </a:ext>
                  </a:extLst>
                </p:cNvPr>
                <p:cNvSpPr txBox="1">
                  <a:spLocks noChangeArrowheads="1"/>
                </p:cNvSpPr>
                <p:nvPr/>
              </p:nvSpPr>
              <p:spPr bwMode="auto">
                <a:xfrm>
                  <a:off x="4656" y="3147"/>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23%</a:t>
                  </a:r>
                  <a:endParaRPr lang="en-US" altLang="ko-KR" sz="1600">
                    <a:latin typeface="Times New Roman" panose="02020603050405020304" pitchFamily="18" charset="0"/>
                    <a:ea typeface="Gulim" panose="020B0600000101010101" pitchFamily="34" charset="-127"/>
                  </a:endParaRPr>
                </a:p>
              </p:txBody>
            </p:sp>
            <p:sp>
              <p:nvSpPr>
                <p:cNvPr id="62583" name="Rectangle 122">
                  <a:extLst>
                    <a:ext uri="{FF2B5EF4-FFF2-40B4-BE49-F238E27FC236}">
                      <a16:creationId xmlns:a16="http://schemas.microsoft.com/office/drawing/2014/main" id="{00D1F1DA-3D06-499E-9506-48E86C4D8E46}"/>
                    </a:ext>
                  </a:extLst>
                </p:cNvPr>
                <p:cNvSpPr>
                  <a:spLocks noChangeArrowheads="1"/>
                </p:cNvSpPr>
                <p:nvPr/>
              </p:nvSpPr>
              <p:spPr bwMode="auto">
                <a:xfrm>
                  <a:off x="4328" y="3226"/>
                  <a:ext cx="328"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4" name="Rectangle 123">
                  <a:extLst>
                    <a:ext uri="{FF2B5EF4-FFF2-40B4-BE49-F238E27FC236}">
                      <a16:creationId xmlns:a16="http://schemas.microsoft.com/office/drawing/2014/main" id="{85E86D38-942A-4981-9B75-025CDF2F239E}"/>
                    </a:ext>
                  </a:extLst>
                </p:cNvPr>
                <p:cNvSpPr>
                  <a:spLocks noChangeArrowheads="1"/>
                </p:cNvSpPr>
                <p:nvPr/>
              </p:nvSpPr>
              <p:spPr bwMode="auto">
                <a:xfrm>
                  <a:off x="2849" y="3247"/>
                  <a:ext cx="317"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77" name="Group 124">
                <a:extLst>
                  <a:ext uri="{FF2B5EF4-FFF2-40B4-BE49-F238E27FC236}">
                    <a16:creationId xmlns:a16="http://schemas.microsoft.com/office/drawing/2014/main" id="{68AA753B-F502-4FA5-9E67-5245EDDDE78B}"/>
                  </a:ext>
                </a:extLst>
              </p:cNvPr>
              <p:cNvGrpSpPr>
                <a:grpSpLocks/>
              </p:cNvGrpSpPr>
              <p:nvPr/>
            </p:nvGrpSpPr>
            <p:grpSpPr bwMode="auto">
              <a:xfrm>
                <a:off x="2849" y="3750"/>
                <a:ext cx="2258" cy="220"/>
                <a:chOff x="2849" y="3750"/>
                <a:chExt cx="2258" cy="220"/>
              </a:xfrm>
            </p:grpSpPr>
            <p:sp>
              <p:nvSpPr>
                <p:cNvPr id="62577" name="Text Box 125">
                  <a:extLst>
                    <a:ext uri="{FF2B5EF4-FFF2-40B4-BE49-F238E27FC236}">
                      <a16:creationId xmlns:a16="http://schemas.microsoft.com/office/drawing/2014/main" id="{D9EAE0BD-2707-4574-9403-6E81F2E4EA4C}"/>
                    </a:ext>
                  </a:extLst>
                </p:cNvPr>
                <p:cNvSpPr txBox="1">
                  <a:spLocks noChangeArrowheads="1"/>
                </p:cNvSpPr>
                <p:nvPr/>
              </p:nvSpPr>
              <p:spPr bwMode="auto">
                <a:xfrm>
                  <a:off x="3318" y="3758"/>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32%</a:t>
                  </a:r>
                  <a:endParaRPr lang="en-US" altLang="ko-KR" sz="1600">
                    <a:latin typeface="Times New Roman" panose="02020603050405020304" pitchFamily="18" charset="0"/>
                    <a:ea typeface="Gulim" panose="020B0600000101010101" pitchFamily="34" charset="-127"/>
                  </a:endParaRPr>
                </a:p>
              </p:txBody>
            </p:sp>
            <p:sp>
              <p:nvSpPr>
                <p:cNvPr id="62578" name="Rectangle 126">
                  <a:extLst>
                    <a:ext uri="{FF2B5EF4-FFF2-40B4-BE49-F238E27FC236}">
                      <a16:creationId xmlns:a16="http://schemas.microsoft.com/office/drawing/2014/main" id="{1FB8DB8F-667B-4A3A-96BC-5E33322F74EF}"/>
                    </a:ext>
                  </a:extLst>
                </p:cNvPr>
                <p:cNvSpPr>
                  <a:spLocks noChangeArrowheads="1"/>
                </p:cNvSpPr>
                <p:nvPr/>
              </p:nvSpPr>
              <p:spPr bwMode="auto">
                <a:xfrm>
                  <a:off x="4328" y="3836"/>
                  <a:ext cx="271"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79" name="Rectangle 127">
                  <a:extLst>
                    <a:ext uri="{FF2B5EF4-FFF2-40B4-BE49-F238E27FC236}">
                      <a16:creationId xmlns:a16="http://schemas.microsoft.com/office/drawing/2014/main" id="{5FB1EC43-4181-494C-AE16-CA2AE53AD9DD}"/>
                    </a:ext>
                  </a:extLst>
                </p:cNvPr>
                <p:cNvSpPr>
                  <a:spLocks noChangeArrowheads="1"/>
                </p:cNvSpPr>
                <p:nvPr/>
              </p:nvSpPr>
              <p:spPr bwMode="auto">
                <a:xfrm>
                  <a:off x="2849" y="3839"/>
                  <a:ext cx="461"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80" name="Text Box 128">
                  <a:extLst>
                    <a:ext uri="{FF2B5EF4-FFF2-40B4-BE49-F238E27FC236}">
                      <a16:creationId xmlns:a16="http://schemas.microsoft.com/office/drawing/2014/main" id="{BFCA0A94-3081-4A95-80D1-983953E10E6E}"/>
                    </a:ext>
                  </a:extLst>
                </p:cNvPr>
                <p:cNvSpPr txBox="1">
                  <a:spLocks noChangeArrowheads="1"/>
                </p:cNvSpPr>
                <p:nvPr/>
              </p:nvSpPr>
              <p:spPr bwMode="auto">
                <a:xfrm>
                  <a:off x="4567" y="3750"/>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33CC"/>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19%</a:t>
                  </a:r>
                  <a:endParaRPr lang="en-US" altLang="ko-KR" sz="1600">
                    <a:latin typeface="Times New Roman" panose="02020603050405020304" pitchFamily="18" charset="0"/>
                    <a:ea typeface="Gulim" panose="020B0600000101010101" pitchFamily="34" charset="-127"/>
                  </a:endParaRPr>
                </a:p>
              </p:txBody>
            </p:sp>
          </p:grpSp>
          <p:grpSp>
            <p:nvGrpSpPr>
              <p:cNvPr id="62478" name="Group 129">
                <a:extLst>
                  <a:ext uri="{FF2B5EF4-FFF2-40B4-BE49-F238E27FC236}">
                    <a16:creationId xmlns:a16="http://schemas.microsoft.com/office/drawing/2014/main" id="{52178FED-342B-4B64-AD0B-34D860DD4D94}"/>
                  </a:ext>
                </a:extLst>
              </p:cNvPr>
              <p:cNvGrpSpPr>
                <a:grpSpLocks/>
              </p:cNvGrpSpPr>
              <p:nvPr/>
            </p:nvGrpSpPr>
            <p:grpSpPr bwMode="auto">
              <a:xfrm>
                <a:off x="2843" y="3290"/>
                <a:ext cx="2290" cy="310"/>
                <a:chOff x="2843" y="3290"/>
                <a:chExt cx="2290" cy="310"/>
              </a:xfrm>
            </p:grpSpPr>
            <p:sp>
              <p:nvSpPr>
                <p:cNvPr id="62574" name="Rectangle 130">
                  <a:extLst>
                    <a:ext uri="{FF2B5EF4-FFF2-40B4-BE49-F238E27FC236}">
                      <a16:creationId xmlns:a16="http://schemas.microsoft.com/office/drawing/2014/main" id="{E8B2B3D9-61F2-4F05-BA47-CDDF03F0C61B}"/>
                    </a:ext>
                  </a:extLst>
                </p:cNvPr>
                <p:cNvSpPr>
                  <a:spLocks noChangeArrowheads="1"/>
                </p:cNvSpPr>
                <p:nvPr/>
              </p:nvSpPr>
              <p:spPr bwMode="auto">
                <a:xfrm>
                  <a:off x="4328" y="3466"/>
                  <a:ext cx="282"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75" name="Rectangle 131">
                  <a:extLst>
                    <a:ext uri="{FF2B5EF4-FFF2-40B4-BE49-F238E27FC236}">
                      <a16:creationId xmlns:a16="http://schemas.microsoft.com/office/drawing/2014/main" id="{D371D975-33EF-4210-93FD-135614B567F5}"/>
                    </a:ext>
                  </a:extLst>
                </p:cNvPr>
                <p:cNvSpPr>
                  <a:spLocks noChangeArrowheads="1"/>
                </p:cNvSpPr>
                <p:nvPr/>
              </p:nvSpPr>
              <p:spPr bwMode="auto">
                <a:xfrm>
                  <a:off x="2843" y="3488"/>
                  <a:ext cx="386"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76" name="Text Box 132">
                  <a:extLst>
                    <a:ext uri="{FF2B5EF4-FFF2-40B4-BE49-F238E27FC236}">
                      <a16:creationId xmlns:a16="http://schemas.microsoft.com/office/drawing/2014/main" id="{AA5981A5-2F0E-4544-B12C-E49CF04234F8}"/>
                    </a:ext>
                  </a:extLst>
                </p:cNvPr>
                <p:cNvSpPr txBox="1">
                  <a:spLocks noChangeArrowheads="1"/>
                </p:cNvSpPr>
                <p:nvPr/>
              </p:nvSpPr>
              <p:spPr bwMode="auto">
                <a:xfrm>
                  <a:off x="4593" y="3290"/>
                  <a:ext cx="54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0116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33CC"/>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20%</a:t>
                  </a:r>
                  <a:endParaRPr lang="en-US" altLang="ko-KR" sz="1600">
                    <a:latin typeface="Times New Roman" panose="02020603050405020304" pitchFamily="18" charset="0"/>
                    <a:ea typeface="Gulim" panose="020B0600000101010101" pitchFamily="34" charset="-127"/>
                  </a:endParaRPr>
                </a:p>
              </p:txBody>
            </p:sp>
          </p:grpSp>
          <p:grpSp>
            <p:nvGrpSpPr>
              <p:cNvPr id="62479" name="Group 133">
                <a:extLst>
                  <a:ext uri="{FF2B5EF4-FFF2-40B4-BE49-F238E27FC236}">
                    <a16:creationId xmlns:a16="http://schemas.microsoft.com/office/drawing/2014/main" id="{60287517-CA6E-4747-BA92-CCFEF15321D1}"/>
                  </a:ext>
                </a:extLst>
              </p:cNvPr>
              <p:cNvGrpSpPr>
                <a:grpSpLocks/>
              </p:cNvGrpSpPr>
              <p:nvPr/>
            </p:nvGrpSpPr>
            <p:grpSpPr bwMode="auto">
              <a:xfrm>
                <a:off x="2846" y="3025"/>
                <a:ext cx="2214" cy="239"/>
                <a:chOff x="2846" y="3025"/>
                <a:chExt cx="2214" cy="239"/>
              </a:xfrm>
            </p:grpSpPr>
            <p:sp>
              <p:nvSpPr>
                <p:cNvPr id="62570" name="Text Box 134">
                  <a:extLst>
                    <a:ext uri="{FF2B5EF4-FFF2-40B4-BE49-F238E27FC236}">
                      <a16:creationId xmlns:a16="http://schemas.microsoft.com/office/drawing/2014/main" id="{FF1575AE-899F-47D3-8587-70B02875C516}"/>
                    </a:ext>
                  </a:extLst>
                </p:cNvPr>
                <p:cNvSpPr txBox="1">
                  <a:spLocks noChangeArrowheads="1"/>
                </p:cNvSpPr>
                <p:nvPr/>
              </p:nvSpPr>
              <p:spPr bwMode="auto">
                <a:xfrm>
                  <a:off x="3264" y="3052"/>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31%</a:t>
                  </a:r>
                  <a:endParaRPr lang="en-US" altLang="ko-KR" sz="1600">
                    <a:latin typeface="Times New Roman" panose="02020603050405020304" pitchFamily="18" charset="0"/>
                    <a:ea typeface="Gulim" panose="020B0600000101010101" pitchFamily="34" charset="-127"/>
                  </a:endParaRPr>
                </a:p>
              </p:txBody>
            </p:sp>
            <p:sp>
              <p:nvSpPr>
                <p:cNvPr id="62571" name="Rectangle 135">
                  <a:extLst>
                    <a:ext uri="{FF2B5EF4-FFF2-40B4-BE49-F238E27FC236}">
                      <a16:creationId xmlns:a16="http://schemas.microsoft.com/office/drawing/2014/main" id="{5169C22F-EAC6-4B79-9EB3-888106DFACBD}"/>
                    </a:ext>
                  </a:extLst>
                </p:cNvPr>
                <p:cNvSpPr>
                  <a:spLocks noChangeArrowheads="1"/>
                </p:cNvSpPr>
                <p:nvPr/>
              </p:nvSpPr>
              <p:spPr bwMode="auto">
                <a:xfrm>
                  <a:off x="4328" y="3104"/>
                  <a:ext cx="184"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72" name="Rectangle 136">
                  <a:extLst>
                    <a:ext uri="{FF2B5EF4-FFF2-40B4-BE49-F238E27FC236}">
                      <a16:creationId xmlns:a16="http://schemas.microsoft.com/office/drawing/2014/main" id="{E198B46F-DC74-4A08-A0E9-343D34E16B34}"/>
                    </a:ext>
                  </a:extLst>
                </p:cNvPr>
                <p:cNvSpPr>
                  <a:spLocks noChangeArrowheads="1"/>
                </p:cNvSpPr>
                <p:nvPr/>
              </p:nvSpPr>
              <p:spPr bwMode="auto">
                <a:xfrm>
                  <a:off x="2846" y="3123"/>
                  <a:ext cx="443"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73" name="Text Box 137">
                  <a:extLst>
                    <a:ext uri="{FF2B5EF4-FFF2-40B4-BE49-F238E27FC236}">
                      <a16:creationId xmlns:a16="http://schemas.microsoft.com/office/drawing/2014/main" id="{C9381F95-699A-4ABB-972C-63F1953B0FCB}"/>
                    </a:ext>
                  </a:extLst>
                </p:cNvPr>
                <p:cNvSpPr txBox="1">
                  <a:spLocks noChangeArrowheads="1"/>
                </p:cNvSpPr>
                <p:nvPr/>
              </p:nvSpPr>
              <p:spPr bwMode="auto">
                <a:xfrm>
                  <a:off x="4532" y="3025"/>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13%</a:t>
                  </a:r>
                  <a:endParaRPr lang="en-US" altLang="ko-KR" sz="1600">
                    <a:latin typeface="Times New Roman" panose="02020603050405020304" pitchFamily="18" charset="0"/>
                    <a:ea typeface="Gulim" panose="020B0600000101010101" pitchFamily="34" charset="-127"/>
                  </a:endParaRPr>
                </a:p>
              </p:txBody>
            </p:sp>
          </p:grpSp>
          <p:grpSp>
            <p:nvGrpSpPr>
              <p:cNvPr id="62480" name="Group 138">
                <a:extLst>
                  <a:ext uri="{FF2B5EF4-FFF2-40B4-BE49-F238E27FC236}">
                    <a16:creationId xmlns:a16="http://schemas.microsoft.com/office/drawing/2014/main" id="{0E3494F4-3672-4BE4-9BE0-C8BE9B135A74}"/>
                  </a:ext>
                </a:extLst>
              </p:cNvPr>
              <p:cNvGrpSpPr>
                <a:grpSpLocks/>
              </p:cNvGrpSpPr>
              <p:nvPr/>
            </p:nvGrpSpPr>
            <p:grpSpPr bwMode="auto">
              <a:xfrm>
                <a:off x="2848" y="2908"/>
                <a:ext cx="2096" cy="226"/>
                <a:chOff x="2848" y="2908"/>
                <a:chExt cx="2096" cy="226"/>
              </a:xfrm>
            </p:grpSpPr>
            <p:sp>
              <p:nvSpPr>
                <p:cNvPr id="62566" name="Text Box 139">
                  <a:extLst>
                    <a:ext uri="{FF2B5EF4-FFF2-40B4-BE49-F238E27FC236}">
                      <a16:creationId xmlns:a16="http://schemas.microsoft.com/office/drawing/2014/main" id="{6CDA281D-942C-474D-88D3-80CF9472CE02}"/>
                    </a:ext>
                  </a:extLst>
                </p:cNvPr>
                <p:cNvSpPr txBox="1">
                  <a:spLocks noChangeArrowheads="1"/>
                </p:cNvSpPr>
                <p:nvPr/>
              </p:nvSpPr>
              <p:spPr bwMode="auto">
                <a:xfrm>
                  <a:off x="3318" y="2922"/>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3399FF"/>
                      </a:solidFill>
                      <a:latin typeface="Times New Roman" panose="02020603050405020304" pitchFamily="18" charset="0"/>
                      <a:ea typeface="Gulim" panose="020B0600000101010101" pitchFamily="34" charset="-127"/>
                    </a:rPr>
                    <a:t> </a:t>
                  </a:r>
                  <a:r>
                    <a:rPr lang="en-US" altLang="ko-KR" sz="1600" b="1">
                      <a:solidFill>
                        <a:srgbClr val="00FF00"/>
                      </a:solidFill>
                      <a:latin typeface="Times New Roman" panose="02020603050405020304" pitchFamily="18" charset="0"/>
                      <a:ea typeface="Gulim" panose="020B0600000101010101" pitchFamily="34" charset="-127"/>
                    </a:rPr>
                    <a:t>36%</a:t>
                  </a:r>
                  <a:endParaRPr lang="en-US" altLang="ko-KR" sz="1600">
                    <a:latin typeface="Times New Roman" panose="02020603050405020304" pitchFamily="18" charset="0"/>
                    <a:ea typeface="Gulim" panose="020B0600000101010101" pitchFamily="34" charset="-127"/>
                  </a:endParaRPr>
                </a:p>
              </p:txBody>
            </p:sp>
            <p:sp>
              <p:nvSpPr>
                <p:cNvPr id="62567" name="Text Box 140">
                  <a:extLst>
                    <a:ext uri="{FF2B5EF4-FFF2-40B4-BE49-F238E27FC236}">
                      <a16:creationId xmlns:a16="http://schemas.microsoft.com/office/drawing/2014/main" id="{5223C4A7-E57B-481E-BDD5-FE68877627D7}"/>
                    </a:ext>
                  </a:extLst>
                </p:cNvPr>
                <p:cNvSpPr txBox="1">
                  <a:spLocks noChangeArrowheads="1"/>
                </p:cNvSpPr>
                <p:nvPr/>
              </p:nvSpPr>
              <p:spPr bwMode="auto">
                <a:xfrm>
                  <a:off x="4416" y="2908"/>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FF"/>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6%</a:t>
                  </a:r>
                  <a:endParaRPr lang="en-US" altLang="ko-KR" sz="1600">
                    <a:latin typeface="Times New Roman" panose="02020603050405020304" pitchFamily="18" charset="0"/>
                    <a:ea typeface="Gulim" panose="020B0600000101010101" pitchFamily="34" charset="-127"/>
                  </a:endParaRPr>
                </a:p>
              </p:txBody>
            </p:sp>
            <p:sp>
              <p:nvSpPr>
                <p:cNvPr id="62568" name="Rectangle 141">
                  <a:extLst>
                    <a:ext uri="{FF2B5EF4-FFF2-40B4-BE49-F238E27FC236}">
                      <a16:creationId xmlns:a16="http://schemas.microsoft.com/office/drawing/2014/main" id="{5769D72B-A5FC-4EBF-82C2-708707CD40F1}"/>
                    </a:ext>
                  </a:extLst>
                </p:cNvPr>
                <p:cNvSpPr>
                  <a:spLocks noChangeArrowheads="1"/>
                </p:cNvSpPr>
                <p:nvPr/>
              </p:nvSpPr>
              <p:spPr bwMode="auto">
                <a:xfrm>
                  <a:off x="2848" y="2993"/>
                  <a:ext cx="518"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69" name="Rectangle 142">
                  <a:extLst>
                    <a:ext uri="{FF2B5EF4-FFF2-40B4-BE49-F238E27FC236}">
                      <a16:creationId xmlns:a16="http://schemas.microsoft.com/office/drawing/2014/main" id="{A2DAECA6-EC93-41F7-9672-3F8E6E451234}"/>
                    </a:ext>
                  </a:extLst>
                </p:cNvPr>
                <p:cNvSpPr>
                  <a:spLocks noChangeArrowheads="1"/>
                </p:cNvSpPr>
                <p:nvPr/>
              </p:nvSpPr>
              <p:spPr bwMode="auto">
                <a:xfrm>
                  <a:off x="4328" y="2976"/>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1" name="Group 143">
                <a:extLst>
                  <a:ext uri="{FF2B5EF4-FFF2-40B4-BE49-F238E27FC236}">
                    <a16:creationId xmlns:a16="http://schemas.microsoft.com/office/drawing/2014/main" id="{B595FDE9-5C1A-4365-A33D-C4AEBF1F85AD}"/>
                  </a:ext>
                </a:extLst>
              </p:cNvPr>
              <p:cNvGrpSpPr>
                <a:grpSpLocks/>
              </p:cNvGrpSpPr>
              <p:nvPr/>
            </p:nvGrpSpPr>
            <p:grpSpPr bwMode="auto">
              <a:xfrm>
                <a:off x="2848" y="1804"/>
                <a:ext cx="2123" cy="232"/>
                <a:chOff x="2848" y="1804"/>
                <a:chExt cx="2123" cy="232"/>
              </a:xfrm>
            </p:grpSpPr>
            <p:sp>
              <p:nvSpPr>
                <p:cNvPr id="62562" name="Text Box 144">
                  <a:extLst>
                    <a:ext uri="{FF2B5EF4-FFF2-40B4-BE49-F238E27FC236}">
                      <a16:creationId xmlns:a16="http://schemas.microsoft.com/office/drawing/2014/main" id="{D51FD052-FAFB-42AA-A333-ED3B52D9FD8B}"/>
                    </a:ext>
                  </a:extLst>
                </p:cNvPr>
                <p:cNvSpPr txBox="1">
                  <a:spLocks noChangeArrowheads="1"/>
                </p:cNvSpPr>
                <p:nvPr/>
              </p:nvSpPr>
              <p:spPr bwMode="auto">
                <a:xfrm>
                  <a:off x="3216" y="1804"/>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24%</a:t>
                  </a:r>
                  <a:endParaRPr lang="en-US" altLang="ko-KR" sz="1600">
                    <a:latin typeface="Times New Roman" panose="02020603050405020304" pitchFamily="18" charset="0"/>
                    <a:ea typeface="Gulim" panose="020B0600000101010101" pitchFamily="34" charset="-127"/>
                  </a:endParaRPr>
                </a:p>
              </p:txBody>
            </p:sp>
            <p:sp>
              <p:nvSpPr>
                <p:cNvPr id="62563" name="Text Box 145">
                  <a:extLst>
                    <a:ext uri="{FF2B5EF4-FFF2-40B4-BE49-F238E27FC236}">
                      <a16:creationId xmlns:a16="http://schemas.microsoft.com/office/drawing/2014/main" id="{5D3807B1-EB11-4CDF-A865-CA7707A0F773}"/>
                    </a:ext>
                  </a:extLst>
                </p:cNvPr>
                <p:cNvSpPr txBox="1">
                  <a:spLocks noChangeArrowheads="1"/>
                </p:cNvSpPr>
                <p:nvPr/>
              </p:nvSpPr>
              <p:spPr bwMode="auto">
                <a:xfrm>
                  <a:off x="4443" y="182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4%</a:t>
                  </a:r>
                  <a:endParaRPr lang="en-US" altLang="ko-KR" sz="1600">
                    <a:latin typeface="Times New Roman" panose="02020603050405020304" pitchFamily="18" charset="0"/>
                    <a:ea typeface="Gulim" panose="020B0600000101010101" pitchFamily="34" charset="-127"/>
                  </a:endParaRPr>
                </a:p>
              </p:txBody>
            </p:sp>
            <p:sp>
              <p:nvSpPr>
                <p:cNvPr id="62564" name="Rectangle 146">
                  <a:extLst>
                    <a:ext uri="{FF2B5EF4-FFF2-40B4-BE49-F238E27FC236}">
                      <a16:creationId xmlns:a16="http://schemas.microsoft.com/office/drawing/2014/main" id="{043015DD-1FB2-4211-A257-D8D041CA1933}"/>
                    </a:ext>
                  </a:extLst>
                </p:cNvPr>
                <p:cNvSpPr>
                  <a:spLocks noChangeArrowheads="1"/>
                </p:cNvSpPr>
                <p:nvPr/>
              </p:nvSpPr>
              <p:spPr bwMode="auto">
                <a:xfrm>
                  <a:off x="2848" y="1876"/>
                  <a:ext cx="34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65" name="Rectangle 147">
                  <a:extLst>
                    <a:ext uri="{FF2B5EF4-FFF2-40B4-BE49-F238E27FC236}">
                      <a16:creationId xmlns:a16="http://schemas.microsoft.com/office/drawing/2014/main" id="{BABD6EA3-AF05-4DB1-9627-74E1F849A1F4}"/>
                    </a:ext>
                  </a:extLst>
                </p:cNvPr>
                <p:cNvSpPr>
                  <a:spLocks noChangeArrowheads="1"/>
                </p:cNvSpPr>
                <p:nvPr/>
              </p:nvSpPr>
              <p:spPr bwMode="auto">
                <a:xfrm>
                  <a:off x="4329" y="1903"/>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2" name="Group 148">
                <a:extLst>
                  <a:ext uri="{FF2B5EF4-FFF2-40B4-BE49-F238E27FC236}">
                    <a16:creationId xmlns:a16="http://schemas.microsoft.com/office/drawing/2014/main" id="{2C120F8D-B664-442F-962F-08617FBE7006}"/>
                  </a:ext>
                </a:extLst>
              </p:cNvPr>
              <p:cNvGrpSpPr>
                <a:grpSpLocks/>
              </p:cNvGrpSpPr>
              <p:nvPr/>
            </p:nvGrpSpPr>
            <p:grpSpPr bwMode="auto">
              <a:xfrm>
                <a:off x="2848" y="2778"/>
                <a:ext cx="2096" cy="223"/>
                <a:chOff x="2848" y="2778"/>
                <a:chExt cx="2096" cy="223"/>
              </a:xfrm>
            </p:grpSpPr>
            <p:sp>
              <p:nvSpPr>
                <p:cNvPr id="62558" name="Text Box 149">
                  <a:extLst>
                    <a:ext uri="{FF2B5EF4-FFF2-40B4-BE49-F238E27FC236}">
                      <a16:creationId xmlns:a16="http://schemas.microsoft.com/office/drawing/2014/main" id="{68AB01B2-CEDE-4462-96DA-20A454EEFF8E}"/>
                    </a:ext>
                  </a:extLst>
                </p:cNvPr>
                <p:cNvSpPr txBox="1">
                  <a:spLocks noChangeArrowheads="1"/>
                </p:cNvSpPr>
                <p:nvPr/>
              </p:nvSpPr>
              <p:spPr bwMode="auto">
                <a:xfrm>
                  <a:off x="3291" y="2789"/>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3399FF"/>
                      </a:solidFill>
                      <a:latin typeface="Times New Roman" panose="02020603050405020304" pitchFamily="18" charset="0"/>
                      <a:ea typeface="Gulim" panose="020B0600000101010101" pitchFamily="34" charset="-127"/>
                    </a:rPr>
                    <a:t> </a:t>
                  </a:r>
                  <a:r>
                    <a:rPr lang="en-US" altLang="ko-KR" sz="1600" b="1">
                      <a:solidFill>
                        <a:srgbClr val="00FF00"/>
                      </a:solidFill>
                      <a:latin typeface="Times New Roman" panose="02020603050405020304" pitchFamily="18" charset="0"/>
                      <a:ea typeface="Gulim" panose="020B0600000101010101" pitchFamily="34" charset="-127"/>
                    </a:rPr>
                    <a:t>35%</a:t>
                  </a:r>
                  <a:endParaRPr lang="en-US" altLang="ko-KR" sz="1600">
                    <a:latin typeface="Times New Roman" panose="02020603050405020304" pitchFamily="18" charset="0"/>
                    <a:ea typeface="Gulim" panose="020B0600000101010101" pitchFamily="34" charset="-127"/>
                  </a:endParaRPr>
                </a:p>
              </p:txBody>
            </p:sp>
            <p:sp>
              <p:nvSpPr>
                <p:cNvPr id="62559" name="Rectangle 150">
                  <a:extLst>
                    <a:ext uri="{FF2B5EF4-FFF2-40B4-BE49-F238E27FC236}">
                      <a16:creationId xmlns:a16="http://schemas.microsoft.com/office/drawing/2014/main" id="{46FA9A8C-E8BD-4EE8-90D9-C3323D009BD7}"/>
                    </a:ext>
                  </a:extLst>
                </p:cNvPr>
                <p:cNvSpPr>
                  <a:spLocks noChangeArrowheads="1"/>
                </p:cNvSpPr>
                <p:nvPr/>
              </p:nvSpPr>
              <p:spPr bwMode="auto">
                <a:xfrm>
                  <a:off x="4330" y="2854"/>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60" name="Text Box 151">
                  <a:extLst>
                    <a:ext uri="{FF2B5EF4-FFF2-40B4-BE49-F238E27FC236}">
                      <a16:creationId xmlns:a16="http://schemas.microsoft.com/office/drawing/2014/main" id="{456AC309-E64A-42B2-A274-577720F6B892}"/>
                    </a:ext>
                  </a:extLst>
                </p:cNvPr>
                <p:cNvSpPr txBox="1">
                  <a:spLocks noChangeArrowheads="1"/>
                </p:cNvSpPr>
                <p:nvPr/>
              </p:nvSpPr>
              <p:spPr bwMode="auto">
                <a:xfrm>
                  <a:off x="4416" y="2778"/>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7%</a:t>
                  </a:r>
                  <a:endParaRPr lang="en-US" altLang="ko-KR" sz="1600">
                    <a:latin typeface="Times New Roman" panose="02020603050405020304" pitchFamily="18" charset="0"/>
                    <a:ea typeface="Gulim" panose="020B0600000101010101" pitchFamily="34" charset="-127"/>
                  </a:endParaRPr>
                </a:p>
              </p:txBody>
            </p:sp>
            <p:sp>
              <p:nvSpPr>
                <p:cNvPr id="62561" name="Rectangle 152">
                  <a:extLst>
                    <a:ext uri="{FF2B5EF4-FFF2-40B4-BE49-F238E27FC236}">
                      <a16:creationId xmlns:a16="http://schemas.microsoft.com/office/drawing/2014/main" id="{55B953C3-BC11-4D8E-89FE-BB6D2FC2AA43}"/>
                    </a:ext>
                  </a:extLst>
                </p:cNvPr>
                <p:cNvSpPr>
                  <a:spLocks noChangeArrowheads="1"/>
                </p:cNvSpPr>
                <p:nvPr/>
              </p:nvSpPr>
              <p:spPr bwMode="auto">
                <a:xfrm>
                  <a:off x="2848" y="2862"/>
                  <a:ext cx="489"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3" name="Group 153">
                <a:extLst>
                  <a:ext uri="{FF2B5EF4-FFF2-40B4-BE49-F238E27FC236}">
                    <a16:creationId xmlns:a16="http://schemas.microsoft.com/office/drawing/2014/main" id="{87B50546-1879-4244-9389-5B412986F2A6}"/>
                  </a:ext>
                </a:extLst>
              </p:cNvPr>
              <p:cNvGrpSpPr>
                <a:grpSpLocks/>
              </p:cNvGrpSpPr>
              <p:nvPr/>
            </p:nvGrpSpPr>
            <p:grpSpPr bwMode="auto">
              <a:xfrm>
                <a:off x="2846" y="2380"/>
                <a:ext cx="2140" cy="218"/>
                <a:chOff x="2846" y="2380"/>
                <a:chExt cx="2140" cy="218"/>
              </a:xfrm>
            </p:grpSpPr>
            <p:sp>
              <p:nvSpPr>
                <p:cNvPr id="62554" name="Text Box 154">
                  <a:extLst>
                    <a:ext uri="{FF2B5EF4-FFF2-40B4-BE49-F238E27FC236}">
                      <a16:creationId xmlns:a16="http://schemas.microsoft.com/office/drawing/2014/main" id="{44034B54-282D-46E9-B837-190294852F15}"/>
                    </a:ext>
                  </a:extLst>
                </p:cNvPr>
                <p:cNvSpPr txBox="1">
                  <a:spLocks noChangeArrowheads="1"/>
                </p:cNvSpPr>
                <p:nvPr/>
              </p:nvSpPr>
              <p:spPr bwMode="auto">
                <a:xfrm>
                  <a:off x="3270" y="2380"/>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66"/>
                      </a:solidFill>
                      <a:latin typeface="Times New Roman" panose="02020603050405020304" pitchFamily="18" charset="0"/>
                      <a:ea typeface="Gulim" panose="020B0600000101010101" pitchFamily="34" charset="-127"/>
                    </a:rPr>
                    <a:t> </a:t>
                  </a:r>
                  <a:r>
                    <a:rPr lang="en-US" altLang="ko-KR" sz="1600" b="1">
                      <a:solidFill>
                        <a:srgbClr val="66FF66"/>
                      </a:solidFill>
                      <a:latin typeface="Times New Roman" panose="02020603050405020304" pitchFamily="18" charset="0"/>
                      <a:ea typeface="Gulim" panose="020B0600000101010101" pitchFamily="34" charset="-127"/>
                    </a:rPr>
                    <a:t>29%</a:t>
                  </a:r>
                  <a:endParaRPr lang="en-US" altLang="ko-KR" sz="1600">
                    <a:solidFill>
                      <a:srgbClr val="66FF66"/>
                    </a:solidFill>
                    <a:latin typeface="Times New Roman" panose="02020603050405020304" pitchFamily="18" charset="0"/>
                    <a:ea typeface="Gulim" panose="020B0600000101010101" pitchFamily="34" charset="-127"/>
                  </a:endParaRPr>
                </a:p>
              </p:txBody>
            </p:sp>
            <p:sp>
              <p:nvSpPr>
                <p:cNvPr id="62555" name="Rectangle 155">
                  <a:extLst>
                    <a:ext uri="{FF2B5EF4-FFF2-40B4-BE49-F238E27FC236}">
                      <a16:creationId xmlns:a16="http://schemas.microsoft.com/office/drawing/2014/main" id="{CEB4F1BE-F26F-4D31-A7B2-7B49ACF932FB}"/>
                    </a:ext>
                  </a:extLst>
                </p:cNvPr>
                <p:cNvSpPr>
                  <a:spLocks noChangeArrowheads="1"/>
                </p:cNvSpPr>
                <p:nvPr/>
              </p:nvSpPr>
              <p:spPr bwMode="auto">
                <a:xfrm>
                  <a:off x="2846" y="2448"/>
                  <a:ext cx="403"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56" name="Text Box 156">
                  <a:extLst>
                    <a:ext uri="{FF2B5EF4-FFF2-40B4-BE49-F238E27FC236}">
                      <a16:creationId xmlns:a16="http://schemas.microsoft.com/office/drawing/2014/main" id="{8A821BDB-61A6-433F-B1EB-FAEA46FD787D}"/>
                    </a:ext>
                  </a:extLst>
                </p:cNvPr>
                <p:cNvSpPr txBox="1">
                  <a:spLocks noChangeArrowheads="1"/>
                </p:cNvSpPr>
                <p:nvPr/>
              </p:nvSpPr>
              <p:spPr bwMode="auto">
                <a:xfrm>
                  <a:off x="4458" y="2380"/>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9%</a:t>
                  </a:r>
                  <a:endParaRPr lang="en-US" altLang="ko-KR" sz="1600">
                    <a:latin typeface="Times New Roman" panose="02020603050405020304" pitchFamily="18" charset="0"/>
                    <a:ea typeface="Gulim" panose="020B0600000101010101" pitchFamily="34" charset="-127"/>
                  </a:endParaRPr>
                </a:p>
              </p:txBody>
            </p:sp>
            <p:sp>
              <p:nvSpPr>
                <p:cNvPr id="62557" name="Rectangle 157">
                  <a:extLst>
                    <a:ext uri="{FF2B5EF4-FFF2-40B4-BE49-F238E27FC236}">
                      <a16:creationId xmlns:a16="http://schemas.microsoft.com/office/drawing/2014/main" id="{03EB95B1-B994-42D6-96F4-FDEB182F9F0B}"/>
                    </a:ext>
                  </a:extLst>
                </p:cNvPr>
                <p:cNvSpPr>
                  <a:spLocks noChangeArrowheads="1"/>
                </p:cNvSpPr>
                <p:nvPr/>
              </p:nvSpPr>
              <p:spPr bwMode="auto">
                <a:xfrm>
                  <a:off x="4330" y="2461"/>
                  <a:ext cx="132"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4" name="Group 158">
                <a:extLst>
                  <a:ext uri="{FF2B5EF4-FFF2-40B4-BE49-F238E27FC236}">
                    <a16:creationId xmlns:a16="http://schemas.microsoft.com/office/drawing/2014/main" id="{66784C3C-6D64-41A9-B337-1A3647E11573}"/>
                  </a:ext>
                </a:extLst>
              </p:cNvPr>
              <p:cNvGrpSpPr>
                <a:grpSpLocks/>
              </p:cNvGrpSpPr>
              <p:nvPr/>
            </p:nvGrpSpPr>
            <p:grpSpPr bwMode="auto">
              <a:xfrm>
                <a:off x="2848" y="2641"/>
                <a:ext cx="2254" cy="225"/>
                <a:chOff x="2848" y="2641"/>
                <a:chExt cx="2254" cy="225"/>
              </a:xfrm>
            </p:grpSpPr>
            <p:sp>
              <p:nvSpPr>
                <p:cNvPr id="62550" name="Text Box 159">
                  <a:extLst>
                    <a:ext uri="{FF2B5EF4-FFF2-40B4-BE49-F238E27FC236}">
                      <a16:creationId xmlns:a16="http://schemas.microsoft.com/office/drawing/2014/main" id="{4682442F-757C-4D46-ACFE-D6552A02DBED}"/>
                    </a:ext>
                  </a:extLst>
                </p:cNvPr>
                <p:cNvSpPr txBox="1">
                  <a:spLocks noChangeArrowheads="1"/>
                </p:cNvSpPr>
                <p:nvPr/>
              </p:nvSpPr>
              <p:spPr bwMode="auto">
                <a:xfrm>
                  <a:off x="3161" y="265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66"/>
                      </a:solidFill>
                      <a:latin typeface="Times New Roman" panose="02020603050405020304" pitchFamily="18" charset="0"/>
                      <a:ea typeface="Gulim" panose="020B0600000101010101" pitchFamily="34" charset="-127"/>
                    </a:rPr>
                    <a:t> </a:t>
                  </a:r>
                  <a:r>
                    <a:rPr lang="en-US" altLang="ko-KR" sz="1600" b="1">
                      <a:solidFill>
                        <a:srgbClr val="66FF66"/>
                      </a:solidFill>
                      <a:latin typeface="Times New Roman" panose="02020603050405020304" pitchFamily="18" charset="0"/>
                      <a:ea typeface="Gulim" panose="020B0600000101010101" pitchFamily="34" charset="-127"/>
                    </a:rPr>
                    <a:t>24%</a:t>
                  </a:r>
                  <a:endParaRPr lang="en-US" altLang="ko-KR" sz="1600">
                    <a:solidFill>
                      <a:srgbClr val="66FF66"/>
                    </a:solidFill>
                    <a:latin typeface="Times New Roman" panose="02020603050405020304" pitchFamily="18" charset="0"/>
                    <a:ea typeface="Gulim" panose="020B0600000101010101" pitchFamily="34" charset="-127"/>
                  </a:endParaRPr>
                </a:p>
              </p:txBody>
            </p:sp>
            <p:sp>
              <p:nvSpPr>
                <p:cNvPr id="62551" name="Rectangle 160">
                  <a:extLst>
                    <a:ext uri="{FF2B5EF4-FFF2-40B4-BE49-F238E27FC236}">
                      <a16:creationId xmlns:a16="http://schemas.microsoft.com/office/drawing/2014/main" id="{EB24479D-E70A-4B26-894D-445D2EA5EB3B}"/>
                    </a:ext>
                  </a:extLst>
                </p:cNvPr>
                <p:cNvSpPr>
                  <a:spLocks noChangeArrowheads="1"/>
                </p:cNvSpPr>
                <p:nvPr/>
              </p:nvSpPr>
              <p:spPr bwMode="auto">
                <a:xfrm>
                  <a:off x="4328" y="2716"/>
                  <a:ext cx="213"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52" name="Text Box 161">
                  <a:extLst>
                    <a:ext uri="{FF2B5EF4-FFF2-40B4-BE49-F238E27FC236}">
                      <a16:creationId xmlns:a16="http://schemas.microsoft.com/office/drawing/2014/main" id="{90840FF6-7FC8-4355-BE07-05C6A54B7EAD}"/>
                    </a:ext>
                  </a:extLst>
                </p:cNvPr>
                <p:cNvSpPr txBox="1">
                  <a:spLocks noChangeArrowheads="1"/>
                </p:cNvSpPr>
                <p:nvPr/>
              </p:nvSpPr>
              <p:spPr bwMode="auto">
                <a:xfrm>
                  <a:off x="4526" y="2641"/>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15%</a:t>
                  </a:r>
                  <a:endParaRPr lang="en-US" altLang="ko-KR" sz="1600">
                    <a:latin typeface="Times New Roman" panose="02020603050405020304" pitchFamily="18" charset="0"/>
                    <a:ea typeface="Gulim" panose="020B0600000101010101" pitchFamily="34" charset="-127"/>
                  </a:endParaRPr>
                </a:p>
              </p:txBody>
            </p:sp>
            <p:sp>
              <p:nvSpPr>
                <p:cNvPr id="62553" name="Rectangle 162">
                  <a:extLst>
                    <a:ext uri="{FF2B5EF4-FFF2-40B4-BE49-F238E27FC236}">
                      <a16:creationId xmlns:a16="http://schemas.microsoft.com/office/drawing/2014/main" id="{0C26ACA4-A42D-4D83-8CA5-C5E411FFABDA}"/>
                    </a:ext>
                  </a:extLst>
                </p:cNvPr>
                <p:cNvSpPr>
                  <a:spLocks noChangeArrowheads="1"/>
                </p:cNvSpPr>
                <p:nvPr/>
              </p:nvSpPr>
              <p:spPr bwMode="auto">
                <a:xfrm>
                  <a:off x="2848" y="2733"/>
                  <a:ext cx="34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5" name="Group 163">
                <a:extLst>
                  <a:ext uri="{FF2B5EF4-FFF2-40B4-BE49-F238E27FC236}">
                    <a16:creationId xmlns:a16="http://schemas.microsoft.com/office/drawing/2014/main" id="{7552C1C9-A0EF-4B4A-98C4-47873719036F}"/>
                  </a:ext>
                </a:extLst>
              </p:cNvPr>
              <p:cNvGrpSpPr>
                <a:grpSpLocks/>
              </p:cNvGrpSpPr>
              <p:nvPr/>
            </p:nvGrpSpPr>
            <p:grpSpPr bwMode="auto">
              <a:xfrm>
                <a:off x="2848" y="1956"/>
                <a:ext cx="2206" cy="230"/>
                <a:chOff x="2848" y="1956"/>
                <a:chExt cx="2206" cy="230"/>
              </a:xfrm>
            </p:grpSpPr>
            <p:sp>
              <p:nvSpPr>
                <p:cNvPr id="62546" name="Text Box 164">
                  <a:extLst>
                    <a:ext uri="{FF2B5EF4-FFF2-40B4-BE49-F238E27FC236}">
                      <a16:creationId xmlns:a16="http://schemas.microsoft.com/office/drawing/2014/main" id="{766889A7-2872-4B70-809A-FD13288EB019}"/>
                    </a:ext>
                  </a:extLst>
                </p:cNvPr>
                <p:cNvSpPr txBox="1">
                  <a:spLocks noChangeArrowheads="1"/>
                </p:cNvSpPr>
                <p:nvPr/>
              </p:nvSpPr>
              <p:spPr bwMode="auto">
                <a:xfrm>
                  <a:off x="3069" y="1956"/>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15%</a:t>
                  </a:r>
                  <a:endParaRPr lang="en-US" altLang="ko-KR" sz="1600">
                    <a:latin typeface="Times New Roman" panose="02020603050405020304" pitchFamily="18" charset="0"/>
                    <a:ea typeface="Gulim" panose="020B0600000101010101" pitchFamily="34" charset="-127"/>
                  </a:endParaRPr>
                </a:p>
              </p:txBody>
            </p:sp>
            <p:sp>
              <p:nvSpPr>
                <p:cNvPr id="62547" name="Rectangle 165">
                  <a:extLst>
                    <a:ext uri="{FF2B5EF4-FFF2-40B4-BE49-F238E27FC236}">
                      <a16:creationId xmlns:a16="http://schemas.microsoft.com/office/drawing/2014/main" id="{4985CECE-6381-4068-A53A-1100887B6B22}"/>
                    </a:ext>
                  </a:extLst>
                </p:cNvPr>
                <p:cNvSpPr>
                  <a:spLocks noChangeArrowheads="1"/>
                </p:cNvSpPr>
                <p:nvPr/>
              </p:nvSpPr>
              <p:spPr bwMode="auto">
                <a:xfrm>
                  <a:off x="2848" y="2026"/>
                  <a:ext cx="213"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48" name="Rectangle 166">
                  <a:extLst>
                    <a:ext uri="{FF2B5EF4-FFF2-40B4-BE49-F238E27FC236}">
                      <a16:creationId xmlns:a16="http://schemas.microsoft.com/office/drawing/2014/main" id="{788E75AA-2ECC-4775-B508-E59A925A514F}"/>
                    </a:ext>
                  </a:extLst>
                </p:cNvPr>
                <p:cNvSpPr>
                  <a:spLocks noChangeArrowheads="1"/>
                </p:cNvSpPr>
                <p:nvPr/>
              </p:nvSpPr>
              <p:spPr bwMode="auto">
                <a:xfrm>
                  <a:off x="4330" y="2050"/>
                  <a:ext cx="213"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49" name="Text Box 167">
                  <a:extLst>
                    <a:ext uri="{FF2B5EF4-FFF2-40B4-BE49-F238E27FC236}">
                      <a16:creationId xmlns:a16="http://schemas.microsoft.com/office/drawing/2014/main" id="{6F8612B6-B9CC-4BEF-9122-C99FB0D2941F}"/>
                    </a:ext>
                  </a:extLst>
                </p:cNvPr>
                <p:cNvSpPr txBox="1">
                  <a:spLocks noChangeArrowheads="1"/>
                </p:cNvSpPr>
                <p:nvPr/>
              </p:nvSpPr>
              <p:spPr bwMode="auto">
                <a:xfrm>
                  <a:off x="4526" y="1968"/>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15%</a:t>
                  </a:r>
                  <a:endParaRPr lang="en-US" altLang="ko-KR" sz="1600">
                    <a:latin typeface="Times New Roman" panose="02020603050405020304" pitchFamily="18" charset="0"/>
                    <a:ea typeface="Gulim" panose="020B0600000101010101" pitchFamily="34" charset="-127"/>
                  </a:endParaRPr>
                </a:p>
              </p:txBody>
            </p:sp>
          </p:grpSp>
          <p:grpSp>
            <p:nvGrpSpPr>
              <p:cNvPr id="62486" name="Group 168">
                <a:extLst>
                  <a:ext uri="{FF2B5EF4-FFF2-40B4-BE49-F238E27FC236}">
                    <a16:creationId xmlns:a16="http://schemas.microsoft.com/office/drawing/2014/main" id="{21E3853A-B18E-47FE-A0FE-F2FB380C6F20}"/>
                  </a:ext>
                </a:extLst>
              </p:cNvPr>
              <p:cNvGrpSpPr>
                <a:grpSpLocks/>
              </p:cNvGrpSpPr>
              <p:nvPr/>
            </p:nvGrpSpPr>
            <p:grpSpPr bwMode="auto">
              <a:xfrm>
                <a:off x="2846" y="3838"/>
                <a:ext cx="2206" cy="255"/>
                <a:chOff x="2846" y="3838"/>
                <a:chExt cx="2206" cy="255"/>
              </a:xfrm>
            </p:grpSpPr>
            <p:sp>
              <p:nvSpPr>
                <p:cNvPr id="62542" name="Text Box 169">
                  <a:extLst>
                    <a:ext uri="{FF2B5EF4-FFF2-40B4-BE49-F238E27FC236}">
                      <a16:creationId xmlns:a16="http://schemas.microsoft.com/office/drawing/2014/main" id="{FD3E235F-E91E-4753-BF12-5D20571E09C4}"/>
                    </a:ext>
                  </a:extLst>
                </p:cNvPr>
                <p:cNvSpPr txBox="1">
                  <a:spLocks noChangeArrowheads="1"/>
                </p:cNvSpPr>
                <p:nvPr/>
              </p:nvSpPr>
              <p:spPr bwMode="auto">
                <a:xfrm>
                  <a:off x="3407" y="3881"/>
                  <a:ext cx="5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39%</a:t>
                  </a:r>
                  <a:endParaRPr lang="en-US" altLang="ko-KR" sz="1600">
                    <a:latin typeface="Times New Roman" panose="02020603050405020304" pitchFamily="18" charset="0"/>
                    <a:ea typeface="Gulim" panose="020B0600000101010101" pitchFamily="34" charset="-127"/>
                  </a:endParaRPr>
                </a:p>
              </p:txBody>
            </p:sp>
            <p:sp>
              <p:nvSpPr>
                <p:cNvPr id="62543" name="Rectangle 170">
                  <a:extLst>
                    <a:ext uri="{FF2B5EF4-FFF2-40B4-BE49-F238E27FC236}">
                      <a16:creationId xmlns:a16="http://schemas.microsoft.com/office/drawing/2014/main" id="{D0CC8E18-A64E-4EFA-A989-3E6D92F6BB27}"/>
                    </a:ext>
                  </a:extLst>
                </p:cNvPr>
                <p:cNvSpPr>
                  <a:spLocks noChangeArrowheads="1"/>
                </p:cNvSpPr>
                <p:nvPr/>
              </p:nvSpPr>
              <p:spPr bwMode="auto">
                <a:xfrm>
                  <a:off x="2846" y="3959"/>
                  <a:ext cx="559"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44" name="Rectangle 171">
                  <a:extLst>
                    <a:ext uri="{FF2B5EF4-FFF2-40B4-BE49-F238E27FC236}">
                      <a16:creationId xmlns:a16="http://schemas.microsoft.com/office/drawing/2014/main" id="{DB877E67-8D07-4283-A8D3-3F9BA74DEA32}"/>
                    </a:ext>
                  </a:extLst>
                </p:cNvPr>
                <p:cNvSpPr>
                  <a:spLocks noChangeArrowheads="1"/>
                </p:cNvSpPr>
                <p:nvPr/>
              </p:nvSpPr>
              <p:spPr bwMode="auto">
                <a:xfrm>
                  <a:off x="4327" y="3954"/>
                  <a:ext cx="202" cy="86"/>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45" name="Text Box 172">
                  <a:extLst>
                    <a:ext uri="{FF2B5EF4-FFF2-40B4-BE49-F238E27FC236}">
                      <a16:creationId xmlns:a16="http://schemas.microsoft.com/office/drawing/2014/main" id="{360B1A10-2840-48A1-B209-6228460D40E2}"/>
                    </a:ext>
                  </a:extLst>
                </p:cNvPr>
                <p:cNvSpPr txBox="1">
                  <a:spLocks noChangeArrowheads="1"/>
                </p:cNvSpPr>
                <p:nvPr/>
              </p:nvSpPr>
              <p:spPr bwMode="auto">
                <a:xfrm>
                  <a:off x="4512" y="3838"/>
                  <a:ext cx="5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72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CC99"/>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14%</a:t>
                  </a:r>
                  <a:endParaRPr lang="en-US" altLang="ko-KR" sz="1600">
                    <a:latin typeface="Times New Roman" panose="02020603050405020304" pitchFamily="18" charset="0"/>
                    <a:ea typeface="Gulim" panose="020B0600000101010101" pitchFamily="34" charset="-127"/>
                  </a:endParaRPr>
                </a:p>
              </p:txBody>
            </p:sp>
          </p:grpSp>
          <p:grpSp>
            <p:nvGrpSpPr>
              <p:cNvPr id="62487" name="Group 173">
                <a:extLst>
                  <a:ext uri="{FF2B5EF4-FFF2-40B4-BE49-F238E27FC236}">
                    <a16:creationId xmlns:a16="http://schemas.microsoft.com/office/drawing/2014/main" id="{C472A0E8-A3AC-498B-9590-9C4C72A711DE}"/>
                  </a:ext>
                </a:extLst>
              </p:cNvPr>
              <p:cNvGrpSpPr>
                <a:grpSpLocks/>
              </p:cNvGrpSpPr>
              <p:nvPr/>
            </p:nvGrpSpPr>
            <p:grpSpPr bwMode="auto">
              <a:xfrm>
                <a:off x="2846" y="1510"/>
                <a:ext cx="2181" cy="235"/>
                <a:chOff x="2846" y="1510"/>
                <a:chExt cx="2181" cy="235"/>
              </a:xfrm>
            </p:grpSpPr>
            <p:sp>
              <p:nvSpPr>
                <p:cNvPr id="62538" name="Rectangle 174">
                  <a:extLst>
                    <a:ext uri="{FF2B5EF4-FFF2-40B4-BE49-F238E27FC236}">
                      <a16:creationId xmlns:a16="http://schemas.microsoft.com/office/drawing/2014/main" id="{7851ABBF-BDAC-49DB-8017-5E2B3F55E3D1}"/>
                    </a:ext>
                  </a:extLst>
                </p:cNvPr>
                <p:cNvSpPr>
                  <a:spLocks noChangeArrowheads="1"/>
                </p:cNvSpPr>
                <p:nvPr/>
              </p:nvSpPr>
              <p:spPr bwMode="auto">
                <a:xfrm>
                  <a:off x="4330" y="1584"/>
                  <a:ext cx="173"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39" name="Text Box 175">
                  <a:extLst>
                    <a:ext uri="{FF2B5EF4-FFF2-40B4-BE49-F238E27FC236}">
                      <a16:creationId xmlns:a16="http://schemas.microsoft.com/office/drawing/2014/main" id="{2706BF2C-2819-4F64-A11E-623EAF32E630}"/>
                    </a:ext>
                  </a:extLst>
                </p:cNvPr>
                <p:cNvSpPr txBox="1">
                  <a:spLocks noChangeArrowheads="1"/>
                </p:cNvSpPr>
                <p:nvPr/>
              </p:nvSpPr>
              <p:spPr bwMode="auto">
                <a:xfrm>
                  <a:off x="4499" y="1510"/>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11%</a:t>
                  </a:r>
                  <a:endParaRPr lang="en-US" altLang="ko-KR" sz="1600">
                    <a:latin typeface="Times New Roman" panose="02020603050405020304" pitchFamily="18" charset="0"/>
                    <a:ea typeface="Gulim" panose="020B0600000101010101" pitchFamily="34" charset="-127"/>
                  </a:endParaRPr>
                </a:p>
              </p:txBody>
            </p:sp>
            <p:sp>
              <p:nvSpPr>
                <p:cNvPr id="62540" name="Text Box 176">
                  <a:extLst>
                    <a:ext uri="{FF2B5EF4-FFF2-40B4-BE49-F238E27FC236}">
                      <a16:creationId xmlns:a16="http://schemas.microsoft.com/office/drawing/2014/main" id="{F96D880B-C932-42ED-AA62-91670FDEAF10}"/>
                    </a:ext>
                  </a:extLst>
                </p:cNvPr>
                <p:cNvSpPr txBox="1">
                  <a:spLocks noChangeArrowheads="1"/>
                </p:cNvSpPr>
                <p:nvPr/>
              </p:nvSpPr>
              <p:spPr bwMode="auto">
                <a:xfrm>
                  <a:off x="3077" y="1522"/>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15%</a:t>
                  </a:r>
                  <a:endParaRPr lang="en-US" altLang="ko-KR" sz="1600">
                    <a:latin typeface="Times New Roman" panose="02020603050405020304" pitchFamily="18" charset="0"/>
                    <a:ea typeface="Gulim" panose="020B0600000101010101" pitchFamily="34" charset="-127"/>
                  </a:endParaRPr>
                </a:p>
              </p:txBody>
            </p:sp>
            <p:sp>
              <p:nvSpPr>
                <p:cNvPr id="62541" name="Rectangle 177">
                  <a:extLst>
                    <a:ext uri="{FF2B5EF4-FFF2-40B4-BE49-F238E27FC236}">
                      <a16:creationId xmlns:a16="http://schemas.microsoft.com/office/drawing/2014/main" id="{97095AAC-4543-4F99-969B-0B97BDB412F3}"/>
                    </a:ext>
                  </a:extLst>
                </p:cNvPr>
                <p:cNvSpPr>
                  <a:spLocks noChangeArrowheads="1"/>
                </p:cNvSpPr>
                <p:nvPr/>
              </p:nvSpPr>
              <p:spPr bwMode="auto">
                <a:xfrm>
                  <a:off x="2846" y="1599"/>
                  <a:ext cx="213"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88" name="Group 178">
                <a:extLst>
                  <a:ext uri="{FF2B5EF4-FFF2-40B4-BE49-F238E27FC236}">
                    <a16:creationId xmlns:a16="http://schemas.microsoft.com/office/drawing/2014/main" id="{0B438FDC-823D-4CA3-8666-5E489F2A69F2}"/>
                  </a:ext>
                </a:extLst>
              </p:cNvPr>
              <p:cNvGrpSpPr>
                <a:grpSpLocks/>
              </p:cNvGrpSpPr>
              <p:nvPr/>
            </p:nvGrpSpPr>
            <p:grpSpPr bwMode="auto">
              <a:xfrm>
                <a:off x="2846" y="1354"/>
                <a:ext cx="2235" cy="241"/>
                <a:chOff x="2846" y="1354"/>
                <a:chExt cx="2235" cy="241"/>
              </a:xfrm>
            </p:grpSpPr>
            <p:sp>
              <p:nvSpPr>
                <p:cNvPr id="62534" name="Rectangle 179">
                  <a:extLst>
                    <a:ext uri="{FF2B5EF4-FFF2-40B4-BE49-F238E27FC236}">
                      <a16:creationId xmlns:a16="http://schemas.microsoft.com/office/drawing/2014/main" id="{CA309B7F-5576-469C-9021-AAA56280890B}"/>
                    </a:ext>
                  </a:extLst>
                </p:cNvPr>
                <p:cNvSpPr>
                  <a:spLocks noChangeArrowheads="1"/>
                </p:cNvSpPr>
                <p:nvPr/>
              </p:nvSpPr>
              <p:spPr bwMode="auto">
                <a:xfrm>
                  <a:off x="4328" y="1438"/>
                  <a:ext cx="190"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35" name="Text Box 180">
                  <a:extLst>
                    <a:ext uri="{FF2B5EF4-FFF2-40B4-BE49-F238E27FC236}">
                      <a16:creationId xmlns:a16="http://schemas.microsoft.com/office/drawing/2014/main" id="{3756037D-0736-4D05-B7D2-6BF6E4461EC5}"/>
                    </a:ext>
                  </a:extLst>
                </p:cNvPr>
                <p:cNvSpPr txBox="1">
                  <a:spLocks noChangeArrowheads="1"/>
                </p:cNvSpPr>
                <p:nvPr/>
              </p:nvSpPr>
              <p:spPr bwMode="auto">
                <a:xfrm>
                  <a:off x="4505" y="1354"/>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14%</a:t>
                  </a:r>
                  <a:endParaRPr lang="en-US" altLang="ko-KR" sz="1600">
                    <a:latin typeface="Times New Roman" panose="02020603050405020304" pitchFamily="18" charset="0"/>
                    <a:ea typeface="Gulim" panose="020B0600000101010101" pitchFamily="34" charset="-127"/>
                  </a:endParaRPr>
                </a:p>
              </p:txBody>
            </p:sp>
            <p:sp>
              <p:nvSpPr>
                <p:cNvPr id="62536" name="Rectangle 181">
                  <a:extLst>
                    <a:ext uri="{FF2B5EF4-FFF2-40B4-BE49-F238E27FC236}">
                      <a16:creationId xmlns:a16="http://schemas.microsoft.com/office/drawing/2014/main" id="{91DFC711-1FCE-4EC1-8CEC-14AA39C9419D}"/>
                    </a:ext>
                  </a:extLst>
                </p:cNvPr>
                <p:cNvSpPr>
                  <a:spLocks noChangeArrowheads="1"/>
                </p:cNvSpPr>
                <p:nvPr/>
              </p:nvSpPr>
              <p:spPr bwMode="auto">
                <a:xfrm>
                  <a:off x="2846" y="1451"/>
                  <a:ext cx="7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37" name="Text Box 182">
                  <a:extLst>
                    <a:ext uri="{FF2B5EF4-FFF2-40B4-BE49-F238E27FC236}">
                      <a16:creationId xmlns:a16="http://schemas.microsoft.com/office/drawing/2014/main" id="{27765EE8-C7B8-488A-A6E4-D1200096590E}"/>
                    </a:ext>
                  </a:extLst>
                </p:cNvPr>
                <p:cNvSpPr txBox="1">
                  <a:spLocks noChangeArrowheads="1"/>
                </p:cNvSpPr>
                <p:nvPr/>
              </p:nvSpPr>
              <p:spPr bwMode="auto">
                <a:xfrm>
                  <a:off x="2926" y="1372"/>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5%</a:t>
                  </a:r>
                  <a:endParaRPr lang="en-US" altLang="ko-KR" sz="1600">
                    <a:latin typeface="Times New Roman" panose="02020603050405020304" pitchFamily="18" charset="0"/>
                    <a:ea typeface="Gulim" panose="020B0600000101010101" pitchFamily="34" charset="-127"/>
                  </a:endParaRPr>
                </a:p>
              </p:txBody>
            </p:sp>
          </p:grpSp>
          <p:grpSp>
            <p:nvGrpSpPr>
              <p:cNvPr id="62489" name="Group 183">
                <a:extLst>
                  <a:ext uri="{FF2B5EF4-FFF2-40B4-BE49-F238E27FC236}">
                    <a16:creationId xmlns:a16="http://schemas.microsoft.com/office/drawing/2014/main" id="{2CAA22FB-C5CA-4D28-94E3-F5E0E06D4740}"/>
                  </a:ext>
                </a:extLst>
              </p:cNvPr>
              <p:cNvGrpSpPr>
                <a:grpSpLocks/>
              </p:cNvGrpSpPr>
              <p:nvPr/>
            </p:nvGrpSpPr>
            <p:grpSpPr bwMode="auto">
              <a:xfrm>
                <a:off x="2846" y="3617"/>
                <a:ext cx="2590" cy="254"/>
                <a:chOff x="2846" y="3617"/>
                <a:chExt cx="2590" cy="254"/>
              </a:xfrm>
            </p:grpSpPr>
            <p:sp>
              <p:nvSpPr>
                <p:cNvPr id="62530" name="Text Box 184">
                  <a:extLst>
                    <a:ext uri="{FF2B5EF4-FFF2-40B4-BE49-F238E27FC236}">
                      <a16:creationId xmlns:a16="http://schemas.microsoft.com/office/drawing/2014/main" id="{DD4746B3-C87D-45EB-A498-06CF24233171}"/>
                    </a:ext>
                  </a:extLst>
                </p:cNvPr>
                <p:cNvSpPr txBox="1">
                  <a:spLocks noChangeArrowheads="1"/>
                </p:cNvSpPr>
                <p:nvPr/>
              </p:nvSpPr>
              <p:spPr bwMode="auto">
                <a:xfrm>
                  <a:off x="4896" y="3617"/>
                  <a:ext cx="540"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43%</a:t>
                  </a:r>
                  <a:endParaRPr lang="en-US" altLang="ko-KR" sz="1600">
                    <a:latin typeface="Times New Roman" panose="02020603050405020304" pitchFamily="18" charset="0"/>
                    <a:ea typeface="Gulim" panose="020B0600000101010101" pitchFamily="34" charset="-127"/>
                  </a:endParaRPr>
                </a:p>
              </p:txBody>
            </p:sp>
            <p:sp>
              <p:nvSpPr>
                <p:cNvPr id="62531" name="Rectangle 185">
                  <a:extLst>
                    <a:ext uri="{FF2B5EF4-FFF2-40B4-BE49-F238E27FC236}">
                      <a16:creationId xmlns:a16="http://schemas.microsoft.com/office/drawing/2014/main" id="{3D9C1646-97AE-4DA8-8CA9-BD9331523166}"/>
                    </a:ext>
                  </a:extLst>
                </p:cNvPr>
                <p:cNvSpPr>
                  <a:spLocks noChangeArrowheads="1"/>
                </p:cNvSpPr>
                <p:nvPr/>
              </p:nvSpPr>
              <p:spPr bwMode="auto">
                <a:xfrm>
                  <a:off x="2846" y="3727"/>
                  <a:ext cx="86"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32" name="Text Box 186">
                  <a:extLst>
                    <a:ext uri="{FF2B5EF4-FFF2-40B4-BE49-F238E27FC236}">
                      <a16:creationId xmlns:a16="http://schemas.microsoft.com/office/drawing/2014/main" id="{2F5B2376-DF64-4EB3-9DA5-69800D0FE1D2}"/>
                    </a:ext>
                  </a:extLst>
                </p:cNvPr>
                <p:cNvSpPr txBox="1">
                  <a:spLocks noChangeArrowheads="1"/>
                </p:cNvSpPr>
                <p:nvPr/>
              </p:nvSpPr>
              <p:spPr bwMode="auto">
                <a:xfrm>
                  <a:off x="2926" y="3648"/>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6%</a:t>
                  </a:r>
                  <a:endParaRPr lang="en-US" altLang="ko-KR" sz="1600">
                    <a:latin typeface="Times New Roman" panose="02020603050405020304" pitchFamily="18" charset="0"/>
                    <a:ea typeface="Gulim" panose="020B0600000101010101" pitchFamily="34" charset="-127"/>
                  </a:endParaRPr>
                </a:p>
              </p:txBody>
            </p:sp>
            <p:sp>
              <p:nvSpPr>
                <p:cNvPr id="62533" name="Rectangle 187">
                  <a:extLst>
                    <a:ext uri="{FF2B5EF4-FFF2-40B4-BE49-F238E27FC236}">
                      <a16:creationId xmlns:a16="http://schemas.microsoft.com/office/drawing/2014/main" id="{62BD8031-ADB2-4D23-9571-09553355339C}"/>
                    </a:ext>
                  </a:extLst>
                </p:cNvPr>
                <p:cNvSpPr>
                  <a:spLocks noChangeArrowheads="1"/>
                </p:cNvSpPr>
                <p:nvPr/>
              </p:nvSpPr>
              <p:spPr bwMode="auto">
                <a:xfrm>
                  <a:off x="4327" y="3717"/>
                  <a:ext cx="57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90" name="Group 188">
                <a:extLst>
                  <a:ext uri="{FF2B5EF4-FFF2-40B4-BE49-F238E27FC236}">
                    <a16:creationId xmlns:a16="http://schemas.microsoft.com/office/drawing/2014/main" id="{400544C1-60FF-4E46-B7FB-821B4D3BA1B0}"/>
                  </a:ext>
                </a:extLst>
              </p:cNvPr>
              <p:cNvGrpSpPr>
                <a:grpSpLocks/>
              </p:cNvGrpSpPr>
              <p:nvPr/>
            </p:nvGrpSpPr>
            <p:grpSpPr bwMode="auto">
              <a:xfrm>
                <a:off x="2848" y="3509"/>
                <a:ext cx="2069" cy="235"/>
                <a:chOff x="2848" y="3509"/>
                <a:chExt cx="2069" cy="235"/>
              </a:xfrm>
            </p:grpSpPr>
            <p:sp>
              <p:nvSpPr>
                <p:cNvPr id="62526" name="Text Box 189">
                  <a:extLst>
                    <a:ext uri="{FF2B5EF4-FFF2-40B4-BE49-F238E27FC236}">
                      <a16:creationId xmlns:a16="http://schemas.microsoft.com/office/drawing/2014/main" id="{81982F8D-2EA1-4E64-AFF7-8C45E8E943E8}"/>
                    </a:ext>
                  </a:extLst>
                </p:cNvPr>
                <p:cNvSpPr txBox="1">
                  <a:spLocks noChangeArrowheads="1"/>
                </p:cNvSpPr>
                <p:nvPr/>
              </p:nvSpPr>
              <p:spPr bwMode="auto">
                <a:xfrm>
                  <a:off x="3492" y="3509"/>
                  <a:ext cx="540" cy="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8229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45%</a:t>
                  </a:r>
                  <a:endParaRPr lang="en-US" altLang="ko-KR" sz="1600">
                    <a:latin typeface="Times New Roman" panose="02020603050405020304" pitchFamily="18" charset="0"/>
                    <a:ea typeface="Gulim" panose="020B0600000101010101" pitchFamily="34" charset="-127"/>
                  </a:endParaRPr>
                </a:p>
              </p:txBody>
            </p:sp>
            <p:sp>
              <p:nvSpPr>
                <p:cNvPr id="62527" name="Rectangle 190">
                  <a:extLst>
                    <a:ext uri="{FF2B5EF4-FFF2-40B4-BE49-F238E27FC236}">
                      <a16:creationId xmlns:a16="http://schemas.microsoft.com/office/drawing/2014/main" id="{4888E8D8-DE6C-43A4-914F-B4444E63BEA4}"/>
                    </a:ext>
                  </a:extLst>
                </p:cNvPr>
                <p:cNvSpPr>
                  <a:spLocks noChangeArrowheads="1"/>
                </p:cNvSpPr>
                <p:nvPr/>
              </p:nvSpPr>
              <p:spPr bwMode="auto">
                <a:xfrm>
                  <a:off x="2848" y="3604"/>
                  <a:ext cx="64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28" name="Text Box 191">
                  <a:extLst>
                    <a:ext uri="{FF2B5EF4-FFF2-40B4-BE49-F238E27FC236}">
                      <a16:creationId xmlns:a16="http://schemas.microsoft.com/office/drawing/2014/main" id="{5719551F-8C53-4A89-9B7D-96AAD9A5C595}"/>
                    </a:ext>
                  </a:extLst>
                </p:cNvPr>
                <p:cNvSpPr txBox="1">
                  <a:spLocks noChangeArrowheads="1"/>
                </p:cNvSpPr>
                <p:nvPr/>
              </p:nvSpPr>
              <p:spPr bwMode="auto">
                <a:xfrm>
                  <a:off x="4389" y="3520"/>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3%</a:t>
                  </a:r>
                  <a:endParaRPr lang="en-US" altLang="ko-KR" sz="1600">
                    <a:latin typeface="Times New Roman" panose="02020603050405020304" pitchFamily="18" charset="0"/>
                    <a:ea typeface="Gulim" panose="020B0600000101010101" pitchFamily="34" charset="-127"/>
                  </a:endParaRPr>
                </a:p>
              </p:txBody>
            </p:sp>
            <p:sp>
              <p:nvSpPr>
                <p:cNvPr id="62529" name="Rectangle 192">
                  <a:extLst>
                    <a:ext uri="{FF2B5EF4-FFF2-40B4-BE49-F238E27FC236}">
                      <a16:creationId xmlns:a16="http://schemas.microsoft.com/office/drawing/2014/main" id="{6D424B31-15C4-4F5A-B5D2-55CBE3D2595A}"/>
                    </a:ext>
                  </a:extLst>
                </p:cNvPr>
                <p:cNvSpPr>
                  <a:spLocks noChangeArrowheads="1"/>
                </p:cNvSpPr>
                <p:nvPr/>
              </p:nvSpPr>
              <p:spPr bwMode="auto">
                <a:xfrm>
                  <a:off x="4326" y="3596"/>
                  <a:ext cx="58"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91" name="Group 193">
                <a:extLst>
                  <a:ext uri="{FF2B5EF4-FFF2-40B4-BE49-F238E27FC236}">
                    <a16:creationId xmlns:a16="http://schemas.microsoft.com/office/drawing/2014/main" id="{BA1A4709-63BA-4926-86A0-DA5675086ADE}"/>
                  </a:ext>
                </a:extLst>
              </p:cNvPr>
              <p:cNvGrpSpPr>
                <a:grpSpLocks/>
              </p:cNvGrpSpPr>
              <p:nvPr/>
            </p:nvGrpSpPr>
            <p:grpSpPr bwMode="auto">
              <a:xfrm>
                <a:off x="2843" y="3186"/>
                <a:ext cx="2245" cy="310"/>
                <a:chOff x="2843" y="3186"/>
                <a:chExt cx="2245" cy="310"/>
              </a:xfrm>
            </p:grpSpPr>
            <p:sp>
              <p:nvSpPr>
                <p:cNvPr id="62522" name="Rectangle 194">
                  <a:extLst>
                    <a:ext uri="{FF2B5EF4-FFF2-40B4-BE49-F238E27FC236}">
                      <a16:creationId xmlns:a16="http://schemas.microsoft.com/office/drawing/2014/main" id="{2F4ACF03-59CD-4E43-94FA-7E5121797BDB}"/>
                    </a:ext>
                  </a:extLst>
                </p:cNvPr>
                <p:cNvSpPr>
                  <a:spLocks noChangeArrowheads="1"/>
                </p:cNvSpPr>
                <p:nvPr/>
              </p:nvSpPr>
              <p:spPr bwMode="auto">
                <a:xfrm>
                  <a:off x="2843" y="3366"/>
                  <a:ext cx="386"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23" name="Text Box 195">
                  <a:extLst>
                    <a:ext uri="{FF2B5EF4-FFF2-40B4-BE49-F238E27FC236}">
                      <a16:creationId xmlns:a16="http://schemas.microsoft.com/office/drawing/2014/main" id="{CA6B1761-2E19-4C98-998D-0C3F58780121}"/>
                    </a:ext>
                  </a:extLst>
                </p:cNvPr>
                <p:cNvSpPr txBox="1">
                  <a:spLocks noChangeArrowheads="1"/>
                </p:cNvSpPr>
                <p:nvPr/>
              </p:nvSpPr>
              <p:spPr bwMode="auto">
                <a:xfrm>
                  <a:off x="3194" y="3186"/>
                  <a:ext cx="540"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0116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FF99"/>
                      </a:solidFill>
                      <a:latin typeface="Times New Roman" panose="02020603050405020304" pitchFamily="18" charset="0"/>
                      <a:ea typeface="Gulim" panose="020B0600000101010101" pitchFamily="34" charset="-127"/>
                    </a:rPr>
                    <a:t> </a:t>
                  </a:r>
                  <a:r>
                    <a:rPr lang="en-US" altLang="ko-KR" sz="1600" b="1">
                      <a:solidFill>
                        <a:srgbClr val="00FF00"/>
                      </a:solidFill>
                      <a:latin typeface="Times New Roman" panose="02020603050405020304" pitchFamily="18" charset="0"/>
                      <a:ea typeface="Gulim" panose="020B0600000101010101" pitchFamily="34" charset="-127"/>
                    </a:rPr>
                    <a:t>27%</a:t>
                  </a:r>
                  <a:endParaRPr lang="en-US" altLang="ko-KR" sz="1600">
                    <a:latin typeface="Times New Roman" panose="02020603050405020304" pitchFamily="18" charset="0"/>
                    <a:ea typeface="Gulim" panose="020B0600000101010101" pitchFamily="34" charset="-127"/>
                  </a:endParaRPr>
                </a:p>
              </p:txBody>
            </p:sp>
            <p:sp>
              <p:nvSpPr>
                <p:cNvPr id="62524" name="Rectangle 196">
                  <a:extLst>
                    <a:ext uri="{FF2B5EF4-FFF2-40B4-BE49-F238E27FC236}">
                      <a16:creationId xmlns:a16="http://schemas.microsoft.com/office/drawing/2014/main" id="{E9ED1B58-6DA8-427F-9FE2-5E76A0DF7C76}"/>
                    </a:ext>
                  </a:extLst>
                </p:cNvPr>
                <p:cNvSpPr>
                  <a:spLocks noChangeArrowheads="1"/>
                </p:cNvSpPr>
                <p:nvPr/>
              </p:nvSpPr>
              <p:spPr bwMode="auto">
                <a:xfrm>
                  <a:off x="4320" y="3339"/>
                  <a:ext cx="265"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25" name="Text Box 197">
                  <a:extLst>
                    <a:ext uri="{FF2B5EF4-FFF2-40B4-BE49-F238E27FC236}">
                      <a16:creationId xmlns:a16="http://schemas.microsoft.com/office/drawing/2014/main" id="{A31C507A-C5DE-4E82-8DA7-7D93DA88BC1D}"/>
                    </a:ext>
                  </a:extLst>
                </p:cNvPr>
                <p:cNvSpPr txBox="1">
                  <a:spLocks noChangeArrowheads="1"/>
                </p:cNvSpPr>
                <p:nvPr/>
              </p:nvSpPr>
              <p:spPr bwMode="auto">
                <a:xfrm>
                  <a:off x="4548" y="3230"/>
                  <a:ext cx="54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72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FFCC99"/>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18%</a:t>
                  </a:r>
                  <a:endParaRPr lang="en-US" altLang="ko-KR" sz="1600">
                    <a:latin typeface="Times New Roman" panose="02020603050405020304" pitchFamily="18" charset="0"/>
                    <a:ea typeface="Gulim" panose="020B0600000101010101" pitchFamily="34" charset="-127"/>
                  </a:endParaRPr>
                </a:p>
              </p:txBody>
            </p:sp>
          </p:grpSp>
          <p:grpSp>
            <p:nvGrpSpPr>
              <p:cNvPr id="62492" name="Group 198">
                <a:extLst>
                  <a:ext uri="{FF2B5EF4-FFF2-40B4-BE49-F238E27FC236}">
                    <a16:creationId xmlns:a16="http://schemas.microsoft.com/office/drawing/2014/main" id="{0F7D79EC-7276-4716-85A0-9A223C8EFF7E}"/>
                  </a:ext>
                </a:extLst>
              </p:cNvPr>
              <p:cNvGrpSpPr>
                <a:grpSpLocks/>
              </p:cNvGrpSpPr>
              <p:nvPr/>
            </p:nvGrpSpPr>
            <p:grpSpPr bwMode="auto">
              <a:xfrm>
                <a:off x="2846" y="2511"/>
                <a:ext cx="2071" cy="225"/>
                <a:chOff x="2846" y="2511"/>
                <a:chExt cx="2071" cy="225"/>
              </a:xfrm>
            </p:grpSpPr>
            <p:sp>
              <p:nvSpPr>
                <p:cNvPr id="62518" name="Text Box 199">
                  <a:extLst>
                    <a:ext uri="{FF2B5EF4-FFF2-40B4-BE49-F238E27FC236}">
                      <a16:creationId xmlns:a16="http://schemas.microsoft.com/office/drawing/2014/main" id="{DB070835-321A-47E7-B41F-02E73DF065E9}"/>
                    </a:ext>
                  </a:extLst>
                </p:cNvPr>
                <p:cNvSpPr txBox="1">
                  <a:spLocks noChangeArrowheads="1"/>
                </p:cNvSpPr>
                <p:nvPr/>
              </p:nvSpPr>
              <p:spPr bwMode="auto">
                <a:xfrm>
                  <a:off x="3333" y="2524"/>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66"/>
                      </a:solidFill>
                      <a:latin typeface="Times New Roman" panose="02020603050405020304" pitchFamily="18" charset="0"/>
                      <a:ea typeface="Gulim" panose="020B0600000101010101" pitchFamily="34" charset="-127"/>
                    </a:rPr>
                    <a:t> </a:t>
                  </a:r>
                  <a:r>
                    <a:rPr lang="en-US" altLang="ko-KR" sz="1600" b="1">
                      <a:solidFill>
                        <a:srgbClr val="66FF66"/>
                      </a:solidFill>
                      <a:latin typeface="Times New Roman" panose="02020603050405020304" pitchFamily="18" charset="0"/>
                      <a:ea typeface="Gulim" panose="020B0600000101010101" pitchFamily="34" charset="-127"/>
                    </a:rPr>
                    <a:t>37%</a:t>
                  </a:r>
                  <a:endParaRPr lang="en-US" altLang="ko-KR" sz="1600">
                    <a:solidFill>
                      <a:srgbClr val="66FF66"/>
                    </a:solidFill>
                    <a:latin typeface="Times New Roman" panose="02020603050405020304" pitchFamily="18" charset="0"/>
                    <a:ea typeface="Gulim" panose="020B0600000101010101" pitchFamily="34" charset="-127"/>
                  </a:endParaRPr>
                </a:p>
              </p:txBody>
            </p:sp>
            <p:sp>
              <p:nvSpPr>
                <p:cNvPr id="62519" name="Rectangle 200">
                  <a:extLst>
                    <a:ext uri="{FF2B5EF4-FFF2-40B4-BE49-F238E27FC236}">
                      <a16:creationId xmlns:a16="http://schemas.microsoft.com/office/drawing/2014/main" id="{3598FFC8-1445-403C-AF13-6873AEE82534}"/>
                    </a:ext>
                  </a:extLst>
                </p:cNvPr>
                <p:cNvSpPr>
                  <a:spLocks noChangeArrowheads="1"/>
                </p:cNvSpPr>
                <p:nvPr/>
              </p:nvSpPr>
              <p:spPr bwMode="auto">
                <a:xfrm>
                  <a:off x="2846" y="2599"/>
                  <a:ext cx="518"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20" name="Text Box 201">
                  <a:extLst>
                    <a:ext uri="{FF2B5EF4-FFF2-40B4-BE49-F238E27FC236}">
                      <a16:creationId xmlns:a16="http://schemas.microsoft.com/office/drawing/2014/main" id="{507AB328-D38A-496C-8E63-6CDE8D18B94C}"/>
                    </a:ext>
                  </a:extLst>
                </p:cNvPr>
                <p:cNvSpPr txBox="1">
                  <a:spLocks noChangeArrowheads="1"/>
                </p:cNvSpPr>
                <p:nvPr/>
              </p:nvSpPr>
              <p:spPr bwMode="auto">
                <a:xfrm>
                  <a:off x="4389" y="2511"/>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3%</a:t>
                  </a:r>
                  <a:endParaRPr lang="en-US" altLang="ko-KR" sz="1600">
                    <a:latin typeface="Times New Roman" panose="02020603050405020304" pitchFamily="18" charset="0"/>
                    <a:ea typeface="Gulim" panose="020B0600000101010101" pitchFamily="34" charset="-127"/>
                  </a:endParaRPr>
                </a:p>
              </p:txBody>
            </p:sp>
            <p:sp>
              <p:nvSpPr>
                <p:cNvPr id="62521" name="Rectangle 202">
                  <a:extLst>
                    <a:ext uri="{FF2B5EF4-FFF2-40B4-BE49-F238E27FC236}">
                      <a16:creationId xmlns:a16="http://schemas.microsoft.com/office/drawing/2014/main" id="{5B3558FC-673A-4C97-8872-9DD3998308C0}"/>
                    </a:ext>
                  </a:extLst>
                </p:cNvPr>
                <p:cNvSpPr>
                  <a:spLocks noChangeArrowheads="1"/>
                </p:cNvSpPr>
                <p:nvPr/>
              </p:nvSpPr>
              <p:spPr bwMode="auto">
                <a:xfrm>
                  <a:off x="4326" y="2587"/>
                  <a:ext cx="58"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93" name="Group 203">
                <a:extLst>
                  <a:ext uri="{FF2B5EF4-FFF2-40B4-BE49-F238E27FC236}">
                    <a16:creationId xmlns:a16="http://schemas.microsoft.com/office/drawing/2014/main" id="{9513DE68-7AD9-458A-AF21-4F4C0983AF13}"/>
                  </a:ext>
                </a:extLst>
              </p:cNvPr>
              <p:cNvGrpSpPr>
                <a:grpSpLocks/>
              </p:cNvGrpSpPr>
              <p:nvPr/>
            </p:nvGrpSpPr>
            <p:grpSpPr bwMode="auto">
              <a:xfrm>
                <a:off x="2849" y="2150"/>
                <a:ext cx="2087" cy="332"/>
                <a:chOff x="2849" y="2150"/>
                <a:chExt cx="2087" cy="332"/>
              </a:xfrm>
            </p:grpSpPr>
            <p:sp>
              <p:nvSpPr>
                <p:cNvPr id="62514" name="Text Box 204">
                  <a:extLst>
                    <a:ext uri="{FF2B5EF4-FFF2-40B4-BE49-F238E27FC236}">
                      <a16:creationId xmlns:a16="http://schemas.microsoft.com/office/drawing/2014/main" id="{BC924BDA-6AE8-43D5-A2BC-25D7E4B38205}"/>
                    </a:ext>
                  </a:extLst>
                </p:cNvPr>
                <p:cNvSpPr txBox="1">
                  <a:spLocks noChangeArrowheads="1"/>
                </p:cNvSpPr>
                <p:nvPr/>
              </p:nvSpPr>
              <p:spPr bwMode="auto">
                <a:xfrm>
                  <a:off x="3288" y="2150"/>
                  <a:ext cx="528" cy="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288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31%</a:t>
                  </a:r>
                  <a:endParaRPr lang="en-US" altLang="ko-KR" sz="1600">
                    <a:latin typeface="Times New Roman" panose="02020603050405020304" pitchFamily="18" charset="0"/>
                    <a:ea typeface="Gulim" panose="020B0600000101010101" pitchFamily="34" charset="-127"/>
                  </a:endParaRPr>
                </a:p>
              </p:txBody>
            </p:sp>
            <p:sp>
              <p:nvSpPr>
                <p:cNvPr id="62515" name="Rectangle 205">
                  <a:extLst>
                    <a:ext uri="{FF2B5EF4-FFF2-40B4-BE49-F238E27FC236}">
                      <a16:creationId xmlns:a16="http://schemas.microsoft.com/office/drawing/2014/main" id="{54CE3882-ECF8-48FC-9154-8223D2DE41BE}"/>
                    </a:ext>
                  </a:extLst>
                </p:cNvPr>
                <p:cNvSpPr>
                  <a:spLocks noChangeArrowheads="1"/>
                </p:cNvSpPr>
                <p:nvPr/>
              </p:nvSpPr>
              <p:spPr bwMode="auto">
                <a:xfrm>
                  <a:off x="2849" y="2315"/>
                  <a:ext cx="443"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16" name="Text Box 206">
                  <a:extLst>
                    <a:ext uri="{FF2B5EF4-FFF2-40B4-BE49-F238E27FC236}">
                      <a16:creationId xmlns:a16="http://schemas.microsoft.com/office/drawing/2014/main" id="{2AACD35D-5BA1-4315-B1DC-08635207EF07}"/>
                    </a:ext>
                  </a:extLst>
                </p:cNvPr>
                <p:cNvSpPr txBox="1">
                  <a:spLocks noChangeArrowheads="1"/>
                </p:cNvSpPr>
                <p:nvPr/>
              </p:nvSpPr>
              <p:spPr bwMode="auto">
                <a:xfrm>
                  <a:off x="4408" y="2270"/>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FF"/>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6%</a:t>
                  </a:r>
                  <a:endParaRPr lang="en-US" altLang="ko-KR" sz="1600">
                    <a:latin typeface="Times New Roman" panose="02020603050405020304" pitchFamily="18" charset="0"/>
                    <a:ea typeface="Gulim" panose="020B0600000101010101" pitchFamily="34" charset="-127"/>
                  </a:endParaRPr>
                </a:p>
              </p:txBody>
            </p:sp>
            <p:sp>
              <p:nvSpPr>
                <p:cNvPr id="62517" name="Rectangle 207">
                  <a:extLst>
                    <a:ext uri="{FF2B5EF4-FFF2-40B4-BE49-F238E27FC236}">
                      <a16:creationId xmlns:a16="http://schemas.microsoft.com/office/drawing/2014/main" id="{5A85937C-9418-4F8F-AA6C-DF289D36997D}"/>
                    </a:ext>
                  </a:extLst>
                </p:cNvPr>
                <p:cNvSpPr>
                  <a:spLocks noChangeArrowheads="1"/>
                </p:cNvSpPr>
                <p:nvPr/>
              </p:nvSpPr>
              <p:spPr bwMode="auto">
                <a:xfrm>
                  <a:off x="4320" y="2338"/>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94" name="Group 208">
                <a:extLst>
                  <a:ext uri="{FF2B5EF4-FFF2-40B4-BE49-F238E27FC236}">
                    <a16:creationId xmlns:a16="http://schemas.microsoft.com/office/drawing/2014/main" id="{63913D48-9880-4C82-8A4E-C4B4F643AA8C}"/>
                  </a:ext>
                </a:extLst>
              </p:cNvPr>
              <p:cNvGrpSpPr>
                <a:grpSpLocks/>
              </p:cNvGrpSpPr>
              <p:nvPr/>
            </p:nvGrpSpPr>
            <p:grpSpPr bwMode="auto">
              <a:xfrm>
                <a:off x="2843" y="2092"/>
                <a:ext cx="2181" cy="238"/>
                <a:chOff x="2843" y="2092"/>
                <a:chExt cx="2181" cy="238"/>
              </a:xfrm>
            </p:grpSpPr>
            <p:sp>
              <p:nvSpPr>
                <p:cNvPr id="62510" name="Text Box 209">
                  <a:extLst>
                    <a:ext uri="{FF2B5EF4-FFF2-40B4-BE49-F238E27FC236}">
                      <a16:creationId xmlns:a16="http://schemas.microsoft.com/office/drawing/2014/main" id="{9FC624D9-D264-4C53-BA56-86EBA64A0B43}"/>
                    </a:ext>
                  </a:extLst>
                </p:cNvPr>
                <p:cNvSpPr txBox="1">
                  <a:spLocks noChangeArrowheads="1"/>
                </p:cNvSpPr>
                <p:nvPr/>
              </p:nvSpPr>
              <p:spPr bwMode="auto">
                <a:xfrm>
                  <a:off x="3126" y="2092"/>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18%</a:t>
                  </a:r>
                  <a:endParaRPr lang="en-US" altLang="ko-KR" sz="1600">
                    <a:latin typeface="Times New Roman" panose="02020603050405020304" pitchFamily="18" charset="0"/>
                    <a:ea typeface="Gulim" panose="020B0600000101010101" pitchFamily="34" charset="-127"/>
                  </a:endParaRPr>
                </a:p>
              </p:txBody>
            </p:sp>
            <p:sp>
              <p:nvSpPr>
                <p:cNvPr id="62511" name="Rectangle 210">
                  <a:extLst>
                    <a:ext uri="{FF2B5EF4-FFF2-40B4-BE49-F238E27FC236}">
                      <a16:creationId xmlns:a16="http://schemas.microsoft.com/office/drawing/2014/main" id="{4337598F-B0B5-44A2-B883-421AD5ED0A25}"/>
                    </a:ext>
                  </a:extLst>
                </p:cNvPr>
                <p:cNvSpPr>
                  <a:spLocks noChangeArrowheads="1"/>
                </p:cNvSpPr>
                <p:nvPr/>
              </p:nvSpPr>
              <p:spPr bwMode="auto">
                <a:xfrm>
                  <a:off x="2843" y="2170"/>
                  <a:ext cx="259"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12" name="Rectangle 211">
                  <a:extLst>
                    <a:ext uri="{FF2B5EF4-FFF2-40B4-BE49-F238E27FC236}">
                      <a16:creationId xmlns:a16="http://schemas.microsoft.com/office/drawing/2014/main" id="{E6CB8D47-A8E2-429C-AD1F-74757FE1E3E4}"/>
                    </a:ext>
                  </a:extLst>
                </p:cNvPr>
                <p:cNvSpPr>
                  <a:spLocks noChangeArrowheads="1"/>
                </p:cNvSpPr>
                <p:nvPr/>
              </p:nvSpPr>
              <p:spPr bwMode="auto">
                <a:xfrm>
                  <a:off x="4327" y="2190"/>
                  <a:ext cx="179"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13" name="Text Box 212">
                  <a:extLst>
                    <a:ext uri="{FF2B5EF4-FFF2-40B4-BE49-F238E27FC236}">
                      <a16:creationId xmlns:a16="http://schemas.microsoft.com/office/drawing/2014/main" id="{A8A7C591-BC1F-4EB9-A0B0-96682A2F3368}"/>
                    </a:ext>
                  </a:extLst>
                </p:cNvPr>
                <p:cNvSpPr txBox="1">
                  <a:spLocks noChangeArrowheads="1"/>
                </p:cNvSpPr>
                <p:nvPr/>
              </p:nvSpPr>
              <p:spPr bwMode="auto">
                <a:xfrm>
                  <a:off x="4496" y="2118"/>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12%</a:t>
                  </a:r>
                  <a:endParaRPr lang="en-US" altLang="ko-KR" sz="1600">
                    <a:latin typeface="Times New Roman" panose="02020603050405020304" pitchFamily="18" charset="0"/>
                    <a:ea typeface="Gulim" panose="020B0600000101010101" pitchFamily="34" charset="-127"/>
                  </a:endParaRPr>
                </a:p>
              </p:txBody>
            </p:sp>
          </p:grpSp>
          <p:grpSp>
            <p:nvGrpSpPr>
              <p:cNvPr id="62495" name="Group 213">
                <a:extLst>
                  <a:ext uri="{FF2B5EF4-FFF2-40B4-BE49-F238E27FC236}">
                    <a16:creationId xmlns:a16="http://schemas.microsoft.com/office/drawing/2014/main" id="{20C852C5-7C82-431D-96D4-2955608A956D}"/>
                  </a:ext>
                </a:extLst>
              </p:cNvPr>
              <p:cNvGrpSpPr>
                <a:grpSpLocks/>
              </p:cNvGrpSpPr>
              <p:nvPr/>
            </p:nvGrpSpPr>
            <p:grpSpPr bwMode="auto">
              <a:xfrm>
                <a:off x="2846" y="1653"/>
                <a:ext cx="2088" cy="232"/>
                <a:chOff x="2846" y="1653"/>
                <a:chExt cx="2088" cy="232"/>
              </a:xfrm>
            </p:grpSpPr>
            <p:sp>
              <p:nvSpPr>
                <p:cNvPr id="62506" name="Rectangle 214">
                  <a:extLst>
                    <a:ext uri="{FF2B5EF4-FFF2-40B4-BE49-F238E27FC236}">
                      <a16:creationId xmlns:a16="http://schemas.microsoft.com/office/drawing/2014/main" id="{A1B6B7FE-AEEC-4AA7-9418-43FB25B189C5}"/>
                    </a:ext>
                  </a:extLst>
                </p:cNvPr>
                <p:cNvSpPr>
                  <a:spLocks noChangeArrowheads="1"/>
                </p:cNvSpPr>
                <p:nvPr/>
              </p:nvSpPr>
              <p:spPr bwMode="auto">
                <a:xfrm>
                  <a:off x="2846" y="1728"/>
                  <a:ext cx="288"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07" name="Text Box 215">
                  <a:extLst>
                    <a:ext uri="{FF2B5EF4-FFF2-40B4-BE49-F238E27FC236}">
                      <a16:creationId xmlns:a16="http://schemas.microsoft.com/office/drawing/2014/main" id="{23D9C287-09F3-4D7A-BAAA-2A3668D27849}"/>
                    </a:ext>
                  </a:extLst>
                </p:cNvPr>
                <p:cNvSpPr txBox="1">
                  <a:spLocks noChangeArrowheads="1"/>
                </p:cNvSpPr>
                <p:nvPr/>
              </p:nvSpPr>
              <p:spPr bwMode="auto">
                <a:xfrm>
                  <a:off x="3196" y="1653"/>
                  <a:ext cx="57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19%</a:t>
                  </a:r>
                  <a:endParaRPr lang="en-US" altLang="ko-KR" sz="1600">
                    <a:latin typeface="Times New Roman" panose="02020603050405020304" pitchFamily="18" charset="0"/>
                    <a:ea typeface="Gulim" panose="020B0600000101010101" pitchFamily="34" charset="-127"/>
                  </a:endParaRPr>
                </a:p>
              </p:txBody>
            </p:sp>
            <p:sp>
              <p:nvSpPr>
                <p:cNvPr id="62508" name="Rectangle 216">
                  <a:extLst>
                    <a:ext uri="{FF2B5EF4-FFF2-40B4-BE49-F238E27FC236}">
                      <a16:creationId xmlns:a16="http://schemas.microsoft.com/office/drawing/2014/main" id="{B357DE95-F36A-4EA2-AD25-04C229ECE874}"/>
                    </a:ext>
                  </a:extLst>
                </p:cNvPr>
                <p:cNvSpPr>
                  <a:spLocks noChangeArrowheads="1"/>
                </p:cNvSpPr>
                <p:nvPr/>
              </p:nvSpPr>
              <p:spPr bwMode="auto">
                <a:xfrm>
                  <a:off x="4327" y="1743"/>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09" name="Text Box 217">
                  <a:extLst>
                    <a:ext uri="{FF2B5EF4-FFF2-40B4-BE49-F238E27FC236}">
                      <a16:creationId xmlns:a16="http://schemas.microsoft.com/office/drawing/2014/main" id="{942BD4CB-E762-497E-ADDE-363003D76B83}"/>
                    </a:ext>
                  </a:extLst>
                </p:cNvPr>
                <p:cNvSpPr txBox="1">
                  <a:spLocks noChangeArrowheads="1"/>
                </p:cNvSpPr>
                <p:nvPr/>
              </p:nvSpPr>
              <p:spPr bwMode="auto">
                <a:xfrm>
                  <a:off x="4406" y="1667"/>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7%</a:t>
                  </a:r>
                  <a:endParaRPr lang="en-US" altLang="ko-KR" sz="1600">
                    <a:latin typeface="Times New Roman" panose="02020603050405020304" pitchFamily="18" charset="0"/>
                    <a:ea typeface="Gulim" panose="020B0600000101010101" pitchFamily="34" charset="-127"/>
                  </a:endParaRPr>
                </a:p>
              </p:txBody>
            </p:sp>
          </p:grpSp>
          <p:grpSp>
            <p:nvGrpSpPr>
              <p:cNvPr id="62496" name="Group 218">
                <a:extLst>
                  <a:ext uri="{FF2B5EF4-FFF2-40B4-BE49-F238E27FC236}">
                    <a16:creationId xmlns:a16="http://schemas.microsoft.com/office/drawing/2014/main" id="{0DC15E6C-3E5F-4D47-96D5-39EDD343C617}"/>
                  </a:ext>
                </a:extLst>
              </p:cNvPr>
              <p:cNvGrpSpPr>
                <a:grpSpLocks/>
              </p:cNvGrpSpPr>
              <p:nvPr/>
            </p:nvGrpSpPr>
            <p:grpSpPr bwMode="auto">
              <a:xfrm>
                <a:off x="2847" y="1223"/>
                <a:ext cx="2096" cy="223"/>
                <a:chOff x="2847" y="1223"/>
                <a:chExt cx="2096" cy="223"/>
              </a:xfrm>
            </p:grpSpPr>
            <p:sp>
              <p:nvSpPr>
                <p:cNvPr id="62502" name="Text Box 219">
                  <a:extLst>
                    <a:ext uri="{FF2B5EF4-FFF2-40B4-BE49-F238E27FC236}">
                      <a16:creationId xmlns:a16="http://schemas.microsoft.com/office/drawing/2014/main" id="{15C235A7-A8ED-41F1-ACAB-83C24026C677}"/>
                    </a:ext>
                  </a:extLst>
                </p:cNvPr>
                <p:cNvSpPr txBox="1">
                  <a:spLocks noChangeArrowheads="1"/>
                </p:cNvSpPr>
                <p:nvPr/>
              </p:nvSpPr>
              <p:spPr bwMode="auto">
                <a:xfrm>
                  <a:off x="2934" y="1223"/>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9%</a:t>
                  </a:r>
                  <a:endParaRPr lang="en-US" altLang="ko-KR" sz="1600">
                    <a:latin typeface="Times New Roman" panose="02020603050405020304" pitchFamily="18" charset="0"/>
                    <a:ea typeface="Gulim" panose="020B0600000101010101" pitchFamily="34" charset="-127"/>
                  </a:endParaRPr>
                </a:p>
              </p:txBody>
            </p:sp>
            <p:sp>
              <p:nvSpPr>
                <p:cNvPr id="62503" name="Rectangle 220">
                  <a:extLst>
                    <a:ext uri="{FF2B5EF4-FFF2-40B4-BE49-F238E27FC236}">
                      <a16:creationId xmlns:a16="http://schemas.microsoft.com/office/drawing/2014/main" id="{83672597-A817-4AF9-8F7B-55E743F12F09}"/>
                    </a:ext>
                  </a:extLst>
                </p:cNvPr>
                <p:cNvSpPr>
                  <a:spLocks noChangeArrowheads="1"/>
                </p:cNvSpPr>
                <p:nvPr/>
              </p:nvSpPr>
              <p:spPr bwMode="auto">
                <a:xfrm>
                  <a:off x="2847" y="1319"/>
                  <a:ext cx="11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504" name="Text Box 221">
                  <a:extLst>
                    <a:ext uri="{FF2B5EF4-FFF2-40B4-BE49-F238E27FC236}">
                      <a16:creationId xmlns:a16="http://schemas.microsoft.com/office/drawing/2014/main" id="{2A132EB6-F2D9-428A-AB24-ACFD8025B47E}"/>
                    </a:ext>
                  </a:extLst>
                </p:cNvPr>
                <p:cNvSpPr txBox="1">
                  <a:spLocks noChangeArrowheads="1"/>
                </p:cNvSpPr>
                <p:nvPr/>
              </p:nvSpPr>
              <p:spPr bwMode="auto">
                <a:xfrm>
                  <a:off x="4415" y="1227"/>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rgbClr val="66FFFF"/>
                      </a:solidFill>
                      <a:latin typeface="Times New Roman" panose="02020603050405020304" pitchFamily="18" charset="0"/>
                      <a:ea typeface="Gulim" panose="020B0600000101010101" pitchFamily="34" charset="-127"/>
                    </a:rPr>
                    <a:t> </a:t>
                  </a:r>
                  <a:r>
                    <a:rPr lang="en-US" altLang="ko-KR" sz="1600" b="1">
                      <a:solidFill>
                        <a:srgbClr val="FF33CC"/>
                      </a:solidFill>
                      <a:latin typeface="Times New Roman" panose="02020603050405020304" pitchFamily="18" charset="0"/>
                      <a:ea typeface="Gulim" panose="020B0600000101010101" pitchFamily="34" charset="-127"/>
                    </a:rPr>
                    <a:t>6%</a:t>
                  </a:r>
                  <a:endParaRPr lang="en-US" altLang="ko-KR" sz="1600">
                    <a:latin typeface="Times New Roman" panose="02020603050405020304" pitchFamily="18" charset="0"/>
                    <a:ea typeface="Gulim" panose="020B0600000101010101" pitchFamily="34" charset="-127"/>
                  </a:endParaRPr>
                </a:p>
              </p:txBody>
            </p:sp>
            <p:sp>
              <p:nvSpPr>
                <p:cNvPr id="62505" name="Rectangle 222">
                  <a:extLst>
                    <a:ext uri="{FF2B5EF4-FFF2-40B4-BE49-F238E27FC236}">
                      <a16:creationId xmlns:a16="http://schemas.microsoft.com/office/drawing/2014/main" id="{7178E50D-A573-44EE-80AA-2695ACD8EDF9}"/>
                    </a:ext>
                  </a:extLst>
                </p:cNvPr>
                <p:cNvSpPr>
                  <a:spLocks noChangeArrowheads="1"/>
                </p:cNvSpPr>
                <p:nvPr/>
              </p:nvSpPr>
              <p:spPr bwMode="auto">
                <a:xfrm>
                  <a:off x="4327" y="1295"/>
                  <a:ext cx="86"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nvGrpSpPr>
              <p:cNvPr id="62497" name="Group 223">
                <a:extLst>
                  <a:ext uri="{FF2B5EF4-FFF2-40B4-BE49-F238E27FC236}">
                    <a16:creationId xmlns:a16="http://schemas.microsoft.com/office/drawing/2014/main" id="{903522F6-48CF-482E-9AFC-17938C5DCB24}"/>
                  </a:ext>
                </a:extLst>
              </p:cNvPr>
              <p:cNvGrpSpPr>
                <a:grpSpLocks/>
              </p:cNvGrpSpPr>
              <p:nvPr/>
            </p:nvGrpSpPr>
            <p:grpSpPr bwMode="auto">
              <a:xfrm>
                <a:off x="2846" y="1097"/>
                <a:ext cx="2070" cy="224"/>
                <a:chOff x="2846" y="1097"/>
                <a:chExt cx="2070" cy="224"/>
              </a:xfrm>
            </p:grpSpPr>
            <p:sp>
              <p:nvSpPr>
                <p:cNvPr id="62498" name="Rectangle 224">
                  <a:extLst>
                    <a:ext uri="{FF2B5EF4-FFF2-40B4-BE49-F238E27FC236}">
                      <a16:creationId xmlns:a16="http://schemas.microsoft.com/office/drawing/2014/main" id="{CB351F97-6E0A-4720-AB63-4A4400B00648}"/>
                    </a:ext>
                  </a:extLst>
                </p:cNvPr>
                <p:cNvSpPr>
                  <a:spLocks noChangeArrowheads="1"/>
                </p:cNvSpPr>
                <p:nvPr/>
              </p:nvSpPr>
              <p:spPr bwMode="auto">
                <a:xfrm>
                  <a:off x="2846" y="1177"/>
                  <a:ext cx="75" cy="86"/>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2499" name="Text Box 225">
                  <a:extLst>
                    <a:ext uri="{FF2B5EF4-FFF2-40B4-BE49-F238E27FC236}">
                      <a16:creationId xmlns:a16="http://schemas.microsoft.com/office/drawing/2014/main" id="{D1354DDD-E2D0-434B-8A3A-6327957F6A4B}"/>
                    </a:ext>
                  </a:extLst>
                </p:cNvPr>
                <p:cNvSpPr txBox="1">
                  <a:spLocks noChangeArrowheads="1"/>
                </p:cNvSpPr>
                <p:nvPr/>
              </p:nvSpPr>
              <p:spPr bwMode="auto">
                <a:xfrm>
                  <a:off x="2926" y="1098"/>
                  <a:ext cx="57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6400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00FF00"/>
                      </a:solidFill>
                      <a:latin typeface="Times New Roman" panose="02020603050405020304" pitchFamily="18" charset="0"/>
                      <a:ea typeface="Gulim" panose="020B0600000101010101" pitchFamily="34" charset="-127"/>
                    </a:rPr>
                    <a:t>5%</a:t>
                  </a:r>
                  <a:endParaRPr lang="en-US" altLang="ko-KR" sz="1600">
                    <a:latin typeface="Times New Roman" panose="02020603050405020304" pitchFamily="18" charset="0"/>
                    <a:ea typeface="Gulim" panose="020B0600000101010101" pitchFamily="34" charset="-127"/>
                  </a:endParaRPr>
                </a:p>
              </p:txBody>
            </p:sp>
            <p:sp>
              <p:nvSpPr>
                <p:cNvPr id="62500" name="Text Box 226">
                  <a:extLst>
                    <a:ext uri="{FF2B5EF4-FFF2-40B4-BE49-F238E27FC236}">
                      <a16:creationId xmlns:a16="http://schemas.microsoft.com/office/drawing/2014/main" id="{9DD693F2-3D13-4B57-92A1-9223FB88C161}"/>
                    </a:ext>
                  </a:extLst>
                </p:cNvPr>
                <p:cNvSpPr txBox="1">
                  <a:spLocks noChangeArrowheads="1"/>
                </p:cNvSpPr>
                <p:nvPr/>
              </p:nvSpPr>
              <p:spPr bwMode="auto">
                <a:xfrm>
                  <a:off x="4388" y="1097"/>
                  <a:ext cx="52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FF33CC"/>
                      </a:solidFill>
                      <a:latin typeface="Times New Roman" panose="02020603050405020304" pitchFamily="18" charset="0"/>
                      <a:ea typeface="Gulim" panose="020B0600000101010101" pitchFamily="34" charset="-127"/>
                    </a:rPr>
                    <a:t>3%</a:t>
                  </a:r>
                  <a:endParaRPr lang="en-US" altLang="ko-KR" sz="1600">
                    <a:latin typeface="Times New Roman" panose="02020603050405020304" pitchFamily="18" charset="0"/>
                    <a:ea typeface="Gulim" panose="020B0600000101010101" pitchFamily="34" charset="-127"/>
                  </a:endParaRPr>
                </a:p>
              </p:txBody>
            </p:sp>
            <p:sp>
              <p:nvSpPr>
                <p:cNvPr id="62501" name="Rectangle 227">
                  <a:extLst>
                    <a:ext uri="{FF2B5EF4-FFF2-40B4-BE49-F238E27FC236}">
                      <a16:creationId xmlns:a16="http://schemas.microsoft.com/office/drawing/2014/main" id="{549E2F5F-B27E-42E9-A4F7-01A3F6787827}"/>
                    </a:ext>
                  </a:extLst>
                </p:cNvPr>
                <p:cNvSpPr>
                  <a:spLocks noChangeArrowheads="1"/>
                </p:cNvSpPr>
                <p:nvPr/>
              </p:nvSpPr>
              <p:spPr bwMode="auto">
                <a:xfrm>
                  <a:off x="4325" y="1173"/>
                  <a:ext cx="58" cy="86"/>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grpSp>
        </p:grpSp>
      </p:grpSp>
      <p:sp>
        <p:nvSpPr>
          <p:cNvPr id="62473" name="Rectangle 228">
            <a:extLst>
              <a:ext uri="{FF2B5EF4-FFF2-40B4-BE49-F238E27FC236}">
                <a16:creationId xmlns:a16="http://schemas.microsoft.com/office/drawing/2014/main" id="{ABB445B4-D320-4732-A1CA-6B1FFC651160}"/>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3790"/>
                                        </p:tgtEl>
                                        <p:attrNameLst>
                                          <p:attrName>style.visibility</p:attrName>
                                        </p:attrNameLst>
                                      </p:cBhvr>
                                      <p:to>
                                        <p:strVal val="visible"/>
                                      </p:to>
                                    </p:set>
                                    <p:animEffect transition="in" filter="dissolve">
                                      <p:cBhvr>
                                        <p:cTn id="7" dur="500"/>
                                        <p:tgtEl>
                                          <p:spTgt spid="203790"/>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03817"/>
                                        </p:tgtEl>
                                        <p:attrNameLst>
                                          <p:attrName>style.visibility</p:attrName>
                                        </p:attrNameLst>
                                      </p:cBhvr>
                                      <p:to>
                                        <p:strVal val="visible"/>
                                      </p:to>
                                    </p:set>
                                    <p:animEffect transition="in" filter="dissolve">
                                      <p:cBhvr>
                                        <p:cTn id="11" dur="500"/>
                                        <p:tgtEl>
                                          <p:spTgt spid="203817"/>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03792"/>
                                        </p:tgtEl>
                                        <p:attrNameLst>
                                          <p:attrName>style.visibility</p:attrName>
                                        </p:attrNameLst>
                                      </p:cBhvr>
                                      <p:to>
                                        <p:strVal val="visible"/>
                                      </p:to>
                                    </p:set>
                                    <p:animEffect transition="in" filter="dissolve">
                                      <p:cBhvr>
                                        <p:cTn id="15" dur="500"/>
                                        <p:tgtEl>
                                          <p:spTgt spid="20379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03778"/>
                                        </p:tgtEl>
                                        <p:attrNameLst>
                                          <p:attrName>style.visibility</p:attrName>
                                        </p:attrNameLst>
                                      </p:cBhvr>
                                      <p:to>
                                        <p:strVal val="visible"/>
                                      </p:to>
                                    </p:set>
                                    <p:animEffect transition="in" filter="wipe(left)">
                                      <p:cBhvr>
                                        <p:cTn id="20" dur="500"/>
                                        <p:tgtEl>
                                          <p:spTgt spid="20377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03844"/>
                                        </p:tgtEl>
                                        <p:attrNameLst>
                                          <p:attrName>style.visibility</p:attrName>
                                        </p:attrNameLst>
                                      </p:cBhvr>
                                      <p:to>
                                        <p:strVal val="visible"/>
                                      </p:to>
                                    </p:set>
                                    <p:animEffect transition="in" filter="wipe(left)">
                                      <p:cBhvr>
                                        <p:cTn id="25" dur="500"/>
                                        <p:tgtEl>
                                          <p:spTgt spid="2038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03892"/>
                                        </p:tgtEl>
                                        <p:attrNameLst>
                                          <p:attrName>style.visibility</p:attrName>
                                        </p:attrNameLst>
                                      </p:cBhvr>
                                      <p:to>
                                        <p:strVal val="visible"/>
                                      </p:to>
                                    </p:set>
                                    <p:animEffect transition="in" filter="wipe(left)">
                                      <p:cBhvr>
                                        <p:cTn id="30" dur="500"/>
                                        <p:tgtEl>
                                          <p:spTgt spid="203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90"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05826" name="Group 2">
            <a:extLst>
              <a:ext uri="{FF2B5EF4-FFF2-40B4-BE49-F238E27FC236}">
                <a16:creationId xmlns:a16="http://schemas.microsoft.com/office/drawing/2014/main" id="{8EE8B5D5-372F-4462-BADB-0E5AE89A34E0}"/>
              </a:ext>
            </a:extLst>
          </p:cNvPr>
          <p:cNvGrpSpPr>
            <a:grpSpLocks/>
          </p:cNvGrpSpPr>
          <p:nvPr/>
        </p:nvGrpSpPr>
        <p:grpSpPr bwMode="auto">
          <a:xfrm>
            <a:off x="0" y="1330325"/>
            <a:ext cx="8534400" cy="1281113"/>
            <a:chOff x="0" y="825"/>
            <a:chExt cx="5376" cy="807"/>
          </a:xfrm>
        </p:grpSpPr>
        <p:sp>
          <p:nvSpPr>
            <p:cNvPr id="63586" name="Rectangle 3">
              <a:extLst>
                <a:ext uri="{FF2B5EF4-FFF2-40B4-BE49-F238E27FC236}">
                  <a16:creationId xmlns:a16="http://schemas.microsoft.com/office/drawing/2014/main" id="{8F5A5FD3-5931-4BC8-8A50-2543E9B1A4FA}"/>
                </a:ext>
              </a:extLst>
            </p:cNvPr>
            <p:cNvSpPr>
              <a:spLocks noChangeArrowheads="1"/>
            </p:cNvSpPr>
            <p:nvPr/>
          </p:nvSpPr>
          <p:spPr bwMode="auto">
            <a:xfrm>
              <a:off x="4174" y="1370"/>
              <a:ext cx="155" cy="219"/>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87" name="Rectangle 4">
              <a:extLst>
                <a:ext uri="{FF2B5EF4-FFF2-40B4-BE49-F238E27FC236}">
                  <a16:creationId xmlns:a16="http://schemas.microsoft.com/office/drawing/2014/main" id="{B0E2D2B2-15DC-48D0-A4CA-17BCDBEF7E38}"/>
                </a:ext>
              </a:extLst>
            </p:cNvPr>
            <p:cNvSpPr>
              <a:spLocks noChangeArrowheads="1"/>
            </p:cNvSpPr>
            <p:nvPr/>
          </p:nvSpPr>
          <p:spPr bwMode="auto">
            <a:xfrm>
              <a:off x="2735" y="1370"/>
              <a:ext cx="587" cy="219"/>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88" name="Rectangle 5">
              <a:extLst>
                <a:ext uri="{FF2B5EF4-FFF2-40B4-BE49-F238E27FC236}">
                  <a16:creationId xmlns:a16="http://schemas.microsoft.com/office/drawing/2014/main" id="{535B3FB6-54C5-44C6-B19E-804E1D7FC3DA}"/>
                </a:ext>
              </a:extLst>
            </p:cNvPr>
            <p:cNvSpPr>
              <a:spLocks noChangeArrowheads="1"/>
            </p:cNvSpPr>
            <p:nvPr/>
          </p:nvSpPr>
          <p:spPr bwMode="auto">
            <a:xfrm>
              <a:off x="1295" y="1370"/>
              <a:ext cx="691" cy="219"/>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89" name="Text Box 6">
              <a:extLst>
                <a:ext uri="{FF2B5EF4-FFF2-40B4-BE49-F238E27FC236}">
                  <a16:creationId xmlns:a16="http://schemas.microsoft.com/office/drawing/2014/main" id="{306AD52C-C999-4B2A-84D7-C106ADB90884}"/>
                </a:ext>
              </a:extLst>
            </p:cNvPr>
            <p:cNvSpPr txBox="1">
              <a:spLocks noChangeArrowheads="1"/>
            </p:cNvSpPr>
            <p:nvPr/>
          </p:nvSpPr>
          <p:spPr bwMode="auto">
            <a:xfrm>
              <a:off x="4320" y="134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rgbClr val="FF33CC"/>
                  </a:solidFill>
                  <a:latin typeface="Times New Roman" panose="02020603050405020304" pitchFamily="18" charset="0"/>
                  <a:ea typeface="Gulim" panose="020B0600000101010101" pitchFamily="34" charset="-127"/>
                </a:rPr>
                <a:t>12%</a:t>
              </a:r>
              <a:endParaRPr lang="en-US" altLang="ko-KR" sz="2400">
                <a:latin typeface="Times New Roman" panose="02020603050405020304" pitchFamily="18" charset="0"/>
                <a:ea typeface="Gulim" panose="020B0600000101010101" pitchFamily="34" charset="-127"/>
              </a:endParaRPr>
            </a:p>
          </p:txBody>
        </p:sp>
        <p:sp>
          <p:nvSpPr>
            <p:cNvPr id="63590" name="Text Box 7">
              <a:extLst>
                <a:ext uri="{FF2B5EF4-FFF2-40B4-BE49-F238E27FC236}">
                  <a16:creationId xmlns:a16="http://schemas.microsoft.com/office/drawing/2014/main" id="{383B0027-16C9-4B6D-BC1F-85271E9CBB7B}"/>
                </a:ext>
              </a:extLst>
            </p:cNvPr>
            <p:cNvSpPr txBox="1">
              <a:spLocks noChangeArrowheads="1"/>
            </p:cNvSpPr>
            <p:nvPr/>
          </p:nvSpPr>
          <p:spPr bwMode="auto">
            <a:xfrm>
              <a:off x="1248" y="1104"/>
              <a:ext cx="12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chemeClr val="hlink"/>
                  </a:solidFill>
                  <a:latin typeface="Times New Roman" panose="02020603050405020304" pitchFamily="18" charset="0"/>
                  <a:ea typeface="Gulim" panose="020B0600000101010101" pitchFamily="34" charset="-127"/>
                </a:rPr>
                <a:t>Fees, Charges</a:t>
              </a:r>
              <a:endParaRPr lang="en-US" altLang="ko-KR" sz="2400">
                <a:latin typeface="Times New Roman" panose="02020603050405020304" pitchFamily="18" charset="0"/>
                <a:ea typeface="Gulim" panose="020B0600000101010101" pitchFamily="34" charset="-127"/>
              </a:endParaRPr>
            </a:p>
          </p:txBody>
        </p:sp>
        <p:sp>
          <p:nvSpPr>
            <p:cNvPr id="63591" name="Text Box 8">
              <a:extLst>
                <a:ext uri="{FF2B5EF4-FFF2-40B4-BE49-F238E27FC236}">
                  <a16:creationId xmlns:a16="http://schemas.microsoft.com/office/drawing/2014/main" id="{9DF12242-7C4A-4514-9117-D8C33E773559}"/>
                </a:ext>
              </a:extLst>
            </p:cNvPr>
            <p:cNvSpPr txBox="1">
              <a:spLocks noChangeArrowheads="1"/>
            </p:cNvSpPr>
            <p:nvPr/>
          </p:nvSpPr>
          <p:spPr bwMode="auto">
            <a:xfrm>
              <a:off x="2688" y="1104"/>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rgbClr val="00FF00"/>
                  </a:solidFill>
                  <a:latin typeface="Times New Roman" panose="02020603050405020304" pitchFamily="18" charset="0"/>
                  <a:ea typeface="Gulim" panose="020B0600000101010101" pitchFamily="34" charset="-127"/>
                </a:rPr>
                <a:t>Public Sector</a:t>
              </a:r>
              <a:endParaRPr lang="en-US" altLang="ko-KR" sz="2400">
                <a:latin typeface="Times New Roman" panose="02020603050405020304" pitchFamily="18" charset="0"/>
                <a:ea typeface="Gulim" panose="020B0600000101010101" pitchFamily="34" charset="-127"/>
              </a:endParaRPr>
            </a:p>
          </p:txBody>
        </p:sp>
        <p:sp>
          <p:nvSpPr>
            <p:cNvPr id="63592" name="Text Box 9">
              <a:extLst>
                <a:ext uri="{FF2B5EF4-FFF2-40B4-BE49-F238E27FC236}">
                  <a16:creationId xmlns:a16="http://schemas.microsoft.com/office/drawing/2014/main" id="{4E49461F-839A-4BC8-8AFD-0E3B6CB33C9B}"/>
                </a:ext>
              </a:extLst>
            </p:cNvPr>
            <p:cNvSpPr txBox="1">
              <a:spLocks noChangeArrowheads="1"/>
            </p:cNvSpPr>
            <p:nvPr/>
          </p:nvSpPr>
          <p:spPr bwMode="auto">
            <a:xfrm>
              <a:off x="4128" y="1104"/>
              <a:ext cx="12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400" b="1">
                  <a:solidFill>
                    <a:srgbClr val="FF33CC"/>
                  </a:solidFill>
                  <a:latin typeface="Times New Roman" panose="02020603050405020304" pitchFamily="18" charset="0"/>
                  <a:ea typeface="Gulim" panose="020B0600000101010101" pitchFamily="34" charset="-127"/>
                </a:rPr>
                <a:t>Philanthropy</a:t>
              </a:r>
              <a:endParaRPr lang="en-US" altLang="ko-KR" sz="2400">
                <a:latin typeface="Times New Roman" panose="02020603050405020304" pitchFamily="18" charset="0"/>
                <a:ea typeface="Gulim" panose="020B0600000101010101" pitchFamily="34" charset="-127"/>
              </a:endParaRPr>
            </a:p>
          </p:txBody>
        </p:sp>
        <p:sp>
          <p:nvSpPr>
            <p:cNvPr id="63593" name="Text Box 10">
              <a:extLst>
                <a:ext uri="{FF2B5EF4-FFF2-40B4-BE49-F238E27FC236}">
                  <a16:creationId xmlns:a16="http://schemas.microsoft.com/office/drawing/2014/main" id="{17A760AB-3F7E-4D05-AD3D-206DE7F31222}"/>
                </a:ext>
              </a:extLst>
            </p:cNvPr>
            <p:cNvSpPr txBox="1">
              <a:spLocks noChangeArrowheads="1"/>
            </p:cNvSpPr>
            <p:nvPr/>
          </p:nvSpPr>
          <p:spPr bwMode="auto">
            <a:xfrm>
              <a:off x="7" y="1317"/>
              <a:ext cx="168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rgbClr val="00FFFF"/>
                  </a:solidFill>
                  <a:latin typeface="Times New Roman" panose="02020603050405020304" pitchFamily="18" charset="0"/>
                  <a:ea typeface="Gulim" panose="020B0600000101010101" pitchFamily="34" charset="-127"/>
                </a:rPr>
                <a:t>All Countries</a:t>
              </a:r>
              <a:endParaRPr lang="en-US" altLang="ko-KR" sz="2400">
                <a:latin typeface="Times New Roman" panose="02020603050405020304" pitchFamily="18" charset="0"/>
                <a:ea typeface="Gulim" panose="020B0600000101010101" pitchFamily="34" charset="-127"/>
              </a:endParaRPr>
            </a:p>
          </p:txBody>
        </p:sp>
        <p:sp>
          <p:nvSpPr>
            <p:cNvPr id="63594" name="Text Box 11">
              <a:extLst>
                <a:ext uri="{FF2B5EF4-FFF2-40B4-BE49-F238E27FC236}">
                  <a16:creationId xmlns:a16="http://schemas.microsoft.com/office/drawing/2014/main" id="{526E5000-543A-4B39-98D2-10D3E10FAA4B}"/>
                </a:ext>
              </a:extLst>
            </p:cNvPr>
            <p:cNvSpPr txBox="1">
              <a:spLocks noChangeArrowheads="1"/>
            </p:cNvSpPr>
            <p:nvPr/>
          </p:nvSpPr>
          <p:spPr bwMode="auto">
            <a:xfrm>
              <a:off x="2064" y="134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chemeClr val="hlink"/>
                  </a:solidFill>
                  <a:latin typeface="Times New Roman" panose="02020603050405020304" pitchFamily="18" charset="0"/>
                  <a:ea typeface="Gulim" panose="020B0600000101010101" pitchFamily="34" charset="-127"/>
                </a:rPr>
                <a:t>53%</a:t>
              </a:r>
              <a:endParaRPr lang="en-US" altLang="ko-KR" sz="2400">
                <a:solidFill>
                  <a:schemeClr val="hlink"/>
                </a:solidFill>
                <a:latin typeface="Times New Roman" panose="02020603050405020304" pitchFamily="18" charset="0"/>
                <a:ea typeface="Gulim" panose="020B0600000101010101" pitchFamily="34" charset="-127"/>
              </a:endParaRPr>
            </a:p>
          </p:txBody>
        </p:sp>
        <p:sp>
          <p:nvSpPr>
            <p:cNvPr id="63595" name="Text Box 12">
              <a:extLst>
                <a:ext uri="{FF2B5EF4-FFF2-40B4-BE49-F238E27FC236}">
                  <a16:creationId xmlns:a16="http://schemas.microsoft.com/office/drawing/2014/main" id="{A0E68903-7E03-44E2-B375-3F2FEC80770A}"/>
                </a:ext>
              </a:extLst>
            </p:cNvPr>
            <p:cNvSpPr txBox="1">
              <a:spLocks noChangeArrowheads="1"/>
            </p:cNvSpPr>
            <p:nvPr/>
          </p:nvSpPr>
          <p:spPr bwMode="auto">
            <a:xfrm>
              <a:off x="3360" y="134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2400" b="1">
                  <a:solidFill>
                    <a:srgbClr val="00FF00"/>
                  </a:solidFill>
                  <a:latin typeface="Times New Roman" panose="02020603050405020304" pitchFamily="18" charset="0"/>
                  <a:ea typeface="Gulim" panose="020B0600000101010101" pitchFamily="34" charset="-127"/>
                </a:rPr>
                <a:t>35%</a:t>
              </a:r>
              <a:endParaRPr lang="en-US" altLang="ko-KR" sz="2400">
                <a:latin typeface="Times New Roman" panose="02020603050405020304" pitchFamily="18" charset="0"/>
                <a:ea typeface="Gulim" panose="020B0600000101010101" pitchFamily="34" charset="-127"/>
              </a:endParaRPr>
            </a:p>
          </p:txBody>
        </p:sp>
        <p:sp>
          <p:nvSpPr>
            <p:cNvPr id="63596" name="Text Box 13">
              <a:extLst>
                <a:ext uri="{FF2B5EF4-FFF2-40B4-BE49-F238E27FC236}">
                  <a16:creationId xmlns:a16="http://schemas.microsoft.com/office/drawing/2014/main" id="{25375B9A-7DE2-4810-95C0-3F25692DB4A6}"/>
                </a:ext>
              </a:extLst>
            </p:cNvPr>
            <p:cNvSpPr txBox="1">
              <a:spLocks noChangeArrowheads="1"/>
            </p:cNvSpPr>
            <p:nvPr/>
          </p:nvSpPr>
          <p:spPr bwMode="auto">
            <a:xfrm>
              <a:off x="0" y="825"/>
              <a:ext cx="2448"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2800" b="1" u="sng">
                  <a:solidFill>
                    <a:srgbClr val="00FFFF"/>
                  </a:solidFill>
                  <a:latin typeface="Times New Roman" panose="02020603050405020304" pitchFamily="18" charset="0"/>
                  <a:ea typeface="Gulim" panose="020B0600000101010101" pitchFamily="34" charset="-127"/>
                </a:rPr>
                <a:t>Government Dominant</a:t>
              </a:r>
              <a:endParaRPr lang="en-US" altLang="ko-KR" sz="2400">
                <a:latin typeface="Times New Roman" panose="02020603050405020304" pitchFamily="18" charset="0"/>
                <a:ea typeface="Gulim" panose="020B0600000101010101" pitchFamily="34" charset="-127"/>
              </a:endParaRPr>
            </a:p>
          </p:txBody>
        </p:sp>
      </p:grpSp>
      <p:graphicFrame>
        <p:nvGraphicFramePr>
          <p:cNvPr id="63491" name="Object 14">
            <a:extLst>
              <a:ext uri="{FF2B5EF4-FFF2-40B4-BE49-F238E27FC236}">
                <a16:creationId xmlns:a16="http://schemas.microsoft.com/office/drawing/2014/main" id="{AA12E8D8-0B04-438A-9E1B-24E709492FB2}"/>
              </a:ext>
            </a:extLst>
          </p:cNvPr>
          <p:cNvGraphicFramePr>
            <a:graphicFrameLocks noChangeAspect="1"/>
          </p:cNvGraphicFramePr>
          <p:nvPr/>
        </p:nvGraphicFramePr>
        <p:xfrm>
          <a:off x="609600" y="76200"/>
          <a:ext cx="838200" cy="647700"/>
        </p:xfrm>
        <a:graphic>
          <a:graphicData uri="http://schemas.openxmlformats.org/presentationml/2006/ole">
            <mc:AlternateContent xmlns:mc="http://schemas.openxmlformats.org/markup-compatibility/2006">
              <mc:Choice xmlns:v="urn:schemas-microsoft-com:vml" Requires="v">
                <p:oleObj spid="_x0000_s63597" name="Photo Editor Photo" r:id="rId7" imgW="1380952" imgH="1066667" progId="MSPhotoEd.3">
                  <p:embed/>
                </p:oleObj>
              </mc:Choice>
              <mc:Fallback>
                <p:oleObj name="Photo Editor Photo" r:id="rId7" imgW="1380952" imgH="1066667" progId="MSPhotoEd.3">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76200"/>
                        <a:ext cx="838200" cy="647700"/>
                      </a:xfrm>
                      <a:prstGeom prst="rect">
                        <a:avLst/>
                      </a:prstGeom>
                      <a:noFill/>
                      <a:ln w="12700" cap="sq">
                        <a:solidFill>
                          <a:schemeClr val="hlink"/>
                        </a:solidFill>
                        <a:miter lim="800000"/>
                        <a:headEnd type="none" w="sm" len="sm"/>
                        <a:tailEnd type="none" w="sm" len="sm"/>
                      </a:ln>
                      <a:effectLst/>
                      <a:extLst>
                        <a:ext uri="{909E8E84-426E-40DD-AFC4-6F175D3DCCD1}">
                          <a14:hiddenFill xmlns:a14="http://schemas.microsoft.com/office/drawing/2010/main">
                            <a:solidFill>
                              <a:schemeClr va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839" name="Rectangle 15">
            <a:extLst>
              <a:ext uri="{FF2B5EF4-FFF2-40B4-BE49-F238E27FC236}">
                <a16:creationId xmlns:a16="http://schemas.microsoft.com/office/drawing/2014/main" id="{860DC5E2-035E-4023-83EB-6B4B40C4F214}"/>
              </a:ext>
            </a:extLst>
          </p:cNvPr>
          <p:cNvSpPr>
            <a:spLocks noGrp="1" noChangeArrowheads="1"/>
          </p:cNvSpPr>
          <p:nvPr>
            <p:ph type="title"/>
          </p:nvPr>
        </p:nvSpPr>
        <p:spPr>
          <a:xfrm>
            <a:off x="0" y="827088"/>
            <a:ext cx="9144000" cy="609600"/>
          </a:xfrm>
        </p:spPr>
        <p:txBody>
          <a:bodyPr lIns="92075" tIns="46038" rIns="92075" bIns="46038"/>
          <a:lstStyle/>
          <a:p>
            <a:pPr eaLnBrk="1" hangingPunct="1">
              <a:lnSpc>
                <a:spcPct val="80000"/>
              </a:lnSpc>
              <a:defRPr/>
            </a:pPr>
            <a:r>
              <a:rPr lang="en-US" altLang="ko-KR" sz="3000" b="1">
                <a:solidFill>
                  <a:srgbClr val="FFFF00"/>
                </a:solidFill>
                <a:ea typeface="굴림" pitchFamily="34" charset="-127"/>
              </a:rPr>
              <a:t>SOURCES OF CIVIL SOCIETY ORGANIZATION REVENUE, BY COUNTRY</a:t>
            </a:r>
          </a:p>
        </p:txBody>
      </p:sp>
      <p:grpSp>
        <p:nvGrpSpPr>
          <p:cNvPr id="205840" name="Group 16">
            <a:extLst>
              <a:ext uri="{FF2B5EF4-FFF2-40B4-BE49-F238E27FC236}">
                <a16:creationId xmlns:a16="http://schemas.microsoft.com/office/drawing/2014/main" id="{A7C8F557-EF10-4ADB-B8DA-CF72C740108A}"/>
              </a:ext>
            </a:extLst>
          </p:cNvPr>
          <p:cNvGrpSpPr>
            <a:grpSpLocks/>
          </p:cNvGrpSpPr>
          <p:nvPr/>
        </p:nvGrpSpPr>
        <p:grpSpPr bwMode="auto">
          <a:xfrm>
            <a:off x="0" y="1981200"/>
            <a:ext cx="9144000" cy="4697413"/>
            <a:chOff x="0" y="1248"/>
            <a:chExt cx="5760" cy="2959"/>
          </a:xfrm>
        </p:grpSpPr>
        <p:grpSp>
          <p:nvGrpSpPr>
            <p:cNvPr id="63560" name="Group 17">
              <a:extLst>
                <a:ext uri="{FF2B5EF4-FFF2-40B4-BE49-F238E27FC236}">
                  <a16:creationId xmlns:a16="http://schemas.microsoft.com/office/drawing/2014/main" id="{79144897-A2F8-48E7-9F43-81667C70B351}"/>
                </a:ext>
              </a:extLst>
            </p:cNvPr>
            <p:cNvGrpSpPr>
              <a:grpSpLocks/>
            </p:cNvGrpSpPr>
            <p:nvPr/>
          </p:nvGrpSpPr>
          <p:grpSpPr bwMode="auto">
            <a:xfrm>
              <a:off x="1152" y="1248"/>
              <a:ext cx="4608" cy="2959"/>
              <a:chOff x="1152" y="1248"/>
              <a:chExt cx="4608" cy="2959"/>
            </a:xfrm>
          </p:grpSpPr>
          <p:sp>
            <p:nvSpPr>
              <p:cNvPr id="63562" name="Line 18">
                <a:extLst>
                  <a:ext uri="{FF2B5EF4-FFF2-40B4-BE49-F238E27FC236}">
                    <a16:creationId xmlns:a16="http://schemas.microsoft.com/office/drawing/2014/main" id="{F877C732-AF92-41F1-9877-B59AB5963D51}"/>
                  </a:ext>
                </a:extLst>
              </p:cNvPr>
              <p:cNvSpPr>
                <a:spLocks noChangeShapeType="1"/>
              </p:cNvSpPr>
              <p:nvPr/>
            </p:nvSpPr>
            <p:spPr bwMode="auto">
              <a:xfrm>
                <a:off x="4158" y="1248"/>
                <a:ext cx="0" cy="2736"/>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63" name="Text Box 19">
                <a:extLst>
                  <a:ext uri="{FF2B5EF4-FFF2-40B4-BE49-F238E27FC236}">
                    <a16:creationId xmlns:a16="http://schemas.microsoft.com/office/drawing/2014/main" id="{A6108352-FF2A-4FE8-9476-BD477C4732E2}"/>
                  </a:ext>
                </a:extLst>
              </p:cNvPr>
              <p:cNvSpPr txBox="1">
                <a:spLocks noChangeArrowheads="1"/>
              </p:cNvSpPr>
              <p:nvPr/>
            </p:nvSpPr>
            <p:spPr bwMode="auto">
              <a:xfrm>
                <a:off x="2016" y="3888"/>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60%</a:t>
                </a:r>
                <a:endParaRPr lang="en-US" altLang="ko-KR" sz="2400">
                  <a:latin typeface="Times New Roman" panose="02020603050405020304" pitchFamily="18" charset="0"/>
                  <a:ea typeface="Gulim" panose="020B0600000101010101" pitchFamily="34" charset="-127"/>
                </a:endParaRPr>
              </a:p>
            </p:txBody>
          </p:sp>
          <p:sp>
            <p:nvSpPr>
              <p:cNvPr id="63564" name="Text Box 20">
                <a:extLst>
                  <a:ext uri="{FF2B5EF4-FFF2-40B4-BE49-F238E27FC236}">
                    <a16:creationId xmlns:a16="http://schemas.microsoft.com/office/drawing/2014/main" id="{7F148D92-4705-4139-AB37-50A7614D1878}"/>
                  </a:ext>
                </a:extLst>
              </p:cNvPr>
              <p:cNvSpPr txBox="1">
                <a:spLocks noChangeArrowheads="1"/>
              </p:cNvSpPr>
              <p:nvPr/>
            </p:nvSpPr>
            <p:spPr bwMode="auto">
              <a:xfrm>
                <a:off x="1728" y="3994"/>
                <a:ext cx="384"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657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40%</a:t>
                </a:r>
                <a:endParaRPr lang="en-US" altLang="ko-KR" sz="2400">
                  <a:latin typeface="Times New Roman" panose="02020603050405020304" pitchFamily="18" charset="0"/>
                  <a:ea typeface="Gulim" panose="020B0600000101010101" pitchFamily="34" charset="-127"/>
                </a:endParaRPr>
              </a:p>
            </p:txBody>
          </p:sp>
          <p:sp>
            <p:nvSpPr>
              <p:cNvPr id="63565" name="Line 21">
                <a:extLst>
                  <a:ext uri="{FF2B5EF4-FFF2-40B4-BE49-F238E27FC236}">
                    <a16:creationId xmlns:a16="http://schemas.microsoft.com/office/drawing/2014/main" id="{47E3471A-A15D-4204-805C-16E4BAE6F9E5}"/>
                  </a:ext>
                </a:extLst>
              </p:cNvPr>
              <p:cNvSpPr>
                <a:spLocks noChangeShapeType="1"/>
              </p:cNvSpPr>
              <p:nvPr/>
            </p:nvSpPr>
            <p:spPr bwMode="auto">
              <a:xfrm>
                <a:off x="2735" y="1248"/>
                <a:ext cx="0" cy="2737"/>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66" name="Line 22">
                <a:extLst>
                  <a:ext uri="{FF2B5EF4-FFF2-40B4-BE49-F238E27FC236}">
                    <a16:creationId xmlns:a16="http://schemas.microsoft.com/office/drawing/2014/main" id="{1195727D-F09B-4FB8-A5E7-B64CBBD5EEA2}"/>
                  </a:ext>
                </a:extLst>
              </p:cNvPr>
              <p:cNvSpPr>
                <a:spLocks noChangeShapeType="1"/>
              </p:cNvSpPr>
              <p:nvPr/>
            </p:nvSpPr>
            <p:spPr bwMode="auto">
              <a:xfrm>
                <a:off x="1295" y="1249"/>
                <a:ext cx="0" cy="2737"/>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67" name="Line 23">
                <a:extLst>
                  <a:ext uri="{FF2B5EF4-FFF2-40B4-BE49-F238E27FC236}">
                    <a16:creationId xmlns:a16="http://schemas.microsoft.com/office/drawing/2014/main" id="{FA12ADCC-F07C-4E7A-B121-8422975C5DCC}"/>
                  </a:ext>
                </a:extLst>
              </p:cNvPr>
              <p:cNvSpPr>
                <a:spLocks noChangeShapeType="1"/>
              </p:cNvSpPr>
              <p:nvPr/>
            </p:nvSpPr>
            <p:spPr bwMode="auto">
              <a:xfrm>
                <a:off x="1296" y="3977"/>
                <a:ext cx="4464" cy="0"/>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68" name="Line 24">
                <a:extLst>
                  <a:ext uri="{FF2B5EF4-FFF2-40B4-BE49-F238E27FC236}">
                    <a16:creationId xmlns:a16="http://schemas.microsoft.com/office/drawing/2014/main" id="{980EF3A6-41C9-4EB2-8BA5-F92597BE533A}"/>
                  </a:ext>
                </a:extLst>
              </p:cNvPr>
              <p:cNvSpPr>
                <a:spLocks noChangeShapeType="1"/>
              </p:cNvSpPr>
              <p:nvPr/>
            </p:nvSpPr>
            <p:spPr bwMode="auto">
              <a:xfrm>
                <a:off x="1583"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69" name="Line 25">
                <a:extLst>
                  <a:ext uri="{FF2B5EF4-FFF2-40B4-BE49-F238E27FC236}">
                    <a16:creationId xmlns:a16="http://schemas.microsoft.com/office/drawing/2014/main" id="{873222A2-75F0-42B1-A787-FAFB56C82F2D}"/>
                  </a:ext>
                </a:extLst>
              </p:cNvPr>
              <p:cNvSpPr>
                <a:spLocks noChangeShapeType="1"/>
              </p:cNvSpPr>
              <p:nvPr/>
            </p:nvSpPr>
            <p:spPr bwMode="auto">
              <a:xfrm>
                <a:off x="1871"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0" name="Line 26">
                <a:extLst>
                  <a:ext uri="{FF2B5EF4-FFF2-40B4-BE49-F238E27FC236}">
                    <a16:creationId xmlns:a16="http://schemas.microsoft.com/office/drawing/2014/main" id="{4A851F7A-C456-40B1-8517-6FCA897F9120}"/>
                  </a:ext>
                </a:extLst>
              </p:cNvPr>
              <p:cNvSpPr>
                <a:spLocks noChangeShapeType="1"/>
              </p:cNvSpPr>
              <p:nvPr/>
            </p:nvSpPr>
            <p:spPr bwMode="auto">
              <a:xfrm>
                <a:off x="2159"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1" name="Line 27">
                <a:extLst>
                  <a:ext uri="{FF2B5EF4-FFF2-40B4-BE49-F238E27FC236}">
                    <a16:creationId xmlns:a16="http://schemas.microsoft.com/office/drawing/2014/main" id="{1E73EF2E-8957-4203-9BE7-6BB1F701E21C}"/>
                  </a:ext>
                </a:extLst>
              </p:cNvPr>
              <p:cNvSpPr>
                <a:spLocks noChangeShapeType="1"/>
              </p:cNvSpPr>
              <p:nvPr/>
            </p:nvSpPr>
            <p:spPr bwMode="auto">
              <a:xfrm>
                <a:off x="2447"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2" name="Line 28">
                <a:extLst>
                  <a:ext uri="{FF2B5EF4-FFF2-40B4-BE49-F238E27FC236}">
                    <a16:creationId xmlns:a16="http://schemas.microsoft.com/office/drawing/2014/main" id="{D40E002E-57A6-4B0F-8C6C-61A011BF3D8F}"/>
                  </a:ext>
                </a:extLst>
              </p:cNvPr>
              <p:cNvSpPr>
                <a:spLocks noChangeShapeType="1"/>
              </p:cNvSpPr>
              <p:nvPr/>
            </p:nvSpPr>
            <p:spPr bwMode="auto">
              <a:xfrm>
                <a:off x="3023"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3" name="Line 29">
                <a:extLst>
                  <a:ext uri="{FF2B5EF4-FFF2-40B4-BE49-F238E27FC236}">
                    <a16:creationId xmlns:a16="http://schemas.microsoft.com/office/drawing/2014/main" id="{CC46A450-83B3-4FF5-879E-6EF7F2B568D2}"/>
                  </a:ext>
                </a:extLst>
              </p:cNvPr>
              <p:cNvSpPr>
                <a:spLocks noChangeShapeType="1"/>
              </p:cNvSpPr>
              <p:nvPr/>
            </p:nvSpPr>
            <p:spPr bwMode="auto">
              <a:xfrm>
                <a:off x="3311"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4" name="Line 30">
                <a:extLst>
                  <a:ext uri="{FF2B5EF4-FFF2-40B4-BE49-F238E27FC236}">
                    <a16:creationId xmlns:a16="http://schemas.microsoft.com/office/drawing/2014/main" id="{A797EB46-9B56-439D-AC81-6DB2BF53F74D}"/>
                  </a:ext>
                </a:extLst>
              </p:cNvPr>
              <p:cNvSpPr>
                <a:spLocks noChangeShapeType="1"/>
              </p:cNvSpPr>
              <p:nvPr/>
            </p:nvSpPr>
            <p:spPr bwMode="auto">
              <a:xfrm>
                <a:off x="3598"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5" name="Line 31">
                <a:extLst>
                  <a:ext uri="{FF2B5EF4-FFF2-40B4-BE49-F238E27FC236}">
                    <a16:creationId xmlns:a16="http://schemas.microsoft.com/office/drawing/2014/main" id="{8281C3DF-6A0E-4F88-B85E-A4595F6718AF}"/>
                  </a:ext>
                </a:extLst>
              </p:cNvPr>
              <p:cNvSpPr>
                <a:spLocks noChangeShapeType="1"/>
              </p:cNvSpPr>
              <p:nvPr/>
            </p:nvSpPr>
            <p:spPr bwMode="auto">
              <a:xfrm>
                <a:off x="3886"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6" name="Line 32">
                <a:extLst>
                  <a:ext uri="{FF2B5EF4-FFF2-40B4-BE49-F238E27FC236}">
                    <a16:creationId xmlns:a16="http://schemas.microsoft.com/office/drawing/2014/main" id="{C61B4E88-43AB-48BC-A2C1-D86161B521DB}"/>
                  </a:ext>
                </a:extLst>
              </p:cNvPr>
              <p:cNvSpPr>
                <a:spLocks noChangeShapeType="1"/>
              </p:cNvSpPr>
              <p:nvPr/>
            </p:nvSpPr>
            <p:spPr bwMode="auto">
              <a:xfrm>
                <a:off x="4462"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7" name="Line 33">
                <a:extLst>
                  <a:ext uri="{FF2B5EF4-FFF2-40B4-BE49-F238E27FC236}">
                    <a16:creationId xmlns:a16="http://schemas.microsoft.com/office/drawing/2014/main" id="{133C3A1E-57CC-4929-B6C9-0470F8807198}"/>
                  </a:ext>
                </a:extLst>
              </p:cNvPr>
              <p:cNvSpPr>
                <a:spLocks noChangeShapeType="1"/>
              </p:cNvSpPr>
              <p:nvPr/>
            </p:nvSpPr>
            <p:spPr bwMode="auto">
              <a:xfrm>
                <a:off x="4750"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8" name="Line 34">
                <a:extLst>
                  <a:ext uri="{FF2B5EF4-FFF2-40B4-BE49-F238E27FC236}">
                    <a16:creationId xmlns:a16="http://schemas.microsoft.com/office/drawing/2014/main" id="{2F3126E1-2315-4380-A533-E27346103D10}"/>
                  </a:ext>
                </a:extLst>
              </p:cNvPr>
              <p:cNvSpPr>
                <a:spLocks noChangeShapeType="1"/>
              </p:cNvSpPr>
              <p:nvPr/>
            </p:nvSpPr>
            <p:spPr bwMode="auto">
              <a:xfrm>
                <a:off x="5038"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79" name="Line 35">
                <a:extLst>
                  <a:ext uri="{FF2B5EF4-FFF2-40B4-BE49-F238E27FC236}">
                    <a16:creationId xmlns:a16="http://schemas.microsoft.com/office/drawing/2014/main" id="{90EFF5BA-29AE-4DD6-88A4-AA7F3A061F1B}"/>
                  </a:ext>
                </a:extLst>
              </p:cNvPr>
              <p:cNvSpPr>
                <a:spLocks noChangeShapeType="1"/>
              </p:cNvSpPr>
              <p:nvPr/>
            </p:nvSpPr>
            <p:spPr bwMode="auto">
              <a:xfrm>
                <a:off x="5326"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80" name="Line 36">
                <a:extLst>
                  <a:ext uri="{FF2B5EF4-FFF2-40B4-BE49-F238E27FC236}">
                    <a16:creationId xmlns:a16="http://schemas.microsoft.com/office/drawing/2014/main" id="{1A4E64E2-B7D2-44EC-A958-C22DD1E015C3}"/>
                  </a:ext>
                </a:extLst>
              </p:cNvPr>
              <p:cNvSpPr>
                <a:spLocks noChangeShapeType="1"/>
              </p:cNvSpPr>
              <p:nvPr/>
            </p:nvSpPr>
            <p:spPr bwMode="auto">
              <a:xfrm>
                <a:off x="5614" y="4001"/>
                <a:ext cx="0" cy="12"/>
              </a:xfrm>
              <a:prstGeom prst="line">
                <a:avLst/>
              </a:prstGeom>
              <a:noFill/>
              <a:ln w="38100" cap="sq">
                <a:solidFill>
                  <a:schemeClr va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63581" name="Text Box 37">
                <a:extLst>
                  <a:ext uri="{FF2B5EF4-FFF2-40B4-BE49-F238E27FC236}">
                    <a16:creationId xmlns:a16="http://schemas.microsoft.com/office/drawing/2014/main" id="{6D6ECB3B-CD63-4E35-8BCC-DAA72984894D}"/>
                  </a:ext>
                </a:extLst>
              </p:cNvPr>
              <p:cNvSpPr txBox="1">
                <a:spLocks noChangeArrowheads="1"/>
              </p:cNvSpPr>
              <p:nvPr/>
            </p:nvSpPr>
            <p:spPr bwMode="auto">
              <a:xfrm>
                <a:off x="1152" y="3938"/>
                <a:ext cx="384"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600" b="1">
                    <a:solidFill>
                      <a:schemeClr val="hlink"/>
                    </a:solidFill>
                    <a:latin typeface="Times New Roman" panose="02020603050405020304" pitchFamily="18" charset="0"/>
                    <a:ea typeface="Gulim" panose="020B0600000101010101" pitchFamily="34" charset="-127"/>
                  </a:rPr>
                  <a:t>  </a:t>
                </a:r>
                <a:r>
                  <a:rPr lang="en-US" altLang="ko-KR" sz="1600" b="1">
                    <a:solidFill>
                      <a:srgbClr val="66FF33"/>
                    </a:solidFill>
                    <a:latin typeface="Times New Roman" panose="02020603050405020304" pitchFamily="18" charset="0"/>
                    <a:ea typeface="Gulim" panose="020B0600000101010101" pitchFamily="34" charset="-127"/>
                  </a:rPr>
                  <a:t>0%</a:t>
                </a:r>
                <a:endParaRPr lang="en-US" altLang="ko-KR" sz="2400">
                  <a:solidFill>
                    <a:srgbClr val="66FF33"/>
                  </a:solidFill>
                  <a:latin typeface="Times New Roman" panose="02020603050405020304" pitchFamily="18" charset="0"/>
                  <a:ea typeface="Gulim" panose="020B0600000101010101" pitchFamily="34" charset="-127"/>
                </a:endParaRPr>
              </a:p>
            </p:txBody>
          </p:sp>
          <p:sp>
            <p:nvSpPr>
              <p:cNvPr id="63582" name="Text Box 38">
                <a:extLst>
                  <a:ext uri="{FF2B5EF4-FFF2-40B4-BE49-F238E27FC236}">
                    <a16:creationId xmlns:a16="http://schemas.microsoft.com/office/drawing/2014/main" id="{2A068745-F45B-4A6E-910E-3145638A2BA8}"/>
                  </a:ext>
                </a:extLst>
              </p:cNvPr>
              <p:cNvSpPr txBox="1">
                <a:spLocks noChangeArrowheads="1"/>
              </p:cNvSpPr>
              <p:nvPr/>
            </p:nvSpPr>
            <p:spPr bwMode="auto">
              <a:xfrm>
                <a:off x="1440" y="3888"/>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20%</a:t>
                </a:r>
                <a:endParaRPr lang="en-US" altLang="ko-KR" sz="2400">
                  <a:latin typeface="Times New Roman" panose="02020603050405020304" pitchFamily="18" charset="0"/>
                  <a:ea typeface="Gulim" panose="020B0600000101010101" pitchFamily="34" charset="-127"/>
                </a:endParaRPr>
              </a:p>
            </p:txBody>
          </p:sp>
          <p:sp>
            <p:nvSpPr>
              <p:cNvPr id="63583" name="Text Box 39">
                <a:extLst>
                  <a:ext uri="{FF2B5EF4-FFF2-40B4-BE49-F238E27FC236}">
                    <a16:creationId xmlns:a16="http://schemas.microsoft.com/office/drawing/2014/main" id="{D1F6B927-FAE3-4690-8A15-A2F6AD4DC98E}"/>
                  </a:ext>
                </a:extLst>
              </p:cNvPr>
              <p:cNvSpPr txBox="1">
                <a:spLocks noChangeArrowheads="1"/>
              </p:cNvSpPr>
              <p:nvPr/>
            </p:nvSpPr>
            <p:spPr bwMode="auto">
              <a:xfrm>
                <a:off x="2304" y="3888"/>
                <a:ext cx="384" cy="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1031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80%</a:t>
                </a:r>
                <a:endParaRPr lang="en-US" altLang="ko-KR" sz="2400">
                  <a:latin typeface="Times New Roman" panose="02020603050405020304" pitchFamily="18" charset="0"/>
                  <a:ea typeface="Gulim" panose="020B0600000101010101" pitchFamily="34" charset="-127"/>
                </a:endParaRPr>
              </a:p>
            </p:txBody>
          </p:sp>
          <p:sp>
            <p:nvSpPr>
              <p:cNvPr id="63584" name="Text Box 40">
                <a:extLst>
                  <a:ext uri="{FF2B5EF4-FFF2-40B4-BE49-F238E27FC236}">
                    <a16:creationId xmlns:a16="http://schemas.microsoft.com/office/drawing/2014/main" id="{EC40A03F-9ED6-487B-A441-2BA12551E927}"/>
                  </a:ext>
                </a:extLst>
              </p:cNvPr>
              <p:cNvSpPr txBox="1">
                <a:spLocks noChangeArrowheads="1"/>
              </p:cNvSpPr>
              <p:nvPr/>
            </p:nvSpPr>
            <p:spPr bwMode="auto">
              <a:xfrm>
                <a:off x="2640" y="3936"/>
                <a:ext cx="1536" cy="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3716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0%  20% 40% 60% 80%</a:t>
                </a:r>
                <a:endParaRPr lang="en-US" altLang="ko-KR" sz="2400">
                  <a:latin typeface="Times New Roman" panose="02020603050405020304" pitchFamily="18" charset="0"/>
                  <a:ea typeface="Gulim" panose="020B0600000101010101" pitchFamily="34" charset="-127"/>
                </a:endParaRPr>
              </a:p>
            </p:txBody>
          </p:sp>
          <p:sp>
            <p:nvSpPr>
              <p:cNvPr id="63585" name="Text Box 41">
                <a:extLst>
                  <a:ext uri="{FF2B5EF4-FFF2-40B4-BE49-F238E27FC236}">
                    <a16:creationId xmlns:a16="http://schemas.microsoft.com/office/drawing/2014/main" id="{AB1FC3A8-A562-4571-B449-F2BA58B8245D}"/>
                  </a:ext>
                </a:extLst>
              </p:cNvPr>
              <p:cNvSpPr txBox="1">
                <a:spLocks noChangeArrowheads="1"/>
              </p:cNvSpPr>
              <p:nvPr/>
            </p:nvSpPr>
            <p:spPr bwMode="auto">
              <a:xfrm>
                <a:off x="4128" y="3870"/>
                <a:ext cx="1536"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2860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600" b="1">
                    <a:solidFill>
                      <a:srgbClr val="66FF33"/>
                    </a:solidFill>
                    <a:latin typeface="Times New Roman" panose="02020603050405020304" pitchFamily="18" charset="0"/>
                    <a:ea typeface="Gulim" panose="020B0600000101010101" pitchFamily="34" charset="-127"/>
                  </a:rPr>
                  <a:t>0%  20% 40% 60% 80%</a:t>
                </a:r>
                <a:endParaRPr lang="en-US" altLang="ko-KR" sz="2400">
                  <a:latin typeface="Times New Roman" panose="02020603050405020304" pitchFamily="18" charset="0"/>
                  <a:ea typeface="Gulim" panose="020B0600000101010101" pitchFamily="34" charset="-127"/>
                </a:endParaRPr>
              </a:p>
            </p:txBody>
          </p:sp>
        </p:grpSp>
        <p:sp>
          <p:nvSpPr>
            <p:cNvPr id="63561" name="Text Box 42">
              <a:extLst>
                <a:ext uri="{FF2B5EF4-FFF2-40B4-BE49-F238E27FC236}">
                  <a16:creationId xmlns:a16="http://schemas.microsoft.com/office/drawing/2014/main" id="{9FA83F17-C51F-4BF3-81D7-D323CBB04DE8}"/>
                </a:ext>
              </a:extLst>
            </p:cNvPr>
            <p:cNvSpPr txBox="1">
              <a:spLocks noChangeArrowheads="1"/>
            </p:cNvSpPr>
            <p:nvPr/>
          </p:nvSpPr>
          <p:spPr bwMode="auto">
            <a:xfrm>
              <a:off x="0" y="1584"/>
              <a:ext cx="1344" cy="2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lnSpc>
                  <a:spcPct val="105000"/>
                </a:lnSpc>
                <a:spcBef>
                  <a:spcPct val="0"/>
                </a:spcBef>
                <a:buClrTx/>
                <a:buSzTx/>
                <a:buFontTx/>
                <a:buNone/>
              </a:pPr>
              <a:r>
                <a:rPr lang="en-US" altLang="ko-KR" sz="2400" b="1">
                  <a:latin typeface="Times New Roman" panose="02020603050405020304" pitchFamily="18" charset="0"/>
                  <a:ea typeface="Gulim" panose="020B0600000101010101" pitchFamily="34" charset="-127"/>
                </a:rPr>
                <a:t>Ireland</a:t>
              </a:r>
            </a:p>
            <a:p>
              <a:pPr algn="ctr">
                <a:lnSpc>
                  <a:spcPct val="105000"/>
                </a:lnSpc>
                <a:spcBef>
                  <a:spcPct val="0"/>
                </a:spcBef>
                <a:buClrTx/>
                <a:buSzTx/>
                <a:buFontTx/>
                <a:buNone/>
              </a:pPr>
              <a:r>
                <a:rPr lang="en-US" altLang="ko-KR" sz="2400" b="1">
                  <a:latin typeface="Times New Roman" panose="02020603050405020304" pitchFamily="18" charset="0"/>
                  <a:ea typeface="Gulim" panose="020B0600000101010101" pitchFamily="34" charset="-127"/>
                </a:rPr>
                <a:t>Belgium</a:t>
              </a:r>
            </a:p>
            <a:p>
              <a:pPr algn="ctr">
                <a:lnSpc>
                  <a:spcPct val="105000"/>
                </a:lnSpc>
                <a:spcBef>
                  <a:spcPct val="0"/>
                </a:spcBef>
                <a:buClrTx/>
                <a:buSzTx/>
                <a:buFontTx/>
                <a:buNone/>
              </a:pPr>
              <a:r>
                <a:rPr lang="en-US" altLang="ko-KR" sz="2400" b="1">
                  <a:latin typeface="Times New Roman" panose="02020603050405020304" pitchFamily="18" charset="0"/>
                  <a:ea typeface="Gulim" panose="020B0600000101010101" pitchFamily="34" charset="-127"/>
                </a:rPr>
                <a:t>Germany</a:t>
              </a:r>
            </a:p>
            <a:p>
              <a:pPr algn="ctr">
                <a:lnSpc>
                  <a:spcPct val="105000"/>
                </a:lnSpc>
                <a:spcBef>
                  <a:spcPct val="0"/>
                </a:spcBef>
                <a:buClrTx/>
                <a:buSzTx/>
                <a:buFontTx/>
                <a:buNone/>
              </a:pPr>
              <a:r>
                <a:rPr lang="en-US" altLang="ko-KR" sz="2400" b="1">
                  <a:latin typeface="Times New Roman" panose="02020603050405020304" pitchFamily="18" charset="0"/>
                  <a:ea typeface="Gulim" panose="020B0600000101010101" pitchFamily="34" charset="-127"/>
                </a:rPr>
                <a:t>Israel</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Netherlands</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France</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Austria</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U.K.</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Romania</a:t>
              </a:r>
            </a:p>
            <a:p>
              <a:pPr algn="ctr">
                <a:spcBef>
                  <a:spcPct val="0"/>
                </a:spcBef>
                <a:buClrTx/>
                <a:buSzTx/>
                <a:buFontTx/>
                <a:buNone/>
              </a:pPr>
              <a:r>
                <a:rPr lang="en-US" altLang="ko-KR" sz="2400" b="1">
                  <a:latin typeface="Times New Roman" panose="02020603050405020304" pitchFamily="18" charset="0"/>
                  <a:ea typeface="Gulim" panose="020B0600000101010101" pitchFamily="34" charset="-127"/>
                </a:rPr>
                <a:t>South Africa</a:t>
              </a:r>
            </a:p>
          </p:txBody>
        </p:sp>
      </p:grpSp>
      <p:grpSp>
        <p:nvGrpSpPr>
          <p:cNvPr id="205867" name="Group 43">
            <a:extLst>
              <a:ext uri="{FF2B5EF4-FFF2-40B4-BE49-F238E27FC236}">
                <a16:creationId xmlns:a16="http://schemas.microsoft.com/office/drawing/2014/main" id="{EA5F5614-54FC-4F3C-901F-D238DFF02E2E}"/>
              </a:ext>
            </a:extLst>
          </p:cNvPr>
          <p:cNvGrpSpPr>
            <a:grpSpLocks/>
          </p:cNvGrpSpPr>
          <p:nvPr/>
        </p:nvGrpSpPr>
        <p:grpSpPr bwMode="auto">
          <a:xfrm>
            <a:off x="4343400" y="2576513"/>
            <a:ext cx="2533650" cy="3671887"/>
            <a:chOff x="2736" y="1623"/>
            <a:chExt cx="1596" cy="2313"/>
          </a:xfrm>
        </p:grpSpPr>
        <p:sp>
          <p:nvSpPr>
            <p:cNvPr id="63540" name="Rectangle 44">
              <a:extLst>
                <a:ext uri="{FF2B5EF4-FFF2-40B4-BE49-F238E27FC236}">
                  <a16:creationId xmlns:a16="http://schemas.microsoft.com/office/drawing/2014/main" id="{5AA7ABD4-2616-44F5-B699-28E6A1ED49F6}"/>
                </a:ext>
              </a:extLst>
            </p:cNvPr>
            <p:cNvSpPr>
              <a:spLocks noChangeArrowheads="1"/>
            </p:cNvSpPr>
            <p:nvPr/>
          </p:nvSpPr>
          <p:spPr bwMode="auto">
            <a:xfrm>
              <a:off x="2736" y="1900"/>
              <a:ext cx="1106"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41" name="Text Box 45">
              <a:extLst>
                <a:ext uri="{FF2B5EF4-FFF2-40B4-BE49-F238E27FC236}">
                  <a16:creationId xmlns:a16="http://schemas.microsoft.com/office/drawing/2014/main" id="{06A323D5-ACE5-41DD-9C68-143663C3C709}"/>
                </a:ext>
              </a:extLst>
            </p:cNvPr>
            <p:cNvSpPr txBox="1">
              <a:spLocks noChangeArrowheads="1"/>
            </p:cNvSpPr>
            <p:nvPr/>
          </p:nvSpPr>
          <p:spPr bwMode="auto">
            <a:xfrm>
              <a:off x="3360" y="3552"/>
              <a:ext cx="54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FF3399"/>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45%</a:t>
              </a:r>
              <a:endParaRPr lang="en-US" altLang="ko-KR" sz="2400">
                <a:latin typeface="Times New Roman" panose="02020603050405020304" pitchFamily="18" charset="0"/>
                <a:ea typeface="Gulim" panose="020B0600000101010101" pitchFamily="34" charset="-127"/>
              </a:endParaRPr>
            </a:p>
          </p:txBody>
        </p:sp>
        <p:sp>
          <p:nvSpPr>
            <p:cNvPr id="63542" name="Text Box 46">
              <a:extLst>
                <a:ext uri="{FF2B5EF4-FFF2-40B4-BE49-F238E27FC236}">
                  <a16:creationId xmlns:a16="http://schemas.microsoft.com/office/drawing/2014/main" id="{DADA24FF-6FF3-4A55-82C6-94048C117A46}"/>
                </a:ext>
              </a:extLst>
            </p:cNvPr>
            <p:cNvSpPr txBox="1">
              <a:spLocks noChangeArrowheads="1"/>
            </p:cNvSpPr>
            <p:nvPr/>
          </p:nvSpPr>
          <p:spPr bwMode="auto">
            <a:xfrm>
              <a:off x="3600" y="3024"/>
              <a:ext cx="528" cy="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1887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00FF00"/>
                  </a:solidFill>
                  <a:latin typeface="Times New Roman" panose="02020603050405020304" pitchFamily="18" charset="0"/>
                  <a:ea typeface="Gulim" panose="020B0600000101010101" pitchFamily="34" charset="-127"/>
                </a:rPr>
                <a:t>50%</a:t>
              </a:r>
              <a:endParaRPr lang="en-US" altLang="ko-KR" sz="2400">
                <a:latin typeface="Times New Roman" panose="02020603050405020304" pitchFamily="18" charset="0"/>
                <a:ea typeface="Gulim" panose="020B0600000101010101" pitchFamily="34" charset="-127"/>
              </a:endParaRPr>
            </a:p>
          </p:txBody>
        </p:sp>
        <p:sp>
          <p:nvSpPr>
            <p:cNvPr id="63543" name="Text Box 47">
              <a:extLst>
                <a:ext uri="{FF2B5EF4-FFF2-40B4-BE49-F238E27FC236}">
                  <a16:creationId xmlns:a16="http://schemas.microsoft.com/office/drawing/2014/main" id="{ABA125B6-86C7-4E31-A9AA-F265399E9922}"/>
                </a:ext>
              </a:extLst>
            </p:cNvPr>
            <p:cNvSpPr txBox="1">
              <a:spLocks noChangeArrowheads="1"/>
            </p:cNvSpPr>
            <p:nvPr/>
          </p:nvSpPr>
          <p:spPr bwMode="auto">
            <a:xfrm>
              <a:off x="3600" y="2544"/>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72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00FF00"/>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59%</a:t>
              </a:r>
              <a:endParaRPr lang="en-US" altLang="ko-KR" sz="2400">
                <a:latin typeface="Times New Roman" panose="02020603050405020304" pitchFamily="18" charset="0"/>
                <a:ea typeface="Gulim" panose="020B0600000101010101" pitchFamily="34" charset="-127"/>
              </a:endParaRPr>
            </a:p>
          </p:txBody>
        </p:sp>
        <p:sp>
          <p:nvSpPr>
            <p:cNvPr id="63544" name="Text Box 48">
              <a:extLst>
                <a:ext uri="{FF2B5EF4-FFF2-40B4-BE49-F238E27FC236}">
                  <a16:creationId xmlns:a16="http://schemas.microsoft.com/office/drawing/2014/main" id="{8837088F-A5E7-4242-987A-11DC0C805026}"/>
                </a:ext>
              </a:extLst>
            </p:cNvPr>
            <p:cNvSpPr txBox="1">
              <a:spLocks noChangeArrowheads="1"/>
            </p:cNvSpPr>
            <p:nvPr/>
          </p:nvSpPr>
          <p:spPr bwMode="auto">
            <a:xfrm>
              <a:off x="3648" y="2064"/>
              <a:ext cx="52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0972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00FF00"/>
                  </a:solidFill>
                  <a:latin typeface="Times New Roman" panose="02020603050405020304" pitchFamily="18" charset="0"/>
                  <a:ea typeface="Gulim" panose="020B0600000101010101" pitchFamily="34" charset="-127"/>
                </a:rPr>
                <a:t>64%</a:t>
              </a:r>
              <a:endParaRPr lang="en-US" altLang="ko-KR" sz="2400">
                <a:latin typeface="Times New Roman" panose="02020603050405020304" pitchFamily="18" charset="0"/>
                <a:ea typeface="Gulim" panose="020B0600000101010101" pitchFamily="34" charset="-127"/>
              </a:endParaRPr>
            </a:p>
          </p:txBody>
        </p:sp>
        <p:sp>
          <p:nvSpPr>
            <p:cNvPr id="63545" name="Text Box 49">
              <a:extLst>
                <a:ext uri="{FF2B5EF4-FFF2-40B4-BE49-F238E27FC236}">
                  <a16:creationId xmlns:a16="http://schemas.microsoft.com/office/drawing/2014/main" id="{6FDA8D8D-F8B0-41DB-A82D-F380B13D86B4}"/>
                </a:ext>
              </a:extLst>
            </p:cNvPr>
            <p:cNvSpPr txBox="1">
              <a:spLocks noChangeArrowheads="1"/>
            </p:cNvSpPr>
            <p:nvPr/>
          </p:nvSpPr>
          <p:spPr bwMode="auto">
            <a:xfrm>
              <a:off x="3408" y="3216"/>
              <a:ext cx="540"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6459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FFFF99"/>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47%</a:t>
              </a:r>
              <a:endParaRPr lang="en-US" altLang="ko-KR" sz="2400">
                <a:latin typeface="Times New Roman" panose="02020603050405020304" pitchFamily="18" charset="0"/>
                <a:ea typeface="Gulim" panose="020B0600000101010101" pitchFamily="34" charset="-127"/>
              </a:endParaRPr>
            </a:p>
          </p:txBody>
        </p:sp>
        <p:sp>
          <p:nvSpPr>
            <p:cNvPr id="63546" name="Text Box 50">
              <a:extLst>
                <a:ext uri="{FF2B5EF4-FFF2-40B4-BE49-F238E27FC236}">
                  <a16:creationId xmlns:a16="http://schemas.microsoft.com/office/drawing/2014/main" id="{B306E9D6-1064-4123-957D-22602FF198DC}"/>
                </a:ext>
              </a:extLst>
            </p:cNvPr>
            <p:cNvSpPr txBox="1">
              <a:spLocks noChangeArrowheads="1"/>
            </p:cNvSpPr>
            <p:nvPr/>
          </p:nvSpPr>
          <p:spPr bwMode="auto">
            <a:xfrm>
              <a:off x="3552" y="2832"/>
              <a:ext cx="52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chemeClr val="accent2"/>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58%</a:t>
              </a:r>
              <a:endParaRPr lang="en-US" altLang="ko-KR" sz="2400">
                <a:latin typeface="Times New Roman" panose="02020603050405020304" pitchFamily="18" charset="0"/>
                <a:ea typeface="Gulim" panose="020B0600000101010101" pitchFamily="34" charset="-127"/>
              </a:endParaRPr>
            </a:p>
          </p:txBody>
        </p:sp>
        <p:sp>
          <p:nvSpPr>
            <p:cNvPr id="63547" name="Text Box 51">
              <a:extLst>
                <a:ext uri="{FF2B5EF4-FFF2-40B4-BE49-F238E27FC236}">
                  <a16:creationId xmlns:a16="http://schemas.microsoft.com/office/drawing/2014/main" id="{E4CF0A46-0BDD-4CCA-8AC0-2022527EE88A}"/>
                </a:ext>
              </a:extLst>
            </p:cNvPr>
            <p:cNvSpPr txBox="1">
              <a:spLocks noChangeArrowheads="1"/>
            </p:cNvSpPr>
            <p:nvPr/>
          </p:nvSpPr>
          <p:spPr bwMode="auto">
            <a:xfrm>
              <a:off x="3648" y="2341"/>
              <a:ext cx="52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657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00FF00"/>
                  </a:solidFill>
                  <a:latin typeface="Times New Roman" panose="02020603050405020304" pitchFamily="18" charset="0"/>
                  <a:ea typeface="Gulim" panose="020B0600000101010101" pitchFamily="34" charset="-127"/>
                </a:rPr>
                <a:t>64%</a:t>
              </a:r>
              <a:endParaRPr lang="en-US" altLang="ko-KR" sz="2400">
                <a:latin typeface="Times New Roman" panose="02020603050405020304" pitchFamily="18" charset="0"/>
                <a:ea typeface="Gulim" panose="020B0600000101010101" pitchFamily="34" charset="-127"/>
              </a:endParaRPr>
            </a:p>
          </p:txBody>
        </p:sp>
        <p:sp>
          <p:nvSpPr>
            <p:cNvPr id="63548" name="Rectangle 52">
              <a:extLst>
                <a:ext uri="{FF2B5EF4-FFF2-40B4-BE49-F238E27FC236}">
                  <a16:creationId xmlns:a16="http://schemas.microsoft.com/office/drawing/2014/main" id="{16BF2F0D-A710-45F4-84DC-5DE7EA7C275C}"/>
                </a:ext>
              </a:extLst>
            </p:cNvPr>
            <p:cNvSpPr>
              <a:spLocks noChangeArrowheads="1"/>
            </p:cNvSpPr>
            <p:nvPr/>
          </p:nvSpPr>
          <p:spPr bwMode="auto">
            <a:xfrm>
              <a:off x="2736" y="2860"/>
              <a:ext cx="835"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49" name="Rectangle 53">
              <a:extLst>
                <a:ext uri="{FF2B5EF4-FFF2-40B4-BE49-F238E27FC236}">
                  <a16:creationId xmlns:a16="http://schemas.microsoft.com/office/drawing/2014/main" id="{472927A7-AFD1-497A-A75E-AE6346896481}"/>
                </a:ext>
              </a:extLst>
            </p:cNvPr>
            <p:cNvSpPr>
              <a:spLocks noChangeArrowheads="1"/>
            </p:cNvSpPr>
            <p:nvPr/>
          </p:nvSpPr>
          <p:spPr bwMode="auto">
            <a:xfrm>
              <a:off x="2736" y="2620"/>
              <a:ext cx="846"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0" name="Rectangle 54">
              <a:extLst>
                <a:ext uri="{FF2B5EF4-FFF2-40B4-BE49-F238E27FC236}">
                  <a16:creationId xmlns:a16="http://schemas.microsoft.com/office/drawing/2014/main" id="{2B9AA343-0D0E-4DC6-9D35-65AC20F8205A}"/>
                </a:ext>
              </a:extLst>
            </p:cNvPr>
            <p:cNvSpPr>
              <a:spLocks noChangeArrowheads="1"/>
            </p:cNvSpPr>
            <p:nvPr/>
          </p:nvSpPr>
          <p:spPr bwMode="auto">
            <a:xfrm>
              <a:off x="2736" y="2380"/>
              <a:ext cx="921"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1" name="Rectangle 55">
              <a:extLst>
                <a:ext uri="{FF2B5EF4-FFF2-40B4-BE49-F238E27FC236}">
                  <a16:creationId xmlns:a16="http://schemas.microsoft.com/office/drawing/2014/main" id="{181E94BC-07BD-4E4E-A04E-51EC73F62087}"/>
                </a:ext>
              </a:extLst>
            </p:cNvPr>
            <p:cNvSpPr>
              <a:spLocks noChangeArrowheads="1"/>
            </p:cNvSpPr>
            <p:nvPr/>
          </p:nvSpPr>
          <p:spPr bwMode="auto">
            <a:xfrm>
              <a:off x="2736" y="2140"/>
              <a:ext cx="921"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2" name="Text Box 56">
              <a:extLst>
                <a:ext uri="{FF2B5EF4-FFF2-40B4-BE49-F238E27FC236}">
                  <a16:creationId xmlns:a16="http://schemas.microsoft.com/office/drawing/2014/main" id="{EDDE9534-7B27-47E7-BB2F-1A771D1D4A0C}"/>
                </a:ext>
              </a:extLst>
            </p:cNvPr>
            <p:cNvSpPr txBox="1">
              <a:spLocks noChangeArrowheads="1"/>
            </p:cNvSpPr>
            <p:nvPr/>
          </p:nvSpPr>
          <p:spPr bwMode="auto">
            <a:xfrm>
              <a:off x="3756" y="1623"/>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FF9900"/>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77%</a:t>
              </a:r>
              <a:endParaRPr lang="en-US" altLang="ko-KR" sz="2400">
                <a:latin typeface="Times New Roman" panose="02020603050405020304" pitchFamily="18" charset="0"/>
                <a:ea typeface="Gulim" panose="020B0600000101010101" pitchFamily="34" charset="-127"/>
              </a:endParaRPr>
            </a:p>
          </p:txBody>
        </p:sp>
        <p:sp>
          <p:nvSpPr>
            <p:cNvPr id="63553" name="Rectangle 57">
              <a:extLst>
                <a:ext uri="{FF2B5EF4-FFF2-40B4-BE49-F238E27FC236}">
                  <a16:creationId xmlns:a16="http://schemas.microsoft.com/office/drawing/2014/main" id="{EAD984CE-F416-4247-B044-661F0BCEA811}"/>
                </a:ext>
              </a:extLst>
            </p:cNvPr>
            <p:cNvSpPr>
              <a:spLocks noChangeArrowheads="1"/>
            </p:cNvSpPr>
            <p:nvPr/>
          </p:nvSpPr>
          <p:spPr bwMode="auto">
            <a:xfrm>
              <a:off x="2736" y="1669"/>
              <a:ext cx="1106"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4" name="Rectangle 58">
              <a:extLst>
                <a:ext uri="{FF2B5EF4-FFF2-40B4-BE49-F238E27FC236}">
                  <a16:creationId xmlns:a16="http://schemas.microsoft.com/office/drawing/2014/main" id="{2ED6D9B8-6BC0-4D3C-B9DB-357BFE5A7E15}"/>
                </a:ext>
              </a:extLst>
            </p:cNvPr>
            <p:cNvSpPr>
              <a:spLocks noChangeArrowheads="1"/>
            </p:cNvSpPr>
            <p:nvPr/>
          </p:nvSpPr>
          <p:spPr bwMode="auto">
            <a:xfrm>
              <a:off x="2736" y="3579"/>
              <a:ext cx="645"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5" name="Rectangle 59">
              <a:extLst>
                <a:ext uri="{FF2B5EF4-FFF2-40B4-BE49-F238E27FC236}">
                  <a16:creationId xmlns:a16="http://schemas.microsoft.com/office/drawing/2014/main" id="{0B6B9EC1-340C-41F0-BC36-080C154C47E7}"/>
                </a:ext>
              </a:extLst>
            </p:cNvPr>
            <p:cNvSpPr>
              <a:spLocks noChangeArrowheads="1"/>
            </p:cNvSpPr>
            <p:nvPr/>
          </p:nvSpPr>
          <p:spPr bwMode="auto">
            <a:xfrm>
              <a:off x="2736" y="3340"/>
              <a:ext cx="674"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6" name="Rectangle 60">
              <a:extLst>
                <a:ext uri="{FF2B5EF4-FFF2-40B4-BE49-F238E27FC236}">
                  <a16:creationId xmlns:a16="http://schemas.microsoft.com/office/drawing/2014/main" id="{6CFDF192-EDAD-445A-9FE9-7E3B672FDADB}"/>
                </a:ext>
              </a:extLst>
            </p:cNvPr>
            <p:cNvSpPr>
              <a:spLocks noChangeArrowheads="1"/>
            </p:cNvSpPr>
            <p:nvPr/>
          </p:nvSpPr>
          <p:spPr bwMode="auto">
            <a:xfrm>
              <a:off x="2736" y="3100"/>
              <a:ext cx="720"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7" name="Text Box 61">
              <a:extLst>
                <a:ext uri="{FF2B5EF4-FFF2-40B4-BE49-F238E27FC236}">
                  <a16:creationId xmlns:a16="http://schemas.microsoft.com/office/drawing/2014/main" id="{121D78A3-5188-4B37-B331-604615A9C76A}"/>
                </a:ext>
              </a:extLst>
            </p:cNvPr>
            <p:cNvSpPr txBox="1">
              <a:spLocks noChangeArrowheads="1"/>
            </p:cNvSpPr>
            <p:nvPr/>
          </p:nvSpPr>
          <p:spPr bwMode="auto">
            <a:xfrm>
              <a:off x="3630" y="1845"/>
              <a:ext cx="6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00FF00"/>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77%</a:t>
              </a:r>
              <a:endParaRPr lang="en-US" altLang="ko-KR" sz="2400">
                <a:latin typeface="Times New Roman" panose="02020603050405020304" pitchFamily="18" charset="0"/>
                <a:ea typeface="Gulim" panose="020B0600000101010101" pitchFamily="34" charset="-127"/>
              </a:endParaRPr>
            </a:p>
          </p:txBody>
        </p:sp>
        <p:sp>
          <p:nvSpPr>
            <p:cNvPr id="63558" name="Rectangle 62">
              <a:extLst>
                <a:ext uri="{FF2B5EF4-FFF2-40B4-BE49-F238E27FC236}">
                  <a16:creationId xmlns:a16="http://schemas.microsoft.com/office/drawing/2014/main" id="{748E5791-85E1-4BC3-B032-7E5FDCC0BD3C}"/>
                </a:ext>
              </a:extLst>
            </p:cNvPr>
            <p:cNvSpPr>
              <a:spLocks noChangeArrowheads="1"/>
            </p:cNvSpPr>
            <p:nvPr/>
          </p:nvSpPr>
          <p:spPr bwMode="auto">
            <a:xfrm>
              <a:off x="2750" y="3764"/>
              <a:ext cx="645" cy="144"/>
            </a:xfrm>
            <a:prstGeom prst="rect">
              <a:avLst/>
            </a:prstGeom>
            <a:solidFill>
              <a:srgbClr val="00FF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59" name="Text Box 63">
              <a:extLst>
                <a:ext uri="{FF2B5EF4-FFF2-40B4-BE49-F238E27FC236}">
                  <a16:creationId xmlns:a16="http://schemas.microsoft.com/office/drawing/2014/main" id="{1E395AC0-19ED-4C29-A51E-71CCCD71CBA9}"/>
                </a:ext>
              </a:extLst>
            </p:cNvPr>
            <p:cNvSpPr txBox="1">
              <a:spLocks noChangeArrowheads="1"/>
            </p:cNvSpPr>
            <p:nvPr/>
          </p:nvSpPr>
          <p:spPr bwMode="auto">
            <a:xfrm>
              <a:off x="3360" y="3717"/>
              <a:ext cx="54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FF3399"/>
                  </a:solidFill>
                  <a:latin typeface="Times New Roman" panose="02020603050405020304" pitchFamily="18" charset="0"/>
                  <a:ea typeface="Gulim" panose="020B0600000101010101" pitchFamily="34" charset="-127"/>
                </a:rPr>
                <a:t> </a:t>
              </a:r>
              <a:r>
                <a:rPr lang="en-US" altLang="ko-KR" sz="1800" b="1">
                  <a:solidFill>
                    <a:srgbClr val="00FF00"/>
                  </a:solidFill>
                  <a:latin typeface="Times New Roman" panose="02020603050405020304" pitchFamily="18" charset="0"/>
                  <a:ea typeface="Gulim" panose="020B0600000101010101" pitchFamily="34" charset="-127"/>
                </a:rPr>
                <a:t>44%</a:t>
              </a:r>
              <a:endParaRPr lang="en-US" altLang="ko-KR" sz="2400">
                <a:latin typeface="Times New Roman" panose="02020603050405020304" pitchFamily="18" charset="0"/>
                <a:ea typeface="Gulim" panose="020B0600000101010101" pitchFamily="34" charset="-127"/>
              </a:endParaRPr>
            </a:p>
          </p:txBody>
        </p:sp>
      </p:grpSp>
      <p:grpSp>
        <p:nvGrpSpPr>
          <p:cNvPr id="205888" name="Group 64">
            <a:extLst>
              <a:ext uri="{FF2B5EF4-FFF2-40B4-BE49-F238E27FC236}">
                <a16:creationId xmlns:a16="http://schemas.microsoft.com/office/drawing/2014/main" id="{4C4AE6EB-5129-4A41-868D-31C0E8158F5E}"/>
              </a:ext>
            </a:extLst>
          </p:cNvPr>
          <p:cNvGrpSpPr>
            <a:grpSpLocks/>
          </p:cNvGrpSpPr>
          <p:nvPr/>
        </p:nvGrpSpPr>
        <p:grpSpPr bwMode="auto">
          <a:xfrm>
            <a:off x="2055813" y="2605088"/>
            <a:ext cx="6040437" cy="3686175"/>
            <a:chOff x="1295" y="1641"/>
            <a:chExt cx="3805" cy="2322"/>
          </a:xfrm>
        </p:grpSpPr>
        <p:grpSp>
          <p:nvGrpSpPr>
            <p:cNvPr id="63498" name="Group 65">
              <a:extLst>
                <a:ext uri="{FF2B5EF4-FFF2-40B4-BE49-F238E27FC236}">
                  <a16:creationId xmlns:a16="http://schemas.microsoft.com/office/drawing/2014/main" id="{830EA748-A5C1-48AE-8235-CB29A95D805B}"/>
                </a:ext>
              </a:extLst>
            </p:cNvPr>
            <p:cNvGrpSpPr>
              <a:grpSpLocks/>
            </p:cNvGrpSpPr>
            <p:nvPr/>
          </p:nvGrpSpPr>
          <p:grpSpPr bwMode="auto">
            <a:xfrm>
              <a:off x="1295" y="1641"/>
              <a:ext cx="1165" cy="2322"/>
              <a:chOff x="1295" y="1641"/>
              <a:chExt cx="1165" cy="2322"/>
            </a:xfrm>
          </p:grpSpPr>
          <p:sp>
            <p:nvSpPr>
              <p:cNvPr id="63520" name="Rectangle 66">
                <a:extLst>
                  <a:ext uri="{FF2B5EF4-FFF2-40B4-BE49-F238E27FC236}">
                    <a16:creationId xmlns:a16="http://schemas.microsoft.com/office/drawing/2014/main" id="{B14F95F1-1025-4832-8E9B-7D56F8755218}"/>
                  </a:ext>
                </a:extLst>
              </p:cNvPr>
              <p:cNvSpPr>
                <a:spLocks noChangeArrowheads="1"/>
              </p:cNvSpPr>
              <p:nvPr/>
            </p:nvSpPr>
            <p:spPr bwMode="auto">
              <a:xfrm>
                <a:off x="1295" y="2860"/>
                <a:ext cx="501"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1" name="Rectangle 67">
                <a:extLst>
                  <a:ext uri="{FF2B5EF4-FFF2-40B4-BE49-F238E27FC236}">
                    <a16:creationId xmlns:a16="http://schemas.microsoft.com/office/drawing/2014/main" id="{BDD90936-C9E0-49ED-91F4-E7414D41077A}"/>
                  </a:ext>
                </a:extLst>
              </p:cNvPr>
              <p:cNvSpPr>
                <a:spLocks noChangeArrowheads="1"/>
              </p:cNvSpPr>
              <p:nvPr/>
            </p:nvSpPr>
            <p:spPr bwMode="auto">
              <a:xfrm>
                <a:off x="1295" y="2620"/>
                <a:ext cx="559"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2" name="Rectangle 68">
                <a:extLst>
                  <a:ext uri="{FF2B5EF4-FFF2-40B4-BE49-F238E27FC236}">
                    <a16:creationId xmlns:a16="http://schemas.microsoft.com/office/drawing/2014/main" id="{167F1030-AE60-407F-9FD0-836065F66C7E}"/>
                  </a:ext>
                </a:extLst>
              </p:cNvPr>
              <p:cNvSpPr>
                <a:spLocks noChangeArrowheads="1"/>
              </p:cNvSpPr>
              <p:nvPr/>
            </p:nvSpPr>
            <p:spPr bwMode="auto">
              <a:xfrm>
                <a:off x="1295" y="2380"/>
                <a:ext cx="374"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3" name="Rectangle 69">
                <a:extLst>
                  <a:ext uri="{FF2B5EF4-FFF2-40B4-BE49-F238E27FC236}">
                    <a16:creationId xmlns:a16="http://schemas.microsoft.com/office/drawing/2014/main" id="{98B57532-D1B0-43DA-905A-ABA548332529}"/>
                  </a:ext>
                </a:extLst>
              </p:cNvPr>
              <p:cNvSpPr>
                <a:spLocks noChangeArrowheads="1"/>
              </p:cNvSpPr>
              <p:nvPr/>
            </p:nvSpPr>
            <p:spPr bwMode="auto">
              <a:xfrm>
                <a:off x="1295" y="2140"/>
                <a:ext cx="461"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4" name="Rectangle 70">
                <a:extLst>
                  <a:ext uri="{FF2B5EF4-FFF2-40B4-BE49-F238E27FC236}">
                    <a16:creationId xmlns:a16="http://schemas.microsoft.com/office/drawing/2014/main" id="{BDA51E3B-8A92-477A-9E0C-5FA604B3114B}"/>
                  </a:ext>
                </a:extLst>
              </p:cNvPr>
              <p:cNvSpPr>
                <a:spLocks noChangeArrowheads="1"/>
              </p:cNvSpPr>
              <p:nvPr/>
            </p:nvSpPr>
            <p:spPr bwMode="auto">
              <a:xfrm>
                <a:off x="1295" y="3579"/>
                <a:ext cx="461"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5" name="Rectangle 71">
                <a:extLst>
                  <a:ext uri="{FF2B5EF4-FFF2-40B4-BE49-F238E27FC236}">
                    <a16:creationId xmlns:a16="http://schemas.microsoft.com/office/drawing/2014/main" id="{30DE8070-5984-404D-9C57-E8C0F7AC2CBF}"/>
                  </a:ext>
                </a:extLst>
              </p:cNvPr>
              <p:cNvSpPr>
                <a:spLocks noChangeArrowheads="1"/>
              </p:cNvSpPr>
              <p:nvPr/>
            </p:nvSpPr>
            <p:spPr bwMode="auto">
              <a:xfrm>
                <a:off x="1295" y="3340"/>
                <a:ext cx="645"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6" name="Rectangle 72">
                <a:extLst>
                  <a:ext uri="{FF2B5EF4-FFF2-40B4-BE49-F238E27FC236}">
                    <a16:creationId xmlns:a16="http://schemas.microsoft.com/office/drawing/2014/main" id="{A4B44D93-FB09-4266-BC55-D09EE1AAA723}"/>
                  </a:ext>
                </a:extLst>
              </p:cNvPr>
              <p:cNvSpPr>
                <a:spLocks noChangeArrowheads="1"/>
              </p:cNvSpPr>
              <p:nvPr/>
            </p:nvSpPr>
            <p:spPr bwMode="auto">
              <a:xfrm>
                <a:off x="1295" y="3100"/>
                <a:ext cx="616"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27" name="Text Box 73">
                <a:extLst>
                  <a:ext uri="{FF2B5EF4-FFF2-40B4-BE49-F238E27FC236}">
                    <a16:creationId xmlns:a16="http://schemas.microsoft.com/office/drawing/2014/main" id="{910EDF6B-D56F-4AE0-ACBB-C9A7675D4364}"/>
                  </a:ext>
                </a:extLst>
              </p:cNvPr>
              <p:cNvSpPr txBox="1">
                <a:spLocks noChangeArrowheads="1"/>
              </p:cNvSpPr>
              <p:nvPr/>
            </p:nvSpPr>
            <p:spPr bwMode="auto">
              <a:xfrm>
                <a:off x="1872" y="259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39%</a:t>
                </a:r>
                <a:endParaRPr lang="en-US" altLang="ko-KR" sz="2400">
                  <a:latin typeface="Times New Roman" panose="02020603050405020304" pitchFamily="18" charset="0"/>
                  <a:ea typeface="Gulim" panose="020B0600000101010101" pitchFamily="34" charset="-127"/>
                </a:endParaRPr>
              </a:p>
            </p:txBody>
          </p:sp>
          <p:sp>
            <p:nvSpPr>
              <p:cNvPr id="63528" name="Text Box 74">
                <a:extLst>
                  <a:ext uri="{FF2B5EF4-FFF2-40B4-BE49-F238E27FC236}">
                    <a16:creationId xmlns:a16="http://schemas.microsoft.com/office/drawing/2014/main" id="{49BDE953-F2CD-4434-ADF2-45567EC51BF0}"/>
                  </a:ext>
                </a:extLst>
              </p:cNvPr>
              <p:cNvSpPr txBox="1">
                <a:spLocks noChangeArrowheads="1"/>
              </p:cNvSpPr>
              <p:nvPr/>
            </p:nvSpPr>
            <p:spPr bwMode="auto">
              <a:xfrm>
                <a:off x="1776" y="211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32%</a:t>
                </a:r>
                <a:endParaRPr lang="en-US" altLang="ko-KR" sz="2400">
                  <a:latin typeface="Times New Roman" panose="02020603050405020304" pitchFamily="18" charset="0"/>
                  <a:ea typeface="Gulim" panose="020B0600000101010101" pitchFamily="34" charset="-127"/>
                </a:endParaRPr>
              </a:p>
            </p:txBody>
          </p:sp>
          <p:sp>
            <p:nvSpPr>
              <p:cNvPr id="63529" name="Rectangle 75">
                <a:extLst>
                  <a:ext uri="{FF2B5EF4-FFF2-40B4-BE49-F238E27FC236}">
                    <a16:creationId xmlns:a16="http://schemas.microsoft.com/office/drawing/2014/main" id="{671FC248-2A76-4DC1-9C33-F7308C125C91}"/>
                  </a:ext>
                </a:extLst>
              </p:cNvPr>
              <p:cNvSpPr>
                <a:spLocks noChangeArrowheads="1"/>
              </p:cNvSpPr>
              <p:nvPr/>
            </p:nvSpPr>
            <p:spPr bwMode="auto">
              <a:xfrm>
                <a:off x="1295" y="1669"/>
                <a:ext cx="230"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30" name="Text Box 76">
                <a:extLst>
                  <a:ext uri="{FF2B5EF4-FFF2-40B4-BE49-F238E27FC236}">
                    <a16:creationId xmlns:a16="http://schemas.microsoft.com/office/drawing/2014/main" id="{AF37715E-7712-4E0C-B2EF-2C38BC704D27}"/>
                  </a:ext>
                </a:extLst>
              </p:cNvPr>
              <p:cNvSpPr txBox="1">
                <a:spLocks noChangeArrowheads="1"/>
              </p:cNvSpPr>
              <p:nvPr/>
            </p:nvSpPr>
            <p:spPr bwMode="auto">
              <a:xfrm>
                <a:off x="1488" y="1641"/>
                <a:ext cx="576" cy="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54864">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16%</a:t>
                </a:r>
                <a:endParaRPr lang="en-US" altLang="ko-KR" sz="2400">
                  <a:latin typeface="Times New Roman" panose="02020603050405020304" pitchFamily="18" charset="0"/>
                  <a:ea typeface="Gulim" panose="020B0600000101010101" pitchFamily="34" charset="-127"/>
                </a:endParaRPr>
              </a:p>
            </p:txBody>
          </p:sp>
          <p:sp>
            <p:nvSpPr>
              <p:cNvPr id="63531" name="Text Box 77">
                <a:extLst>
                  <a:ext uri="{FF2B5EF4-FFF2-40B4-BE49-F238E27FC236}">
                    <a16:creationId xmlns:a16="http://schemas.microsoft.com/office/drawing/2014/main" id="{1E12F242-81BD-49C7-A5CA-2BAD30275A6F}"/>
                  </a:ext>
                </a:extLst>
              </p:cNvPr>
              <p:cNvSpPr txBox="1">
                <a:spLocks noChangeArrowheads="1"/>
              </p:cNvSpPr>
              <p:nvPr/>
            </p:nvSpPr>
            <p:spPr bwMode="auto">
              <a:xfrm>
                <a:off x="1776" y="3552"/>
                <a:ext cx="5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29%</a:t>
                </a:r>
                <a:endParaRPr lang="en-US" altLang="ko-KR" sz="2400">
                  <a:latin typeface="Times New Roman" panose="02020603050405020304" pitchFamily="18" charset="0"/>
                  <a:ea typeface="Gulim" panose="020B0600000101010101" pitchFamily="34" charset="-127"/>
                </a:endParaRPr>
              </a:p>
            </p:txBody>
          </p:sp>
          <p:sp>
            <p:nvSpPr>
              <p:cNvPr id="63532" name="Text Box 78">
                <a:extLst>
                  <a:ext uri="{FF2B5EF4-FFF2-40B4-BE49-F238E27FC236}">
                    <a16:creationId xmlns:a16="http://schemas.microsoft.com/office/drawing/2014/main" id="{D19564FE-7E68-46E0-B52B-6D0C819B7064}"/>
                  </a:ext>
                </a:extLst>
              </p:cNvPr>
              <p:cNvSpPr txBox="1">
                <a:spLocks noChangeArrowheads="1"/>
              </p:cNvSpPr>
              <p:nvPr/>
            </p:nvSpPr>
            <p:spPr bwMode="auto">
              <a:xfrm>
                <a:off x="1920" y="3216"/>
                <a:ext cx="540" cy="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8288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45%</a:t>
                </a:r>
                <a:endParaRPr lang="en-US" altLang="ko-KR" sz="2400">
                  <a:latin typeface="Times New Roman" panose="02020603050405020304" pitchFamily="18" charset="0"/>
                  <a:ea typeface="Gulim" panose="020B0600000101010101" pitchFamily="34" charset="-127"/>
                </a:endParaRPr>
              </a:p>
            </p:txBody>
          </p:sp>
          <p:sp>
            <p:nvSpPr>
              <p:cNvPr id="63533" name="Text Box 79">
                <a:extLst>
                  <a:ext uri="{FF2B5EF4-FFF2-40B4-BE49-F238E27FC236}">
                    <a16:creationId xmlns:a16="http://schemas.microsoft.com/office/drawing/2014/main" id="{1B092CC4-4427-4905-840E-E33663B3C7A7}"/>
                  </a:ext>
                </a:extLst>
              </p:cNvPr>
              <p:cNvSpPr txBox="1">
                <a:spLocks noChangeArrowheads="1"/>
              </p:cNvSpPr>
              <p:nvPr/>
            </p:nvSpPr>
            <p:spPr bwMode="auto">
              <a:xfrm>
                <a:off x="1776" y="283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chemeClr val="hlink"/>
                    </a:solidFill>
                    <a:latin typeface="Times New Roman" panose="02020603050405020304" pitchFamily="18" charset="0"/>
                    <a:ea typeface="Gulim" panose="020B0600000101010101" pitchFamily="34" charset="-127"/>
                  </a:rPr>
                  <a:t> </a:t>
                </a:r>
                <a:r>
                  <a:rPr lang="en-US" altLang="ko-KR" sz="1800" b="1">
                    <a:latin typeface="Times New Roman" panose="02020603050405020304" pitchFamily="18" charset="0"/>
                    <a:ea typeface="Gulim" panose="020B0600000101010101" pitchFamily="34" charset="-127"/>
                  </a:rPr>
                  <a:t>35%</a:t>
                </a:r>
                <a:endParaRPr lang="en-US" altLang="ko-KR" sz="2400">
                  <a:latin typeface="Times New Roman" panose="02020603050405020304" pitchFamily="18" charset="0"/>
                  <a:ea typeface="Gulim" panose="020B0600000101010101" pitchFamily="34" charset="-127"/>
                </a:endParaRPr>
              </a:p>
            </p:txBody>
          </p:sp>
          <p:sp>
            <p:nvSpPr>
              <p:cNvPr id="63534" name="Text Box 80">
                <a:extLst>
                  <a:ext uri="{FF2B5EF4-FFF2-40B4-BE49-F238E27FC236}">
                    <a16:creationId xmlns:a16="http://schemas.microsoft.com/office/drawing/2014/main" id="{0D8AC8CA-3336-4060-A12B-4BA3D258A1C1}"/>
                  </a:ext>
                </a:extLst>
              </p:cNvPr>
              <p:cNvSpPr txBox="1">
                <a:spLocks noChangeArrowheads="1"/>
              </p:cNvSpPr>
              <p:nvPr/>
            </p:nvSpPr>
            <p:spPr bwMode="auto">
              <a:xfrm>
                <a:off x="1680" y="2304"/>
                <a:ext cx="528" cy="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26%</a:t>
                </a:r>
                <a:endParaRPr lang="en-US" altLang="ko-KR" sz="2400">
                  <a:latin typeface="Times New Roman" panose="02020603050405020304" pitchFamily="18" charset="0"/>
                  <a:ea typeface="Gulim" panose="020B0600000101010101" pitchFamily="34" charset="-127"/>
                </a:endParaRPr>
              </a:p>
            </p:txBody>
          </p:sp>
          <p:sp>
            <p:nvSpPr>
              <p:cNvPr id="63535" name="Text Box 81">
                <a:extLst>
                  <a:ext uri="{FF2B5EF4-FFF2-40B4-BE49-F238E27FC236}">
                    <a16:creationId xmlns:a16="http://schemas.microsoft.com/office/drawing/2014/main" id="{79D57BEE-D0AC-4AE9-80CB-1929240A21F9}"/>
                  </a:ext>
                </a:extLst>
              </p:cNvPr>
              <p:cNvSpPr txBox="1">
                <a:spLocks noChangeArrowheads="1"/>
              </p:cNvSpPr>
              <p:nvPr/>
            </p:nvSpPr>
            <p:spPr bwMode="auto">
              <a:xfrm>
                <a:off x="1872" y="307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43%</a:t>
                </a:r>
                <a:endParaRPr lang="en-US" altLang="ko-KR" sz="2400">
                  <a:latin typeface="Times New Roman" panose="02020603050405020304" pitchFamily="18" charset="0"/>
                  <a:ea typeface="Gulim" panose="020B0600000101010101" pitchFamily="34" charset="-127"/>
                </a:endParaRPr>
              </a:p>
            </p:txBody>
          </p:sp>
          <p:sp>
            <p:nvSpPr>
              <p:cNvPr id="63536" name="Rectangle 82">
                <a:extLst>
                  <a:ext uri="{FF2B5EF4-FFF2-40B4-BE49-F238E27FC236}">
                    <a16:creationId xmlns:a16="http://schemas.microsoft.com/office/drawing/2014/main" id="{5B203E22-DAF8-40FE-976B-787EE31AF12D}"/>
                  </a:ext>
                </a:extLst>
              </p:cNvPr>
              <p:cNvSpPr>
                <a:spLocks noChangeArrowheads="1"/>
              </p:cNvSpPr>
              <p:nvPr/>
            </p:nvSpPr>
            <p:spPr bwMode="auto">
              <a:xfrm>
                <a:off x="1295" y="1900"/>
                <a:ext cx="271"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37" name="Text Box 83">
                <a:extLst>
                  <a:ext uri="{FF2B5EF4-FFF2-40B4-BE49-F238E27FC236}">
                    <a16:creationId xmlns:a16="http://schemas.microsoft.com/office/drawing/2014/main" id="{0978328F-B0F6-444C-9830-078DDA8D9868}"/>
                  </a:ext>
                </a:extLst>
              </p:cNvPr>
              <p:cNvSpPr txBox="1">
                <a:spLocks noChangeArrowheads="1"/>
              </p:cNvSpPr>
              <p:nvPr/>
            </p:nvSpPr>
            <p:spPr bwMode="auto">
              <a:xfrm>
                <a:off x="1584" y="1872"/>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19%</a:t>
                </a:r>
                <a:endParaRPr lang="en-US" altLang="ko-KR" sz="2400">
                  <a:latin typeface="Times New Roman" panose="02020603050405020304" pitchFamily="18" charset="0"/>
                  <a:ea typeface="Gulim" panose="020B0600000101010101" pitchFamily="34" charset="-127"/>
                </a:endParaRPr>
              </a:p>
            </p:txBody>
          </p:sp>
          <p:sp>
            <p:nvSpPr>
              <p:cNvPr id="63538" name="Rectangle 84">
                <a:extLst>
                  <a:ext uri="{FF2B5EF4-FFF2-40B4-BE49-F238E27FC236}">
                    <a16:creationId xmlns:a16="http://schemas.microsoft.com/office/drawing/2014/main" id="{74CFE8F8-EC6E-40E5-99D3-6D7CDCE1758B}"/>
                  </a:ext>
                </a:extLst>
              </p:cNvPr>
              <p:cNvSpPr>
                <a:spLocks noChangeArrowheads="1"/>
              </p:cNvSpPr>
              <p:nvPr/>
            </p:nvSpPr>
            <p:spPr bwMode="auto">
              <a:xfrm>
                <a:off x="1308" y="3771"/>
                <a:ext cx="461" cy="144"/>
              </a:xfrm>
              <a:prstGeom prst="rect">
                <a:avLst/>
              </a:prstGeom>
              <a:solidFill>
                <a:srgbClr val="FF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39" name="Text Box 85">
                <a:extLst>
                  <a:ext uri="{FF2B5EF4-FFF2-40B4-BE49-F238E27FC236}">
                    <a16:creationId xmlns:a16="http://schemas.microsoft.com/office/drawing/2014/main" id="{C6B94DCA-DABC-43C7-8684-3F9543E16A0F}"/>
                  </a:ext>
                </a:extLst>
              </p:cNvPr>
              <p:cNvSpPr txBox="1">
                <a:spLocks noChangeArrowheads="1"/>
              </p:cNvSpPr>
              <p:nvPr/>
            </p:nvSpPr>
            <p:spPr bwMode="auto">
              <a:xfrm>
                <a:off x="1768" y="373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latin typeface="Times New Roman" panose="02020603050405020304" pitchFamily="18" charset="0"/>
                    <a:ea typeface="Gulim" panose="020B0600000101010101" pitchFamily="34" charset="-127"/>
                  </a:rPr>
                  <a:t>32%</a:t>
                </a:r>
                <a:endParaRPr lang="en-US" altLang="ko-KR" sz="2400">
                  <a:latin typeface="Times New Roman" panose="02020603050405020304" pitchFamily="18" charset="0"/>
                  <a:ea typeface="Gulim" panose="020B0600000101010101" pitchFamily="34" charset="-127"/>
                </a:endParaRPr>
              </a:p>
            </p:txBody>
          </p:sp>
        </p:grpSp>
        <p:grpSp>
          <p:nvGrpSpPr>
            <p:cNvPr id="63499" name="Group 86">
              <a:extLst>
                <a:ext uri="{FF2B5EF4-FFF2-40B4-BE49-F238E27FC236}">
                  <a16:creationId xmlns:a16="http://schemas.microsoft.com/office/drawing/2014/main" id="{299E4C4B-DCCB-458D-AD91-A173DBB06897}"/>
                </a:ext>
              </a:extLst>
            </p:cNvPr>
            <p:cNvGrpSpPr>
              <a:grpSpLocks/>
            </p:cNvGrpSpPr>
            <p:nvPr/>
          </p:nvGrpSpPr>
          <p:grpSpPr bwMode="auto">
            <a:xfrm>
              <a:off x="4169" y="1641"/>
              <a:ext cx="931" cy="2281"/>
              <a:chOff x="4169" y="1641"/>
              <a:chExt cx="931" cy="2281"/>
            </a:xfrm>
          </p:grpSpPr>
          <p:sp>
            <p:nvSpPr>
              <p:cNvPr id="63500" name="Rectangle 87">
                <a:extLst>
                  <a:ext uri="{FF2B5EF4-FFF2-40B4-BE49-F238E27FC236}">
                    <a16:creationId xmlns:a16="http://schemas.microsoft.com/office/drawing/2014/main" id="{C893A8FB-2B68-41A7-BE4C-41A824134111}"/>
                  </a:ext>
                </a:extLst>
              </p:cNvPr>
              <p:cNvSpPr>
                <a:spLocks noChangeArrowheads="1"/>
              </p:cNvSpPr>
              <p:nvPr/>
            </p:nvSpPr>
            <p:spPr bwMode="auto">
              <a:xfrm>
                <a:off x="4174" y="2620"/>
                <a:ext cx="29" cy="144"/>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01" name="Rectangle 88">
                <a:extLst>
                  <a:ext uri="{FF2B5EF4-FFF2-40B4-BE49-F238E27FC236}">
                    <a16:creationId xmlns:a16="http://schemas.microsoft.com/office/drawing/2014/main" id="{393D5B5B-B5CD-4854-B985-1801A2F17E42}"/>
                  </a:ext>
                </a:extLst>
              </p:cNvPr>
              <p:cNvSpPr>
                <a:spLocks noChangeArrowheads="1"/>
              </p:cNvSpPr>
              <p:nvPr/>
            </p:nvSpPr>
            <p:spPr bwMode="auto">
              <a:xfrm>
                <a:off x="4189" y="2136"/>
                <a:ext cx="35" cy="144"/>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02" name="Text Box 89">
                <a:extLst>
                  <a:ext uri="{FF2B5EF4-FFF2-40B4-BE49-F238E27FC236}">
                    <a16:creationId xmlns:a16="http://schemas.microsoft.com/office/drawing/2014/main" id="{46A06826-EB8E-4E58-A439-EBEE68B5C040}"/>
                  </a:ext>
                </a:extLst>
              </p:cNvPr>
              <p:cNvSpPr txBox="1">
                <a:spLocks noChangeArrowheads="1"/>
              </p:cNvSpPr>
              <p:nvPr/>
            </p:nvSpPr>
            <p:spPr bwMode="auto">
              <a:xfrm>
                <a:off x="4272" y="3216"/>
                <a:ext cx="540" cy="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16459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ko-KR" altLang="en-US" sz="1800" b="1">
                    <a:solidFill>
                      <a:srgbClr val="FFFF99"/>
                    </a:solidFill>
                    <a:latin typeface="Times New Roman" panose="02020603050405020304" pitchFamily="18" charset="0"/>
                    <a:ea typeface="Gulim" panose="020B0600000101010101" pitchFamily="34" charset="-127"/>
                  </a:rPr>
                  <a:t> </a:t>
                </a:r>
                <a:r>
                  <a:rPr lang="en-US" altLang="ko-KR" sz="1800" b="1">
                    <a:solidFill>
                      <a:srgbClr val="FF33CC"/>
                    </a:solidFill>
                    <a:latin typeface="Times New Roman" panose="02020603050405020304" pitchFamily="18" charset="0"/>
                    <a:ea typeface="Gulim" panose="020B0600000101010101" pitchFamily="34" charset="-127"/>
                  </a:rPr>
                  <a:t>9%</a:t>
                </a:r>
                <a:endParaRPr lang="en-US" altLang="ko-KR" sz="2400">
                  <a:latin typeface="Times New Roman" panose="02020603050405020304" pitchFamily="18" charset="0"/>
                  <a:ea typeface="Gulim" panose="020B0600000101010101" pitchFamily="34" charset="-127"/>
                </a:endParaRPr>
              </a:p>
            </p:txBody>
          </p:sp>
          <p:sp>
            <p:nvSpPr>
              <p:cNvPr id="63503" name="Text Box 90">
                <a:extLst>
                  <a:ext uri="{FF2B5EF4-FFF2-40B4-BE49-F238E27FC236}">
                    <a16:creationId xmlns:a16="http://schemas.microsoft.com/office/drawing/2014/main" id="{4184738D-3C4D-484C-AE99-0456B94DB1D7}"/>
                  </a:ext>
                </a:extLst>
              </p:cNvPr>
              <p:cNvSpPr txBox="1">
                <a:spLocks noChangeArrowheads="1"/>
              </p:cNvSpPr>
              <p:nvPr/>
            </p:nvSpPr>
            <p:spPr bwMode="auto">
              <a:xfrm>
                <a:off x="4560" y="3552"/>
                <a:ext cx="54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26%</a:t>
                </a:r>
                <a:endParaRPr lang="en-US" altLang="ko-KR" sz="2400">
                  <a:latin typeface="Times New Roman" panose="02020603050405020304" pitchFamily="18" charset="0"/>
                  <a:ea typeface="Gulim" panose="020B0600000101010101" pitchFamily="34" charset="-127"/>
                </a:endParaRPr>
              </a:p>
            </p:txBody>
          </p:sp>
          <p:sp>
            <p:nvSpPr>
              <p:cNvPr id="63504" name="Rectangle 91">
                <a:extLst>
                  <a:ext uri="{FF2B5EF4-FFF2-40B4-BE49-F238E27FC236}">
                    <a16:creationId xmlns:a16="http://schemas.microsoft.com/office/drawing/2014/main" id="{8623EE19-F586-4152-9E52-DA57EAF524F6}"/>
                  </a:ext>
                </a:extLst>
              </p:cNvPr>
              <p:cNvSpPr>
                <a:spLocks noChangeArrowheads="1"/>
              </p:cNvSpPr>
              <p:nvPr/>
            </p:nvSpPr>
            <p:spPr bwMode="auto">
              <a:xfrm>
                <a:off x="4174" y="2860"/>
                <a:ext cx="98" cy="144"/>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05" name="Text Box 92">
                <a:extLst>
                  <a:ext uri="{FF2B5EF4-FFF2-40B4-BE49-F238E27FC236}">
                    <a16:creationId xmlns:a16="http://schemas.microsoft.com/office/drawing/2014/main" id="{BC38F1E1-C517-4470-B29C-0F00CA09B0BD}"/>
                  </a:ext>
                </a:extLst>
              </p:cNvPr>
              <p:cNvSpPr txBox="1">
                <a:spLocks noChangeArrowheads="1"/>
              </p:cNvSpPr>
              <p:nvPr/>
            </p:nvSpPr>
            <p:spPr bwMode="auto">
              <a:xfrm>
                <a:off x="4320" y="2352"/>
                <a:ext cx="52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657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10%</a:t>
                </a:r>
                <a:endParaRPr lang="en-US" altLang="ko-KR" sz="2400">
                  <a:latin typeface="Times New Roman" panose="02020603050405020304" pitchFamily="18" charset="0"/>
                  <a:ea typeface="Gulim" panose="020B0600000101010101" pitchFamily="34" charset="-127"/>
                </a:endParaRPr>
              </a:p>
            </p:txBody>
          </p:sp>
          <p:sp>
            <p:nvSpPr>
              <p:cNvPr id="63506" name="Rectangle 93">
                <a:extLst>
                  <a:ext uri="{FF2B5EF4-FFF2-40B4-BE49-F238E27FC236}">
                    <a16:creationId xmlns:a16="http://schemas.microsoft.com/office/drawing/2014/main" id="{08220EA8-F20B-4CE4-97BB-61ED79D0B266}"/>
                  </a:ext>
                </a:extLst>
              </p:cNvPr>
              <p:cNvSpPr>
                <a:spLocks noChangeArrowheads="1"/>
              </p:cNvSpPr>
              <p:nvPr/>
            </p:nvSpPr>
            <p:spPr bwMode="auto">
              <a:xfrm>
                <a:off x="4174" y="2380"/>
                <a:ext cx="144" cy="144"/>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07" name="Text Box 94">
                <a:extLst>
                  <a:ext uri="{FF2B5EF4-FFF2-40B4-BE49-F238E27FC236}">
                    <a16:creationId xmlns:a16="http://schemas.microsoft.com/office/drawing/2014/main" id="{ED8471B2-61A7-4C97-ADAB-AA593D17178D}"/>
                  </a:ext>
                </a:extLst>
              </p:cNvPr>
              <p:cNvSpPr txBox="1">
                <a:spLocks noChangeArrowheads="1"/>
              </p:cNvSpPr>
              <p:nvPr/>
            </p:nvSpPr>
            <p:spPr bwMode="auto">
              <a:xfrm>
                <a:off x="4320" y="2832"/>
                <a:ext cx="528"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8%</a:t>
                </a:r>
                <a:endParaRPr lang="en-US" altLang="ko-KR" sz="2400">
                  <a:latin typeface="Times New Roman" panose="02020603050405020304" pitchFamily="18" charset="0"/>
                  <a:ea typeface="Gulim" panose="020B0600000101010101" pitchFamily="34" charset="-127"/>
                </a:endParaRPr>
              </a:p>
            </p:txBody>
          </p:sp>
          <p:sp>
            <p:nvSpPr>
              <p:cNvPr id="63508" name="Rectangle 95">
                <a:extLst>
                  <a:ext uri="{FF2B5EF4-FFF2-40B4-BE49-F238E27FC236}">
                    <a16:creationId xmlns:a16="http://schemas.microsoft.com/office/drawing/2014/main" id="{CCE6B75D-6415-47F2-8625-1B140648C631}"/>
                  </a:ext>
                </a:extLst>
              </p:cNvPr>
              <p:cNvSpPr>
                <a:spLocks noChangeArrowheads="1"/>
              </p:cNvSpPr>
              <p:nvPr/>
            </p:nvSpPr>
            <p:spPr bwMode="auto">
              <a:xfrm>
                <a:off x="4174" y="3340"/>
                <a:ext cx="144" cy="144"/>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09" name="Rectangle 96">
                <a:extLst>
                  <a:ext uri="{FF2B5EF4-FFF2-40B4-BE49-F238E27FC236}">
                    <a16:creationId xmlns:a16="http://schemas.microsoft.com/office/drawing/2014/main" id="{190F9D5B-07B2-4084-8CAB-B2585C889B3D}"/>
                  </a:ext>
                </a:extLst>
              </p:cNvPr>
              <p:cNvSpPr>
                <a:spLocks noChangeArrowheads="1"/>
              </p:cNvSpPr>
              <p:nvPr/>
            </p:nvSpPr>
            <p:spPr bwMode="auto">
              <a:xfrm>
                <a:off x="4174" y="3100"/>
                <a:ext cx="86" cy="144"/>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10" name="Text Box 97">
                <a:extLst>
                  <a:ext uri="{FF2B5EF4-FFF2-40B4-BE49-F238E27FC236}">
                    <a16:creationId xmlns:a16="http://schemas.microsoft.com/office/drawing/2014/main" id="{A99CCBF7-EB18-4CF5-9525-80074D8A43B6}"/>
                  </a:ext>
                </a:extLst>
              </p:cNvPr>
              <p:cNvSpPr txBox="1">
                <a:spLocks noChangeArrowheads="1"/>
              </p:cNvSpPr>
              <p:nvPr/>
            </p:nvSpPr>
            <p:spPr bwMode="auto">
              <a:xfrm>
                <a:off x="4272" y="307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6%</a:t>
                </a:r>
                <a:endParaRPr lang="en-US" altLang="ko-KR" sz="2400">
                  <a:latin typeface="Times New Roman" panose="02020603050405020304" pitchFamily="18" charset="0"/>
                  <a:ea typeface="Gulim" panose="020B0600000101010101" pitchFamily="34" charset="-127"/>
                </a:endParaRPr>
              </a:p>
            </p:txBody>
          </p:sp>
          <p:sp>
            <p:nvSpPr>
              <p:cNvPr id="63511" name="Rectangle 98">
                <a:extLst>
                  <a:ext uri="{FF2B5EF4-FFF2-40B4-BE49-F238E27FC236}">
                    <a16:creationId xmlns:a16="http://schemas.microsoft.com/office/drawing/2014/main" id="{FE99431A-08EF-4813-9D6D-D6CF3F4865F0}"/>
                  </a:ext>
                </a:extLst>
              </p:cNvPr>
              <p:cNvSpPr>
                <a:spLocks noChangeArrowheads="1"/>
              </p:cNvSpPr>
              <p:nvPr/>
            </p:nvSpPr>
            <p:spPr bwMode="auto">
              <a:xfrm>
                <a:off x="4174" y="3579"/>
                <a:ext cx="374" cy="144"/>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endParaRPr lang="ko-KR" altLang="en-US" sz="2400">
                  <a:latin typeface="Times New Roman" panose="02020603050405020304" pitchFamily="18" charset="0"/>
                  <a:ea typeface="Gulim" panose="020B0600000101010101" pitchFamily="34" charset="-127"/>
                </a:endParaRPr>
              </a:p>
            </p:txBody>
          </p:sp>
          <p:sp>
            <p:nvSpPr>
              <p:cNvPr id="63512" name="Text Box 99">
                <a:extLst>
                  <a:ext uri="{FF2B5EF4-FFF2-40B4-BE49-F238E27FC236}">
                    <a16:creationId xmlns:a16="http://schemas.microsoft.com/office/drawing/2014/main" id="{81EC8398-F292-467F-9510-10A5BA0B3FAD}"/>
                  </a:ext>
                </a:extLst>
              </p:cNvPr>
              <p:cNvSpPr txBox="1">
                <a:spLocks noChangeArrowheads="1"/>
              </p:cNvSpPr>
              <p:nvPr/>
            </p:nvSpPr>
            <p:spPr bwMode="auto">
              <a:xfrm>
                <a:off x="4224" y="2112"/>
                <a:ext cx="528" cy="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36576">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3%</a:t>
                </a:r>
                <a:endParaRPr lang="en-US" altLang="ko-KR" sz="2400">
                  <a:latin typeface="Times New Roman" panose="02020603050405020304" pitchFamily="18" charset="0"/>
                  <a:ea typeface="Gulim" panose="020B0600000101010101" pitchFamily="34" charset="-127"/>
                </a:endParaRPr>
              </a:p>
            </p:txBody>
          </p:sp>
          <p:sp>
            <p:nvSpPr>
              <p:cNvPr id="63513" name="Rectangle 100">
                <a:extLst>
                  <a:ext uri="{FF2B5EF4-FFF2-40B4-BE49-F238E27FC236}">
                    <a16:creationId xmlns:a16="http://schemas.microsoft.com/office/drawing/2014/main" id="{DBCC57E0-4485-4471-B5E7-8CEC738DEABC}"/>
                  </a:ext>
                </a:extLst>
              </p:cNvPr>
              <p:cNvSpPr>
                <a:spLocks noChangeArrowheads="1"/>
              </p:cNvSpPr>
              <p:nvPr/>
            </p:nvSpPr>
            <p:spPr bwMode="auto">
              <a:xfrm>
                <a:off x="4174" y="1669"/>
                <a:ext cx="98" cy="144"/>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14" name="Text Box 101">
                <a:extLst>
                  <a:ext uri="{FF2B5EF4-FFF2-40B4-BE49-F238E27FC236}">
                    <a16:creationId xmlns:a16="http://schemas.microsoft.com/office/drawing/2014/main" id="{CB0EC862-FA43-4E45-96F0-BE00B379DE2D}"/>
                  </a:ext>
                </a:extLst>
              </p:cNvPr>
              <p:cNvSpPr txBox="1">
                <a:spLocks noChangeArrowheads="1"/>
              </p:cNvSpPr>
              <p:nvPr/>
            </p:nvSpPr>
            <p:spPr bwMode="auto">
              <a:xfrm>
                <a:off x="4272" y="1641"/>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7%</a:t>
                </a:r>
                <a:endParaRPr lang="en-US" altLang="ko-KR" sz="2400">
                  <a:latin typeface="Times New Roman" panose="02020603050405020304" pitchFamily="18" charset="0"/>
                  <a:ea typeface="Gulim" panose="020B0600000101010101" pitchFamily="34" charset="-127"/>
                </a:endParaRPr>
              </a:p>
            </p:txBody>
          </p:sp>
          <p:sp>
            <p:nvSpPr>
              <p:cNvPr id="63515" name="Text Box 102">
                <a:extLst>
                  <a:ext uri="{FF2B5EF4-FFF2-40B4-BE49-F238E27FC236}">
                    <a16:creationId xmlns:a16="http://schemas.microsoft.com/office/drawing/2014/main" id="{38721F69-C56E-402F-8C25-CE3F467D635D}"/>
                  </a:ext>
                </a:extLst>
              </p:cNvPr>
              <p:cNvSpPr txBox="1">
                <a:spLocks noChangeArrowheads="1"/>
              </p:cNvSpPr>
              <p:nvPr/>
            </p:nvSpPr>
            <p:spPr bwMode="auto">
              <a:xfrm>
                <a:off x="4272" y="2544"/>
                <a:ext cx="38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09728">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2%</a:t>
                </a:r>
              </a:p>
            </p:txBody>
          </p:sp>
          <p:sp>
            <p:nvSpPr>
              <p:cNvPr id="63516" name="Rectangle 103">
                <a:extLst>
                  <a:ext uri="{FF2B5EF4-FFF2-40B4-BE49-F238E27FC236}">
                    <a16:creationId xmlns:a16="http://schemas.microsoft.com/office/drawing/2014/main" id="{00A66A1E-6C4E-4113-8892-7CA6007DA881}"/>
                  </a:ext>
                </a:extLst>
              </p:cNvPr>
              <p:cNvSpPr>
                <a:spLocks noChangeArrowheads="1"/>
              </p:cNvSpPr>
              <p:nvPr/>
            </p:nvSpPr>
            <p:spPr bwMode="auto">
              <a:xfrm>
                <a:off x="4174" y="1900"/>
                <a:ext cx="69" cy="144"/>
              </a:xfrm>
              <a:prstGeom prst="rect">
                <a:avLst/>
              </a:prstGeom>
              <a:solidFill>
                <a:srgbClr val="FF00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eaLnBrk="1" hangingPunct="1">
                  <a:spcBef>
                    <a:spcPct val="0"/>
                  </a:spcBef>
                  <a:buClrTx/>
                  <a:buSzTx/>
                  <a:buFontTx/>
                  <a:buNone/>
                </a:pPr>
                <a:endParaRPr lang="cs-CZ" altLang="cs-CZ" sz="1800"/>
              </a:p>
            </p:txBody>
          </p:sp>
          <p:sp>
            <p:nvSpPr>
              <p:cNvPr id="63517" name="Text Box 104">
                <a:extLst>
                  <a:ext uri="{FF2B5EF4-FFF2-40B4-BE49-F238E27FC236}">
                    <a16:creationId xmlns:a16="http://schemas.microsoft.com/office/drawing/2014/main" id="{DAE8BDD8-E33B-4069-8691-92BB32205A0E}"/>
                  </a:ext>
                </a:extLst>
              </p:cNvPr>
              <p:cNvSpPr txBox="1">
                <a:spLocks noChangeArrowheads="1"/>
              </p:cNvSpPr>
              <p:nvPr/>
            </p:nvSpPr>
            <p:spPr bwMode="auto">
              <a:xfrm>
                <a:off x="4272" y="1872"/>
                <a:ext cx="5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5%</a:t>
                </a:r>
                <a:endParaRPr lang="en-US" altLang="ko-KR" sz="2400">
                  <a:latin typeface="Times New Roman" panose="02020603050405020304" pitchFamily="18" charset="0"/>
                  <a:ea typeface="Gulim" panose="020B0600000101010101" pitchFamily="34" charset="-127"/>
                </a:endParaRPr>
              </a:p>
            </p:txBody>
          </p:sp>
          <p:sp>
            <p:nvSpPr>
              <p:cNvPr id="63518" name="Rectangle 105">
                <a:extLst>
                  <a:ext uri="{FF2B5EF4-FFF2-40B4-BE49-F238E27FC236}">
                    <a16:creationId xmlns:a16="http://schemas.microsoft.com/office/drawing/2014/main" id="{147BE5EE-88BC-40AB-9D3B-A884518F849A}"/>
                  </a:ext>
                </a:extLst>
              </p:cNvPr>
              <p:cNvSpPr>
                <a:spLocks noChangeArrowheads="1"/>
              </p:cNvSpPr>
              <p:nvPr/>
            </p:nvSpPr>
            <p:spPr bwMode="auto">
              <a:xfrm>
                <a:off x="4169" y="3750"/>
                <a:ext cx="345" cy="144"/>
              </a:xfrm>
              <a:prstGeom prst="rect">
                <a:avLst/>
              </a:prstGeom>
              <a:solidFill>
                <a:srgbClr val="FF33CC"/>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0"/>
                  </a:spcBef>
                  <a:buClrTx/>
                  <a:buSzTx/>
                  <a:buFontTx/>
                  <a:buNone/>
                </a:pPr>
                <a:endParaRPr lang="ko-KR" altLang="en-US" sz="2400">
                  <a:latin typeface="Times New Roman" panose="02020603050405020304" pitchFamily="18" charset="0"/>
                  <a:ea typeface="Gulim" panose="020B0600000101010101" pitchFamily="34" charset="-127"/>
                </a:endParaRPr>
              </a:p>
            </p:txBody>
          </p:sp>
          <p:sp>
            <p:nvSpPr>
              <p:cNvPr id="63519" name="Text Box 106">
                <a:extLst>
                  <a:ext uri="{FF2B5EF4-FFF2-40B4-BE49-F238E27FC236}">
                    <a16:creationId xmlns:a16="http://schemas.microsoft.com/office/drawing/2014/main" id="{255EB6D1-120D-4AAC-B4DC-470408F5646B}"/>
                  </a:ext>
                </a:extLst>
              </p:cNvPr>
              <p:cNvSpPr txBox="1">
                <a:spLocks noChangeArrowheads="1"/>
              </p:cNvSpPr>
              <p:nvPr/>
            </p:nvSpPr>
            <p:spPr bwMode="auto">
              <a:xfrm>
                <a:off x="4560" y="3703"/>
                <a:ext cx="540" cy="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27432">
                <a:spAutoFit/>
              </a:bodyP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50000"/>
                  </a:spcBef>
                  <a:buClrTx/>
                  <a:buSzTx/>
                  <a:buFontTx/>
                  <a:buNone/>
                </a:pPr>
                <a:r>
                  <a:rPr lang="en-US" altLang="ko-KR" sz="1800" b="1">
                    <a:solidFill>
                      <a:srgbClr val="FF33CC"/>
                    </a:solidFill>
                    <a:latin typeface="Times New Roman" panose="02020603050405020304" pitchFamily="18" charset="0"/>
                    <a:ea typeface="Gulim" panose="020B0600000101010101" pitchFamily="34" charset="-127"/>
                  </a:rPr>
                  <a:t>24%</a:t>
                </a:r>
                <a:endParaRPr lang="en-US" altLang="ko-KR" sz="2400">
                  <a:latin typeface="Times New Roman" panose="02020603050405020304" pitchFamily="18" charset="0"/>
                  <a:ea typeface="Gulim" panose="020B0600000101010101" pitchFamily="34" charset="-127"/>
                </a:endParaRPr>
              </a:p>
            </p:txBody>
          </p:sp>
        </p:grpSp>
      </p:grpSp>
      <p:sp>
        <p:nvSpPr>
          <p:cNvPr id="205931" name="Rectangle 107">
            <a:extLst>
              <a:ext uri="{FF2B5EF4-FFF2-40B4-BE49-F238E27FC236}">
                <a16:creationId xmlns:a16="http://schemas.microsoft.com/office/drawing/2014/main" id="{EDBF36A3-1A7F-4EFA-AAD2-9C770C81B44F}"/>
              </a:ext>
            </a:extLst>
          </p:cNvPr>
          <p:cNvSpPr>
            <a:spLocks noChangeArrowheads="1"/>
          </p:cNvSpPr>
          <p:nvPr/>
        </p:nvSpPr>
        <p:spPr bwMode="auto">
          <a:xfrm>
            <a:off x="5410200" y="6684963"/>
            <a:ext cx="5105400" cy="152400"/>
          </a:xfrm>
          <a:prstGeom prst="rect">
            <a:avLst/>
          </a:prstGeom>
          <a:noFill/>
          <a:ln>
            <a:noFill/>
          </a:ln>
          <a:effectLst/>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a:spcBef>
                <a:spcPct val="50000"/>
              </a:spcBef>
              <a:buClrTx/>
              <a:buSzTx/>
              <a:buFontTx/>
              <a:buNone/>
            </a:pPr>
            <a:r>
              <a:rPr lang="en-US" altLang="ko-KR" sz="1000">
                <a:latin typeface="Times New Roman" panose="02020603050405020304" pitchFamily="18" charset="0"/>
                <a:ea typeface="Gulim" panose="020B0600000101010101" pitchFamily="34" charset="-127"/>
              </a:rPr>
              <a:t>% may not add up to 100% due to rounding</a:t>
            </a:r>
          </a:p>
        </p:txBody>
      </p:sp>
      <p:sp>
        <p:nvSpPr>
          <p:cNvPr id="63497" name="Rectangle 108">
            <a:extLst>
              <a:ext uri="{FF2B5EF4-FFF2-40B4-BE49-F238E27FC236}">
                <a16:creationId xmlns:a16="http://schemas.microsoft.com/office/drawing/2014/main" id="{C31CE1F8-4189-4716-B209-D56E388BEC9F}"/>
              </a:ext>
            </a:extLst>
          </p:cNvPr>
          <p:cNvSpPr>
            <a:spLocks noChangeArrowheads="1"/>
          </p:cNvSpPr>
          <p:nvPr/>
        </p:nvSpPr>
        <p:spPr bwMode="auto">
          <a:xfrm>
            <a:off x="1549400" y="228600"/>
            <a:ext cx="7366000" cy="381000"/>
          </a:xfrm>
          <a:prstGeom prst="rect">
            <a:avLst/>
          </a:prstGeom>
          <a:solidFill>
            <a:srgbClr val="CCECFF"/>
          </a:solidFill>
          <a:ln w="12700" cap="sq">
            <a:solidFill>
              <a:schemeClr val="hlink"/>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ko-KR" sz="2200">
                <a:solidFill>
                  <a:schemeClr val="hlink"/>
                </a:solidFill>
                <a:latin typeface="Times New Roman" panose="02020603050405020304" pitchFamily="18" charset="0"/>
                <a:ea typeface="Gulim" panose="020B0600000101010101" pitchFamily="34" charset="-127"/>
              </a:rPr>
              <a:t>The Johns Hopkins Comparative Nonprofit Sector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39"/>
                                        </p:tgtEl>
                                        <p:attrNameLst>
                                          <p:attrName>style.visibility</p:attrName>
                                        </p:attrNameLst>
                                      </p:cBhvr>
                                      <p:to>
                                        <p:strVal val="visible"/>
                                      </p:to>
                                    </p:set>
                                    <p:animEffect transition="in" filter="dissolve">
                                      <p:cBhvr>
                                        <p:cTn id="7" dur="500"/>
                                        <p:tgtEl>
                                          <p:spTgt spid="20583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5931"/>
                                        </p:tgtEl>
                                        <p:attrNameLst>
                                          <p:attrName>style.visibility</p:attrName>
                                        </p:attrNameLst>
                                      </p:cBhvr>
                                      <p:to>
                                        <p:strVal val="visible"/>
                                      </p:to>
                                    </p:set>
                                    <p:animEffect transition="in" filter="dissolve">
                                      <p:cBhvr>
                                        <p:cTn id="11" dur="500"/>
                                        <p:tgtEl>
                                          <p:spTgt spid="20593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05840"/>
                                        </p:tgtEl>
                                        <p:attrNameLst>
                                          <p:attrName>style.visibility</p:attrName>
                                        </p:attrNameLst>
                                      </p:cBhvr>
                                      <p:to>
                                        <p:strVal val="visible"/>
                                      </p:to>
                                    </p:set>
                                    <p:animEffect transition="in" filter="dissolve">
                                      <p:cBhvr>
                                        <p:cTn id="15" dur="500"/>
                                        <p:tgtEl>
                                          <p:spTgt spid="2058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05826"/>
                                        </p:tgtEl>
                                        <p:attrNameLst>
                                          <p:attrName>style.visibility</p:attrName>
                                        </p:attrNameLst>
                                      </p:cBhvr>
                                      <p:to>
                                        <p:strVal val="visible"/>
                                      </p:to>
                                    </p:set>
                                    <p:animEffect transition="in" filter="wipe(left)">
                                      <p:cBhvr>
                                        <p:cTn id="20" dur="500"/>
                                        <p:tgtEl>
                                          <p:spTgt spid="20582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05867"/>
                                        </p:tgtEl>
                                        <p:attrNameLst>
                                          <p:attrName>style.visibility</p:attrName>
                                        </p:attrNameLst>
                                      </p:cBhvr>
                                      <p:to>
                                        <p:strVal val="visible"/>
                                      </p:to>
                                    </p:set>
                                    <p:animEffect transition="in" filter="wipe(left)">
                                      <p:cBhvr>
                                        <p:cTn id="25" dur="500"/>
                                        <p:tgtEl>
                                          <p:spTgt spid="20586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205888"/>
                                        </p:tgtEl>
                                        <p:attrNameLst>
                                          <p:attrName>style.visibility</p:attrName>
                                        </p:attrNameLst>
                                      </p:cBhvr>
                                      <p:to>
                                        <p:strVal val="visible"/>
                                      </p:to>
                                    </p:set>
                                    <p:animEffect transition="in" filter="wipe(left)">
                                      <p:cBhvr>
                                        <p:cTn id="30" dur="500"/>
                                        <p:tgtEl>
                                          <p:spTgt spid="2058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39" grpId="0" autoUpdateAnimBg="0"/>
      <p:bldP spid="20593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39ECD50E-9325-426A-9175-EAAE6B6B5E33}"/>
              </a:ext>
            </a:extLst>
          </p:cNvPr>
          <p:cNvSpPr>
            <a:spLocks noGrp="1" noChangeArrowheads="1"/>
          </p:cNvSpPr>
          <p:nvPr>
            <p:ph type="title"/>
          </p:nvPr>
        </p:nvSpPr>
        <p:spPr>
          <a:solidFill>
            <a:srgbClr val="FF9900"/>
          </a:solidFill>
        </p:spPr>
        <p:txBody>
          <a:bodyPr/>
          <a:lstStyle/>
          <a:p>
            <a:pPr eaLnBrk="1" hangingPunct="1">
              <a:defRPr/>
            </a:pPr>
            <a:r>
              <a:rPr lang="cs-CZ" altLang="cs-CZ"/>
              <a:t>5. Regionální vzorce</a:t>
            </a:r>
          </a:p>
        </p:txBody>
      </p:sp>
      <p:sp>
        <p:nvSpPr>
          <p:cNvPr id="73731" name="Rectangle 3">
            <a:extLst>
              <a:ext uri="{FF2B5EF4-FFF2-40B4-BE49-F238E27FC236}">
                <a16:creationId xmlns:a16="http://schemas.microsoft.com/office/drawing/2014/main" id="{1E64D8A2-F94E-4BCF-8574-7DB125638BCA}"/>
              </a:ext>
            </a:extLst>
          </p:cNvPr>
          <p:cNvSpPr>
            <a:spLocks noGrp="1" noChangeArrowheads="1"/>
          </p:cNvSpPr>
          <p:nvPr>
            <p:ph type="body" idx="1"/>
          </p:nvPr>
        </p:nvSpPr>
        <p:spPr/>
        <p:txBody>
          <a:bodyPr/>
          <a:lstStyle/>
          <a:p>
            <a:pPr eaLnBrk="1" hangingPunct="1">
              <a:defRPr/>
            </a:pPr>
            <a:endParaRPr lang="cs-CZ" altLang="cs-CZ"/>
          </a:p>
          <a:p>
            <a:pPr eaLnBrk="1" hangingPunct="1">
              <a:defRPr/>
            </a:pPr>
            <a:endParaRPr lang="cs-CZ" altLang="cs-CZ"/>
          </a:p>
        </p:txBody>
      </p:sp>
      <p:pic>
        <p:nvPicPr>
          <p:cNvPr id="64516" name="Picture 6">
            <a:extLst>
              <a:ext uri="{FF2B5EF4-FFF2-40B4-BE49-F238E27FC236}">
                <a16:creationId xmlns:a16="http://schemas.microsoft.com/office/drawing/2014/main" id="{BADABF87-573C-4AAC-9316-156DE3926C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5638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9AE209C-3B15-4C27-BD70-7424201D107A}"/>
              </a:ext>
            </a:extLst>
          </p:cNvPr>
          <p:cNvSpPr>
            <a:spLocks noGrp="1" noChangeArrowheads="1"/>
          </p:cNvSpPr>
          <p:nvPr>
            <p:ph type="title"/>
          </p:nvPr>
        </p:nvSpPr>
        <p:spPr>
          <a:xfrm>
            <a:off x="457200" y="277813"/>
            <a:ext cx="8229600" cy="793750"/>
          </a:xfrm>
        </p:spPr>
        <p:txBody>
          <a:bodyPr/>
          <a:lstStyle/>
          <a:p>
            <a:pPr eaLnBrk="1" hangingPunct="1">
              <a:defRPr/>
            </a:pPr>
            <a:r>
              <a:rPr lang="cs-CZ" altLang="cs-CZ" sz="3000" b="1"/>
              <a:t>Regionální vzorce - Central and Eastern Europe</a:t>
            </a:r>
          </a:p>
        </p:txBody>
      </p:sp>
      <p:sp>
        <p:nvSpPr>
          <p:cNvPr id="74755" name="Rectangle 3">
            <a:extLst>
              <a:ext uri="{FF2B5EF4-FFF2-40B4-BE49-F238E27FC236}">
                <a16:creationId xmlns:a16="http://schemas.microsoft.com/office/drawing/2014/main" id="{57653007-1B8F-4E95-AA89-7EBEA59A8A4D}"/>
              </a:ext>
            </a:extLst>
          </p:cNvPr>
          <p:cNvSpPr>
            <a:spLocks noGrp="1" noChangeArrowheads="1"/>
          </p:cNvSpPr>
          <p:nvPr>
            <p:ph type="body" idx="1"/>
          </p:nvPr>
        </p:nvSpPr>
        <p:spPr>
          <a:xfrm>
            <a:off x="457200" y="990600"/>
            <a:ext cx="8229600" cy="4530725"/>
          </a:xfrm>
        </p:spPr>
        <p:txBody>
          <a:bodyPr/>
          <a:lstStyle/>
          <a:p>
            <a:pPr eaLnBrk="1" hangingPunct="1">
              <a:defRPr/>
            </a:pPr>
            <a:r>
              <a:rPr lang="cs-CZ" altLang="cs-CZ" sz="2800"/>
              <a:t>…Notable, perhaps, is the extremely small scale of the civil society sector in these countries—engaging only one-fourth as large a proportion of the economically active population as the overall 35-country average.</a:t>
            </a:r>
          </a:p>
          <a:p>
            <a:pPr lvl="1" eaLnBrk="1" hangingPunct="1">
              <a:defRPr/>
            </a:pPr>
            <a:r>
              <a:rPr lang="cs-CZ" altLang="cs-CZ" sz="2500"/>
              <a:t>Indeed, the civil society sector in these countries is smaller than in any of the other regions we examined, including the developing countries of Africa and Latin America. Also notable is the relatively large presence of expressive activity within what little civil society sectors exist in these countries.</a:t>
            </a:r>
          </a:p>
          <a:p>
            <a:pPr eaLnBrk="1" hangingPunct="1">
              <a:defRPr/>
            </a:pPr>
            <a:endParaRPr lang="cs-CZ" altLang="cs-CZ" sz="2800"/>
          </a:p>
          <a:p>
            <a:pPr eaLnBrk="1" hangingPunct="1">
              <a:defRPr/>
            </a:pPr>
            <a:endParaRPr lang="cs-CZ" altLang="cs-CZ" sz="2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a:extLst>
              <a:ext uri="{FF2B5EF4-FFF2-40B4-BE49-F238E27FC236}">
                <a16:creationId xmlns:a16="http://schemas.microsoft.com/office/drawing/2014/main" id="{0FAE35E8-C0F7-437A-8FB6-7D9D44D0D4CE}"/>
              </a:ext>
            </a:extLst>
          </p:cNvPr>
          <p:cNvSpPr>
            <a:spLocks noGrp="1" noChangeArrowheads="1"/>
          </p:cNvSpPr>
          <p:nvPr>
            <p:ph type="title" idx="4294967295"/>
          </p:nvPr>
        </p:nvSpPr>
        <p:spPr>
          <a:xfrm>
            <a:off x="304800" y="495300"/>
            <a:ext cx="8534400" cy="901700"/>
          </a:xfrm>
        </p:spPr>
        <p:txBody>
          <a:bodyPr/>
          <a:lstStyle/>
          <a:p>
            <a:pPr algn="l" eaLnBrk="1" hangingPunct="1">
              <a:defRPr/>
            </a:pPr>
            <a:r>
              <a:rPr lang="en-US" altLang="cs-CZ" sz="4800">
                <a:latin typeface="Garamond" pitchFamily="18" charset="0"/>
              </a:rPr>
              <a:t>   </a:t>
            </a:r>
          </a:p>
        </p:txBody>
      </p:sp>
      <p:sp>
        <p:nvSpPr>
          <p:cNvPr id="152579" name="Rectangle 3">
            <a:extLst>
              <a:ext uri="{FF2B5EF4-FFF2-40B4-BE49-F238E27FC236}">
                <a16:creationId xmlns:a16="http://schemas.microsoft.com/office/drawing/2014/main" id="{BAA4B42C-CA6C-469C-9887-A1FD03C5B4C5}"/>
              </a:ext>
            </a:extLst>
          </p:cNvPr>
          <p:cNvSpPr>
            <a:spLocks noGrp="1" noChangeArrowheads="1"/>
          </p:cNvSpPr>
          <p:nvPr>
            <p:ph sz="half" idx="4294967295"/>
          </p:nvPr>
        </p:nvSpPr>
        <p:spPr>
          <a:xfrm>
            <a:off x="685800" y="838200"/>
            <a:ext cx="4114800" cy="3962400"/>
          </a:xfrm>
        </p:spPr>
        <p:txBody>
          <a:bodyPr/>
          <a:lstStyle/>
          <a:p>
            <a:pPr eaLnBrk="1" hangingPunct="1">
              <a:lnSpc>
                <a:spcPct val="105000"/>
              </a:lnSpc>
              <a:spcBef>
                <a:spcPct val="0"/>
              </a:spcBef>
              <a:buClr>
                <a:srgbClr val="66FF66"/>
              </a:buClr>
              <a:defRPr/>
            </a:pPr>
            <a:r>
              <a:rPr lang="en-US" altLang="cs-CZ" sz="1800" b="1" dirty="0">
                <a:latin typeface="Times New Roman" pitchFamily="18" charset="0"/>
              </a:rPr>
              <a:t>Morocco - </a:t>
            </a:r>
            <a:r>
              <a:rPr lang="en-US" altLang="cs-CZ" sz="1800" b="1" i="1" dirty="0" err="1">
                <a:latin typeface="Times New Roman" pitchFamily="18" charset="0"/>
              </a:rPr>
              <a:t>Salama</a:t>
            </a:r>
            <a:r>
              <a:rPr lang="en-US" altLang="cs-CZ" sz="1800" b="1" i="1" dirty="0">
                <a:latin typeface="Times New Roman" pitchFamily="18" charset="0"/>
              </a:rPr>
              <a:t> </a:t>
            </a:r>
            <a:r>
              <a:rPr lang="en-US" altLang="cs-CZ" sz="1800" b="1" i="1" dirty="0" err="1">
                <a:latin typeface="Times New Roman" pitchFamily="18" charset="0"/>
              </a:rPr>
              <a:t>Saidi</a:t>
            </a:r>
            <a:endParaRPr lang="en-US" altLang="cs-CZ" sz="1800" b="1"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The Netherlands - </a:t>
            </a:r>
            <a:r>
              <a:rPr lang="en-US" altLang="cs-CZ" sz="1800" b="1" i="1" dirty="0">
                <a:latin typeface="Times New Roman" pitchFamily="18" charset="0"/>
              </a:rPr>
              <a:t>Paul Dekker &amp; Bob </a:t>
            </a:r>
            <a:r>
              <a:rPr lang="en-US" altLang="cs-CZ" sz="1800" b="1" i="1" dirty="0" err="1">
                <a:latin typeface="Times New Roman" pitchFamily="18" charset="0"/>
              </a:rPr>
              <a:t>Kuhry</a:t>
            </a:r>
            <a:endParaRPr lang="en-US" altLang="cs-CZ" sz="1800" b="1"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New Zealand - </a:t>
            </a:r>
            <a:r>
              <a:rPr lang="en-NZ" altLang="cs-CZ" sz="1800" i="1" dirty="0">
                <a:latin typeface="Times New Roman" pitchFamily="18" charset="0"/>
              </a:rPr>
              <a:t>Massey University &amp; Statistics New Zealand</a:t>
            </a:r>
            <a:endParaRPr lang="en-US" altLang="cs-CZ" sz="1800"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Norway - </a:t>
            </a:r>
            <a:r>
              <a:rPr lang="en-US" altLang="cs-CZ" sz="1800" b="1" i="1" dirty="0" err="1">
                <a:latin typeface="Times New Roman" pitchFamily="18" charset="0"/>
              </a:rPr>
              <a:t>Hakon</a:t>
            </a:r>
            <a:r>
              <a:rPr lang="en-US" altLang="cs-CZ" sz="1800" b="1" i="1" dirty="0">
                <a:latin typeface="Times New Roman" pitchFamily="18" charset="0"/>
              </a:rPr>
              <a:t> </a:t>
            </a:r>
            <a:r>
              <a:rPr lang="en-US" altLang="cs-CZ" sz="1800" b="1" i="1" dirty="0" err="1">
                <a:latin typeface="Times New Roman" pitchFamily="18" charset="0"/>
              </a:rPr>
              <a:t>Lorentzen</a:t>
            </a:r>
            <a:r>
              <a:rPr lang="en-US" altLang="cs-CZ" sz="1800" b="1" i="1" dirty="0">
                <a:latin typeface="Times New Roman" pitchFamily="18" charset="0"/>
              </a:rPr>
              <a:t> &amp; Karl Henrik </a:t>
            </a:r>
            <a:r>
              <a:rPr lang="en-US" altLang="cs-CZ" sz="1800" b="1" i="1" dirty="0" err="1">
                <a:latin typeface="Times New Roman" pitchFamily="18" charset="0"/>
              </a:rPr>
              <a:t>Sivesind</a:t>
            </a:r>
            <a:endParaRPr lang="en-US" altLang="cs-CZ" sz="1800" b="1"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Pakistan – </a:t>
            </a:r>
            <a:r>
              <a:rPr lang="en-US" altLang="cs-CZ" sz="1800" b="1" i="1" dirty="0">
                <a:latin typeface="Times New Roman" pitchFamily="18" charset="0"/>
              </a:rPr>
              <a:t>Muhammad Asif Iqbal</a:t>
            </a:r>
          </a:p>
          <a:p>
            <a:pPr eaLnBrk="1" hangingPunct="1">
              <a:lnSpc>
                <a:spcPct val="105000"/>
              </a:lnSpc>
              <a:spcBef>
                <a:spcPct val="0"/>
              </a:spcBef>
              <a:buClr>
                <a:srgbClr val="66FF66"/>
              </a:buClr>
              <a:defRPr/>
            </a:pPr>
            <a:r>
              <a:rPr lang="en-US" altLang="cs-CZ" sz="1800" b="1" dirty="0">
                <a:latin typeface="Times New Roman" pitchFamily="18" charset="0"/>
              </a:rPr>
              <a:t>Peru  -  </a:t>
            </a:r>
            <a:r>
              <a:rPr lang="en-US" altLang="cs-CZ" sz="1800" b="1" i="1" dirty="0">
                <a:latin typeface="Times New Roman" pitchFamily="18" charset="0"/>
              </a:rPr>
              <a:t>Felipe </a:t>
            </a:r>
            <a:r>
              <a:rPr lang="en-US" altLang="cs-CZ" sz="1800" b="1" i="1" dirty="0" err="1">
                <a:latin typeface="Times New Roman" pitchFamily="18" charset="0"/>
              </a:rPr>
              <a:t>Portocarrero</a:t>
            </a:r>
            <a:r>
              <a:rPr lang="en-US" altLang="cs-CZ" sz="1800" b="1" i="1" dirty="0">
                <a:latin typeface="Times New Roman" pitchFamily="18" charset="0"/>
              </a:rPr>
              <a:t> &amp; Cynthia Sanborn</a:t>
            </a:r>
          </a:p>
          <a:p>
            <a:pPr eaLnBrk="1" hangingPunct="1">
              <a:lnSpc>
                <a:spcPct val="105000"/>
              </a:lnSpc>
              <a:spcBef>
                <a:spcPct val="0"/>
              </a:spcBef>
              <a:buClr>
                <a:srgbClr val="66FF66"/>
              </a:buClr>
              <a:defRPr/>
            </a:pPr>
            <a:r>
              <a:rPr lang="en-US" altLang="cs-CZ" sz="1800" b="1" dirty="0">
                <a:latin typeface="Times New Roman" pitchFamily="18" charset="0"/>
              </a:rPr>
              <a:t>The Philippines - </a:t>
            </a:r>
            <a:r>
              <a:rPr lang="en-US" altLang="cs-CZ" sz="1800" b="1" i="1" dirty="0" err="1">
                <a:latin typeface="Times New Roman" pitchFamily="18" charset="0"/>
              </a:rPr>
              <a:t>Ledivina</a:t>
            </a:r>
            <a:r>
              <a:rPr lang="en-US" altLang="cs-CZ" sz="1800" b="1" i="1" dirty="0">
                <a:latin typeface="Times New Roman" pitchFamily="18" charset="0"/>
              </a:rPr>
              <a:t> </a:t>
            </a:r>
            <a:r>
              <a:rPr lang="en-US" altLang="cs-CZ" sz="1800" b="1" i="1" dirty="0" err="1">
                <a:latin typeface="Times New Roman" pitchFamily="18" charset="0"/>
              </a:rPr>
              <a:t>Cari</a:t>
            </a:r>
            <a:r>
              <a:rPr lang="en-US" altLang="cs-CZ" sz="1800" b="1" i="1" dirty="0" err="1">
                <a:latin typeface="Times New Roman" pitchFamily="18" charset="0"/>
                <a:cs typeface="Times New Roman" pitchFamily="18" charset="0"/>
              </a:rPr>
              <a:t>ñ</a:t>
            </a:r>
            <a:r>
              <a:rPr lang="en-US" altLang="cs-CZ" sz="1800" b="1" i="1" dirty="0" err="1">
                <a:latin typeface="Times New Roman" pitchFamily="18" charset="0"/>
              </a:rPr>
              <a:t>o</a:t>
            </a:r>
            <a:endParaRPr lang="en-US" altLang="cs-CZ" sz="1800" b="1"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Poland  -  </a:t>
            </a:r>
            <a:r>
              <a:rPr lang="en-US" altLang="cs-CZ" sz="1800" b="1" i="1" dirty="0" err="1">
                <a:latin typeface="Times New Roman" pitchFamily="18" charset="0"/>
              </a:rPr>
              <a:t>Ewa</a:t>
            </a:r>
            <a:r>
              <a:rPr lang="en-US" altLang="cs-CZ" sz="1800" b="1" i="1" dirty="0">
                <a:latin typeface="Times New Roman" pitchFamily="18" charset="0"/>
              </a:rPr>
              <a:t> Les &amp; </a:t>
            </a:r>
            <a:r>
              <a:rPr lang="en-US" altLang="cs-CZ" sz="1800" b="1" i="1" dirty="0" err="1">
                <a:latin typeface="Times New Roman" pitchFamily="18" charset="0"/>
              </a:rPr>
              <a:t>Slawomir</a:t>
            </a:r>
            <a:r>
              <a:rPr lang="en-US" altLang="cs-CZ" sz="1800" b="1" i="1" dirty="0">
                <a:latin typeface="Times New Roman" pitchFamily="18" charset="0"/>
              </a:rPr>
              <a:t> </a:t>
            </a:r>
            <a:r>
              <a:rPr lang="en-US" altLang="cs-CZ" sz="1800" b="1" i="1" dirty="0" err="1">
                <a:latin typeface="Times New Roman" pitchFamily="18" charset="0"/>
              </a:rPr>
              <a:t>Nalecz</a:t>
            </a:r>
            <a:endParaRPr lang="en-US" altLang="cs-CZ" sz="1800" b="1" i="1" dirty="0">
              <a:latin typeface="Times New Roman" pitchFamily="18" charset="0"/>
            </a:endParaRPr>
          </a:p>
          <a:p>
            <a:pPr eaLnBrk="1" hangingPunct="1">
              <a:lnSpc>
                <a:spcPct val="105000"/>
              </a:lnSpc>
              <a:spcBef>
                <a:spcPct val="0"/>
              </a:spcBef>
              <a:buClr>
                <a:srgbClr val="66FF66"/>
              </a:buClr>
              <a:defRPr/>
            </a:pPr>
            <a:r>
              <a:rPr lang="en-US" altLang="cs-CZ" sz="1800" b="1" dirty="0">
                <a:latin typeface="Times New Roman" pitchFamily="18" charset="0"/>
              </a:rPr>
              <a:t>Portugal – Raquel Campos Franco</a:t>
            </a:r>
          </a:p>
          <a:p>
            <a:pPr eaLnBrk="1" hangingPunct="1">
              <a:lnSpc>
                <a:spcPct val="105000"/>
              </a:lnSpc>
              <a:spcBef>
                <a:spcPct val="0"/>
              </a:spcBef>
              <a:buClr>
                <a:srgbClr val="66FF66"/>
              </a:buClr>
              <a:defRPr/>
            </a:pPr>
            <a:r>
              <a:rPr lang="en-US" altLang="cs-CZ" sz="1800" b="1" dirty="0">
                <a:latin typeface="Times New Roman" pitchFamily="18" charset="0"/>
              </a:rPr>
              <a:t>Romania  -  </a:t>
            </a:r>
            <a:r>
              <a:rPr lang="en-US" altLang="cs-CZ" sz="1800" b="1" i="1" dirty="0">
                <a:latin typeface="Times New Roman" pitchFamily="18" charset="0"/>
              </a:rPr>
              <a:t>Carmen </a:t>
            </a:r>
            <a:r>
              <a:rPr lang="en-US" altLang="cs-CZ" sz="1800" b="1" i="1" dirty="0" err="1">
                <a:latin typeface="Times New Roman" pitchFamily="18" charset="0"/>
              </a:rPr>
              <a:t>Epure</a:t>
            </a:r>
            <a:endParaRPr lang="en-US" altLang="cs-CZ" sz="1800" b="1" i="1" dirty="0">
              <a:latin typeface="Times New Roman" pitchFamily="18" charset="0"/>
            </a:endParaRPr>
          </a:p>
        </p:txBody>
      </p:sp>
      <p:sp>
        <p:nvSpPr>
          <p:cNvPr id="152580" name="Text Box 4">
            <a:extLst>
              <a:ext uri="{FF2B5EF4-FFF2-40B4-BE49-F238E27FC236}">
                <a16:creationId xmlns:a16="http://schemas.microsoft.com/office/drawing/2014/main" id="{22E51D98-6D31-474F-A27A-757641BDB9B4}"/>
              </a:ext>
            </a:extLst>
          </p:cNvPr>
          <p:cNvSpPr txBox="1">
            <a:spLocks noChangeArrowheads="1"/>
          </p:cNvSpPr>
          <p:nvPr/>
        </p:nvSpPr>
        <p:spPr bwMode="auto">
          <a:xfrm>
            <a:off x="4800600" y="1066800"/>
            <a:ext cx="39624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7663" indent="-347663" eaLnBrk="0" hangingPunct="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eaLnBrk="1" hangingPunct="1">
              <a:spcBef>
                <a:spcPct val="0"/>
              </a:spcBef>
              <a:buClr>
                <a:srgbClr val="00FF00"/>
              </a:buClr>
              <a:buSzTx/>
              <a:buFontTx/>
              <a:buChar char="•"/>
            </a:pPr>
            <a:r>
              <a:rPr lang="en-US" altLang="cs-CZ" sz="1600" b="1">
                <a:latin typeface="Times New Roman" panose="02020603050405020304" pitchFamily="18" charset="0"/>
              </a:rPr>
              <a:t>Russia – </a:t>
            </a:r>
            <a:r>
              <a:rPr lang="en-US" altLang="cs-CZ" sz="1600" b="1" i="1">
                <a:latin typeface="Times New Roman" panose="02020603050405020304" pitchFamily="18" charset="0"/>
              </a:rPr>
              <a:t>Oleg Kazakov</a:t>
            </a:r>
            <a:endParaRPr lang="en-US" altLang="cs-CZ" sz="1600" b="1">
              <a:latin typeface="Times New Roman" panose="02020603050405020304" pitchFamily="18" charset="0"/>
            </a:endParaRPr>
          </a:p>
          <a:p>
            <a:pPr eaLnBrk="1" hangingPunct="1">
              <a:spcBef>
                <a:spcPct val="0"/>
              </a:spcBef>
              <a:buClr>
                <a:srgbClr val="00FF00"/>
              </a:buClr>
              <a:buSzTx/>
              <a:buFontTx/>
              <a:buChar char="•"/>
            </a:pPr>
            <a:r>
              <a:rPr lang="en-US" altLang="cs-CZ" sz="1600" b="1">
                <a:latin typeface="Times New Roman" panose="02020603050405020304" pitchFamily="18" charset="0"/>
              </a:rPr>
              <a:t>Slovakia - </a:t>
            </a:r>
            <a:r>
              <a:rPr lang="en-US" altLang="cs-CZ" sz="1600" b="1" i="1">
                <a:latin typeface="Times New Roman" panose="02020603050405020304" pitchFamily="18" charset="0"/>
              </a:rPr>
              <a:t>Helena Woleková</a:t>
            </a:r>
          </a:p>
          <a:p>
            <a:pPr eaLnBrk="1" hangingPunct="1">
              <a:spcBef>
                <a:spcPct val="0"/>
              </a:spcBef>
              <a:buClr>
                <a:srgbClr val="00FF00"/>
              </a:buClr>
              <a:buSzTx/>
              <a:buFontTx/>
              <a:buChar char="•"/>
            </a:pPr>
            <a:r>
              <a:rPr lang="en-US" altLang="cs-CZ" sz="1600" b="1">
                <a:latin typeface="Times New Roman" panose="02020603050405020304" pitchFamily="18" charset="0"/>
              </a:rPr>
              <a:t>South Africa - </a:t>
            </a:r>
            <a:r>
              <a:rPr lang="en-US" altLang="cs-CZ" sz="1600" b="1" i="1">
                <a:latin typeface="Times New Roman" panose="02020603050405020304" pitchFamily="18" charset="0"/>
              </a:rPr>
              <a:t>Mark Swilling</a:t>
            </a:r>
          </a:p>
          <a:p>
            <a:pPr eaLnBrk="1" hangingPunct="1">
              <a:spcBef>
                <a:spcPct val="0"/>
              </a:spcBef>
              <a:buClr>
                <a:srgbClr val="00FF00"/>
              </a:buClr>
              <a:buSzTx/>
              <a:buFontTx/>
              <a:buChar char="•"/>
            </a:pPr>
            <a:r>
              <a:rPr lang="en-US" altLang="cs-CZ" sz="1600" b="1">
                <a:latin typeface="Times New Roman" panose="02020603050405020304" pitchFamily="18" charset="0"/>
              </a:rPr>
              <a:t>Spain - </a:t>
            </a:r>
            <a:r>
              <a:rPr lang="en-US" altLang="cs-CZ" sz="1600" b="1" i="1">
                <a:latin typeface="Times New Roman" panose="02020603050405020304" pitchFamily="18" charset="0"/>
              </a:rPr>
              <a:t>Jose Ignacio Ruiz Olabuenaga</a:t>
            </a:r>
            <a:endParaRPr lang="en-US" altLang="cs-CZ" sz="1600" b="1">
              <a:latin typeface="Times New Roman" panose="02020603050405020304" pitchFamily="18" charset="0"/>
            </a:endParaRPr>
          </a:p>
          <a:p>
            <a:pPr eaLnBrk="1" hangingPunct="1">
              <a:spcBef>
                <a:spcPct val="0"/>
              </a:spcBef>
              <a:buClr>
                <a:srgbClr val="00FF00"/>
              </a:buClr>
              <a:buSzTx/>
              <a:buFontTx/>
              <a:buChar char="•"/>
            </a:pPr>
            <a:r>
              <a:rPr lang="en-US" altLang="cs-CZ" sz="1600" b="1">
                <a:latin typeface="Times New Roman" panose="02020603050405020304" pitchFamily="18" charset="0"/>
              </a:rPr>
              <a:t>Sweden - </a:t>
            </a:r>
            <a:r>
              <a:rPr lang="en-US" altLang="cs-CZ" sz="1600" b="1" i="1">
                <a:latin typeface="Times New Roman" panose="02020603050405020304" pitchFamily="18" charset="0"/>
              </a:rPr>
              <a:t>Tommy Lundstrom &amp;</a:t>
            </a:r>
            <a:r>
              <a:rPr lang="en-US" altLang="cs-CZ" sz="1600" b="1">
                <a:latin typeface="Times New Roman" panose="02020603050405020304" pitchFamily="18" charset="0"/>
              </a:rPr>
              <a:t> </a:t>
            </a:r>
            <a:r>
              <a:rPr lang="en-US" altLang="cs-CZ" sz="1600" b="1" i="1">
                <a:latin typeface="Times New Roman" panose="02020603050405020304" pitchFamily="18" charset="0"/>
              </a:rPr>
              <a:t>Filip Wijkstrom</a:t>
            </a:r>
          </a:p>
          <a:p>
            <a:pPr eaLnBrk="1" hangingPunct="1">
              <a:spcBef>
                <a:spcPct val="0"/>
              </a:spcBef>
              <a:buClr>
                <a:srgbClr val="00FF00"/>
              </a:buClr>
              <a:buSzTx/>
              <a:buFontTx/>
              <a:buChar char="•"/>
            </a:pPr>
            <a:r>
              <a:rPr lang="en-US" altLang="cs-CZ" sz="1600" b="1">
                <a:latin typeface="Times New Roman" panose="02020603050405020304" pitchFamily="18" charset="0"/>
              </a:rPr>
              <a:t>Switzerland</a:t>
            </a:r>
            <a:r>
              <a:rPr lang="en-US" altLang="cs-CZ" sz="1600" b="1" i="1">
                <a:latin typeface="Times New Roman" panose="02020603050405020304" pitchFamily="18" charset="0"/>
              </a:rPr>
              <a:t> – Bernd Helmig</a:t>
            </a:r>
          </a:p>
          <a:p>
            <a:pPr eaLnBrk="1" hangingPunct="1">
              <a:spcBef>
                <a:spcPct val="0"/>
              </a:spcBef>
              <a:buClr>
                <a:srgbClr val="00FF00"/>
              </a:buClr>
              <a:buSzTx/>
              <a:buFontTx/>
              <a:buChar char="•"/>
            </a:pPr>
            <a:r>
              <a:rPr lang="en-US" altLang="cs-CZ" sz="1600" b="1">
                <a:latin typeface="Times New Roman" panose="02020603050405020304" pitchFamily="18" charset="0"/>
              </a:rPr>
              <a:t>Tanzania -  </a:t>
            </a:r>
            <a:r>
              <a:rPr lang="en-US" altLang="cs-CZ" sz="1600" b="1" i="1">
                <a:latin typeface="Times New Roman" panose="02020603050405020304" pitchFamily="18" charset="0"/>
              </a:rPr>
              <a:t>Laurean Ndumbaro &amp; Amos Mhina</a:t>
            </a:r>
          </a:p>
          <a:p>
            <a:pPr eaLnBrk="1" hangingPunct="1">
              <a:spcBef>
                <a:spcPct val="0"/>
              </a:spcBef>
              <a:buClr>
                <a:srgbClr val="00FF00"/>
              </a:buClr>
              <a:buSzTx/>
              <a:buFontTx/>
              <a:buChar char="•"/>
            </a:pPr>
            <a:r>
              <a:rPr lang="en-US" altLang="cs-CZ" sz="1600" b="1">
                <a:latin typeface="Times New Roman" panose="02020603050405020304" pitchFamily="18" charset="0"/>
              </a:rPr>
              <a:t>Thailand – </a:t>
            </a:r>
            <a:r>
              <a:rPr lang="en-US" altLang="cs-CZ" sz="1600" b="1" i="1">
                <a:latin typeface="Times New Roman" panose="02020603050405020304" pitchFamily="18" charset="0"/>
              </a:rPr>
              <a:t>Amara Pongsapich</a:t>
            </a:r>
            <a:endParaRPr lang="en-US" altLang="cs-CZ" sz="1600" b="1">
              <a:latin typeface="Times New Roman" panose="02020603050405020304" pitchFamily="18" charset="0"/>
            </a:endParaRPr>
          </a:p>
          <a:p>
            <a:pPr eaLnBrk="1" hangingPunct="1">
              <a:spcBef>
                <a:spcPct val="0"/>
              </a:spcBef>
              <a:buClr>
                <a:srgbClr val="00FF00"/>
              </a:buClr>
              <a:buSzTx/>
              <a:buFontTx/>
              <a:buChar char="•"/>
            </a:pPr>
            <a:r>
              <a:rPr lang="en-US" altLang="cs-CZ" sz="1600" b="1">
                <a:latin typeface="Times New Roman" panose="02020603050405020304" pitchFamily="18" charset="0"/>
              </a:rPr>
              <a:t>Uganda – </a:t>
            </a:r>
            <a:r>
              <a:rPr lang="en-US" altLang="cs-CZ" sz="1600" b="1" i="1">
                <a:latin typeface="Times New Roman" panose="02020603050405020304" pitchFamily="18" charset="0"/>
              </a:rPr>
              <a:t>John-Jean Barya</a:t>
            </a:r>
          </a:p>
          <a:p>
            <a:pPr eaLnBrk="1" hangingPunct="1">
              <a:spcBef>
                <a:spcPct val="0"/>
              </a:spcBef>
              <a:buClr>
                <a:srgbClr val="00FF00"/>
              </a:buClr>
              <a:buSzTx/>
              <a:buFontTx/>
              <a:buChar char="•"/>
            </a:pPr>
            <a:r>
              <a:rPr lang="en-US" altLang="cs-CZ" sz="1600" b="1">
                <a:latin typeface="Times New Roman" panose="02020603050405020304" pitchFamily="18" charset="0"/>
              </a:rPr>
              <a:t>United Kingdom – </a:t>
            </a:r>
            <a:r>
              <a:rPr lang="en-US" altLang="cs-CZ" sz="1600" b="1" i="1">
                <a:latin typeface="Times New Roman" panose="02020603050405020304" pitchFamily="18" charset="0"/>
              </a:rPr>
              <a:t>Les Hems &amp; Karl Wilding</a:t>
            </a:r>
            <a:endParaRPr lang="en-US" altLang="cs-CZ" sz="1600" b="1">
              <a:latin typeface="Times New Roman" panose="02020603050405020304" pitchFamily="18" charset="0"/>
            </a:endParaRPr>
          </a:p>
          <a:p>
            <a:pPr eaLnBrk="1" hangingPunct="1">
              <a:spcBef>
                <a:spcPct val="0"/>
              </a:spcBef>
              <a:buClr>
                <a:srgbClr val="00FF00"/>
              </a:buClr>
              <a:buSzTx/>
              <a:buFontTx/>
              <a:buChar char="•"/>
            </a:pPr>
            <a:r>
              <a:rPr lang="en-US" altLang="cs-CZ" sz="1600" b="1">
                <a:latin typeface="Times New Roman" panose="02020603050405020304" pitchFamily="18" charset="0"/>
              </a:rPr>
              <a:t>United States - </a:t>
            </a:r>
            <a:r>
              <a:rPr lang="en-US" altLang="cs-CZ" sz="1600" b="1" i="1">
                <a:latin typeface="Times New Roman" panose="02020603050405020304" pitchFamily="18" charset="0"/>
              </a:rPr>
              <a:t>Lester Salamon &amp; Wojtek Sokolowski</a:t>
            </a:r>
          </a:p>
          <a:p>
            <a:pPr eaLnBrk="1" hangingPunct="1">
              <a:spcBef>
                <a:spcPct val="0"/>
              </a:spcBef>
              <a:buClr>
                <a:srgbClr val="00FF00"/>
              </a:buClr>
              <a:buSzTx/>
              <a:buFontTx/>
              <a:buChar char="•"/>
            </a:pPr>
            <a:r>
              <a:rPr lang="en-US" altLang="cs-CZ" sz="1600" b="1">
                <a:latin typeface="Times New Roman" panose="02020603050405020304" pitchFamily="18" charset="0"/>
              </a:rPr>
              <a:t>Venezuela – </a:t>
            </a:r>
            <a:r>
              <a:rPr lang="en-US" altLang="cs-CZ" sz="1600" b="1" i="1">
                <a:latin typeface="Times New Roman" panose="02020603050405020304" pitchFamily="18" charset="0"/>
              </a:rPr>
              <a:t>Rosa Amelia Gonzalez</a:t>
            </a:r>
            <a:endParaRPr lang="en-US" altLang="cs-CZ" sz="1600" b="1">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52578"/>
                                        </p:tgtEl>
                                        <p:attrNameLst>
                                          <p:attrName>style.visibility</p:attrName>
                                        </p:attrNameLst>
                                      </p:cBhvr>
                                      <p:to>
                                        <p:strVal val="visible"/>
                                      </p:to>
                                    </p:set>
                                    <p:animEffect transition="in" filter="dissolve">
                                      <p:cBhvr>
                                        <p:cTn id="7" dur="500"/>
                                        <p:tgtEl>
                                          <p:spTgt spid="152578"/>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152579"/>
                                        </p:tgtEl>
                                        <p:attrNameLst>
                                          <p:attrName>style.visibility</p:attrName>
                                        </p:attrNameLst>
                                      </p:cBhvr>
                                      <p:to>
                                        <p:strVal val="visible"/>
                                      </p:to>
                                    </p:set>
                                    <p:anim calcmode="lin" valueType="num">
                                      <p:cBhvr>
                                        <p:cTn id="11" dur="500" fill="hold"/>
                                        <p:tgtEl>
                                          <p:spTgt spid="152579"/>
                                        </p:tgtEl>
                                        <p:attrNameLst>
                                          <p:attrName>ppt_w</p:attrName>
                                        </p:attrNameLst>
                                      </p:cBhvr>
                                      <p:tavLst>
                                        <p:tav tm="0">
                                          <p:val>
                                            <p:fltVal val="0"/>
                                          </p:val>
                                        </p:tav>
                                        <p:tav tm="100000">
                                          <p:val>
                                            <p:strVal val="#ppt_w"/>
                                          </p:val>
                                        </p:tav>
                                      </p:tavLst>
                                    </p:anim>
                                    <p:anim calcmode="lin" valueType="num">
                                      <p:cBhvr>
                                        <p:cTn id="12" dur="500" fill="hold"/>
                                        <p:tgtEl>
                                          <p:spTgt spid="152579"/>
                                        </p:tgtEl>
                                        <p:attrNameLst>
                                          <p:attrName>ppt_h</p:attrName>
                                        </p:attrNameLst>
                                      </p:cBhvr>
                                      <p:tavLst>
                                        <p:tav tm="0">
                                          <p:val>
                                            <p:fltVal val="0"/>
                                          </p:val>
                                        </p:tav>
                                        <p:tav tm="100000">
                                          <p:val>
                                            <p:strVal val="#ppt_h"/>
                                          </p:val>
                                        </p:tav>
                                      </p:tavLst>
                                    </p:anim>
                                    <p:anim calcmode="lin" valueType="num">
                                      <p:cBhvr>
                                        <p:cTn id="13" dur="500" fill="hold"/>
                                        <p:tgtEl>
                                          <p:spTgt spid="152579"/>
                                        </p:tgtEl>
                                        <p:attrNameLst>
                                          <p:attrName>ppt_x</p:attrName>
                                        </p:attrNameLst>
                                      </p:cBhvr>
                                      <p:tavLst>
                                        <p:tav tm="0">
                                          <p:val>
                                            <p:fltVal val="0.5"/>
                                          </p:val>
                                        </p:tav>
                                        <p:tav tm="100000">
                                          <p:val>
                                            <p:strVal val="#ppt_x"/>
                                          </p:val>
                                        </p:tav>
                                      </p:tavLst>
                                    </p:anim>
                                    <p:anim calcmode="lin" valueType="num">
                                      <p:cBhvr>
                                        <p:cTn id="14" dur="500" fill="hold"/>
                                        <p:tgtEl>
                                          <p:spTgt spid="152579"/>
                                        </p:tgtEl>
                                        <p:attrNameLst>
                                          <p:attrName>ppt_y</p:attrName>
                                        </p:attrNameLst>
                                      </p:cBhvr>
                                      <p:tavLst>
                                        <p:tav tm="0">
                                          <p:val>
                                            <p:fltVal val="0.5"/>
                                          </p:val>
                                        </p:tav>
                                        <p:tav tm="100000">
                                          <p:val>
                                            <p:strVal val="#ppt_y"/>
                                          </p:val>
                                        </p:tav>
                                      </p:tavLst>
                                    </p:anim>
                                  </p:childTnLst>
                                </p:cTn>
                              </p:par>
                            </p:childTnLst>
                          </p:cTn>
                        </p:par>
                        <p:par>
                          <p:cTn id="15" fill="hold" nodeType="afterGroup">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152580"/>
                                        </p:tgtEl>
                                        <p:attrNameLst>
                                          <p:attrName>style.visibility</p:attrName>
                                        </p:attrNameLst>
                                      </p:cBhvr>
                                      <p:to>
                                        <p:strVal val="visible"/>
                                      </p:to>
                                    </p:set>
                                    <p:anim calcmode="lin" valueType="num">
                                      <p:cBhvr>
                                        <p:cTn id="18" dur="500" fill="hold"/>
                                        <p:tgtEl>
                                          <p:spTgt spid="152580"/>
                                        </p:tgtEl>
                                        <p:attrNameLst>
                                          <p:attrName>ppt_w</p:attrName>
                                        </p:attrNameLst>
                                      </p:cBhvr>
                                      <p:tavLst>
                                        <p:tav tm="0">
                                          <p:val>
                                            <p:fltVal val="0"/>
                                          </p:val>
                                        </p:tav>
                                        <p:tav tm="100000">
                                          <p:val>
                                            <p:strVal val="#ppt_w"/>
                                          </p:val>
                                        </p:tav>
                                      </p:tavLst>
                                    </p:anim>
                                    <p:anim calcmode="lin" valueType="num">
                                      <p:cBhvr>
                                        <p:cTn id="19" dur="500" fill="hold"/>
                                        <p:tgtEl>
                                          <p:spTgt spid="152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P spid="152579" grpId="0" autoUpdateAnimBg="0"/>
      <p:bldP spid="152580"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E19B434C-C0D6-42FE-B532-7B840ED74249}"/>
              </a:ext>
            </a:extLst>
          </p:cNvPr>
          <p:cNvSpPr>
            <a:spLocks noGrp="1" noChangeArrowheads="1"/>
          </p:cNvSpPr>
          <p:nvPr>
            <p:ph type="title"/>
          </p:nvPr>
        </p:nvSpPr>
        <p:spPr/>
        <p:txBody>
          <a:bodyPr/>
          <a:lstStyle/>
          <a:p>
            <a:pPr eaLnBrk="1" hangingPunct="1">
              <a:defRPr/>
            </a:pPr>
            <a:r>
              <a:rPr lang="cs-CZ" altLang="cs-CZ" sz="3400" b="1"/>
              <a:t>Regionální vzorce - Central and Eastern Europe</a:t>
            </a:r>
          </a:p>
        </p:txBody>
      </p:sp>
      <p:sp>
        <p:nvSpPr>
          <p:cNvPr id="75779" name="Rectangle 3">
            <a:extLst>
              <a:ext uri="{FF2B5EF4-FFF2-40B4-BE49-F238E27FC236}">
                <a16:creationId xmlns:a16="http://schemas.microsoft.com/office/drawing/2014/main" id="{3FD1E9EC-6EAA-46A9-8EDC-250FFCCADCEB}"/>
              </a:ext>
            </a:extLst>
          </p:cNvPr>
          <p:cNvSpPr>
            <a:spLocks noGrp="1" noChangeArrowheads="1"/>
          </p:cNvSpPr>
          <p:nvPr>
            <p:ph type="body" idx="1"/>
          </p:nvPr>
        </p:nvSpPr>
        <p:spPr/>
        <p:txBody>
          <a:bodyPr/>
          <a:lstStyle/>
          <a:p>
            <a:pPr eaLnBrk="1" hangingPunct="1">
              <a:lnSpc>
                <a:spcPct val="80000"/>
              </a:lnSpc>
              <a:defRPr/>
            </a:pPr>
            <a:r>
              <a:rPr lang="cs-CZ" altLang="cs-CZ" sz="2400">
                <a:latin typeface="Times-Roman" charset="0"/>
              </a:rPr>
              <a:t>This is likely</a:t>
            </a:r>
            <a:r>
              <a:rPr lang="cs-CZ" altLang="cs-CZ" sz="2400"/>
              <a:t> </a:t>
            </a:r>
            <a:r>
              <a:rPr lang="cs-CZ" altLang="cs-CZ" sz="2400">
                <a:latin typeface="Times-Roman" charset="0"/>
              </a:rPr>
              <a:t>a </a:t>
            </a:r>
            <a:r>
              <a:rPr lang="cs-CZ" altLang="cs-CZ" sz="2400" b="1">
                <a:latin typeface="Times-Roman" charset="0"/>
              </a:rPr>
              <a:t>reflection of the social welfare policies of the Soviet-era governments</a:t>
            </a:r>
            <a:r>
              <a:rPr lang="cs-CZ" altLang="cs-CZ" sz="2400">
                <a:latin typeface="Times-Roman" charset="0"/>
              </a:rPr>
              <a:t>, which relied</a:t>
            </a:r>
            <a:r>
              <a:rPr lang="cs-CZ" altLang="cs-CZ" sz="2400"/>
              <a:t> </a:t>
            </a:r>
            <a:r>
              <a:rPr lang="cs-CZ" altLang="cs-CZ" sz="2400">
                <a:latin typeface="Times-Roman" charset="0"/>
              </a:rPr>
              <a:t>on </a:t>
            </a:r>
            <a:r>
              <a:rPr lang="cs-CZ" altLang="cs-CZ" sz="2400" b="1">
                <a:latin typeface="Times-Roman" charset="0"/>
              </a:rPr>
              <a:t>direct provision of the most important social services</a:t>
            </a:r>
            <a:r>
              <a:rPr lang="cs-CZ" altLang="cs-CZ" sz="2400">
                <a:latin typeface="Times-Roman" charset="0"/>
              </a:rPr>
              <a:t> by the “workers’ state” and</a:t>
            </a:r>
            <a:r>
              <a:rPr lang="cs-CZ" altLang="cs-CZ" sz="2400"/>
              <a:t> </a:t>
            </a:r>
            <a:r>
              <a:rPr lang="cs-CZ" altLang="cs-CZ" sz="2400">
                <a:latin typeface="Times-Roman" charset="0"/>
              </a:rPr>
              <a:t>discouraged reliance on private voluntary groups, including those affiliated with religious</a:t>
            </a:r>
            <a:r>
              <a:rPr lang="cs-CZ" altLang="cs-CZ" sz="2400"/>
              <a:t> </a:t>
            </a:r>
            <a:r>
              <a:rPr lang="cs-CZ" altLang="cs-CZ" sz="2400">
                <a:latin typeface="Times-Roman" charset="0"/>
              </a:rPr>
              <a:t>groups. </a:t>
            </a:r>
            <a:endParaRPr lang="cs-CZ" altLang="cs-CZ" sz="2400"/>
          </a:p>
          <a:p>
            <a:pPr lvl="1" eaLnBrk="1" hangingPunct="1">
              <a:lnSpc>
                <a:spcPct val="80000"/>
              </a:lnSpc>
              <a:defRPr/>
            </a:pPr>
            <a:r>
              <a:rPr lang="cs-CZ" altLang="cs-CZ" sz="2000">
                <a:latin typeface="Times-Roman" charset="0"/>
              </a:rPr>
              <a:t>An embryonic civil society sector was tolerated in these countries, but</a:t>
            </a:r>
            <a:r>
              <a:rPr lang="cs-CZ" altLang="cs-CZ" sz="2000"/>
              <a:t> </a:t>
            </a:r>
            <a:r>
              <a:rPr lang="cs-CZ" altLang="cs-CZ" sz="2000">
                <a:latin typeface="Times-Roman" charset="0"/>
              </a:rPr>
              <a:t>largely for social, recreational, and professional purposes, and even then at least partly</a:t>
            </a:r>
            <a:r>
              <a:rPr lang="cs-CZ" altLang="cs-CZ" sz="2000"/>
              <a:t> </a:t>
            </a:r>
            <a:r>
              <a:rPr lang="cs-CZ" altLang="cs-CZ" sz="2000">
                <a:latin typeface="Times-Roman" charset="0"/>
              </a:rPr>
              <a:t>as vehicles for state control. In the aftermath of the collapse of the state socialist</a:t>
            </a:r>
            <a:r>
              <a:rPr lang="cs-CZ" altLang="cs-CZ" sz="2000"/>
              <a:t> </a:t>
            </a:r>
            <a:r>
              <a:rPr lang="cs-CZ" altLang="cs-CZ" sz="2000">
                <a:latin typeface="Times-Roman" charset="0"/>
              </a:rPr>
              <a:t>regimes, a number of these sanctioned organizations were able to make the transition</a:t>
            </a:r>
            <a:r>
              <a:rPr lang="cs-CZ" altLang="cs-CZ" sz="2000"/>
              <a:t> </a:t>
            </a:r>
            <a:r>
              <a:rPr lang="cs-CZ" altLang="cs-CZ" sz="2000">
                <a:latin typeface="Times-Roman" charset="0"/>
              </a:rPr>
              <a:t>into nonprofit status, often with the aid of captured state resources (buildings, equipment,</a:t>
            </a:r>
            <a:r>
              <a:rPr lang="cs-CZ" altLang="cs-CZ" sz="2000"/>
              <a:t> </a:t>
            </a:r>
            <a:r>
              <a:rPr lang="cs-CZ" altLang="cs-CZ" sz="2000">
                <a:latin typeface="Times-Roman" charset="0"/>
              </a:rPr>
              <a:t>and occasionally subsidies), and their relatively sizable presence is reflected in</a:t>
            </a:r>
            <a:r>
              <a:rPr lang="cs-CZ" altLang="cs-CZ" sz="2000"/>
              <a:t> </a:t>
            </a:r>
            <a:r>
              <a:rPr lang="cs-CZ" altLang="cs-CZ" sz="2000">
                <a:latin typeface="Times-Roman" charset="0"/>
              </a:rPr>
              <a:t>the data.</a:t>
            </a:r>
          </a:p>
          <a:p>
            <a:pPr eaLnBrk="1" hangingPunct="1">
              <a:lnSpc>
                <a:spcPct val="80000"/>
              </a:lnSpc>
              <a:defRPr/>
            </a:pPr>
            <a:endParaRPr lang="cs-CZ" altLang="cs-CZ" sz="24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BB6D585C-994E-4A73-A185-68AE8B2193FA}"/>
              </a:ext>
            </a:extLst>
          </p:cNvPr>
          <p:cNvSpPr>
            <a:spLocks noGrp="1" noChangeArrowheads="1"/>
          </p:cNvSpPr>
          <p:nvPr>
            <p:ph type="title"/>
          </p:nvPr>
        </p:nvSpPr>
        <p:spPr/>
        <p:txBody>
          <a:bodyPr/>
          <a:lstStyle/>
          <a:p>
            <a:pPr eaLnBrk="1" hangingPunct="1">
              <a:defRPr/>
            </a:pPr>
            <a:r>
              <a:rPr lang="cs-CZ" altLang="cs-CZ" sz="3400" b="1"/>
              <a:t>Regionální vzorce - Central and Eastern Europe</a:t>
            </a:r>
          </a:p>
        </p:txBody>
      </p:sp>
      <p:sp>
        <p:nvSpPr>
          <p:cNvPr id="76803" name="Rectangle 3">
            <a:extLst>
              <a:ext uri="{FF2B5EF4-FFF2-40B4-BE49-F238E27FC236}">
                <a16:creationId xmlns:a16="http://schemas.microsoft.com/office/drawing/2014/main" id="{77FE2251-9857-4582-97C6-8D03FF520309}"/>
              </a:ext>
            </a:extLst>
          </p:cNvPr>
          <p:cNvSpPr>
            <a:spLocks noGrp="1" noChangeArrowheads="1"/>
          </p:cNvSpPr>
          <p:nvPr>
            <p:ph type="body" idx="1"/>
          </p:nvPr>
        </p:nvSpPr>
        <p:spPr/>
        <p:txBody>
          <a:bodyPr/>
          <a:lstStyle/>
          <a:p>
            <a:pPr eaLnBrk="1" hangingPunct="1">
              <a:lnSpc>
                <a:spcPct val="80000"/>
              </a:lnSpc>
              <a:defRPr/>
            </a:pPr>
            <a:r>
              <a:rPr lang="cs-CZ" altLang="cs-CZ" sz="2400"/>
              <a:t>One particularly ironic byproduct of this peculiar history of civil society development in Central and Eastern Europe is the </a:t>
            </a:r>
            <a:r>
              <a:rPr lang="cs-CZ" altLang="cs-CZ" sz="2400" b="1"/>
              <a:t>relatively high level of reliance on philanthropic support</a:t>
            </a:r>
            <a:r>
              <a:rPr lang="cs-CZ" altLang="cs-CZ" sz="2400"/>
              <a:t> on the part of the region’s civil society organizations. </a:t>
            </a:r>
          </a:p>
          <a:p>
            <a:pPr lvl="1" eaLnBrk="1" hangingPunct="1">
              <a:lnSpc>
                <a:spcPct val="80000"/>
              </a:lnSpc>
              <a:defRPr/>
            </a:pPr>
            <a:r>
              <a:rPr lang="cs-CZ" altLang="cs-CZ" sz="2000"/>
              <a:t>Ironically, despite its socialist past, philanthropy constitutes a larger share of the revenues of civil society organizations in this region than in any other region (</a:t>
            </a:r>
            <a:r>
              <a:rPr lang="cs-CZ" altLang="cs-CZ" sz="2000" b="1"/>
              <a:t>20 percent vs. an all-country average of 12 percent</a:t>
            </a:r>
            <a:r>
              <a:rPr lang="cs-CZ" altLang="cs-CZ" sz="2000"/>
              <a:t>). </a:t>
            </a:r>
          </a:p>
          <a:p>
            <a:pPr lvl="2" eaLnBrk="1" hangingPunct="1">
              <a:lnSpc>
                <a:spcPct val="80000"/>
              </a:lnSpc>
              <a:defRPr/>
            </a:pPr>
            <a:r>
              <a:rPr lang="cs-CZ" altLang="cs-CZ" sz="1800"/>
              <a:t>One explanation for this may be that when state enterprises were transformed into private firms, they spun off into nonprofit organizations many of the health and recreational services they previously provided to their workers free of cost, but they continued some degree of financial or in-kind support to these activities. Since these state enterprises became private firms, however, this support shows up in our data as private charity.</a:t>
            </a:r>
          </a:p>
          <a:p>
            <a:pPr eaLnBrk="1" hangingPunct="1">
              <a:lnSpc>
                <a:spcPct val="80000"/>
              </a:lnSpc>
              <a:defRPr/>
            </a:pPr>
            <a:endParaRPr lang="cs-CZ" altLang="cs-CZ" sz="2400"/>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66780DCB-988E-48BB-9DCF-4A7919431652}"/>
              </a:ext>
            </a:extLst>
          </p:cNvPr>
          <p:cNvSpPr>
            <a:spLocks noGrp="1" noChangeArrowheads="1"/>
          </p:cNvSpPr>
          <p:nvPr>
            <p:ph type="title"/>
          </p:nvPr>
        </p:nvSpPr>
        <p:spPr/>
        <p:txBody>
          <a:bodyPr/>
          <a:lstStyle/>
          <a:p>
            <a:pPr eaLnBrk="1" hangingPunct="1">
              <a:defRPr/>
            </a:pPr>
            <a:endParaRPr lang="cs-CZ" altLang="cs-CZ"/>
          </a:p>
        </p:txBody>
      </p:sp>
      <p:sp>
        <p:nvSpPr>
          <p:cNvPr id="79875" name="Rectangle 3">
            <a:extLst>
              <a:ext uri="{FF2B5EF4-FFF2-40B4-BE49-F238E27FC236}">
                <a16:creationId xmlns:a16="http://schemas.microsoft.com/office/drawing/2014/main" id="{55ABD3D8-6FE8-4D28-8AFC-4A7D6F5BAF79}"/>
              </a:ext>
            </a:extLst>
          </p:cNvPr>
          <p:cNvSpPr>
            <a:spLocks noGrp="1" noChangeArrowheads="1"/>
          </p:cNvSpPr>
          <p:nvPr>
            <p:ph type="body" idx="1"/>
          </p:nvPr>
        </p:nvSpPr>
        <p:spPr/>
        <p:txBody>
          <a:bodyPr/>
          <a:lstStyle/>
          <a:p>
            <a:pPr eaLnBrk="1" hangingPunct="1">
              <a:defRPr/>
            </a:pPr>
            <a:endParaRPr lang="cs-CZ" altLang="cs-CZ"/>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EB205C5-EF46-4B9D-9D6E-05CE5CC2E8FD}"/>
              </a:ext>
            </a:extLst>
          </p:cNvPr>
          <p:cNvSpPr>
            <a:spLocks noGrp="1" noChangeArrowheads="1"/>
          </p:cNvSpPr>
          <p:nvPr>
            <p:ph type="title"/>
          </p:nvPr>
        </p:nvSpPr>
        <p:spPr/>
        <p:txBody>
          <a:bodyPr/>
          <a:lstStyle/>
          <a:p>
            <a:pPr eaLnBrk="1" hangingPunct="1">
              <a:defRPr/>
            </a:pPr>
            <a:r>
              <a:rPr lang="cs-CZ" altLang="cs-CZ"/>
              <a:t>…a kterých typů organizací:</a:t>
            </a:r>
          </a:p>
        </p:txBody>
      </p:sp>
      <p:sp>
        <p:nvSpPr>
          <p:cNvPr id="43011" name="AutoShape 3">
            <a:extLst>
              <a:ext uri="{FF2B5EF4-FFF2-40B4-BE49-F238E27FC236}">
                <a16:creationId xmlns:a16="http://schemas.microsoft.com/office/drawing/2014/main" id="{9980F557-FC91-436B-A043-B05625419981}"/>
              </a:ext>
            </a:extLst>
          </p:cNvPr>
          <p:cNvSpPr>
            <a:spLocks noGrp="1" noChangeAspect="1" noChangeArrowheads="1"/>
          </p:cNvSpPr>
          <p:nvPr>
            <p:ph type="body" idx="1"/>
          </p:nvPr>
        </p:nvSpPr>
        <p:spPr/>
        <p:txBody>
          <a:bodyPr/>
          <a:lstStyle/>
          <a:p>
            <a:pPr eaLnBrk="1" hangingPunct="1">
              <a:lnSpc>
                <a:spcPct val="80000"/>
              </a:lnSpc>
              <a:defRPr/>
            </a:pPr>
            <a:r>
              <a:rPr lang="cs-CZ" altLang="cs-CZ" sz="2400" b="1" i="1"/>
              <a:t>Organizations</a:t>
            </a:r>
            <a:r>
              <a:rPr lang="cs-CZ" altLang="cs-CZ" sz="2400" i="1"/>
              <a:t>, </a:t>
            </a:r>
            <a:r>
              <a:rPr lang="cs-CZ" altLang="cs-CZ" sz="2400"/>
              <a:t>i.e., they have an institutional presence and structure;</a:t>
            </a:r>
          </a:p>
          <a:p>
            <a:pPr eaLnBrk="1" hangingPunct="1">
              <a:lnSpc>
                <a:spcPct val="80000"/>
              </a:lnSpc>
              <a:defRPr/>
            </a:pPr>
            <a:r>
              <a:rPr lang="cs-CZ" altLang="cs-CZ" sz="2400" b="1" i="1"/>
              <a:t>Private</a:t>
            </a:r>
            <a:r>
              <a:rPr lang="cs-CZ" altLang="cs-CZ" sz="2400" i="1"/>
              <a:t>, </a:t>
            </a:r>
            <a:r>
              <a:rPr lang="cs-CZ" altLang="cs-CZ" sz="2400"/>
              <a:t>i.e., they are institutionally separate from the state;</a:t>
            </a:r>
          </a:p>
          <a:p>
            <a:pPr eaLnBrk="1" hangingPunct="1">
              <a:lnSpc>
                <a:spcPct val="80000"/>
              </a:lnSpc>
              <a:defRPr/>
            </a:pPr>
            <a:r>
              <a:rPr lang="cs-CZ" altLang="cs-CZ" sz="2400" b="1" i="1"/>
              <a:t>Not profit distributing</a:t>
            </a:r>
            <a:r>
              <a:rPr lang="cs-CZ" altLang="cs-CZ" sz="2400" i="1"/>
              <a:t>, </a:t>
            </a:r>
            <a:r>
              <a:rPr lang="cs-CZ" altLang="cs-CZ" sz="2400"/>
              <a:t>i.e., they do not return profits to their managers or to a set of “owners”;</a:t>
            </a:r>
          </a:p>
          <a:p>
            <a:pPr eaLnBrk="1" hangingPunct="1">
              <a:lnSpc>
                <a:spcPct val="80000"/>
              </a:lnSpc>
              <a:defRPr/>
            </a:pPr>
            <a:r>
              <a:rPr lang="cs-CZ" altLang="cs-CZ" sz="2400" b="1" i="1"/>
              <a:t>Self-governing</a:t>
            </a:r>
            <a:r>
              <a:rPr lang="cs-CZ" altLang="cs-CZ" sz="2400" i="1"/>
              <a:t>, </a:t>
            </a:r>
            <a:r>
              <a:rPr lang="cs-CZ" altLang="cs-CZ" sz="2400"/>
              <a:t>i.e., they are fundamentally in control of their own affairs;</a:t>
            </a:r>
          </a:p>
          <a:p>
            <a:pPr eaLnBrk="1" hangingPunct="1">
              <a:lnSpc>
                <a:spcPct val="80000"/>
              </a:lnSpc>
              <a:defRPr/>
            </a:pPr>
            <a:r>
              <a:rPr lang="cs-CZ" altLang="cs-CZ" sz="2400" b="1" i="1"/>
              <a:t>Voluntary</a:t>
            </a:r>
            <a:r>
              <a:rPr lang="cs-CZ" altLang="cs-CZ" sz="2400" i="1"/>
              <a:t>, </a:t>
            </a:r>
            <a:r>
              <a:rPr lang="cs-CZ" altLang="cs-CZ" sz="2400"/>
              <a:t>i.e., membership in them is not legally required and they attract some level of voluntary contribution of time or money.</a:t>
            </a:r>
          </a:p>
          <a:p>
            <a:pPr eaLnBrk="1" hangingPunct="1">
              <a:lnSpc>
                <a:spcPct val="80000"/>
              </a:lnSpc>
              <a:defRPr/>
            </a:pPr>
            <a:endParaRPr lang="cs-CZ" altLang="cs-CZ" sz="24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A34CFF8-69B7-4EDA-8293-2DFCD72EADFC}"/>
              </a:ext>
            </a:extLst>
          </p:cNvPr>
          <p:cNvSpPr>
            <a:spLocks noGrp="1" noChangeArrowheads="1"/>
          </p:cNvSpPr>
          <p:nvPr>
            <p:ph type="title"/>
          </p:nvPr>
        </p:nvSpPr>
        <p:spPr/>
        <p:txBody>
          <a:bodyPr/>
          <a:lstStyle/>
          <a:p>
            <a:pPr eaLnBrk="1" hangingPunct="1">
              <a:defRPr/>
            </a:pPr>
            <a:r>
              <a:rPr lang="cs-CZ" altLang="cs-CZ"/>
              <a:t>…a jakých aktivit:</a:t>
            </a:r>
          </a:p>
        </p:txBody>
      </p:sp>
      <p:pic>
        <p:nvPicPr>
          <p:cNvPr id="13315" name="Picture 3">
            <a:extLst>
              <a:ext uri="{FF2B5EF4-FFF2-40B4-BE49-F238E27FC236}">
                <a16:creationId xmlns:a16="http://schemas.microsoft.com/office/drawing/2014/main" id="{583D21F0-0D69-4EBB-B58F-1499DBB600EE}"/>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457200" y="1600200"/>
            <a:ext cx="8305800" cy="4722813"/>
          </a:xfr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4F1F2D8-7D18-4F4A-9043-4CBABE65A962}"/>
              </a:ext>
            </a:extLst>
          </p:cNvPr>
          <p:cNvSpPr>
            <a:spLocks noGrp="1" noChangeArrowheads="1"/>
          </p:cNvSpPr>
          <p:nvPr>
            <p:ph type="title"/>
          </p:nvPr>
        </p:nvSpPr>
        <p:spPr/>
        <p:txBody>
          <a:bodyPr/>
          <a:lstStyle/>
          <a:p>
            <a:pPr eaLnBrk="1" hangingPunct="1">
              <a:defRPr/>
            </a:pPr>
            <a:r>
              <a:rPr lang="cs-CZ" altLang="cs-CZ"/>
              <a:t>4 typy zdrojů dat</a:t>
            </a:r>
          </a:p>
        </p:txBody>
      </p:sp>
      <p:pic>
        <p:nvPicPr>
          <p:cNvPr id="14339" name="Picture 3">
            <a:extLst>
              <a:ext uri="{FF2B5EF4-FFF2-40B4-BE49-F238E27FC236}">
                <a16:creationId xmlns:a16="http://schemas.microsoft.com/office/drawing/2014/main" id="{803CBF20-ADE1-4925-BB5A-9A20CE71952E}"/>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p:pic>
    </p:spTree>
  </p:cSld>
  <p:clrMapOvr>
    <a:masterClrMapping/>
  </p:clrMapOvr>
  <p:transition/>
</p:sld>
</file>

<file path=ppt/theme/theme1.xml><?xml version="1.0" encoding="utf-8"?>
<a:theme xmlns:a="http://schemas.openxmlformats.org/drawingml/2006/main" name="BÉŽOVÁ TITL">
  <a:themeElements>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TITL">
      <a:majorFont>
        <a:latin typeface="Verdana"/>
        <a:ea typeface=""/>
        <a:cs typeface=""/>
      </a:majorFont>
      <a:minorFont>
        <a:latin typeface="Trebuchet MS"/>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ÉŽOVÁ TITL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TITL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TITL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TITL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TITL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TITL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TITL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TITL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TITL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TITL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TITL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ÉŽOVÁ základní">
  <a:themeElements>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fontScheme name="BÉŽOVÁ základní">
      <a:majorFont>
        <a:latin typeface="Verdana"/>
        <a:ea typeface=""/>
        <a:cs typeface=""/>
      </a:majorFont>
      <a:minorFont>
        <a:latin typeface="Verdana"/>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ÉŽOVÁ základní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BÉŽOVÁ základní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BÉŽOVÁ základní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BÉŽOVÁ základní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BÉŽOVÁ základní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BÉŽOVÁ základní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BÉŽOVÁ základní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BÉŽOVÁ základní 11">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BÉŽOVÁ základní 12">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990033"/>
        </a:hlink>
        <a:folHlink>
          <a:srgbClr val="8C3500"/>
        </a:folHlink>
      </a:clrScheme>
      <a:clrMap bg1="lt1" tx1="dk1" bg2="lt2" tx2="dk2" accent1="accent1" accent2="accent2" accent3="accent3" accent4="accent4" accent5="accent5" accent6="accent6" hlink="hlink" folHlink="folHlink"/>
    </a:extraClrScheme>
    <a:extraClrScheme>
      <a:clrScheme name="BÉŽOVÁ základní 13">
        <a:dk1>
          <a:srgbClr val="000000"/>
        </a:dk1>
        <a:lt1>
          <a:srgbClr val="FFEEBB"/>
        </a:lt1>
        <a:dk2>
          <a:srgbClr val="330033"/>
        </a:dk2>
        <a:lt2>
          <a:srgbClr val="330033"/>
        </a:lt2>
        <a:accent1>
          <a:srgbClr val="8C3500"/>
        </a:accent1>
        <a:accent2>
          <a:srgbClr val="FF0000"/>
        </a:accent2>
        <a:accent3>
          <a:srgbClr val="FFF5DA"/>
        </a:accent3>
        <a:accent4>
          <a:srgbClr val="000000"/>
        </a:accent4>
        <a:accent5>
          <a:srgbClr val="C5AEAA"/>
        </a:accent5>
        <a:accent6>
          <a:srgbClr val="E70000"/>
        </a:accent6>
        <a:hlink>
          <a:srgbClr val="000000"/>
        </a:hlink>
        <a:folHlink>
          <a:srgbClr val="8C35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aprsky">
  <a:themeElements>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Paprsk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Paprsky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Paprsky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Paprsky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Paprsky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Paprsky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Paprsky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TotalTime>
  <Words>3182</Words>
  <Application>Microsoft Office PowerPoint</Application>
  <PresentationFormat>Předvádění na obrazovce (4:3)</PresentationFormat>
  <Paragraphs>602</Paragraphs>
  <Slides>62</Slides>
  <Notes>59</Notes>
  <HiddenSlides>0</HiddenSlides>
  <MMClips>0</MMClips>
  <ScaleCrop>false</ScaleCrop>
  <HeadingPairs>
    <vt:vector size="8" baseType="variant">
      <vt:variant>
        <vt:lpstr>Použitá písma</vt:lpstr>
      </vt:variant>
      <vt:variant>
        <vt:i4>11</vt:i4>
      </vt:variant>
      <vt:variant>
        <vt:lpstr>Motiv</vt:lpstr>
      </vt:variant>
      <vt:variant>
        <vt:i4>3</vt:i4>
      </vt:variant>
      <vt:variant>
        <vt:lpstr>Vložené servery OLE</vt:lpstr>
      </vt:variant>
      <vt:variant>
        <vt:i4>2</vt:i4>
      </vt:variant>
      <vt:variant>
        <vt:lpstr>Nadpisy snímků</vt:lpstr>
      </vt:variant>
      <vt:variant>
        <vt:i4>62</vt:i4>
      </vt:variant>
    </vt:vector>
  </HeadingPairs>
  <TitlesOfParts>
    <vt:vector size="78" baseType="lpstr">
      <vt:lpstr>Arial</vt:lpstr>
      <vt:lpstr>Verdana</vt:lpstr>
      <vt:lpstr>Wingdings</vt:lpstr>
      <vt:lpstr>Trebuchet MS</vt:lpstr>
      <vt:lpstr>Garamond</vt:lpstr>
      <vt:lpstr>Times New Roman</vt:lpstr>
      <vt:lpstr>Times New Roman Special G1</vt:lpstr>
      <vt:lpstr>WP MultinationalA Roman</vt:lpstr>
      <vt:lpstr>Tahoma</vt:lpstr>
      <vt:lpstr>Gulim</vt:lpstr>
      <vt:lpstr>Times-Roman</vt:lpstr>
      <vt:lpstr>BÉŽOVÁ TITL</vt:lpstr>
      <vt:lpstr>BÉŽOVÁ základní</vt:lpstr>
      <vt:lpstr>Paprsky</vt:lpstr>
      <vt:lpstr>Microsoft Photo Editor 3.0 Photo</vt:lpstr>
      <vt:lpstr>Microsoft Office Excel Chart</vt:lpstr>
      <vt:lpstr>Neziskový sektor v mezinárodním srovnání</vt:lpstr>
      <vt:lpstr>Identifikace srovnávacího projektu:</vt:lpstr>
      <vt:lpstr>Project Countries</vt:lpstr>
      <vt:lpstr>Kterých zemí se projekt týká…</vt:lpstr>
      <vt:lpstr>Kdo spolupracoval</vt:lpstr>
      <vt:lpstr>   </vt:lpstr>
      <vt:lpstr>…a kterých typů organizací:</vt:lpstr>
      <vt:lpstr>…a jakých aktivit:</vt:lpstr>
      <vt:lpstr>4 typy zdrojů dat</vt:lpstr>
      <vt:lpstr>Hlavní zjištění projektu</vt:lpstr>
      <vt:lpstr> 1. Neziskový sektor jako významná ekonomická síla </vt:lpstr>
      <vt:lpstr>1995-1998</vt:lpstr>
      <vt:lpstr>Kdyby byl neziskový sektor samostatnou ekonomikou: </vt:lpstr>
      <vt:lpstr>Kdyby byl neziskový sektor samostatnou ekonomikou (1995):</vt:lpstr>
      <vt:lpstr>If the civil society sector were a country...2000</vt:lpstr>
      <vt:lpstr>1995</vt:lpstr>
      <vt:lpstr>Employment in Civil Society Organizations vs. Largest firms 2000</vt:lpstr>
      <vt:lpstr>Kdyby byl neziskový sektor samostatnou ekonomikou – zaměstnanost:</vt:lpstr>
      <vt:lpstr>Civil Society Organization Workforce in context, 40 countries</vt:lpstr>
      <vt:lpstr>Neziskový sektor - zaměstnanost</vt:lpstr>
      <vt:lpstr>CIVIL SOCIETY ORGANIZATION PAID VS. VOLUNTEER LABOR, 36 COUNTRIES</vt:lpstr>
      <vt:lpstr>2. Rozdíly mezi zeměmi</vt:lpstr>
      <vt:lpstr>Prezentace aplikace PowerPoint</vt:lpstr>
      <vt:lpstr>CSO workforce as a share of the economically active population, by country 2000</vt:lpstr>
      <vt:lpstr>CSO workforce as a share of the economically active population, by country 2000</vt:lpstr>
      <vt:lpstr>VOLUNTEERS AS % OF CSO WORKFORCE, BY COUNTRY CLUSTER</vt:lpstr>
      <vt:lpstr>Rozvinuté vs. rozvojové a tranzitivní ekonomiky</vt:lpstr>
      <vt:lpstr>Rozdíly v zapojení dobrovolníků</vt:lpstr>
      <vt:lpstr>Prezentace aplikace PowerPoint</vt:lpstr>
      <vt:lpstr>Prezentace aplikace PowerPoint</vt:lpstr>
      <vt:lpstr>Prezentace aplikace PowerPoint</vt:lpstr>
      <vt:lpstr>Prezentace aplikace PowerPoint</vt:lpstr>
      <vt:lpstr>Prezentace aplikace PowerPoint</vt:lpstr>
      <vt:lpstr>Contribution to GDP, Volunteers vs. Selected Industries, Canada</vt:lpstr>
      <vt:lpstr>Prezentace aplikace PowerPoint</vt:lpstr>
      <vt:lpstr>Prezentace aplikace PowerPoint</vt:lpstr>
      <vt:lpstr>Prezentace aplikace PowerPoint</vt:lpstr>
      <vt:lpstr>3. NS není jen poskytovatelem služeb</vt:lpstr>
      <vt:lpstr>… i tak lze říci, že:</vt:lpstr>
      <vt:lpstr>DISTRIBUTION OF CIVIL SOCIETY WORKFORCE, BY FUNCTION</vt:lpstr>
      <vt:lpstr>A ještě ke službám:</vt:lpstr>
      <vt:lpstr>Rozdělení zaměstnanosti v NS dle typu aktivity</vt:lpstr>
      <vt:lpstr>Dobrovolníci a typy aktivit</vt:lpstr>
      <vt:lpstr>Prezentace aplikace PowerPoint</vt:lpstr>
      <vt:lpstr>Odchylky od obecných vzorců</vt:lpstr>
      <vt:lpstr>To se týká nás…</vt:lpstr>
      <vt:lpstr>A tohle Seveřanů:</vt:lpstr>
      <vt:lpstr>Co dodat:</vt:lpstr>
      <vt:lpstr>4. Zajímavá struktura příjmů</vt:lpstr>
      <vt:lpstr>SOURCES OF CIVIL SOCIETY REVENUE (32 COUNTRYAVERAGE)</vt:lpstr>
      <vt:lpstr>Platby a poplatky</vt:lpstr>
      <vt:lpstr>Veřejné zdroje</vt:lpstr>
      <vt:lpstr>Omezená role filantropie</vt:lpstr>
      <vt:lpstr>Philanthropy as share of GDP, selected countries, 1995-2004</vt:lpstr>
      <vt:lpstr>Srovnání zemí podle typů zdrojů</vt:lpstr>
      <vt:lpstr>SOURCES OF CIVIL SOCIETY ORGANIZATION REVENUE, BY COUNTRY</vt:lpstr>
      <vt:lpstr>SOURCES OF CIVIL SOCIETY ORGANIZATION REVENUE, BY COUNTRY</vt:lpstr>
      <vt:lpstr>5. Regionální vzorce</vt:lpstr>
      <vt:lpstr>Regionální vzorce - Central and Eastern Europe</vt:lpstr>
      <vt:lpstr>Regionální vzorce - Central and Eastern Europe</vt:lpstr>
      <vt:lpstr>Regionální vzorce - Central and Eastern Europe</vt:lpstr>
      <vt:lpstr>Prezentace aplikace PowerPoint</vt:lpstr>
    </vt:vector>
  </TitlesOfParts>
  <Company>ESF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hyanek</dc:creator>
  <cp:lastModifiedBy>Vladimír Hyánek</cp:lastModifiedBy>
  <cp:revision>102</cp:revision>
  <dcterms:created xsi:type="dcterms:W3CDTF">2005-03-07T11:52:50Z</dcterms:created>
  <dcterms:modified xsi:type="dcterms:W3CDTF">2019-05-06T19:04:19Z</dcterms:modified>
</cp:coreProperties>
</file>