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3"/>
  </p:notesMasterIdLst>
  <p:handoutMasterIdLst>
    <p:handoutMasterId r:id="rId84"/>
  </p:handoutMasterIdLst>
  <p:sldIdLst>
    <p:sldId id="256" r:id="rId2"/>
    <p:sldId id="258" r:id="rId3"/>
    <p:sldId id="358" r:id="rId4"/>
    <p:sldId id="632" r:id="rId5"/>
    <p:sldId id="302" r:id="rId6"/>
    <p:sldId id="305" r:id="rId7"/>
    <p:sldId id="298" r:id="rId8"/>
    <p:sldId id="299" r:id="rId9"/>
    <p:sldId id="300" r:id="rId10"/>
    <p:sldId id="301" r:id="rId11"/>
    <p:sldId id="316" r:id="rId12"/>
    <p:sldId id="288" r:id="rId13"/>
    <p:sldId id="291" r:id="rId14"/>
    <p:sldId id="289" r:id="rId15"/>
    <p:sldId id="350" r:id="rId16"/>
    <p:sldId id="351" r:id="rId17"/>
    <p:sldId id="297" r:id="rId18"/>
    <p:sldId id="264" r:id="rId19"/>
    <p:sldId id="311" r:id="rId20"/>
    <p:sldId id="308" r:id="rId21"/>
    <p:sldId id="353" r:id="rId22"/>
    <p:sldId id="309" r:id="rId23"/>
    <p:sldId id="310" r:id="rId24"/>
    <p:sldId id="354" r:id="rId25"/>
    <p:sldId id="656" r:id="rId26"/>
    <p:sldId id="657" r:id="rId27"/>
    <p:sldId id="658" r:id="rId28"/>
    <p:sldId id="635" r:id="rId29"/>
    <p:sldId id="636" r:id="rId30"/>
    <p:sldId id="637" r:id="rId31"/>
    <p:sldId id="638" r:id="rId32"/>
    <p:sldId id="642" r:id="rId33"/>
    <p:sldId id="643" r:id="rId34"/>
    <p:sldId id="644" r:id="rId35"/>
    <p:sldId id="639" r:id="rId36"/>
    <p:sldId id="646" r:id="rId37"/>
    <p:sldId id="645" r:id="rId38"/>
    <p:sldId id="317" r:id="rId39"/>
    <p:sldId id="647" r:id="rId40"/>
    <p:sldId id="318" r:id="rId41"/>
    <p:sldId id="319" r:id="rId42"/>
    <p:sldId id="320" r:id="rId43"/>
    <p:sldId id="273" r:id="rId44"/>
    <p:sldId id="321" r:id="rId45"/>
    <p:sldId id="278" r:id="rId46"/>
    <p:sldId id="322" r:id="rId47"/>
    <p:sldId id="323" r:id="rId48"/>
    <p:sldId id="324" r:id="rId49"/>
    <p:sldId id="276" r:id="rId50"/>
    <p:sldId id="325" r:id="rId51"/>
    <p:sldId id="265" r:id="rId52"/>
    <p:sldId id="326" r:id="rId53"/>
    <p:sldId id="259" r:id="rId54"/>
    <p:sldId id="640" r:id="rId55"/>
    <p:sldId id="648" r:id="rId56"/>
    <p:sldId id="260" r:id="rId57"/>
    <p:sldId id="327" r:id="rId58"/>
    <p:sldId id="328" r:id="rId59"/>
    <p:sldId id="329" r:id="rId60"/>
    <p:sldId id="330" r:id="rId61"/>
    <p:sldId id="633" r:id="rId62"/>
    <p:sldId id="332" r:id="rId63"/>
    <p:sldId id="333" r:id="rId64"/>
    <p:sldId id="334" r:id="rId65"/>
    <p:sldId id="335" r:id="rId66"/>
    <p:sldId id="336" r:id="rId67"/>
    <p:sldId id="282" r:id="rId68"/>
    <p:sldId id="337" r:id="rId69"/>
    <p:sldId id="338" r:id="rId70"/>
    <p:sldId id="339" r:id="rId71"/>
    <p:sldId id="340" r:id="rId72"/>
    <p:sldId id="341" r:id="rId73"/>
    <p:sldId id="342" r:id="rId74"/>
    <p:sldId id="343" r:id="rId75"/>
    <p:sldId id="344" r:id="rId76"/>
    <p:sldId id="290" r:id="rId77"/>
    <p:sldId id="659" r:id="rId78"/>
    <p:sldId id="346" r:id="rId79"/>
    <p:sldId id="347" r:id="rId80"/>
    <p:sldId id="660" r:id="rId81"/>
    <p:sldId id="295" r:id="rId82"/>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0000DC"/>
    <a:srgbClr val="B9006E"/>
    <a:srgbClr val="4BC8FF"/>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96807" autoAdjust="0"/>
  </p:normalViewPr>
  <p:slideViewPr>
    <p:cSldViewPr snapToGrid="0">
      <p:cViewPr varScale="1">
        <p:scale>
          <a:sx n="110" d="100"/>
          <a:sy n="110" d="100"/>
        </p:scale>
        <p:origin x="624" y="10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62765\Desktop\Nov&#253;%20List%20Microsoft%20Excelu.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Share on</a:t>
            </a:r>
            <a:r>
              <a:rPr lang="cs-CZ" baseline="0"/>
              <a:t> GDP</a:t>
            </a:r>
            <a:endParaRPr lang="cs-C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List1!$B$1</c:f>
              <c:strCache>
                <c:ptCount val="1"/>
                <c:pt idx="0">
                  <c:v>Agricultural</c:v>
                </c:pt>
              </c:strCache>
            </c:strRef>
          </c:tx>
          <c:spPr>
            <a:solidFill>
              <a:schemeClr val="accent1"/>
            </a:solidFill>
            <a:ln>
              <a:noFill/>
            </a:ln>
            <a:effectLst/>
          </c:spPr>
          <c:invertIfNegative val="0"/>
          <c:cat>
            <c:strRef>
              <c:f>List1!$A$2:$A$10</c:f>
              <c:strCache>
                <c:ptCount val="9"/>
                <c:pt idx="0">
                  <c:v>France</c:v>
                </c:pt>
                <c:pt idx="1">
                  <c:v>Spain</c:v>
                </c:pt>
                <c:pt idx="2">
                  <c:v>Canada</c:v>
                </c:pt>
                <c:pt idx="3">
                  <c:v>Germany</c:v>
                </c:pt>
                <c:pt idx="4">
                  <c:v>World</c:v>
                </c:pt>
                <c:pt idx="5">
                  <c:v>Russia</c:v>
                </c:pt>
                <c:pt idx="6">
                  <c:v>Czech Republic</c:v>
                </c:pt>
                <c:pt idx="7">
                  <c:v>Belarus</c:v>
                </c:pt>
                <c:pt idx="8">
                  <c:v>Mongolia</c:v>
                </c:pt>
              </c:strCache>
            </c:strRef>
          </c:cat>
          <c:val>
            <c:numRef>
              <c:f>List1!$B$2:$B$10</c:f>
              <c:numCache>
                <c:formatCode>0.000</c:formatCode>
                <c:ptCount val="9"/>
                <c:pt idx="0">
                  <c:v>1.7000000000000001E-2</c:v>
                </c:pt>
                <c:pt idx="1">
                  <c:v>2.6000000000000002E-2</c:v>
                </c:pt>
                <c:pt idx="2">
                  <c:v>1.6E-2</c:v>
                </c:pt>
                <c:pt idx="3">
                  <c:v>6.9999999999999993E-3</c:v>
                </c:pt>
                <c:pt idx="4">
                  <c:v>6.4000000000000001E-2</c:v>
                </c:pt>
                <c:pt idx="5">
                  <c:v>4.7E-2</c:v>
                </c:pt>
                <c:pt idx="6">
                  <c:v>2.3E-2</c:v>
                </c:pt>
                <c:pt idx="7">
                  <c:v>8.1000000000000003E-2</c:v>
                </c:pt>
                <c:pt idx="8">
                  <c:v>0.121</c:v>
                </c:pt>
              </c:numCache>
            </c:numRef>
          </c:val>
          <c:extLst>
            <c:ext xmlns:c16="http://schemas.microsoft.com/office/drawing/2014/chart" uri="{C3380CC4-5D6E-409C-BE32-E72D297353CC}">
              <c16:uniqueId val="{00000000-F262-4369-94AF-DBF49C465768}"/>
            </c:ext>
          </c:extLst>
        </c:ser>
        <c:ser>
          <c:idx val="1"/>
          <c:order val="1"/>
          <c:tx>
            <c:strRef>
              <c:f>List1!$C$1</c:f>
              <c:strCache>
                <c:ptCount val="1"/>
                <c:pt idx="0">
                  <c:v>Industrial</c:v>
                </c:pt>
              </c:strCache>
            </c:strRef>
          </c:tx>
          <c:spPr>
            <a:solidFill>
              <a:schemeClr val="accent2"/>
            </a:solidFill>
            <a:ln>
              <a:noFill/>
            </a:ln>
            <a:effectLst/>
          </c:spPr>
          <c:invertIfNegative val="0"/>
          <c:cat>
            <c:strRef>
              <c:f>List1!$A$2:$A$10</c:f>
              <c:strCache>
                <c:ptCount val="9"/>
                <c:pt idx="0">
                  <c:v>France</c:v>
                </c:pt>
                <c:pt idx="1">
                  <c:v>Spain</c:v>
                </c:pt>
                <c:pt idx="2">
                  <c:v>Canada</c:v>
                </c:pt>
                <c:pt idx="3">
                  <c:v>Germany</c:v>
                </c:pt>
                <c:pt idx="4">
                  <c:v>World</c:v>
                </c:pt>
                <c:pt idx="5">
                  <c:v>Russia</c:v>
                </c:pt>
                <c:pt idx="6">
                  <c:v>Czech Republic</c:v>
                </c:pt>
                <c:pt idx="7">
                  <c:v>Belarus</c:v>
                </c:pt>
                <c:pt idx="8">
                  <c:v>Mongolia</c:v>
                </c:pt>
              </c:strCache>
            </c:strRef>
          </c:cat>
          <c:val>
            <c:numRef>
              <c:f>List1!$C$2:$C$10</c:f>
              <c:numCache>
                <c:formatCode>0.000</c:formatCode>
                <c:ptCount val="9"/>
                <c:pt idx="0">
                  <c:v>0.19500000000000001</c:v>
                </c:pt>
                <c:pt idx="1">
                  <c:v>0.23199999999999998</c:v>
                </c:pt>
                <c:pt idx="2">
                  <c:v>0.28199999999999997</c:v>
                </c:pt>
                <c:pt idx="3">
                  <c:v>0.307</c:v>
                </c:pt>
                <c:pt idx="4">
                  <c:v>0.3</c:v>
                </c:pt>
                <c:pt idx="5">
                  <c:v>0.32400000000000001</c:v>
                </c:pt>
                <c:pt idx="6">
                  <c:v>0.36899999999999999</c:v>
                </c:pt>
                <c:pt idx="7">
                  <c:v>0.40799999999999997</c:v>
                </c:pt>
                <c:pt idx="8">
                  <c:v>0.38200000000000001</c:v>
                </c:pt>
              </c:numCache>
            </c:numRef>
          </c:val>
          <c:extLst>
            <c:ext xmlns:c16="http://schemas.microsoft.com/office/drawing/2014/chart" uri="{C3380CC4-5D6E-409C-BE32-E72D297353CC}">
              <c16:uniqueId val="{00000001-F262-4369-94AF-DBF49C465768}"/>
            </c:ext>
          </c:extLst>
        </c:ser>
        <c:ser>
          <c:idx val="2"/>
          <c:order val="2"/>
          <c:tx>
            <c:strRef>
              <c:f>List1!$D$1</c:f>
              <c:strCache>
                <c:ptCount val="1"/>
                <c:pt idx="0">
                  <c:v>Service</c:v>
                </c:pt>
              </c:strCache>
            </c:strRef>
          </c:tx>
          <c:spPr>
            <a:solidFill>
              <a:schemeClr val="accent3"/>
            </a:solidFill>
            <a:ln>
              <a:noFill/>
            </a:ln>
            <a:effectLst/>
          </c:spPr>
          <c:invertIfNegative val="0"/>
          <c:cat>
            <c:strRef>
              <c:f>List1!$A$2:$A$10</c:f>
              <c:strCache>
                <c:ptCount val="9"/>
                <c:pt idx="0">
                  <c:v>France</c:v>
                </c:pt>
                <c:pt idx="1">
                  <c:v>Spain</c:v>
                </c:pt>
                <c:pt idx="2">
                  <c:v>Canada</c:v>
                </c:pt>
                <c:pt idx="3">
                  <c:v>Germany</c:v>
                </c:pt>
                <c:pt idx="4">
                  <c:v>World</c:v>
                </c:pt>
                <c:pt idx="5">
                  <c:v>Russia</c:v>
                </c:pt>
                <c:pt idx="6">
                  <c:v>Czech Republic</c:v>
                </c:pt>
                <c:pt idx="7">
                  <c:v>Belarus</c:v>
                </c:pt>
                <c:pt idx="8">
                  <c:v>Mongolia</c:v>
                </c:pt>
              </c:strCache>
            </c:strRef>
          </c:cat>
          <c:val>
            <c:numRef>
              <c:f>List1!$D$2:$D$10</c:f>
              <c:numCache>
                <c:formatCode>0.000</c:formatCode>
                <c:ptCount val="9"/>
                <c:pt idx="0">
                  <c:v>0.78799999999999992</c:v>
                </c:pt>
                <c:pt idx="1">
                  <c:v>0.74199999999999999</c:v>
                </c:pt>
                <c:pt idx="2">
                  <c:v>0.70200000000000007</c:v>
                </c:pt>
                <c:pt idx="3">
                  <c:v>0.68599999999999994</c:v>
                </c:pt>
                <c:pt idx="4">
                  <c:v>0.63</c:v>
                </c:pt>
                <c:pt idx="5">
                  <c:v>0.623</c:v>
                </c:pt>
                <c:pt idx="6">
                  <c:v>0.60799999999999998</c:v>
                </c:pt>
                <c:pt idx="7">
                  <c:v>0.51100000000000001</c:v>
                </c:pt>
                <c:pt idx="8">
                  <c:v>0.49700000000000005</c:v>
                </c:pt>
              </c:numCache>
            </c:numRef>
          </c:val>
          <c:extLst>
            <c:ext xmlns:c16="http://schemas.microsoft.com/office/drawing/2014/chart" uri="{C3380CC4-5D6E-409C-BE32-E72D297353CC}">
              <c16:uniqueId val="{00000002-F262-4369-94AF-DBF49C465768}"/>
            </c:ext>
          </c:extLst>
        </c:ser>
        <c:dLbls>
          <c:showLegendKey val="0"/>
          <c:showVal val="0"/>
          <c:showCatName val="0"/>
          <c:showSerName val="0"/>
          <c:showPercent val="0"/>
          <c:showBubbleSize val="0"/>
        </c:dLbls>
        <c:gapWidth val="219"/>
        <c:overlap val="-27"/>
        <c:axId val="827463672"/>
        <c:axId val="827463344"/>
      </c:barChart>
      <c:catAx>
        <c:axId val="82746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463344"/>
        <c:crosses val="autoZero"/>
        <c:auto val="1"/>
        <c:lblAlgn val="ctr"/>
        <c:lblOffset val="100"/>
        <c:noMultiLvlLbl val="0"/>
      </c:catAx>
      <c:valAx>
        <c:axId val="827463344"/>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463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0-20T08:54:52.19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C000"/>
    </inkml:brush>
  </inkml:definitions>
  <inkml:trace contextRef="#ctx0" brushRef="#br0">14058 4216 0,'0'35'219,"-17"0"-219,17 18 16,-18-18-16,18 18 15,-18 0-15,18 18 16,0-36 0,0 36-16,-17-18 15,17-18-15,0 18 16,-18 17-16,18 1 15,0-18-15,0 17 16,-18 19-16,18-1 16,-17 18-16,-19 17 15,19 1-15,17 17 16,-18 17-16,18-17 16,0 18-16,0-18 15,0 36-15,0-19 16,0 37-16,0 16 15,0 1-15,0-18 16,0-18-16,-17 1 16,-19 34-16,36 1 15,-17 0-15,-1-36 16,0 0-16,-17 1 16,17-54-16,1 71 15,17-53 1,0 36-16,0 34 15,17-34-15,-17-36 16,0 35-16,0 1 16,0 34-16,0 1 15,0-36-15,0 1 16,0-1-16,0 1 16,0 34-16,0-17 15,36 106-15,-36-35 16,17-1-16,-17-52 15,0 17-15,0-17 16,0-18-16,0 18 16,0-36-16,0 0 15,36 36-15,-36-35 16,17-1 0,1-53-16,-18 36 15,0 18-15,18-36 16,-18-53-16,17 71 15,-17-36-15,35-35 16,-35-17-16,0-18 16,0 0-16,0 0 15,0-18-15,0-18 16,0 19-16,0-19 16</inkml:trace>
  <inkml:trace contextRef="#ctx0" brushRef="#br0" timeOffset="1738.54">4410 9807 0,'17'0'16,"1"0"0,17 0-16,18 0 15,0 18-15,53-18 16,-18 17-16,71 36 16,17-35-1,36 0-15,17 35 16,71-18-16,53-35 15,35 18-15,-106-18 16,36 0-16,17 0 16,-53 0-16,18 0 15,-18 0-15,18 0 16,-18 0-16,-17 0 16,-36 0-16,18 17 15,-35 18-15,17-17 16,18 0-16,-18-18 15,36 0-15,-36 35 16,36-17-16,-18-1 16,-53 19-16,88 16 15,-35-52-15,53 18 16,-36 0-16,36-18 16,-35 0-16,-36 0 15,-17 0 1,17 0-16,-35 0 15,18 0-15,52 35 16,1-35-16,35 0 16,17 18-16,36-18 15,35 35-15,-17-17 16,17 17-16,-106 0 16,18-35-16,-36 0 15,1 0-15,17 0 16,18 35-16,0-35 15,-53 0-15,123 18 16,-70-18-16,53 0 16,70 0-16,-70 0 15,-18 0-15,-70 0 16,-36-18-16,35-17 16,-52 35-16,53 0 15,-36 0-15,36 0 16,-54 0-16,-34 0 15,-72 0 1,-52 0-16,-35-18 0</inkml:trace>
  <inkml:trace contextRef="#ctx0" brushRef="#br0" timeOffset="4741.96">5433 6473 0</inkml:trace>
  <inkml:trace contextRef="#ctx0" brushRef="#br0" timeOffset="18254.25">8943 6138 0,'0'-17'16,"18"17"15,-1-18-31,1 0 15,-1 18 1,1 0-16,17-17 16,-17-1-16,0 0 15,-1 1 1,1-1-16,0 18 16,-18 18 46,0-1-46,0 19-16,0-1 15,0 0-15,17 18 16,-17 0-16,18-35 16,-18 17-16,17-17 15</inkml:trace>
  <inkml:trace contextRef="#ctx0" brushRef="#br0" timeOffset="19430.45">18962 6262 0,'17'0'31,"1"0"-31,0 0 16,-1 0-16,1 0 16,0 0-16,-1 0 15,1 17 16,-18 1-31,0 0 16,0-1-16,-18 19 16,-17-1-16,0-35 15,-1 35-15,-16 0 16,34 1-16,18-19 16,-18-17-16,18 18 31,18 0-31,17-18 15,-17 17-15,-1-17 16,1 18-16,0-18 16,-1 18-1,1-18 1</inkml:trace>
  <inkml:trace contextRef="#ctx0" brushRef="#br0" timeOffset="21050.46">19544 14005 0,'0'0'0,"18"0"31,-18 18-16,-36-18 48,19 0-63,-19 0 16,36 35 77,18-17-93,0-1 16,-1 1-16,19 0 16,-1-1-16,-18-17 15,-17 18-15,18 0 16,-18-1-16,0 1 31,0 0-31,-35-18 16,0 17-1,-1-17-15,1 18 16,-18-18-16,18 0 16,-18 17-16,0 1 15,18 0-15,35-36 47,0 0-31,0-17-16,17 35 15</inkml:trace>
  <inkml:trace contextRef="#ctx0" brushRef="#br0" timeOffset="22332.69">19368 13917 0,'17'0'125,"1"0"-109,-1 0 46,19 0-62,-19 0 16,19 0-16,-19 0 15,1 18 1,-18-1 31,18-17-47,-18 18 16,0 0-1,0-1 1,-18 1-1,18 17-15,-18-17 16,18-1 0</inkml:trace>
  <inkml:trace contextRef="#ctx0" brushRef="#br0" timeOffset="23610.47">8925 13741 0,'-17'17'31,"17"1"1,-18-18-1,0 18-31,18-1 15,0 1 1,0 0 0,0-1-16,0 1 15,0 17 1,18-17 0,0-1-16,-18 19 15,35-19 1,0 1-16,0-18 15,18 18-15,-17-18 16,-19 0-16,1 0 16,17 0-16,-17 0 31</inkml:trace>
  <inkml:trace contextRef="#ctx0" brushRef="#br0" timeOffset="24043.48">9013 13829 0,'0'18'47,"-17"-18"-47,17 17 16,0 1-16,0-1 16,0 19-16,0-1 15,0-17-15,0 17 16,0-17-16,0 17 15,0-18-15,0 1 32</inkml:trace>
  <inkml:trace contextRef="#ctx0" brushRef="#br0" timeOffset="32098.92">9013 7620 0,'18'0'63,"0"0"-48,-1-18-15,1 18 16,0 0-16,-1 0 16,19 0-16,-19 0 15,18 0-15,-17 0 16,17 0-16,1 0 15,-1 0-15,0 0 16,18 0-16,-18-17 16,1 17-16,-1 0 15,-17 0-15,17 0 16,0 0 0,-17 0-16,-1 0 15,1 0-15,0 0 16,-1 0-16,19 0 15,-36-18 1,35 18-16,-17 0 16,-1 0-16,18 0 15,1 0 1,-1 0-16,-17 0 16,17 0-16,0 0 15,1 0-15,34 0 16,-35 0-16,36 0 15,-18 18-15,-18-18 16,0 0-16,18 0 16,0 0-16,-35 17 15,35-17-15,0 0 16,-18 0-16,36 0 16,-19 0-16,1 0 15,0 0-15,18 0 16,-54 0-16,36 0 15,-17 0 1,-19 0 0,1 0-16,0 0 15,-1 0-15,18 18 16,1-18-16,34 18 16,1-18-16,-1 0 15,-17 0-15,18 0 16,-1 0-16,1 0 15,-18 0-15,0 0 16,17 0-16,-17 17 16,-17-17-16,-1 18 15,0-18-15,-17 0 16,17 18-16,-17-18 16,-1 0-16,19 0 15,-19 0-15,36 0 16,-18 0-16,1 0 15,34 0-15,-34 0 16,-1 17 0,18-17-16,-18 0 15,0 18-15,1-18 16,-1 17-16,0-17 16,0 0-16,18 0 15,-35 0-15,0 0 16,-1 0-16,1 0 15,0 0 1,-1 0 0</inkml:trace>
  <inkml:trace contextRef="#ctx0" brushRef="#br0" timeOffset="32705.3">12629 7638 0,'18'0'62,"17"0"-62,-17 17 16,17 1-16,18-18 15,0 18-15,-35-1 16,17-17-16,-17 0 16,-18 18-1,0-1 1,0 1 0,-18 0-1,0 17 1,18-17-1,-17-18-15</inkml:trace>
  <inkml:trace contextRef="#ctx0" brushRef="#br1" timeOffset="37523.32">10971 6032 0,'-17'0'0,"-1"18"16,0 0-16,18 17 16,-17 0-16,-18 18 15,-1 18-15,-52 35 16,35-36-16,-17 54 16,-19 34-16,1 1 15,-35 18-15,35-19 16,-36 19-16,36-19 15,-18-16-15,-17-1 16,52-36-16,18-52 16,18-35-16,0 17 15,-1 1-15,36-19 16,-17 19-16,-1-19 16,0 1-16,-17 17 15,35-17-15,-18 17 16,-17-35-1,35 18-15,-35 17 16,17-35-16</inkml:trace>
  <inkml:trace contextRef="#ctx0" brushRef="#br1" timeOffset="38040.47">11271 6315 0,'0'17'0,"-17"36"15,-19 0-15,1 0 16,0-18-16,-18 54 15,0-1-15,-35 18 16,17 35-16,-17-18 16,-18 36-16,-35 17 15,-18 18-15,53-35 16,-17 0-16,17-18 16,0-18-16,-17-17 15,52-18-15,18-35 16,36-17-1,-1-36-15,18 17 16,0 1-16,-18-18 16,18 18-1</inkml:trace>
  <inkml:trace contextRef="#ctx0" brushRef="#br1" timeOffset="38543.47">11871 6315 0,'-18'53'0,"-35"35"16,-35 53-16,-18 18 15,-52 35-15,17 17 16,-54 54-16,-69 52 16,52-52-1,18-53-15,0 17 16,-17-17-16,69 17 16,1-70-16,35-53 15,54-54-15,-1-16 16,17-1-16,19 0 15,-36-17-15,18 17 16,-1-17-16,19 17 16</inkml:trace>
  <inkml:trace contextRef="#ctx0" brushRef="#br1" timeOffset="39056.5">12400 6615 0,'-18'17'15,"1"36"-15,-36 18 16,0 35-16,-70 17 16,17 53-16,-18 1 15,-17 17-15,-35 35 16,-1-17-16,19 17 16,-19-35-16,18 0 15,36-70-15,-18 34 16,17-34-1,36-71-15,35 0 16,36-18-16,-1-35 16,0 35-16,1-35 15,17 18-15</inkml:trace>
  <inkml:trace contextRef="#ctx0" brushRef="#br1" timeOffset="39499.61">12647 7038 0,'-35'53'16,"-18"0"-16,0 17 15,-35 36-15,17 35 16,-17-17-16,0 34 15,17 1-15,-17 0 16,-35 35-16,-19 0 16,1 0-16,18-18 15,-18 1-15,0-18 16,35-54-16,18 1 16,35-70-16,0 34 15,35-35-15,18-17 16</inkml:trace>
  <inkml:trace contextRef="#ctx0" brushRef="#br1" timeOffset="39902.51">12612 8308 0,'0'18'16,"-18"-1"-16,-35 54 15,18-18-15,-18 17 16,-18 36-16,1-18 16,-18 18-16,-18 0 15,18-36-15,-18 36 16,35-18-16,-35 1 15,18-19-15,35-17 16,36-18-16</inkml:trace>
  <inkml:trace contextRef="#ctx0" brushRef="#br1" timeOffset="40296.42">12876 8678 0,'0'0'0,"-17"36"15,17-1-15,-18 0 16,0 36-16,1-1 16,-1 18-16,-35 18 15,0 0-15,-17 18 16,35-54-16,-18 18 15,0-35-15,17-35 16,19 17-16,17-17 16</inkml:trace>
  <inkml:trace contextRef="#ctx0" brushRef="#br1" timeOffset="40700.41">13194 9472 0,'0'18'0,"-18"35"15,-17-18-15,17-17 16,1 17-16,-36 18 16,17-18-16,-16 0 15,16-17-15,19 0 16,-36-1-16,35 1 16</inkml:trace>
  <inkml:trace contextRef="#ctx0" brushRef="#br1" timeOffset="41610.47">9913 6385 0,'0'0'0,"-18"53"16,-17 0-16,0-18 0,-36 54 15,36-54-15,-36 35 16,1 36-16,-18-35 16,0 70-16,-1-35 15,19 0-15,-1-1 16,18-34-16,0-18 16,36-35-1</inkml:trace>
  <inkml:trace contextRef="#ctx0" brushRef="#br1" timeOffset="42166.61">9737 5980 0,'-36'0'16,"1"17"-16,-18 36 0,18-18 15,0 18-15,-54-17 16,19 17 0,-1 17-16,-35-17 15,1 35-15,-1-35 16,0 35-16,35-35 15,-17 18-15,53-36 16,-18-17-16,35 17 16,1-35-16</inkml:trace>
  <inkml:trace contextRef="#ctx0" brushRef="#br1" timeOffset="43036.51">12682 6191 0,'-17'18'16,"-1"0"-16,-17-1 15,17 18-15,-17-17 16,-18 35-16,18 0 16,-1 17-16,1 1 15,0-18-15,-18 0 16,35 0-16,1-36 15,-19 19-15,-17-19 16,18 1-16,35 0 16,-53-18-16,53 17 15</inkml:trace>
  <inkml:trace contextRef="#ctx0" brushRef="#br1" timeOffset="43711.38">13212 6491 0,'-36'0'16,"19"35"-1,-19 1-15,1 17 16,-53 17-16,35-17 15,-18 35-15,-17-17 16,35 35 0,-35-18-16,18-18 15,17-17-15,0 0 16,17-18-16,-17 1 16,36-1-16,-18 0 15</inkml:trace>
  <inkml:trace contextRef="#ctx0" brushRef="#br0" timeOffset="71225.48">17039 6597 0,'0'18'0,"-17"17"16,-1 18-1,18-36-15,-18 19 16,18 17-16,0-18 16,0 0-16,0 18 15,0-18-15,0 18 16,-17-17-16,17-19 16,0 1-16,0-1 15</inkml:trace>
  <inkml:trace contextRef="#ctx0" brushRef="#br0" timeOffset="71628.35">16669 6773 0,'17'0'15,"1"0"1,0 0-16,17 18 16,-17-18-1,-1 18-15,36-1 16,0 1-16,-35-18 16,35 18-16,-18-1 15,-17-17-15,-1 0 16</inkml:trace>
  <inkml:trace contextRef="#ctx0" brushRef="#br0" timeOffset="72072.31">16810 6579 0,'18'18'15,"-18"0"-15,35-1 16,-18 18-16,1 1 16,0-19-16,-1 19 15,-17-1-15,36 18 16,-1-35-1,-17 17-15,34 18 16,-16 0-16,-1 0 16,18-36-16,-18 36 15,-17-35-15,-1-1 16</inkml:trace>
  <inkml:trace contextRef="#ctx0" brushRef="#br0" timeOffset="72449.73">17216 6773 0,'0'0'0,"-18"0"16,0 0-16,-17 18 15,17 0-15,-35-1 16,1 1-16,-19 0 15,53-18-15,-17 17 16,0 1-16,0-1 16,17 1-16,-17 0 15,17-18-15,18 17 16,0 1-16,-18 0 16,1-18-16</inkml:trace>
  <inkml:trace contextRef="#ctx0" brushRef="#br0" timeOffset="73116.57">15381 8890 0,'-18'0'0,"18"18"15,-17 17-15,17-17 16,-18 34-16,1 19 16,-1 0-16,18-19 15,-18 19-15,18 0 16,0-18-16,-17-18 16,-1 18-16,18-36 15</inkml:trace>
  <inkml:trace contextRef="#ctx0" brushRef="#br0" timeOffset="73506.37">15081 9137 0,'18'0'47,"0"0"-47,17 0 16,0 18-16,18 17 15,18-18-15,-1 19 16,36-1-16,-18 0 16,-17-35-16,-36 0 15,-17 18-15,-1-18 16</inkml:trace>
  <inkml:trace contextRef="#ctx0" brushRef="#br0" timeOffset="74126.58">15205 8996 0,'0'17'0,"17"-17"15,1 36 1,0-19-16,17 1 15,-17 17 1,17 1-16,-35-19 16,35 18-16,0-17 15,-17 17-15,0-17 16,-1 0-16,1-1 16,0-17-16,-18 18 15</inkml:trace>
  <inkml:trace contextRef="#ctx0" brushRef="#br0" timeOffset="74538.2">15540 9066 0,'0'0'0,"-18"0"15,-17 0 1,17 18-16,1 0 16,-36-1-16,17 1 15,1 17-15,-18-17 16,0 17-16,18 0 16,-18-17-16,18 17 15,-18 18-15,18-35 16,-18 35-16,35-36 15,0-17 1</inkml:trace>
  <inkml:trace contextRef="#ctx0" brushRef="#br0" timeOffset="75222.2">18874 8414 0,'0'17'16,"0"1"-1,-18 35-15,-17-18 16,17-17-16,0-1 15,1 19-15,-19-1 16,1 0-16,0 1 16,-18 52-16,18-53 15,17 18-15,-17 0 16,17-18-16,1-35 16,17 18-16</inkml:trace>
  <inkml:trace contextRef="#ctx0" brushRef="#br0" timeOffset="75610.08">18503 8555 0,'0'17'16,"0"1"-16,18 0 15,17 17-15,-17 0 16,17-17-16,-17 35 16,17 0-16,18 0 15,-18 0-15,0 0 16,1-36-16,-19 18 16,-17-17-1,18-18-15,0 18 16</inkml:trace>
  <inkml:trace contextRef="#ctx0" brushRef="#br0" timeOffset="76125.06">18662 8326 0,'0'0'0,"0"35"15,0 0-15,-18 18 0,18 0 16,-17-18-16,17 18 15,0 0-15,-18 0 16,0-18-16,1 18 16,17 0-16,-18 18 15,18-36-15,0 0 16,0-17-16,0 17 16,0-17-16,0-1 15</inkml:trace>
  <inkml:trace contextRef="#ctx0" brushRef="#br0" timeOffset="76576.37">18397 8784 0,'18'0'47,"17"0"-47,18 0 15,-18 0-15,36 0 16,0 0-16,-1 0 15,-17 0-15,18 0 16,-18 0-16,-36 0 16,1 0-16</inkml:trace>
  <inkml:trace contextRef="#ctx0" brushRef="#br0" timeOffset="86881.66">9948 11677 0,'0'18'31,"0"-1"-15,0 1-1,0 17 1,18-17-16,0 17 16,-1 0-16,54 36 15,-1-18-15,-17 0 16,18 0-16,35 17 15,-36-35-15,18-35 16,-17 0-16,0 0 16,52-35-16,-52-18 15,17 0-15,-18 0 16,-34-17-16,-1 17 16,0 0-16,-17 0 15,-18 18-15,0 0 16,0 17-16</inkml:trace>
  <inkml:trace contextRef="#ctx0" brushRef="#br0" timeOffset="87587.93">10089 11042 0,'-17'0'47,"17"18"-32,0-1 1,0 1-16,17-1 15,1 1-15,17 0 16,-17-1 0,17-17-1,1 0-15,-19-17 16,18-19-16,1 1 16,-19 35-16,-17-35 15,0 17-15,0 1 16,-17-1-16,-19 0 15,1 1-15,0-1 16,17 0-16,-17 18 16,17 0-1,-17 18-15,17-18 16,18 18 0,0-1-1</inkml:trace>
  <inkml:trace contextRef="#ctx0" brushRef="#br0" timeOffset="88188.4">10707 11060 0,'0'-18'0,"-18"18"16,1 0 0,-1 0-1,0 0 1,36 18 15,0 17-31,-1 0 16,18 0-16,18-17 15,-35-18-15,-18 18 16,18-18-16,-1 0 16,-17-18-1,0-17 1,0-1-16,0 1 15,0 18-15,-17-1 16,-1 0-16,0 1 16,1 17-16,-1 0 15</inkml:trace>
  <inkml:trace contextRef="#ctx0" brushRef="#br0" timeOffset="90385.29">10125 10760 0,'-18'0'0,"0"0"16,1 0 0,-18 0-1,-1 0-15,1 17 16,-18 1-1,35 0-15,-17-1 16,-18 1-16,36 0 16,-19-18-16,1 35 15,-18-18-15,53 1 16,-35 0-16,17-18 16,18 17-1,-17 1-15,-1-18 16,18 18-16,-18 17 15,18 18 1,0-18-16,-17-17 16,-19 35-16,19-18 15,-1-17-15,0-1 16,18 19-16,0-19 16,0 18-1,0 1 1,0-19-1,0 19-15,0-1 16,0 0-16,0 0 16,18 18-16,0-17 15,-18-19-15,17 19 16,1-1-16,0-18 16,-18 1-1,17 17-15,1-17 16,0 17-16,-1 1 15,-17-19-15,18 19 16,-1-1-16,1-18 16,0 19-16,17-1 15,-35-17-15,18-18 16,17 17-16,-35 1 16,18 0-16,-1-1 15,-17 1 1,18-1-16,17 1 15,0 0 1,1-1-16,-1 1 16,0-18-16,1 0 15,16 18-15,-16-18 16,-1 0 0,-17 0-1,-1 0 1,19 17-16,-19 1 15,36-18-15,0 18 16,0-18-16,0 0 16,17 0-16,-17 0 15,-17 17-15,-1 1 16,18-1-16,-36-17 16,19 0-16,17 18 15,0 0-15,-18-1 16,35-17-16,1 18 15,-1-18-15,-17 0 16,0 0-16,0 0 16,-35-18-16,0 18 15,17 0-15,-18 0 16,19 0 0,-1 0-16,-17-17 0,-1-1 15,19 0 1,-36 1-16,35-1 15,-18-35-15,1 18 16,0 0-16,-1 17 16,-17-17-16,0 0 15,0-1-15,0-17 16,0 36-16,0-36 16,0 0-16,0 0 15,0 18-15,-17-18 16,17 0-16,-18 18 15,0-1-15,18-17 16,-17 18-16,17 0 16,0 0-16,0 17 15,-18 0-15,18-17 16,0 17 0,0-17-16,-35 17 15,17-17-15,1 18 16,-19-19-16,19 1 15,17 17-15,0-17 16,-18-18-16,0 35 16,1-17-16,-1 0 15,1 0-15,-1 35 16,0-18-16,1 0 16,-1 1-16,0 17 15,18-18-15,-17 0 16,-1 18-16,18-17 15,-18-1-15,-17 1 16,35-1-16,-35 18 16,0-18-16,17 1 15,-17-1-15,17 18 16,0 0-16,1-18 31,-19 18-15,36-17-16,-17 17 15,-1-18-15,1 0 16,-1 18-16,-17 0 16,17 0-16,-35 0 15,35 0-15,-34 0 16,16 0-16,1 0 16,0 0-16,-1 0 15,19 0-15,-19 0 16,1 0-16,-18 0 15,0 0-15,0 0 16,36-17-16,-18 17 16,17 0-16,0 0 15,1 0-15,-1 0 16,-17 0-16,-1 0 16,19 0-16,-18 0 15,17 17 1,-17 1-1</inkml:trace>
  <inkml:trace contextRef="#ctx0" brushRef="#br0" timeOffset="100874.31">3669 13123 0,'-53'-17'0,"-18"-36"16,-34-35-16,-1-18 16,-53-18-16,18 1 15,35-18-15,-35-18 16,0-17-16,0 17 16,35 0-16,18-35 15,-1-18-15,-16-123 16,52 35-16,0 36 15,0-107-15,18-140 16,17 87-16,-53 19 16,71 123-16,0-18 15,-17 35-15,17 1 16,0 52-16,0 18 16,35 0-16,0-71 15,54 36 1,-19 17-16,-17 18 15,18 35-15,-1 36 16,18-18-16,1 17 16,16-17-16,19 35 15,-1-35-15,54-17 16,-19-19-16,19 18 16,-1-17-16,18 17 15,0-17-15,-17 70 16,-1-17-16,-17 34 15,35 1-15,0-18 16,18 18-16,-1 35 16,19-17-16,16 17 15,19 18-15,0-54 16,-18 54-16,88-53 16,-35 17-16,-1 18 15,-34-17-15,35 17 16,0 0-16,70 0 15,36-35 1,-18 35-16,18 0 16,35 0-16,-36-17 15,54-19-15,-71 37 16,18-1-16,35-18 16,70 18-16,1 18 15,-18 0-15,-18 35 16,-18-89-16,1 36 15,-89 53-15,-52-35 16,-1 35-16,-17 0 16,-17 0-16,-72 0 15,54 35-15,-1 18 16,36-35-16,0 35 16,-18 0-16,18-18 15,-53 53 1,-123-70-16,-1 17 0,1 1 15,-19 16-15,54 19 16,0 17-16,52 36 16,1-19-1,123 90-15,-35-1 16,-53-18-16,-53-35 16,-53 18-16,-35-18 15,-18-18-15,0 18 16,1 18-16,-1-18 15,0-17-15,18 35 16,0 35-16,0 17 16,-54-52-16,19 53 15,-18-54-15,17 19 16,-52 34-16,17-34 16,-17 35-16,35 34 15,-18-34-15,18 70 16,0 18-16,0 35 15,0 53-15,0 18 16,-53-124-16,0-35 16,-35-70-1,35-36-15,0-18 16,0-35-16,0 36 16,0-1-16,0 19 15,0 16-15,-18 19 16,0 34-16,1 19 15,-36-19-15,0-34 16,-18 17-16,36-71 16,-36 1-16,18 17 15,-17-35-15,35 17 16,-18 1-16,-18 34 16,-17 54-16,17 0 15,-34 105-15,-1 36 16,0-36-16,-18-70 15,1 0-15,-18-53 16,17-35-16,-17 35 16,35-70-1,-17 17-15,35 0 16,0-18-16,-1 18 16,1 18-16,-18 0 15,1 17-15,-1 1 16,-35-72-16,35-16 15,35-54-15,-52 0 16,17 18-16,-18-18 16,1 1-16,17 17 15,-17-36-15,-36 1 16,-17 0-16,34 17 16,-16-35-16,17 0 15,-36 0-15,-70-18 16,36-17-16,17 35 15,-18-35-15,-17 17 16,-71-35-16,35 53 16,36 0-1,-36 0-15,1-18 16,-36-17-16,18 35 16,-18-17-16,0-36 15,71 35-15,-18 18 16,53-18-16,-53-17 15,35 17-15,18 18 16,-18 0-16,71 0 16,-18 0-16,-17 0 15,0-17-15,-1-19 16,18 19-16,18 17 16,-17-18-16,16 18 15,-16 0-15,17 0 16,-18-17-16,18-19 15,-18 19-15,-17-1 16,17-35-16,-18 18 16,-17-18-1,18 18-15,0-18 16,-18 0-16,-18 18 16,18-1-16,0 19 15,18-1-15,-1 0 16,-35-35-16,36 0 15,-71 18-15,35-18 16,-52-17-16,-71 17 16,35 0-16,35 35 15,36-17-15,17 35 16,18 0-16,-53 0 16,18 0-16,17 0 15,-17 0-15,0 18 16,-18-1-16,-18 19 15,36-1 1,35 18-16,-35 0 0,35-18 16,-36 71-16,1-18 15,53 0 1,-18 18-16,35-18 16,0-53-16,36 36 15,-54-18-15,-17-18 16,-17 18-16,-1 0 15,35 0-15,19 0 16,52-18-16,18 0 16,35-17-16,17 0 15,1-1-15,-18-17 16,0 18-16,0-18 16,1 0-16,16 0 15,19 0-15,34-18 31</inkml:trace>
  <inkml:trace contextRef="#ctx0" brushRef="#br0" timeOffset="101413.4">829 15963 0,'0'18'0,"-18"-1"15,-17 1-15,35 0 16,-53 17-16,18-17 15,17 35-15,1-1 16,-19 19-16,36-18 16,0-18-16,-17 18 15,-1 0-15,0-18 16,1-35-16,17 18 16,0 0-16,-18-1 15,36 1 1,17 0-1,53-1-15,18 1 16,-18-18-16,0 17 16,-17 1-16,0-18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72287FB8-E9BE-4EE5-A28D-C93961FF1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2026E77-EF75-405C-9A90-7AE4343F55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5124" name="Slide Number Placeholder 3">
            <a:extLst>
              <a:ext uri="{FF2B5EF4-FFF2-40B4-BE49-F238E27FC236}">
                <a16:creationId xmlns:a16="http://schemas.microsoft.com/office/drawing/2014/main" id="{E44A6EA2-689F-4C7E-99B0-DC85F676D4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36DDBB-21E0-4178-A7D8-35C6A8DFDE88}" type="slidenum">
              <a:rPr lang="en-CA" altLang="en-US" sz="1200" smtClean="0"/>
              <a:pPr/>
              <a:t>62</a:t>
            </a:fld>
            <a:endParaRPr lang="en-CA" altLang="en-US" sz="1200"/>
          </a:p>
        </p:txBody>
      </p:sp>
    </p:spTree>
    <p:extLst>
      <p:ext uri="{BB962C8B-B14F-4D97-AF65-F5344CB8AC3E}">
        <p14:creationId xmlns:p14="http://schemas.microsoft.com/office/powerpoint/2010/main" val="15311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CFD04BC-EA70-4EA6-9BB7-DA6477803A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3C2ACD0-7233-4116-B0E9-AF72DD021C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3556" name="Slide Number Placeholder 3">
            <a:extLst>
              <a:ext uri="{FF2B5EF4-FFF2-40B4-BE49-F238E27FC236}">
                <a16:creationId xmlns:a16="http://schemas.microsoft.com/office/drawing/2014/main" id="{3B32A406-3DF2-445F-B9F6-E9099C0C91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DCFC1C-4AD5-4EAA-912C-15BB88C31B63}" type="slidenum">
              <a:rPr lang="en-CA" altLang="en-US" sz="1200" smtClean="0"/>
              <a:pPr/>
              <a:t>76</a:t>
            </a:fld>
            <a:endParaRPr lang="en-CA" altLang="en-US" sz="1200"/>
          </a:p>
        </p:txBody>
      </p:sp>
    </p:spTree>
    <p:extLst>
      <p:ext uri="{BB962C8B-B14F-4D97-AF65-F5344CB8AC3E}">
        <p14:creationId xmlns:p14="http://schemas.microsoft.com/office/powerpoint/2010/main" val="103687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467F895-0498-4F38-81B9-A86E0E92FD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901DF7B-B7D5-43E7-9C98-87BE24689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9220" name="Slide Number Placeholder 3">
            <a:extLst>
              <a:ext uri="{FF2B5EF4-FFF2-40B4-BE49-F238E27FC236}">
                <a16:creationId xmlns:a16="http://schemas.microsoft.com/office/drawing/2014/main" id="{04F4F3B4-8440-4942-95DD-793E79996C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171F76-77B8-49FB-A286-2C54F5964404}" type="slidenum">
              <a:rPr lang="en-CA" altLang="en-US" sz="1200" smtClean="0"/>
              <a:pPr/>
              <a:t>77</a:t>
            </a:fld>
            <a:endParaRPr lang="en-CA" altLang="en-US" sz="1200"/>
          </a:p>
        </p:txBody>
      </p:sp>
    </p:spTree>
    <p:extLst>
      <p:ext uri="{BB962C8B-B14F-4D97-AF65-F5344CB8AC3E}">
        <p14:creationId xmlns:p14="http://schemas.microsoft.com/office/powerpoint/2010/main" val="67265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AA6B47C-4C75-4A55-84FC-6B2EBF9B0F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CAAFB74-10D8-49D8-A474-5E83A1CDA3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7652" name="Slide Number Placeholder 3">
            <a:extLst>
              <a:ext uri="{FF2B5EF4-FFF2-40B4-BE49-F238E27FC236}">
                <a16:creationId xmlns:a16="http://schemas.microsoft.com/office/drawing/2014/main" id="{147E7B8B-D21D-46BF-A74F-D3E7FE1B6D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97A0AF-E128-4720-95FE-6E9787223684}" type="slidenum">
              <a:rPr lang="en-CA" altLang="en-US" sz="1200" smtClean="0"/>
              <a:pPr/>
              <a:t>79</a:t>
            </a:fld>
            <a:endParaRPr lang="en-CA" altLang="en-US" sz="1200"/>
          </a:p>
        </p:txBody>
      </p:sp>
    </p:spTree>
    <p:extLst>
      <p:ext uri="{BB962C8B-B14F-4D97-AF65-F5344CB8AC3E}">
        <p14:creationId xmlns:p14="http://schemas.microsoft.com/office/powerpoint/2010/main" val="721953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C811C87-15D1-4DAA-B453-83FFB4745C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6CC6BCB-12DB-46F1-8AB1-297A4925E3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5ACDF77B-B0E5-492E-A8A9-F540EC2678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9B86C7-E9A3-4B90-BB7C-C2728C17A0B0}" type="slidenum">
              <a:rPr lang="en-CA" altLang="en-US" sz="1200" smtClean="0"/>
              <a:pPr/>
              <a:t>80</a:t>
            </a:fld>
            <a:endParaRPr lang="en-CA" altLang="en-US" sz="1200"/>
          </a:p>
        </p:txBody>
      </p:sp>
    </p:spTree>
    <p:extLst>
      <p:ext uri="{BB962C8B-B14F-4D97-AF65-F5344CB8AC3E}">
        <p14:creationId xmlns:p14="http://schemas.microsoft.com/office/powerpoint/2010/main" val="57249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8C9290E-980E-4CCB-ACD8-9E1CDF4CAF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F54C311F-8DE4-46C3-BCE4-463B0A00A3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7172" name="Slide Number Placeholder 3">
            <a:extLst>
              <a:ext uri="{FF2B5EF4-FFF2-40B4-BE49-F238E27FC236}">
                <a16:creationId xmlns:a16="http://schemas.microsoft.com/office/drawing/2014/main" id="{EEF5CC15-77F5-406A-A664-6F44B571F2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4D962E-8CFB-4D97-810D-D0D7D3C41C19}" type="slidenum">
              <a:rPr lang="en-CA" altLang="en-US" sz="1200" smtClean="0"/>
              <a:pPr/>
              <a:t>63</a:t>
            </a:fld>
            <a:endParaRPr lang="en-CA" altLang="en-US" sz="1200"/>
          </a:p>
        </p:txBody>
      </p:sp>
    </p:spTree>
    <p:extLst>
      <p:ext uri="{BB962C8B-B14F-4D97-AF65-F5344CB8AC3E}">
        <p14:creationId xmlns:p14="http://schemas.microsoft.com/office/powerpoint/2010/main" val="286672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467F895-0498-4F38-81B9-A86E0E92FD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901DF7B-B7D5-43E7-9C98-87BE24689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9220" name="Slide Number Placeholder 3">
            <a:extLst>
              <a:ext uri="{FF2B5EF4-FFF2-40B4-BE49-F238E27FC236}">
                <a16:creationId xmlns:a16="http://schemas.microsoft.com/office/drawing/2014/main" id="{04F4F3B4-8440-4942-95DD-793E79996C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171F76-77B8-49FB-A286-2C54F5964404}" type="slidenum">
              <a:rPr lang="en-CA" altLang="en-US" sz="1200" smtClean="0"/>
              <a:pPr/>
              <a:t>65</a:t>
            </a:fld>
            <a:endParaRPr lang="en-CA" altLang="en-US" sz="1200"/>
          </a:p>
        </p:txBody>
      </p:sp>
    </p:spTree>
    <p:extLst>
      <p:ext uri="{BB962C8B-B14F-4D97-AF65-F5344CB8AC3E}">
        <p14:creationId xmlns:p14="http://schemas.microsoft.com/office/powerpoint/2010/main" val="425229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1AD6C3D-635E-4246-BCAC-F07253A913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47CB715-59DD-4ECC-AAEE-0B08FC4449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1268" name="Slide Number Placeholder 3">
            <a:extLst>
              <a:ext uri="{FF2B5EF4-FFF2-40B4-BE49-F238E27FC236}">
                <a16:creationId xmlns:a16="http://schemas.microsoft.com/office/drawing/2014/main" id="{7D636871-22DF-48D5-9075-361C646442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341085-DFEF-4EDD-A7FD-A56DFE08D718}" type="slidenum">
              <a:rPr lang="en-CA" altLang="en-US" sz="1200" smtClean="0"/>
              <a:pPr/>
              <a:t>66</a:t>
            </a:fld>
            <a:endParaRPr lang="en-CA" altLang="en-US" sz="1200"/>
          </a:p>
        </p:txBody>
      </p:sp>
    </p:spTree>
    <p:extLst>
      <p:ext uri="{BB962C8B-B14F-4D97-AF65-F5344CB8AC3E}">
        <p14:creationId xmlns:p14="http://schemas.microsoft.com/office/powerpoint/2010/main" val="80287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C2AFD91-0893-4041-9113-5CC49FBEA5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A2C12BC-3733-44CE-A071-2F8F76DB31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3316" name="Slide Number Placeholder 3">
            <a:extLst>
              <a:ext uri="{FF2B5EF4-FFF2-40B4-BE49-F238E27FC236}">
                <a16:creationId xmlns:a16="http://schemas.microsoft.com/office/drawing/2014/main" id="{1F77FD6C-F997-4D51-93B6-6729221024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CBE4EB-2585-488B-ADB7-5E8532A6E4C7}" type="slidenum">
              <a:rPr lang="en-CA" altLang="en-US" sz="1200" smtClean="0"/>
              <a:pPr/>
              <a:t>68</a:t>
            </a:fld>
            <a:endParaRPr lang="en-CA" altLang="en-US" sz="1200"/>
          </a:p>
        </p:txBody>
      </p:sp>
    </p:spTree>
    <p:extLst>
      <p:ext uri="{BB962C8B-B14F-4D97-AF65-F5344CB8AC3E}">
        <p14:creationId xmlns:p14="http://schemas.microsoft.com/office/powerpoint/2010/main" val="12450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C912814-7767-4195-B733-4EB909C0E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42267B0-37D8-4298-86CB-490A69D60F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5364" name="Slide Number Placeholder 3">
            <a:extLst>
              <a:ext uri="{FF2B5EF4-FFF2-40B4-BE49-F238E27FC236}">
                <a16:creationId xmlns:a16="http://schemas.microsoft.com/office/drawing/2014/main" id="{6E6D6E26-6D8A-4738-9AEA-6D7AA9345B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BC4465-6FD4-42CC-8FAA-83FE8F4487A7}" type="slidenum">
              <a:rPr lang="en-CA" altLang="en-US" sz="1200" smtClean="0"/>
              <a:pPr/>
              <a:t>69</a:t>
            </a:fld>
            <a:endParaRPr lang="en-CA" altLang="en-US" sz="1200"/>
          </a:p>
        </p:txBody>
      </p:sp>
    </p:spTree>
    <p:extLst>
      <p:ext uri="{BB962C8B-B14F-4D97-AF65-F5344CB8AC3E}">
        <p14:creationId xmlns:p14="http://schemas.microsoft.com/office/powerpoint/2010/main" val="23589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538B82F-6465-4041-BC04-45D290BFD1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239B5B5-29E2-46D1-82D5-0D99D227EC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a:extLst>
              <a:ext uri="{FF2B5EF4-FFF2-40B4-BE49-F238E27FC236}">
                <a16:creationId xmlns:a16="http://schemas.microsoft.com/office/drawing/2014/main" id="{B135CBCD-4B97-4909-BF82-78DF692C64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A451DE8-B190-43ED-B57C-A934E25DCA8A}" type="slidenum">
              <a:rPr lang="en-CA" altLang="en-US" sz="1200" smtClean="0"/>
              <a:pPr/>
              <a:t>71</a:t>
            </a:fld>
            <a:endParaRPr lang="en-CA" altLang="en-US" sz="1200"/>
          </a:p>
        </p:txBody>
      </p:sp>
    </p:spTree>
    <p:extLst>
      <p:ext uri="{BB962C8B-B14F-4D97-AF65-F5344CB8AC3E}">
        <p14:creationId xmlns:p14="http://schemas.microsoft.com/office/powerpoint/2010/main" val="178792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147B585-8311-4AC7-9F15-A8340715FB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24D1529-E7E1-44BE-889A-836F8CB1EE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9460" name="Slide Number Placeholder 3">
            <a:extLst>
              <a:ext uri="{FF2B5EF4-FFF2-40B4-BE49-F238E27FC236}">
                <a16:creationId xmlns:a16="http://schemas.microsoft.com/office/drawing/2014/main" id="{692BA890-62E7-446A-858F-7C15379ABC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AE77EB-14B0-4C84-A6D3-3E5ED4975D99}" type="slidenum">
              <a:rPr lang="en-CA" altLang="en-US" sz="1200" smtClean="0"/>
              <a:pPr/>
              <a:t>73</a:t>
            </a:fld>
            <a:endParaRPr lang="en-CA" altLang="en-US" sz="1200"/>
          </a:p>
        </p:txBody>
      </p:sp>
    </p:spTree>
    <p:extLst>
      <p:ext uri="{BB962C8B-B14F-4D97-AF65-F5344CB8AC3E}">
        <p14:creationId xmlns:p14="http://schemas.microsoft.com/office/powerpoint/2010/main" val="109295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C811C87-15D1-4DAA-B453-83FFB4745C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6CC6BCB-12DB-46F1-8AB1-297A4925E3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5ACDF77B-B0E5-492E-A8A9-F540EC2678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9B86C7-E9A3-4B90-BB7C-C2728C17A0B0}" type="slidenum">
              <a:rPr lang="en-CA" altLang="en-US" sz="1200" smtClean="0"/>
              <a:pPr/>
              <a:t>75</a:t>
            </a:fld>
            <a:endParaRPr lang="en-CA" altLang="en-US" sz="1200"/>
          </a:p>
        </p:txBody>
      </p:sp>
    </p:spTree>
    <p:extLst>
      <p:ext uri="{BB962C8B-B14F-4D97-AF65-F5344CB8AC3E}">
        <p14:creationId xmlns:p14="http://schemas.microsoft.com/office/powerpoint/2010/main" val="225677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4" name="Obrázek 8">
            <a:extLst>
              <a:ext uri="{FF2B5EF4-FFF2-40B4-BE49-F238E27FC236}">
                <a16:creationId xmlns:a16="http://schemas.microsoft.com/office/drawing/2014/main" id="{2110830C-1ED0-C54C-8C9B-31DD2E6DD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pic>
        <p:nvPicPr>
          <p:cNvPr id="8" name="Obrázek 8">
            <a:extLst>
              <a:ext uri="{FF2B5EF4-FFF2-40B4-BE49-F238E27FC236}">
                <a16:creationId xmlns:a16="http://schemas.microsoft.com/office/drawing/2014/main" id="{C4F310CA-8F50-D24B-869B-CCDF18753A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0" name="Obrázek 8">
            <a:extLst>
              <a:ext uri="{FF2B5EF4-FFF2-40B4-BE49-F238E27FC236}">
                <a16:creationId xmlns:a16="http://schemas.microsoft.com/office/drawing/2014/main" id="{1284CA9D-DBC5-7345-82D1-2A135832E0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pic>
        <p:nvPicPr>
          <p:cNvPr id="9" name="Obrázek 8">
            <a:extLst>
              <a:ext uri="{FF2B5EF4-FFF2-40B4-BE49-F238E27FC236}">
                <a16:creationId xmlns:a16="http://schemas.microsoft.com/office/drawing/2014/main" id="{CCE34841-B995-1F41-AED6-CDCE3B8049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6" y="6048000"/>
            <a:ext cx="874800" cy="59292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E158F8E0-B8BC-CE4E-81A4-565A0D4E7D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Obrázek 8">
            <a:extLst>
              <a:ext uri="{FF2B5EF4-FFF2-40B4-BE49-F238E27FC236}">
                <a16:creationId xmlns:a16="http://schemas.microsoft.com/office/drawing/2014/main" id="{28BFE967-19E1-9D48-9E4F-81B8750DAB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D19675A5-B462-F046-B410-538D4D8049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1CD81FB0-E22C-7E4B-9263-74B744CB27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Obrázek 8">
            <a:extLst>
              <a:ext uri="{FF2B5EF4-FFF2-40B4-BE49-F238E27FC236}">
                <a16:creationId xmlns:a16="http://schemas.microsoft.com/office/drawing/2014/main" id="{3F7346AF-CCBB-674B-9377-5275DC502A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Obrázek 8">
            <a:extLst>
              <a:ext uri="{FF2B5EF4-FFF2-40B4-BE49-F238E27FC236}">
                <a16:creationId xmlns:a16="http://schemas.microsoft.com/office/drawing/2014/main" id="{83AF39E7-78A0-014F-9BF9-455F428787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4ED50877-A589-E54A-923E-DEA9FFB787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388E85DE-7FDA-B34F-B2FD-ECA615AE54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hyperlink" Target="https://www.youtube.com/watch?v=YEJzW8rsIzo&amp;app=desktop"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jpeg"/><Relationship Id="rId16" Type="http://schemas.openxmlformats.org/officeDocument/2006/relationships/image" Target="../media/image19.jp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3.jpeg"/><Relationship Id="rId12" Type="http://schemas.openxmlformats.org/officeDocument/2006/relationships/image" Target="../media/image19.jpg"/><Relationship Id="rId2" Type="http://schemas.openxmlformats.org/officeDocument/2006/relationships/image" Target="../media/image5.jpe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9.png"/><Relationship Id="rId15" Type="http://schemas.openxmlformats.org/officeDocument/2006/relationships/image" Target="../media/image23.jpeg"/><Relationship Id="rId10" Type="http://schemas.openxmlformats.org/officeDocument/2006/relationships/image" Target="../media/image17.jpeg"/><Relationship Id="rId4" Type="http://schemas.openxmlformats.org/officeDocument/2006/relationships/image" Target="../media/image7.jpeg"/><Relationship Id="rId9" Type="http://schemas.openxmlformats.org/officeDocument/2006/relationships/image" Target="../media/image16.png"/><Relationship Id="rId14" Type="http://schemas.openxmlformats.org/officeDocument/2006/relationships/image" Target="../media/image2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g"/><Relationship Id="rId4" Type="http://schemas.openxmlformats.org/officeDocument/2006/relationships/image" Target="../media/image69.jpg"/></Relationships>
</file>

<file path=ppt/slides/_rels/slide56.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err="1"/>
              <a:t>Production</a:t>
            </a:r>
            <a:r>
              <a:rPr lang="cs-CZ" dirty="0"/>
              <a:t> (</a:t>
            </a:r>
            <a:r>
              <a:rPr lang="cs-CZ" dirty="0" err="1"/>
              <a:t>operations</a:t>
            </a:r>
            <a:r>
              <a:rPr lang="cs-CZ" dirty="0"/>
              <a:t>)</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cs-CZ" dirty="0"/>
              <a:t>BPH_ABEC</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mapa&#10;&#10;Popis byl vytvořen automaticky">
            <a:extLst>
              <a:ext uri="{FF2B5EF4-FFF2-40B4-BE49-F238E27FC236}">
                <a16:creationId xmlns:a16="http://schemas.microsoft.com/office/drawing/2014/main" id="{2AFADAA5-7EC7-409A-B5A8-89A6E9A88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443" y="0"/>
            <a:ext cx="8275113" cy="6858000"/>
          </a:xfrm>
          <a:prstGeom prst="rect">
            <a:avLst/>
          </a:prstGeom>
        </p:spPr>
      </p:pic>
    </p:spTree>
    <p:extLst>
      <p:ext uri="{BB962C8B-B14F-4D97-AF65-F5344CB8AC3E}">
        <p14:creationId xmlns:p14="http://schemas.microsoft.com/office/powerpoint/2010/main" val="173501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a:extLst>
              <a:ext uri="{FF2B5EF4-FFF2-40B4-BE49-F238E27FC236}">
                <a16:creationId xmlns:a16="http://schemas.microsoft.com/office/drawing/2014/main" id="{88FC164F-C18A-45E0-8AB8-CF5DF2E42AD8}"/>
              </a:ext>
            </a:extLst>
          </p:cNvPr>
          <p:cNvGraphicFramePr>
            <a:graphicFrameLocks/>
          </p:cNvGraphicFramePr>
          <p:nvPr>
            <p:extLst>
              <p:ext uri="{D42A27DB-BD31-4B8C-83A1-F6EECF244321}">
                <p14:modId xmlns:p14="http://schemas.microsoft.com/office/powerpoint/2010/main" val="3637851135"/>
              </p:ext>
            </p:extLst>
          </p:nvPr>
        </p:nvGraphicFramePr>
        <p:xfrm>
          <a:off x="1062474" y="0"/>
          <a:ext cx="9618496"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545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36F587-38B5-4566-BC46-9C06A7B86623}"/>
              </a:ext>
            </a:extLst>
          </p:cNvPr>
          <p:cNvSpPr>
            <a:spLocks noGrp="1"/>
          </p:cNvSpPr>
          <p:nvPr>
            <p:ph type="title"/>
          </p:nvPr>
        </p:nvSpPr>
        <p:spPr/>
        <p:txBody>
          <a:bodyPr/>
          <a:lstStyle/>
          <a:p>
            <a:r>
              <a:rPr lang="cs-CZ" dirty="0" err="1"/>
              <a:t>Types</a:t>
            </a:r>
            <a:r>
              <a:rPr lang="cs-CZ" dirty="0"/>
              <a:t> </a:t>
            </a:r>
            <a:r>
              <a:rPr lang="cs-CZ" dirty="0" err="1"/>
              <a:t>of</a:t>
            </a:r>
            <a:r>
              <a:rPr lang="cs-CZ" dirty="0"/>
              <a:t> output – </a:t>
            </a:r>
            <a:r>
              <a:rPr lang="cs-CZ" dirty="0" err="1"/>
              <a:t>production</a:t>
            </a:r>
            <a:r>
              <a:rPr lang="cs-CZ" dirty="0"/>
              <a:t> type</a:t>
            </a:r>
          </a:p>
        </p:txBody>
      </p:sp>
      <p:sp>
        <p:nvSpPr>
          <p:cNvPr id="3" name="Zástupný obsah 2">
            <a:extLst>
              <a:ext uri="{FF2B5EF4-FFF2-40B4-BE49-F238E27FC236}">
                <a16:creationId xmlns:a16="http://schemas.microsoft.com/office/drawing/2014/main" id="{E4C6BFF2-DADB-430D-A733-290C35D08D4F}"/>
              </a:ext>
            </a:extLst>
          </p:cNvPr>
          <p:cNvSpPr>
            <a:spLocks noGrp="1"/>
          </p:cNvSpPr>
          <p:nvPr>
            <p:ph idx="1"/>
          </p:nvPr>
        </p:nvSpPr>
        <p:spPr>
          <a:xfrm>
            <a:off x="838200" y="1825625"/>
            <a:ext cx="5166674" cy="4351338"/>
          </a:xfrm>
        </p:spPr>
        <p:txBody>
          <a:bodyPr/>
          <a:lstStyle/>
          <a:p>
            <a:pPr eaLnBrk="1">
              <a:lnSpc>
                <a:spcPct val="90000"/>
              </a:lnSpc>
            </a:pPr>
            <a:r>
              <a:rPr lang="en-US" altLang="cs-CZ" sz="2800" dirty="0"/>
              <a:t>Type of output production</a:t>
            </a:r>
          </a:p>
          <a:p>
            <a:pPr lvl="1"/>
            <a:r>
              <a:rPr lang="en-US" altLang="cs-CZ" dirty="0"/>
              <a:t>production type:</a:t>
            </a:r>
          </a:p>
          <a:p>
            <a:pPr lvl="1"/>
            <a:r>
              <a:rPr lang="en-US" altLang="cs-CZ" dirty="0"/>
              <a:t>organizational type of production:</a:t>
            </a:r>
            <a:r>
              <a:rPr lang="cs-CZ" altLang="cs-CZ" dirty="0"/>
              <a:t> (</a:t>
            </a:r>
            <a:r>
              <a:rPr lang="cs-CZ" altLang="cs-CZ" dirty="0" err="1"/>
              <a:t>next</a:t>
            </a:r>
            <a:r>
              <a:rPr lang="cs-CZ" altLang="cs-CZ" dirty="0"/>
              <a:t> slide)</a:t>
            </a:r>
            <a:endParaRPr lang="en-US" altLang="cs-CZ" dirty="0"/>
          </a:p>
          <a:p>
            <a:endParaRPr lang="cs-CZ" dirty="0"/>
          </a:p>
        </p:txBody>
      </p:sp>
      <p:pic>
        <p:nvPicPr>
          <p:cNvPr id="5" name="Obrázek 4">
            <a:extLst>
              <a:ext uri="{FF2B5EF4-FFF2-40B4-BE49-F238E27FC236}">
                <a16:creationId xmlns:a16="http://schemas.microsoft.com/office/drawing/2014/main" id="{286679B9-731B-417C-BF34-AB2C3836DAC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340485" y="1171576"/>
            <a:ext cx="6306816" cy="4718753"/>
          </a:xfrm>
          <a:prstGeom prst="rect">
            <a:avLst/>
          </a:prstGeom>
        </p:spPr>
      </p:pic>
    </p:spTree>
    <p:extLst>
      <p:ext uri="{BB962C8B-B14F-4D97-AF65-F5344CB8AC3E}">
        <p14:creationId xmlns:p14="http://schemas.microsoft.com/office/powerpoint/2010/main" val="315435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1BB0C5-E631-461C-A700-2AB537A97AC2}"/>
              </a:ext>
            </a:extLst>
          </p:cNvPr>
          <p:cNvSpPr>
            <a:spLocks noGrp="1"/>
          </p:cNvSpPr>
          <p:nvPr>
            <p:ph type="title"/>
          </p:nvPr>
        </p:nvSpPr>
        <p:spPr/>
        <p:txBody>
          <a:bodyPr/>
          <a:lstStyle/>
          <a:p>
            <a:r>
              <a:rPr lang="cs-CZ" dirty="0" err="1"/>
              <a:t>Examples</a:t>
            </a:r>
            <a:r>
              <a:rPr lang="cs-CZ" dirty="0"/>
              <a:t>?</a:t>
            </a:r>
          </a:p>
        </p:txBody>
      </p:sp>
      <p:sp>
        <p:nvSpPr>
          <p:cNvPr id="3" name="Zástupný obsah 2">
            <a:extLst>
              <a:ext uri="{FF2B5EF4-FFF2-40B4-BE49-F238E27FC236}">
                <a16:creationId xmlns:a16="http://schemas.microsoft.com/office/drawing/2014/main" id="{9306B86E-F6CB-4767-BC21-DC9A43A445DD}"/>
              </a:ext>
            </a:extLst>
          </p:cNvPr>
          <p:cNvSpPr>
            <a:spLocks noGrp="1"/>
          </p:cNvSpPr>
          <p:nvPr>
            <p:ph idx="1"/>
          </p:nvPr>
        </p:nvSpPr>
        <p:spPr/>
        <p:txBody>
          <a:bodyPr/>
          <a:lstStyle/>
          <a:p>
            <a:r>
              <a:rPr lang="en-GB" dirty="0"/>
              <a:t>Project – unique, only one</a:t>
            </a:r>
          </a:p>
          <a:p>
            <a:r>
              <a:rPr lang="en-GB" dirty="0"/>
              <a:t>Job – custom made, bespoke</a:t>
            </a:r>
          </a:p>
          <a:p>
            <a:r>
              <a:rPr lang="en-GB" dirty="0"/>
              <a:t>Batch – serial number, bespoke, custom made, in lots</a:t>
            </a:r>
          </a:p>
          <a:p>
            <a:r>
              <a:rPr lang="en-GB" dirty="0"/>
              <a:t>Mass – serial number, higher volumes, customization limited from semi-finished products/parts</a:t>
            </a:r>
          </a:p>
          <a:p>
            <a:r>
              <a:rPr lang="en-GB" dirty="0"/>
              <a:t>Continuous – no serial numbers, „one type and process“ production</a:t>
            </a:r>
          </a:p>
          <a:p>
            <a:endParaRPr lang="en-GB" dirty="0"/>
          </a:p>
        </p:txBody>
      </p:sp>
      <p:pic>
        <p:nvPicPr>
          <p:cNvPr id="5" name="Obrázek 4" descr="Obsah obrázku satelit, doprava&#10;&#10;Popis byl vytvořen automaticky">
            <a:extLst>
              <a:ext uri="{FF2B5EF4-FFF2-40B4-BE49-F238E27FC236}">
                <a16:creationId xmlns:a16="http://schemas.microsoft.com/office/drawing/2014/main" id="{BE98E0D2-8C04-49FB-B02D-03DAEA24F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328" y="0"/>
            <a:ext cx="3952672" cy="2618645"/>
          </a:xfrm>
          <a:prstGeom prst="rect">
            <a:avLst/>
          </a:prstGeom>
        </p:spPr>
      </p:pic>
      <p:pic>
        <p:nvPicPr>
          <p:cNvPr id="7" name="Obrázek 6" descr="Obsah obrázku osoba, žena, interiér, vsedě&#10;&#10;Popis byl vytvořen automaticky">
            <a:extLst>
              <a:ext uri="{FF2B5EF4-FFF2-40B4-BE49-F238E27FC236}">
                <a16:creationId xmlns:a16="http://schemas.microsoft.com/office/drawing/2014/main" id="{19E6E6DC-23FE-49E1-BE52-01C469471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8456"/>
            <a:ext cx="1702001" cy="2535980"/>
          </a:xfrm>
          <a:prstGeom prst="rect">
            <a:avLst/>
          </a:prstGeom>
        </p:spPr>
      </p:pic>
      <p:pic>
        <p:nvPicPr>
          <p:cNvPr id="9" name="Obrázek 8" descr="Obsah obrázku loďka, exteriér, voda, loď&#10;&#10;Popis byl vytvořen automaticky">
            <a:extLst>
              <a:ext uri="{FF2B5EF4-FFF2-40B4-BE49-F238E27FC236}">
                <a16:creationId xmlns:a16="http://schemas.microsoft.com/office/drawing/2014/main" id="{B24FAE4C-E039-4FF6-B000-2339B01BA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7786" y="4849238"/>
            <a:ext cx="2935177" cy="2008762"/>
          </a:xfrm>
          <a:prstGeom prst="rect">
            <a:avLst/>
          </a:prstGeom>
        </p:spPr>
      </p:pic>
      <p:pic>
        <p:nvPicPr>
          <p:cNvPr id="11" name="Obrázek 10" descr="Obsah obrázku loďka, voda, loď, exteriér&#10;&#10;Popis byl vytvořen automaticky">
            <a:extLst>
              <a:ext uri="{FF2B5EF4-FFF2-40B4-BE49-F238E27FC236}">
                <a16:creationId xmlns:a16="http://schemas.microsoft.com/office/drawing/2014/main" id="{1CB49987-2E36-4988-833E-D88857770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2963" y="4849238"/>
            <a:ext cx="2732428" cy="2008762"/>
          </a:xfrm>
          <a:prstGeom prst="rect">
            <a:avLst/>
          </a:prstGeom>
        </p:spPr>
      </p:pic>
      <p:sp>
        <p:nvSpPr>
          <p:cNvPr id="12" name="TextovéPole 11">
            <a:extLst>
              <a:ext uri="{FF2B5EF4-FFF2-40B4-BE49-F238E27FC236}">
                <a16:creationId xmlns:a16="http://schemas.microsoft.com/office/drawing/2014/main" id="{1534204A-8947-410C-9D83-EBF83CD934FC}"/>
              </a:ext>
            </a:extLst>
          </p:cNvPr>
          <p:cNvSpPr txBox="1"/>
          <p:nvPr/>
        </p:nvSpPr>
        <p:spPr>
          <a:xfrm>
            <a:off x="7665395" y="4653290"/>
            <a:ext cx="4289898" cy="1200329"/>
          </a:xfrm>
          <a:prstGeom prst="rect">
            <a:avLst/>
          </a:prstGeom>
          <a:noFill/>
        </p:spPr>
        <p:txBody>
          <a:bodyPr wrap="square" rtlCol="0">
            <a:spAutoFit/>
          </a:bodyPr>
          <a:lstStyle/>
          <a:p>
            <a:r>
              <a:rPr lang="cs-CZ" dirty="0">
                <a:hlinkClick r:id="rId6"/>
              </a:rPr>
              <a:t>https://www.youtube.com/watch?v=YEJzW8rsIzo&amp;app=desktop</a:t>
            </a:r>
            <a:r>
              <a:rPr lang="cs-CZ" dirty="0"/>
              <a:t>   (and study </a:t>
            </a:r>
            <a:r>
              <a:rPr lang="cs-CZ" dirty="0" err="1"/>
              <a:t>materials</a:t>
            </a:r>
            <a:r>
              <a:rPr lang="cs-CZ" dirty="0"/>
              <a:t>)</a:t>
            </a:r>
          </a:p>
        </p:txBody>
      </p:sp>
    </p:spTree>
    <p:extLst>
      <p:ext uri="{BB962C8B-B14F-4D97-AF65-F5344CB8AC3E}">
        <p14:creationId xmlns:p14="http://schemas.microsoft.com/office/powerpoint/2010/main" val="23004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FF344-A4EB-400F-BADD-94F7CB1F8BE6}"/>
              </a:ext>
            </a:extLst>
          </p:cNvPr>
          <p:cNvSpPr>
            <a:spLocks noGrp="1"/>
          </p:cNvSpPr>
          <p:nvPr>
            <p:ph type="title"/>
          </p:nvPr>
        </p:nvSpPr>
        <p:spPr>
          <a:xfrm>
            <a:off x="838200" y="170572"/>
            <a:ext cx="10515600" cy="1325563"/>
          </a:xfrm>
        </p:spPr>
        <p:txBody>
          <a:bodyPr/>
          <a:lstStyle/>
          <a:p>
            <a:r>
              <a:rPr lang="cs-CZ" dirty="0" err="1"/>
              <a:t>Types</a:t>
            </a:r>
            <a:r>
              <a:rPr lang="cs-CZ" dirty="0"/>
              <a:t> </a:t>
            </a:r>
            <a:r>
              <a:rPr lang="cs-CZ" dirty="0" err="1"/>
              <a:t>of</a:t>
            </a:r>
            <a:r>
              <a:rPr lang="cs-CZ" dirty="0"/>
              <a:t> output </a:t>
            </a:r>
            <a:r>
              <a:rPr lang="cs-CZ" sz="2400" dirty="0"/>
              <a:t>– o</a:t>
            </a:r>
            <a:r>
              <a:rPr lang="en-US" altLang="cs-CZ" sz="2400" dirty="0" err="1"/>
              <a:t>rganizational</a:t>
            </a:r>
            <a:r>
              <a:rPr lang="en-US" altLang="cs-CZ" sz="2400" dirty="0"/>
              <a:t> type of production</a:t>
            </a:r>
            <a:r>
              <a:rPr lang="cs-CZ" altLang="cs-CZ" sz="2400" dirty="0"/>
              <a:t> - </a:t>
            </a:r>
            <a:r>
              <a:rPr lang="cs-CZ" altLang="cs-CZ" sz="2400" dirty="0" err="1"/>
              <a:t>hint</a:t>
            </a:r>
            <a:endParaRPr lang="cs-CZ" dirty="0"/>
          </a:p>
        </p:txBody>
      </p:sp>
      <p:pic>
        <p:nvPicPr>
          <p:cNvPr id="4" name="Obrázek 3">
            <a:extLst>
              <a:ext uri="{FF2B5EF4-FFF2-40B4-BE49-F238E27FC236}">
                <a16:creationId xmlns:a16="http://schemas.microsoft.com/office/drawing/2014/main" id="{9518B8FC-C97C-4CEC-9ECB-1724E8A1D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37" y="1310008"/>
            <a:ext cx="10070720" cy="4993515"/>
          </a:xfrm>
          <a:prstGeom prst="rect">
            <a:avLst/>
          </a:prstGeom>
        </p:spPr>
      </p:pic>
    </p:spTree>
    <p:extLst>
      <p:ext uri="{BB962C8B-B14F-4D97-AF65-F5344CB8AC3E}">
        <p14:creationId xmlns:p14="http://schemas.microsoft.com/office/powerpoint/2010/main" val="219155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interiér, budova, osoba, stojící&#10;&#10;Popis byl vytvořen automaticky">
            <a:extLst>
              <a:ext uri="{FF2B5EF4-FFF2-40B4-BE49-F238E27FC236}">
                <a16:creationId xmlns:a16="http://schemas.microsoft.com/office/drawing/2014/main" id="{B10F7978-1B99-42F8-8885-0CB548EB886D}"/>
              </a:ext>
            </a:extLst>
          </p:cNvPr>
          <p:cNvPicPr>
            <a:picLocks noChangeAspect="1"/>
          </p:cNvPicPr>
          <p:nvPr/>
        </p:nvPicPr>
        <p:blipFill rotWithShape="1">
          <a:blip r:embed="rId2">
            <a:extLst>
              <a:ext uri="{28A0092B-C50C-407E-A947-70E740481C1C}">
                <a14:useLocalDpi xmlns:a14="http://schemas.microsoft.com/office/drawing/2010/main" val="0"/>
              </a:ext>
            </a:extLst>
          </a:blip>
          <a:srcRect l="9444" r="1890"/>
          <a:stretch/>
        </p:blipFill>
        <p:spPr>
          <a:xfrm>
            <a:off x="1524020" y="10"/>
            <a:ext cx="9143980" cy="6857990"/>
          </a:xfrm>
          <a:prstGeom prst="rect">
            <a:avLst/>
          </a:prstGeom>
          <a:noFill/>
        </p:spPr>
      </p:pic>
    </p:spTree>
    <p:extLst>
      <p:ext uri="{BB962C8B-B14F-4D97-AF65-F5344CB8AC3E}">
        <p14:creationId xmlns:p14="http://schemas.microsoft.com/office/powerpoint/2010/main" val="25652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AACDDF1-FD22-4FE6-858B-1ED08E03004F}"/>
              </a:ext>
            </a:extLst>
          </p:cNvPr>
          <p:cNvPicPr>
            <a:picLocks noChangeAspect="1"/>
          </p:cNvPicPr>
          <p:nvPr/>
        </p:nvPicPr>
        <p:blipFill>
          <a:blip r:embed="rId2"/>
          <a:stretch>
            <a:fillRect/>
          </a:stretch>
        </p:blipFill>
        <p:spPr>
          <a:xfrm>
            <a:off x="2862879" y="1638915"/>
            <a:ext cx="6466245" cy="402400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Rukopis 1">
                <a:extLst>
                  <a:ext uri="{FF2B5EF4-FFF2-40B4-BE49-F238E27FC236}">
                    <a16:creationId xmlns:a16="http://schemas.microsoft.com/office/drawing/2014/main" id="{EF4D6D5C-1B68-49E5-9043-7D052C6C18A1}"/>
                  </a:ext>
                </a:extLst>
              </p14:cNvPr>
              <p14:cNvContentPartPr/>
              <p14:nvPr/>
            </p14:nvContentPartPr>
            <p14:xfrm>
              <a:off x="1743623" y="678569"/>
              <a:ext cx="8407800" cy="5277240"/>
            </p14:xfrm>
          </p:contentPart>
        </mc:Choice>
        <mc:Fallback xmlns="">
          <p:pic>
            <p:nvPicPr>
              <p:cNvPr id="2" name="Rukopis 1">
                <a:extLst>
                  <a:ext uri="{FF2B5EF4-FFF2-40B4-BE49-F238E27FC236}">
                    <a16:creationId xmlns:a16="http://schemas.microsoft.com/office/drawing/2014/main" id="{EF4D6D5C-1B68-49E5-9043-7D052C6C18A1}"/>
                  </a:ext>
                </a:extLst>
              </p:cNvPr>
              <p:cNvPicPr/>
              <p:nvPr/>
            </p:nvPicPr>
            <p:blipFill>
              <a:blip r:embed="rId4"/>
              <a:stretch>
                <a:fillRect/>
              </a:stretch>
            </p:blipFill>
            <p:spPr>
              <a:xfrm>
                <a:off x="1734263" y="669209"/>
                <a:ext cx="8426520" cy="5295960"/>
              </a:xfrm>
              <a:prstGeom prst="rect">
                <a:avLst/>
              </a:prstGeom>
            </p:spPr>
          </p:pic>
        </mc:Fallback>
      </mc:AlternateContent>
    </p:spTree>
    <p:extLst>
      <p:ext uri="{BB962C8B-B14F-4D97-AF65-F5344CB8AC3E}">
        <p14:creationId xmlns:p14="http://schemas.microsoft.com/office/powerpoint/2010/main" val="2434489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text&#10;&#10;Popis byl vytvořen automaticky">
            <a:extLst>
              <a:ext uri="{FF2B5EF4-FFF2-40B4-BE49-F238E27FC236}">
                <a16:creationId xmlns:a16="http://schemas.microsoft.com/office/drawing/2014/main" id="{49A1259C-1C2F-4E5C-A848-2AB6BD956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228" y="-21942"/>
            <a:ext cx="5375772" cy="6879942"/>
          </a:xfrm>
          <a:prstGeom prst="rect">
            <a:avLst/>
          </a:prstGeom>
        </p:spPr>
      </p:pic>
      <p:pic>
        <p:nvPicPr>
          <p:cNvPr id="11" name="Zástupný obsah 10" descr="Obsah obrázku silnice, exteriér, osoba, lidé&#10;&#10;Popis byl vytvořen automaticky">
            <a:extLst>
              <a:ext uri="{FF2B5EF4-FFF2-40B4-BE49-F238E27FC236}">
                <a16:creationId xmlns:a16="http://schemas.microsoft.com/office/drawing/2014/main" id="{2BAEBE86-D898-4D29-B9B6-1702F676CE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1942"/>
            <a:ext cx="8297694" cy="6858000"/>
          </a:xfrm>
        </p:spPr>
      </p:pic>
    </p:spTree>
    <p:extLst>
      <p:ext uri="{BB962C8B-B14F-4D97-AF65-F5344CB8AC3E}">
        <p14:creationId xmlns:p14="http://schemas.microsoft.com/office/powerpoint/2010/main" val="382696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7E36AF-3572-42AE-ADCD-D97BB89DCC43}"/>
              </a:ext>
            </a:extLst>
          </p:cNvPr>
          <p:cNvSpPr>
            <a:spLocks noGrp="1"/>
          </p:cNvSpPr>
          <p:nvPr>
            <p:ph type="title"/>
          </p:nvPr>
        </p:nvSpPr>
        <p:spPr/>
        <p:txBody>
          <a:bodyPr/>
          <a:lstStyle/>
          <a:p>
            <a:r>
              <a:rPr lang="cs-CZ" dirty="0" err="1"/>
              <a:t>Rationality</a:t>
            </a:r>
            <a:r>
              <a:rPr lang="cs-CZ" dirty="0"/>
              <a:t> vs </a:t>
            </a:r>
            <a:r>
              <a:rPr lang="cs-CZ" dirty="0" err="1"/>
              <a:t>productivity</a:t>
            </a:r>
            <a:r>
              <a:rPr lang="cs-CZ" dirty="0"/>
              <a:t> v </a:t>
            </a:r>
            <a:r>
              <a:rPr lang="cs-CZ" dirty="0" err="1"/>
              <a:t>efficiency</a:t>
            </a:r>
            <a:endParaRPr lang="cs-CZ" dirty="0"/>
          </a:p>
        </p:txBody>
      </p:sp>
      <p:sp>
        <p:nvSpPr>
          <p:cNvPr id="3" name="Zástupný obsah 2">
            <a:extLst>
              <a:ext uri="{FF2B5EF4-FFF2-40B4-BE49-F238E27FC236}">
                <a16:creationId xmlns:a16="http://schemas.microsoft.com/office/drawing/2014/main" id="{620E6291-5CEA-4B69-AA8D-82EDD4DC1432}"/>
              </a:ext>
            </a:extLst>
          </p:cNvPr>
          <p:cNvSpPr>
            <a:spLocks noGrp="1"/>
          </p:cNvSpPr>
          <p:nvPr>
            <p:ph idx="1"/>
          </p:nvPr>
        </p:nvSpPr>
        <p:spPr/>
        <p:txBody>
          <a:bodyPr>
            <a:normAutofit fontScale="92500"/>
          </a:bodyPr>
          <a:lstStyle/>
          <a:p>
            <a:pPr marL="514350" indent="-514350">
              <a:lnSpc>
                <a:spcPct val="120000"/>
              </a:lnSpc>
            </a:pPr>
            <a:r>
              <a:rPr lang="en-GB" dirty="0"/>
              <a:t>rationality of production – basis of economic principle (maximize output with stated input and vice versa)</a:t>
            </a:r>
          </a:p>
          <a:p>
            <a:pPr marL="514350" indent="-514350">
              <a:lnSpc>
                <a:spcPct val="120000"/>
              </a:lnSpc>
            </a:pPr>
            <a:r>
              <a:rPr lang="en-GB" dirty="0"/>
              <a:t>production productivity – economic activity (connected to business), stated as a quantitative rationality</a:t>
            </a:r>
          </a:p>
          <a:p>
            <a:pPr marL="514350" indent="-514350">
              <a:lnSpc>
                <a:spcPct val="120000"/>
              </a:lnSpc>
            </a:pPr>
            <a:r>
              <a:rPr lang="en-GB" dirty="0"/>
              <a:t>production efficiency – same as productivity, but inputs and output are valuated – therefore some KPI can be calculated</a:t>
            </a:r>
          </a:p>
          <a:p>
            <a:pPr marL="0" indent="0">
              <a:lnSpc>
                <a:spcPct val="120000"/>
              </a:lnSpc>
              <a:buNone/>
            </a:pPr>
            <a:endParaRPr lang="en-GB" dirty="0"/>
          </a:p>
          <a:p>
            <a:pPr marL="0" indent="0">
              <a:lnSpc>
                <a:spcPct val="120000"/>
              </a:lnSpc>
              <a:buNone/>
            </a:pPr>
            <a:r>
              <a:rPr lang="en-GB" dirty="0"/>
              <a:t>All this leads to </a:t>
            </a:r>
            <a:r>
              <a:rPr lang="en-GB" dirty="0" err="1"/>
              <a:t>buildup</a:t>
            </a:r>
            <a:r>
              <a:rPr lang="en-GB" dirty="0"/>
              <a:t> of metrics / KPI allowing to improve processes.</a:t>
            </a:r>
          </a:p>
        </p:txBody>
      </p:sp>
    </p:spTree>
    <p:extLst>
      <p:ext uri="{BB962C8B-B14F-4D97-AF65-F5344CB8AC3E}">
        <p14:creationId xmlns:p14="http://schemas.microsoft.com/office/powerpoint/2010/main" val="105374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2803BA-5342-4559-8E0A-A69E1C84D1C4}"/>
              </a:ext>
            </a:extLst>
          </p:cNvPr>
          <p:cNvSpPr>
            <a:spLocks noGrp="1"/>
          </p:cNvSpPr>
          <p:nvPr>
            <p:ph type="title"/>
          </p:nvPr>
        </p:nvSpPr>
        <p:spPr/>
        <p:txBody>
          <a:bodyPr/>
          <a:lstStyle/>
          <a:p>
            <a:r>
              <a:rPr lang="en-GB" dirty="0"/>
              <a:t>Optimization of workshops</a:t>
            </a:r>
          </a:p>
        </p:txBody>
      </p:sp>
      <p:sp>
        <p:nvSpPr>
          <p:cNvPr id="3" name="Zástupný obsah 2">
            <a:extLst>
              <a:ext uri="{FF2B5EF4-FFF2-40B4-BE49-F238E27FC236}">
                <a16:creationId xmlns:a16="http://schemas.microsoft.com/office/drawing/2014/main" id="{E9D0209E-D8F0-409C-819E-7052D366E0DA}"/>
              </a:ext>
            </a:extLst>
          </p:cNvPr>
          <p:cNvSpPr>
            <a:spLocks noGrp="1"/>
          </p:cNvSpPr>
          <p:nvPr>
            <p:ph idx="1"/>
          </p:nvPr>
        </p:nvSpPr>
        <p:spPr/>
        <p:txBody>
          <a:bodyPr/>
          <a:lstStyle/>
          <a:p>
            <a:pPr marL="0" indent="0">
              <a:buNone/>
            </a:pPr>
            <a:r>
              <a:rPr lang="en-GB" dirty="0"/>
              <a:t>Creation</a:t>
            </a:r>
          </a:p>
          <a:p>
            <a:r>
              <a:rPr lang="en-GB" dirty="0"/>
              <a:t>Automated Layout Design Program (ALDEP)</a:t>
            </a:r>
          </a:p>
          <a:p>
            <a:r>
              <a:rPr lang="en-GB" b="1" dirty="0"/>
              <a:t>Computerized Relationship Planning (CORELAP</a:t>
            </a:r>
            <a:r>
              <a:rPr lang="en-GB" dirty="0"/>
              <a:t>) </a:t>
            </a:r>
          </a:p>
          <a:p>
            <a:pPr marL="0" indent="0">
              <a:buNone/>
            </a:pPr>
            <a:r>
              <a:rPr lang="en-GB" dirty="0"/>
              <a:t>Optimisation</a:t>
            </a:r>
          </a:p>
          <a:p>
            <a:r>
              <a:rPr lang="en-GB" dirty="0"/>
              <a:t>Computerized Relative Allocation of Facilities Technique (CRAFT)</a:t>
            </a:r>
          </a:p>
        </p:txBody>
      </p:sp>
    </p:spTree>
    <p:extLst>
      <p:ext uri="{BB962C8B-B14F-4D97-AF65-F5344CB8AC3E}">
        <p14:creationId xmlns:p14="http://schemas.microsoft.com/office/powerpoint/2010/main" val="42423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AB085-DA05-4EF2-9788-2AD5D3495E32}"/>
              </a:ext>
            </a:extLst>
          </p:cNvPr>
          <p:cNvSpPr>
            <a:spLocks noGrp="1"/>
          </p:cNvSpPr>
          <p:nvPr>
            <p:ph type="title"/>
          </p:nvPr>
        </p:nvSpPr>
        <p:spPr/>
        <p:txBody>
          <a:bodyPr/>
          <a:lstStyle/>
          <a:p>
            <a:r>
              <a:rPr lang="cs-CZ" dirty="0" err="1"/>
              <a:t>The</a:t>
            </a:r>
            <a:r>
              <a:rPr lang="cs-CZ" dirty="0"/>
              <a:t> Czech Republic</a:t>
            </a:r>
          </a:p>
        </p:txBody>
      </p:sp>
      <p:pic>
        <p:nvPicPr>
          <p:cNvPr id="4" name="Picture 8" descr="Image result for kofola">
            <a:extLst>
              <a:ext uri="{FF2B5EF4-FFF2-40B4-BE49-F238E27FC236}">
                <a16:creationId xmlns:a16="http://schemas.microsoft.com/office/drawing/2014/main" id="{3EA28869-D137-440D-84A6-75E29A2F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39" y="2119547"/>
            <a:ext cx="2388690" cy="2388690"/>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6" name="Picture 10" descr="Image result for bata">
            <a:extLst>
              <a:ext uri="{FF2B5EF4-FFF2-40B4-BE49-F238E27FC236}">
                <a16:creationId xmlns:a16="http://schemas.microsoft.com/office/drawing/2014/main" id="{ED89D386-FBD3-4DD0-A244-949179255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654" y="2162555"/>
            <a:ext cx="2388693" cy="1062968"/>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8" name="Picture 12" descr="Image result for zetor">
            <a:extLst>
              <a:ext uri="{FF2B5EF4-FFF2-40B4-BE49-F238E27FC236}">
                <a16:creationId xmlns:a16="http://schemas.microsoft.com/office/drawing/2014/main" id="{5615EC15-0679-4C7E-B45A-B1A22A3F5C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533" y="1873361"/>
            <a:ext cx="2388693" cy="1045053"/>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9" name="Picture 2" descr="Image result for avg">
            <a:extLst>
              <a:ext uri="{FF2B5EF4-FFF2-40B4-BE49-F238E27FC236}">
                <a16:creationId xmlns:a16="http://schemas.microsoft.com/office/drawing/2014/main" id="{C05A8A93-AC00-49C0-91AF-9018D8DA57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984" y="2160817"/>
            <a:ext cx="2391645" cy="975791"/>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10" name="Picture 2" descr="Pilsner Urquell logo.svg">
            <a:extLst>
              <a:ext uri="{FF2B5EF4-FFF2-40B4-BE49-F238E27FC236}">
                <a16:creationId xmlns:a16="http://schemas.microsoft.com/office/drawing/2014/main" id="{C2FCB6BC-748C-4CDD-9D71-BEF1955A67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7" y="4051446"/>
            <a:ext cx="3146015" cy="2459149"/>
          </a:xfrm>
          <a:prstGeom prst="rect">
            <a:avLst/>
          </a:prstGeom>
          <a:extLst>
            <a:ext uri="{909E8E84-426E-40DD-AFC4-6F175D3DCCD1}">
              <a14:hiddenFill xmlns:a14="http://schemas.microsoft.com/office/drawing/2010/main">
                <a:solidFill>
                  <a:srgbClr val="FFFFFF"/>
                </a:solidFill>
              </a14:hiddenFill>
            </a:ext>
          </a:extLst>
        </p:spPr>
      </p:pic>
      <p:pic>
        <p:nvPicPr>
          <p:cNvPr id="12" name="Obrázek 7" descr="Obsah obrázku text&#10;&#10;Popis vygenerovaný s vysokou mírou spolehlivosti">
            <a:extLst>
              <a:ext uri="{FF2B5EF4-FFF2-40B4-BE49-F238E27FC236}">
                <a16:creationId xmlns:a16="http://schemas.microsoft.com/office/drawing/2014/main" id="{47B3391A-0127-4853-95F5-19CA03535B7A}"/>
              </a:ext>
            </a:extLst>
          </p:cNvPr>
          <p:cNvPicPr>
            <a:picLocks noChangeAspect="1"/>
          </p:cNvPicPr>
          <p:nvPr/>
        </p:nvPicPr>
        <p:blipFill rotWithShape="1">
          <a:blip r:embed="rId7"/>
          <a:srcRect l="19287" r="18763"/>
          <a:stretch/>
        </p:blipFill>
        <p:spPr>
          <a:xfrm>
            <a:off x="10120771" y="5165968"/>
            <a:ext cx="1740289" cy="1580163"/>
          </a:xfrm>
          <a:prstGeom prst="rect">
            <a:avLst/>
          </a:prstGeom>
        </p:spPr>
      </p:pic>
      <p:pic>
        <p:nvPicPr>
          <p:cNvPr id="13" name="Picture 2" descr="Image result for Äez">
            <a:extLst>
              <a:ext uri="{FF2B5EF4-FFF2-40B4-BE49-F238E27FC236}">
                <a16:creationId xmlns:a16="http://schemas.microsoft.com/office/drawing/2014/main" id="{E5E67D0C-3FCE-4638-B6A1-CB70D74D146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28" r="-2" b="671"/>
          <a:stretch/>
        </p:blipFill>
        <p:spPr bwMode="auto">
          <a:xfrm>
            <a:off x="6164533" y="4946515"/>
            <a:ext cx="1940629" cy="19114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budvar">
            <a:extLst>
              <a:ext uri="{FF2B5EF4-FFF2-40B4-BE49-F238E27FC236}">
                <a16:creationId xmlns:a16="http://schemas.microsoft.com/office/drawing/2014/main" id="{F4BD277E-FCB9-4304-87FD-F51EA38465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5045" y="463830"/>
            <a:ext cx="3146015" cy="1226858"/>
          </a:xfrm>
          <a:prstGeom prst="rect">
            <a:avLst/>
          </a:prstGeom>
          <a:extLst>
            <a:ext uri="{909E8E84-426E-40DD-AFC4-6F175D3DCCD1}">
              <a14:hiddenFill xmlns:a14="http://schemas.microsoft.com/office/drawing/2010/main">
                <a:solidFill>
                  <a:srgbClr val="FFFFFF"/>
                </a:solidFill>
              </a14:hiddenFill>
            </a:ext>
          </a:extLst>
        </p:spPr>
      </p:pic>
      <p:pic>
        <p:nvPicPr>
          <p:cNvPr id="15" name="Picture 2" descr="Image result for Å¡koda">
            <a:extLst>
              <a:ext uri="{FF2B5EF4-FFF2-40B4-BE49-F238E27FC236}">
                <a16:creationId xmlns:a16="http://schemas.microsoft.com/office/drawing/2014/main" id="{B5C28989-F329-4E21-A069-B28C091BC8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7489" y="3697390"/>
            <a:ext cx="2498247" cy="2498247"/>
          </a:xfrm>
          <a:prstGeom prst="rect">
            <a:avLst/>
          </a:prstGeom>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20AE769A-2707-4596-8D77-4C807AC121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11787" y="1324650"/>
            <a:ext cx="3984213" cy="1238939"/>
          </a:xfrm>
          <a:prstGeom prst="rect">
            <a:avLst/>
          </a:prstGeom>
        </p:spPr>
      </p:pic>
      <p:pic>
        <p:nvPicPr>
          <p:cNvPr id="11" name="Obrázek 10">
            <a:extLst>
              <a:ext uri="{FF2B5EF4-FFF2-40B4-BE49-F238E27FC236}">
                <a16:creationId xmlns:a16="http://schemas.microsoft.com/office/drawing/2014/main" id="{250B9D0D-7829-4301-A4FB-5DD080C774B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1688" y="3234688"/>
            <a:ext cx="1527812" cy="1527812"/>
          </a:xfrm>
          <a:prstGeom prst="rect">
            <a:avLst/>
          </a:prstGeom>
        </p:spPr>
      </p:pic>
      <p:pic>
        <p:nvPicPr>
          <p:cNvPr id="17" name="Obrázek 16">
            <a:extLst>
              <a:ext uri="{FF2B5EF4-FFF2-40B4-BE49-F238E27FC236}">
                <a16:creationId xmlns:a16="http://schemas.microsoft.com/office/drawing/2014/main" id="{E22F99AE-5AA5-4DAD-81F0-CB95081B11F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13290" y="3578100"/>
            <a:ext cx="1659235" cy="1660031"/>
          </a:xfrm>
          <a:prstGeom prst="rect">
            <a:avLst/>
          </a:prstGeom>
        </p:spPr>
      </p:pic>
      <p:pic>
        <p:nvPicPr>
          <p:cNvPr id="22" name="Obrázek 21">
            <a:extLst>
              <a:ext uri="{FF2B5EF4-FFF2-40B4-BE49-F238E27FC236}">
                <a16:creationId xmlns:a16="http://schemas.microsoft.com/office/drawing/2014/main" id="{252A4A4C-DDDF-416B-AEA6-4C18CFABA36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0568" y="1408396"/>
            <a:ext cx="1526626" cy="1034713"/>
          </a:xfrm>
          <a:prstGeom prst="rect">
            <a:avLst/>
          </a:prstGeom>
        </p:spPr>
      </p:pic>
      <p:pic>
        <p:nvPicPr>
          <p:cNvPr id="24" name="Obrázek 23">
            <a:extLst>
              <a:ext uri="{FF2B5EF4-FFF2-40B4-BE49-F238E27FC236}">
                <a16:creationId xmlns:a16="http://schemas.microsoft.com/office/drawing/2014/main" id="{BB1EA2A8-C03A-42B7-BD95-579087C29A7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29500" y="599387"/>
            <a:ext cx="1249071" cy="1115837"/>
          </a:xfrm>
          <a:prstGeom prst="rect">
            <a:avLst/>
          </a:prstGeom>
        </p:spPr>
      </p:pic>
      <p:pic>
        <p:nvPicPr>
          <p:cNvPr id="26" name="Obrázek 25" descr="Obsah obrázku text, klipart&#10;&#10;Popis byl vytvořen automaticky">
            <a:extLst>
              <a:ext uri="{FF2B5EF4-FFF2-40B4-BE49-F238E27FC236}">
                <a16:creationId xmlns:a16="http://schemas.microsoft.com/office/drawing/2014/main" id="{61D321D6-966D-4CE3-A58B-A8D0937F068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44279" y="6065293"/>
            <a:ext cx="1168458" cy="720549"/>
          </a:xfrm>
          <a:prstGeom prst="rect">
            <a:avLst/>
          </a:prstGeom>
        </p:spPr>
      </p:pic>
      <p:pic>
        <p:nvPicPr>
          <p:cNvPr id="28" name="Obrázek 27">
            <a:extLst>
              <a:ext uri="{FF2B5EF4-FFF2-40B4-BE49-F238E27FC236}">
                <a16:creationId xmlns:a16="http://schemas.microsoft.com/office/drawing/2014/main" id="{C7DE40EA-3F44-462B-822B-376A53EAC38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25433" y="2944907"/>
            <a:ext cx="1136396" cy="579562"/>
          </a:xfrm>
          <a:prstGeom prst="rect">
            <a:avLst/>
          </a:prstGeom>
        </p:spPr>
      </p:pic>
      <p:pic>
        <p:nvPicPr>
          <p:cNvPr id="30" name="Obrázek 29">
            <a:extLst>
              <a:ext uri="{FF2B5EF4-FFF2-40B4-BE49-F238E27FC236}">
                <a16:creationId xmlns:a16="http://schemas.microsoft.com/office/drawing/2014/main" id="{4F638AEA-7AB5-482D-B0FB-96E133F3DEF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38355" y="-125311"/>
            <a:ext cx="2011280" cy="1158402"/>
          </a:xfrm>
          <a:prstGeom prst="rect">
            <a:avLst/>
          </a:prstGeom>
        </p:spPr>
      </p:pic>
      <p:pic>
        <p:nvPicPr>
          <p:cNvPr id="32" name="Obrázek 31" descr="Obsah obrázku text, klipart&#10;&#10;Popis byl vytvořen automaticky">
            <a:extLst>
              <a:ext uri="{FF2B5EF4-FFF2-40B4-BE49-F238E27FC236}">
                <a16:creationId xmlns:a16="http://schemas.microsoft.com/office/drawing/2014/main" id="{BB6DF836-3FE5-4423-90A5-873BE7AE2FA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70713" y="3076551"/>
            <a:ext cx="1227429" cy="486369"/>
          </a:xfrm>
          <a:prstGeom prst="rect">
            <a:avLst/>
          </a:prstGeom>
        </p:spPr>
      </p:pic>
      <p:pic>
        <p:nvPicPr>
          <p:cNvPr id="7" name="Obrázek 6">
            <a:extLst>
              <a:ext uri="{FF2B5EF4-FFF2-40B4-BE49-F238E27FC236}">
                <a16:creationId xmlns:a16="http://schemas.microsoft.com/office/drawing/2014/main" id="{006178A9-B354-4C74-8906-9E91B00656C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781195" y="4179540"/>
            <a:ext cx="944439" cy="2349763"/>
          </a:xfrm>
          <a:prstGeom prst="rect">
            <a:avLst/>
          </a:prstGeom>
        </p:spPr>
      </p:pic>
      <p:pic>
        <p:nvPicPr>
          <p:cNvPr id="18" name="Obrázek 17">
            <a:extLst>
              <a:ext uri="{FF2B5EF4-FFF2-40B4-BE49-F238E27FC236}">
                <a16:creationId xmlns:a16="http://schemas.microsoft.com/office/drawing/2014/main" id="{927ED79C-4921-42F0-BB72-6311DEE61FC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33896" y="2705199"/>
            <a:ext cx="804324" cy="793647"/>
          </a:xfrm>
          <a:prstGeom prst="rect">
            <a:avLst/>
          </a:prstGeom>
        </p:spPr>
      </p:pic>
      <p:pic>
        <p:nvPicPr>
          <p:cNvPr id="16" name="Obrázek 15">
            <a:extLst>
              <a:ext uri="{FF2B5EF4-FFF2-40B4-BE49-F238E27FC236}">
                <a16:creationId xmlns:a16="http://schemas.microsoft.com/office/drawing/2014/main" id="{FCF0538C-FBD0-46A3-8866-9CF845EA233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278710" y="3815245"/>
            <a:ext cx="1375379" cy="1185740"/>
          </a:xfrm>
          <a:prstGeom prst="rect">
            <a:avLst/>
          </a:prstGeom>
        </p:spPr>
      </p:pic>
    </p:spTree>
    <p:extLst>
      <p:ext uri="{BB962C8B-B14F-4D97-AF65-F5344CB8AC3E}">
        <p14:creationId xmlns:p14="http://schemas.microsoft.com/office/powerpoint/2010/main" val="359135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62765\Plocha\figures27-46lj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04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62765\Plocha\xOperatorSpaghettiBEFORE.GIF.pagespeed.ic.DHMO11gpE0.png">
            <a:extLst>
              <a:ext uri="{FF2B5EF4-FFF2-40B4-BE49-F238E27FC236}">
                <a16:creationId xmlns:a16="http://schemas.microsoft.com/office/drawing/2014/main" id="{04279887-00C2-4360-9470-E17081664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907"/>
            <a:ext cx="5988497" cy="464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C:\Documents and Settings\62765\Plocha\OperatorSpaghettiAFTER.GIF">
            <a:extLst>
              <a:ext uri="{FF2B5EF4-FFF2-40B4-BE49-F238E27FC236}">
                <a16:creationId xmlns:a16="http://schemas.microsoft.com/office/drawing/2014/main" id="{5529EB24-776F-4B61-B44E-E24F72B25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066" y="0"/>
            <a:ext cx="6118934" cy="347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descr="C:\Documents and Settings\62765\Plocha\b9a1e216391882288b907439f516_base_opti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36" y="182562"/>
            <a:ext cx="11539328"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571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93" y="35350"/>
            <a:ext cx="11815413" cy="6787299"/>
          </a:xfrm>
        </p:spPr>
      </p:pic>
    </p:spTree>
    <p:extLst>
      <p:ext uri="{BB962C8B-B14F-4D97-AF65-F5344CB8AC3E}">
        <p14:creationId xmlns:p14="http://schemas.microsoft.com/office/powerpoint/2010/main" val="149320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6B3B924-B5A6-40A4-A6A1-FE5C77BE8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6" y="188640"/>
            <a:ext cx="8640960" cy="6480720"/>
          </a:xfrm>
          <a:prstGeom prst="rect">
            <a:avLst/>
          </a:prstGeom>
        </p:spPr>
      </p:pic>
    </p:spTree>
    <p:extLst>
      <p:ext uri="{BB962C8B-B14F-4D97-AF65-F5344CB8AC3E}">
        <p14:creationId xmlns:p14="http://schemas.microsoft.com/office/powerpoint/2010/main" val="51881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37745AB-6912-45B8-A12D-D7F6A6600FDC}"/>
              </a:ext>
            </a:extLst>
          </p:cNvPr>
          <p:cNvSpPr>
            <a:spLocks noGrp="1"/>
          </p:cNvSpPr>
          <p:nvPr>
            <p:ph type="sldNum" sz="quarter" idx="11"/>
          </p:nvPr>
        </p:nvSpPr>
        <p:spPr/>
        <p:txBody>
          <a:bodyPr/>
          <a:lstStyle/>
          <a:p>
            <a:fld id="{D6D6C118-631F-4A80-9886-907009361577}" type="slidenum">
              <a:rPr lang="cs-CZ" altLang="cs-CZ" smtClean="0"/>
              <a:pPr/>
              <a:t>25</a:t>
            </a:fld>
            <a:endParaRPr lang="cs-CZ" altLang="cs-CZ" dirty="0"/>
          </a:p>
        </p:txBody>
      </p:sp>
      <p:sp>
        <p:nvSpPr>
          <p:cNvPr id="3" name="Nadpis 2">
            <a:extLst>
              <a:ext uri="{FF2B5EF4-FFF2-40B4-BE49-F238E27FC236}">
                <a16:creationId xmlns:a16="http://schemas.microsoft.com/office/drawing/2014/main" id="{15D059FE-FD65-4E4E-91EF-3A7A2A3D89C8}"/>
              </a:ext>
            </a:extLst>
          </p:cNvPr>
          <p:cNvSpPr>
            <a:spLocks noGrp="1"/>
          </p:cNvSpPr>
          <p:nvPr>
            <p:ph type="title"/>
          </p:nvPr>
        </p:nvSpPr>
        <p:spPr/>
        <p:txBody>
          <a:bodyPr/>
          <a:lstStyle/>
          <a:p>
            <a:r>
              <a:rPr lang="cs-CZ" dirty="0"/>
              <a:t>CORELAP – </a:t>
            </a:r>
            <a:r>
              <a:rPr lang="cs-CZ" dirty="0" err="1"/>
              <a:t>how</a:t>
            </a:r>
            <a:r>
              <a:rPr lang="cs-CZ" dirty="0"/>
              <a:t> to 1</a:t>
            </a:r>
          </a:p>
        </p:txBody>
      </p:sp>
      <p:sp>
        <p:nvSpPr>
          <p:cNvPr id="4" name="Zástupný obsah 3">
            <a:extLst>
              <a:ext uri="{FF2B5EF4-FFF2-40B4-BE49-F238E27FC236}">
                <a16:creationId xmlns:a16="http://schemas.microsoft.com/office/drawing/2014/main" id="{7C4CF08B-6491-49F0-BE4D-A90850C376BF}"/>
              </a:ext>
            </a:extLst>
          </p:cNvPr>
          <p:cNvSpPr>
            <a:spLocks noGrp="1"/>
          </p:cNvSpPr>
          <p:nvPr>
            <p:ph idx="1"/>
          </p:nvPr>
        </p:nvSpPr>
        <p:spPr/>
        <p:txBody>
          <a:bodyPr/>
          <a:lstStyle/>
          <a:p>
            <a:pPr>
              <a:lnSpc>
                <a:spcPct val="100000"/>
              </a:lnSpc>
            </a:pPr>
            <a:r>
              <a:rPr lang="en-GB" dirty="0"/>
              <a:t>Describe processes / machines / workshop</a:t>
            </a:r>
            <a:r>
              <a:rPr lang="cs-CZ" dirty="0"/>
              <a:t> – area!</a:t>
            </a:r>
            <a:endParaRPr lang="en-GB" dirty="0"/>
          </a:p>
          <a:p>
            <a:pPr>
              <a:lnSpc>
                <a:spcPct val="100000"/>
              </a:lnSpc>
            </a:pPr>
            <a:r>
              <a:rPr lang="en-GB" dirty="0"/>
              <a:t>Analyse processes</a:t>
            </a:r>
          </a:p>
          <a:p>
            <a:pPr>
              <a:lnSpc>
                <a:spcPct val="100000"/>
              </a:lnSpc>
            </a:pPr>
            <a:r>
              <a:rPr lang="en-GB" dirty="0"/>
              <a:t>Locate processes</a:t>
            </a:r>
          </a:p>
          <a:p>
            <a:pPr>
              <a:lnSpc>
                <a:spcPct val="100000"/>
              </a:lnSpc>
            </a:pPr>
            <a:r>
              <a:rPr lang="en-GB" dirty="0"/>
              <a:t>Analyse interconnection between processes analysis</a:t>
            </a:r>
            <a:endParaRPr lang="cs-CZ" dirty="0"/>
          </a:p>
          <a:p>
            <a:pPr lvl="1"/>
            <a:r>
              <a:rPr lang="en-US" dirty="0"/>
              <a:t>A - the necessary proximity</a:t>
            </a:r>
            <a:r>
              <a:rPr lang="cs-CZ" dirty="0"/>
              <a:t> 5</a:t>
            </a:r>
            <a:endParaRPr lang="en-US" dirty="0"/>
          </a:p>
          <a:p>
            <a:pPr lvl="1"/>
            <a:r>
              <a:rPr lang="en-US" dirty="0"/>
              <a:t>E - very important proximity</a:t>
            </a:r>
            <a:r>
              <a:rPr lang="cs-CZ" dirty="0"/>
              <a:t> 4</a:t>
            </a:r>
            <a:endParaRPr lang="en-US" dirty="0"/>
          </a:p>
          <a:p>
            <a:pPr lvl="1"/>
            <a:r>
              <a:rPr lang="en-US" dirty="0"/>
              <a:t>I - important proximity</a:t>
            </a:r>
            <a:r>
              <a:rPr lang="cs-CZ" dirty="0"/>
              <a:t> 3</a:t>
            </a:r>
            <a:endParaRPr lang="en-US" dirty="0"/>
          </a:p>
          <a:p>
            <a:pPr lvl="1"/>
            <a:r>
              <a:rPr lang="en-US" dirty="0"/>
              <a:t>O - normal proximity</a:t>
            </a:r>
            <a:r>
              <a:rPr lang="cs-CZ" dirty="0"/>
              <a:t> 2</a:t>
            </a:r>
            <a:endParaRPr lang="en-US" dirty="0"/>
          </a:p>
          <a:p>
            <a:pPr lvl="1"/>
            <a:r>
              <a:rPr lang="en-US" dirty="0"/>
              <a:t>U - distance does not matter</a:t>
            </a:r>
            <a:r>
              <a:rPr lang="cs-CZ" dirty="0"/>
              <a:t> 1</a:t>
            </a:r>
            <a:endParaRPr lang="en-US" dirty="0"/>
          </a:p>
          <a:p>
            <a:pPr lvl="1"/>
            <a:r>
              <a:rPr lang="en-US" dirty="0"/>
              <a:t>X - proximity is undesirable </a:t>
            </a:r>
            <a:r>
              <a:rPr lang="cs-CZ" dirty="0"/>
              <a:t>0</a:t>
            </a:r>
            <a:endParaRPr lang="en-GB" dirty="0"/>
          </a:p>
        </p:txBody>
      </p:sp>
    </p:spTree>
    <p:extLst>
      <p:ext uri="{BB962C8B-B14F-4D97-AF65-F5344CB8AC3E}">
        <p14:creationId xmlns:p14="http://schemas.microsoft.com/office/powerpoint/2010/main" val="3473966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D7910E2-B546-493D-9722-1FBFCB655CF6}"/>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3" name="Nadpis 2">
            <a:extLst>
              <a:ext uri="{FF2B5EF4-FFF2-40B4-BE49-F238E27FC236}">
                <a16:creationId xmlns:a16="http://schemas.microsoft.com/office/drawing/2014/main" id="{AF3E4825-BC67-4118-9FF7-537DD057AAB0}"/>
              </a:ext>
            </a:extLst>
          </p:cNvPr>
          <p:cNvSpPr>
            <a:spLocks noGrp="1"/>
          </p:cNvSpPr>
          <p:nvPr>
            <p:ph type="title"/>
          </p:nvPr>
        </p:nvSpPr>
        <p:spPr/>
        <p:txBody>
          <a:bodyPr/>
          <a:lstStyle/>
          <a:p>
            <a:r>
              <a:rPr lang="cs-CZ" dirty="0"/>
              <a:t>CORELAP – </a:t>
            </a:r>
            <a:r>
              <a:rPr lang="cs-CZ" dirty="0" err="1"/>
              <a:t>how</a:t>
            </a:r>
            <a:r>
              <a:rPr lang="cs-CZ" dirty="0"/>
              <a:t> to 2</a:t>
            </a:r>
          </a:p>
        </p:txBody>
      </p:sp>
      <p:sp>
        <p:nvSpPr>
          <p:cNvPr id="4" name="Zástupný obsah 3">
            <a:extLst>
              <a:ext uri="{FF2B5EF4-FFF2-40B4-BE49-F238E27FC236}">
                <a16:creationId xmlns:a16="http://schemas.microsoft.com/office/drawing/2014/main" id="{8D1E752B-BDAD-4191-B983-D7ACA6D0399D}"/>
              </a:ext>
            </a:extLst>
          </p:cNvPr>
          <p:cNvSpPr>
            <a:spLocks noGrp="1"/>
          </p:cNvSpPr>
          <p:nvPr>
            <p:ph idx="1"/>
          </p:nvPr>
        </p:nvSpPr>
        <p:spPr/>
        <p:txBody>
          <a:bodyPr/>
          <a:lstStyle/>
          <a:p>
            <a:r>
              <a:rPr lang="en-GB" dirty="0"/>
              <a:t>T</a:t>
            </a:r>
            <a:r>
              <a:rPr lang="cs-CZ" dirty="0"/>
              <a:t>CR (</a:t>
            </a:r>
            <a:r>
              <a:rPr lang="cs-CZ" dirty="0" err="1"/>
              <a:t>total</a:t>
            </a:r>
            <a:r>
              <a:rPr lang="cs-CZ" dirty="0"/>
              <a:t> </a:t>
            </a:r>
            <a:r>
              <a:rPr lang="cs-CZ" dirty="0" err="1"/>
              <a:t>closeness</a:t>
            </a:r>
            <a:r>
              <a:rPr lang="cs-CZ" dirty="0"/>
              <a:t> rating)</a:t>
            </a:r>
            <a:r>
              <a:rPr lang="en-GB" dirty="0"/>
              <a:t> score</a:t>
            </a:r>
            <a:r>
              <a:rPr lang="cs-CZ" dirty="0"/>
              <a:t> </a:t>
            </a:r>
            <a:r>
              <a:rPr lang="cs-CZ" dirty="0" err="1"/>
              <a:t>based</a:t>
            </a:r>
            <a:r>
              <a:rPr lang="cs-CZ" dirty="0"/>
              <a:t> on </a:t>
            </a:r>
            <a:r>
              <a:rPr lang="cs-CZ" dirty="0" err="1"/>
              <a:t>the</a:t>
            </a:r>
            <a:r>
              <a:rPr lang="cs-CZ" dirty="0"/>
              <a:t> </a:t>
            </a:r>
            <a:r>
              <a:rPr lang="cs-CZ" dirty="0" err="1"/>
              <a:t>relation</a:t>
            </a:r>
            <a:r>
              <a:rPr lang="cs-CZ" dirty="0"/>
              <a:t> matrix</a:t>
            </a:r>
          </a:p>
          <a:p>
            <a:r>
              <a:rPr lang="cs-CZ" dirty="0"/>
              <a:t>Sum </a:t>
            </a:r>
            <a:r>
              <a:rPr lang="cs-CZ" dirty="0" err="1"/>
              <a:t>of</a:t>
            </a:r>
            <a:r>
              <a:rPr lang="cs-CZ" dirty="0"/>
              <a:t> A, E, I, O, U and X </a:t>
            </a:r>
            <a:r>
              <a:rPr lang="cs-CZ" dirty="0" err="1"/>
              <a:t>for</a:t>
            </a:r>
            <a:r>
              <a:rPr lang="cs-CZ" dirty="0"/>
              <a:t> </a:t>
            </a:r>
            <a:r>
              <a:rPr lang="cs-CZ" dirty="0" err="1"/>
              <a:t>each</a:t>
            </a:r>
            <a:r>
              <a:rPr lang="cs-CZ" dirty="0"/>
              <a:t> workshop</a:t>
            </a:r>
          </a:p>
          <a:p>
            <a:endParaRPr lang="en-GB" dirty="0"/>
          </a:p>
          <a:p>
            <a:r>
              <a:rPr lang="en-GB" dirty="0"/>
              <a:t>Select highest score</a:t>
            </a:r>
            <a:r>
              <a:rPr lang="cs-CZ" dirty="0"/>
              <a:t> and place </a:t>
            </a:r>
            <a:r>
              <a:rPr lang="cs-CZ" dirty="0" err="1"/>
              <a:t>first</a:t>
            </a:r>
            <a:r>
              <a:rPr lang="cs-CZ" dirty="0"/>
              <a:t> (</a:t>
            </a:r>
            <a:r>
              <a:rPr lang="cs-CZ" dirty="0" err="1"/>
              <a:t>if</a:t>
            </a:r>
            <a:r>
              <a:rPr lang="cs-CZ" dirty="0"/>
              <a:t> </a:t>
            </a:r>
            <a:r>
              <a:rPr lang="cs-CZ" dirty="0" err="1"/>
              <a:t>same</a:t>
            </a:r>
            <a:r>
              <a:rPr lang="cs-CZ" dirty="0"/>
              <a:t> </a:t>
            </a:r>
            <a:r>
              <a:rPr lang="cs-CZ" dirty="0" err="1"/>
              <a:t>select</a:t>
            </a:r>
            <a:r>
              <a:rPr lang="cs-CZ" dirty="0"/>
              <a:t> </a:t>
            </a:r>
            <a:r>
              <a:rPr lang="cs-CZ" dirty="0" err="1"/>
              <a:t>larger</a:t>
            </a:r>
            <a:r>
              <a:rPr lang="cs-CZ" dirty="0"/>
              <a:t>)</a:t>
            </a:r>
          </a:p>
          <a:p>
            <a:r>
              <a:rPr lang="cs-CZ" dirty="0" err="1"/>
              <a:t>If</a:t>
            </a:r>
            <a:r>
              <a:rPr lang="cs-CZ" dirty="0"/>
              <a:t> </a:t>
            </a:r>
            <a:r>
              <a:rPr lang="cs-CZ" dirty="0" err="1"/>
              <a:t>there</a:t>
            </a:r>
            <a:r>
              <a:rPr lang="cs-CZ" dirty="0"/>
              <a:t> </a:t>
            </a:r>
            <a:r>
              <a:rPr lang="cs-CZ" dirty="0" err="1"/>
              <a:t>is</a:t>
            </a:r>
            <a:r>
              <a:rPr lang="cs-CZ" dirty="0"/>
              <a:t> any X </a:t>
            </a:r>
            <a:r>
              <a:rPr lang="cs-CZ" dirty="0" err="1"/>
              <a:t>with</a:t>
            </a:r>
            <a:r>
              <a:rPr lang="cs-CZ" dirty="0"/>
              <a:t> </a:t>
            </a:r>
            <a:r>
              <a:rPr lang="cs-CZ" dirty="0" err="1"/>
              <a:t>the</a:t>
            </a:r>
            <a:r>
              <a:rPr lang="cs-CZ" dirty="0"/>
              <a:t> </a:t>
            </a:r>
            <a:r>
              <a:rPr lang="cs-CZ" dirty="0" err="1"/>
              <a:t>already</a:t>
            </a:r>
            <a:r>
              <a:rPr lang="cs-CZ" dirty="0"/>
              <a:t> </a:t>
            </a:r>
            <a:r>
              <a:rPr lang="cs-CZ" dirty="0" err="1"/>
              <a:t>placed</a:t>
            </a:r>
            <a:r>
              <a:rPr lang="cs-CZ" dirty="0"/>
              <a:t> </a:t>
            </a:r>
            <a:r>
              <a:rPr lang="cs-CZ" dirty="0" err="1"/>
              <a:t>workshops</a:t>
            </a:r>
            <a:r>
              <a:rPr lang="cs-CZ" dirty="0"/>
              <a:t>, </a:t>
            </a:r>
            <a:r>
              <a:rPr lang="cs-CZ" dirty="0" err="1"/>
              <a:t>the</a:t>
            </a:r>
            <a:r>
              <a:rPr lang="cs-CZ" dirty="0"/>
              <a:t> workshop </a:t>
            </a:r>
            <a:r>
              <a:rPr lang="cs-CZ" dirty="0" err="1"/>
              <a:t>will</a:t>
            </a:r>
            <a:r>
              <a:rPr lang="cs-CZ" dirty="0"/>
              <a:t> </a:t>
            </a:r>
            <a:r>
              <a:rPr lang="cs-CZ" dirty="0" err="1"/>
              <a:t>be</a:t>
            </a:r>
            <a:r>
              <a:rPr lang="cs-CZ" dirty="0"/>
              <a:t> </a:t>
            </a:r>
            <a:r>
              <a:rPr lang="cs-CZ" dirty="0" err="1"/>
              <a:t>assigned</a:t>
            </a:r>
            <a:r>
              <a:rPr lang="cs-CZ" dirty="0"/>
              <a:t> in </a:t>
            </a:r>
            <a:r>
              <a:rPr lang="cs-CZ" dirty="0" err="1"/>
              <a:t>the</a:t>
            </a:r>
            <a:r>
              <a:rPr lang="cs-CZ" dirty="0"/>
              <a:t> end! (</a:t>
            </a:r>
            <a:r>
              <a:rPr lang="cs-CZ" dirty="0" err="1"/>
              <a:t>the</a:t>
            </a:r>
            <a:r>
              <a:rPr lang="cs-CZ" dirty="0"/>
              <a:t> </a:t>
            </a:r>
            <a:r>
              <a:rPr lang="cs-CZ" dirty="0" err="1"/>
              <a:t>lower</a:t>
            </a:r>
            <a:r>
              <a:rPr lang="cs-CZ" dirty="0"/>
              <a:t> TCR </a:t>
            </a:r>
            <a:r>
              <a:rPr lang="cs-CZ" dirty="0" err="1"/>
              <a:t>moves</a:t>
            </a:r>
            <a:r>
              <a:rPr lang="cs-CZ" dirty="0"/>
              <a:t> to </a:t>
            </a:r>
            <a:r>
              <a:rPr lang="cs-CZ" dirty="0" err="1"/>
              <a:t>back</a:t>
            </a:r>
            <a:r>
              <a:rPr lang="cs-CZ" dirty="0"/>
              <a:t>)</a:t>
            </a:r>
            <a:endParaRPr lang="en-GB" dirty="0"/>
          </a:p>
          <a:p>
            <a:r>
              <a:rPr lang="en-GB" dirty="0"/>
              <a:t>Select best connection to first one, if draw, select with higher TCL</a:t>
            </a:r>
          </a:p>
          <a:p>
            <a:r>
              <a:rPr lang="en-GB" dirty="0"/>
              <a:t>Select second one</a:t>
            </a:r>
          </a:p>
        </p:txBody>
      </p:sp>
    </p:spTree>
    <p:extLst>
      <p:ext uri="{BB962C8B-B14F-4D97-AF65-F5344CB8AC3E}">
        <p14:creationId xmlns:p14="http://schemas.microsoft.com/office/powerpoint/2010/main" val="3971272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1451BA6-856A-493F-B4B7-850499261ABB}"/>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3" name="Nadpis 2">
            <a:extLst>
              <a:ext uri="{FF2B5EF4-FFF2-40B4-BE49-F238E27FC236}">
                <a16:creationId xmlns:a16="http://schemas.microsoft.com/office/drawing/2014/main" id="{25D493EE-E8AE-41FE-BBB3-6AFB1D4CE822}"/>
              </a:ext>
            </a:extLst>
          </p:cNvPr>
          <p:cNvSpPr>
            <a:spLocks noGrp="1"/>
          </p:cNvSpPr>
          <p:nvPr>
            <p:ph type="title"/>
          </p:nvPr>
        </p:nvSpPr>
        <p:spPr/>
        <p:txBody>
          <a:bodyPr/>
          <a:lstStyle/>
          <a:p>
            <a:r>
              <a:rPr lang="cs-CZ" dirty="0"/>
              <a:t>CORELAP – </a:t>
            </a:r>
            <a:r>
              <a:rPr lang="cs-CZ" dirty="0" err="1"/>
              <a:t>how</a:t>
            </a:r>
            <a:r>
              <a:rPr lang="cs-CZ" dirty="0"/>
              <a:t> to 3</a:t>
            </a:r>
          </a:p>
        </p:txBody>
      </p:sp>
      <p:sp>
        <p:nvSpPr>
          <p:cNvPr id="4" name="Zástupný obsah 3">
            <a:extLst>
              <a:ext uri="{FF2B5EF4-FFF2-40B4-BE49-F238E27FC236}">
                <a16:creationId xmlns:a16="http://schemas.microsoft.com/office/drawing/2014/main" id="{1FA07C90-38BD-403A-9AAD-0DAADA8B51BB}"/>
              </a:ext>
            </a:extLst>
          </p:cNvPr>
          <p:cNvSpPr>
            <a:spLocks noGrp="1"/>
          </p:cNvSpPr>
          <p:nvPr>
            <p:ph idx="1"/>
          </p:nvPr>
        </p:nvSpPr>
        <p:spPr/>
        <p:txBody>
          <a:bodyPr/>
          <a:lstStyle/>
          <a:p>
            <a:r>
              <a:rPr lang="cs-CZ" dirty="0" err="1"/>
              <a:t>Placement</a:t>
            </a:r>
            <a:r>
              <a:rPr lang="cs-CZ" dirty="0"/>
              <a:t> rating</a:t>
            </a:r>
          </a:p>
          <a:p>
            <a:r>
              <a:rPr lang="cs-CZ" dirty="0"/>
              <a:t>TCR * </a:t>
            </a:r>
            <a:r>
              <a:rPr lang="cs-CZ" dirty="0" err="1"/>
              <a:t>weight</a:t>
            </a:r>
            <a:endParaRPr lang="cs-CZ" dirty="0"/>
          </a:p>
          <a:p>
            <a:r>
              <a:rPr lang="cs-CZ" dirty="0" err="1"/>
              <a:t>Weight</a:t>
            </a:r>
            <a:r>
              <a:rPr lang="cs-CZ" dirty="0"/>
              <a:t> – 1 </a:t>
            </a:r>
            <a:r>
              <a:rPr lang="cs-CZ" dirty="0" err="1"/>
              <a:t>if</a:t>
            </a:r>
            <a:r>
              <a:rPr lang="cs-CZ" dirty="0"/>
              <a:t> </a:t>
            </a:r>
            <a:r>
              <a:rPr lang="cs-CZ" dirty="0" err="1"/>
              <a:t>bordering</a:t>
            </a:r>
            <a:r>
              <a:rPr lang="cs-CZ" dirty="0"/>
              <a:t>, 0,5 </a:t>
            </a:r>
            <a:r>
              <a:rPr lang="cs-CZ" dirty="0" err="1"/>
              <a:t>if</a:t>
            </a:r>
            <a:r>
              <a:rPr lang="cs-CZ" dirty="0"/>
              <a:t> </a:t>
            </a:r>
            <a:r>
              <a:rPr lang="cs-CZ" dirty="0" err="1"/>
              <a:t>only</a:t>
            </a:r>
            <a:r>
              <a:rPr lang="cs-CZ" dirty="0"/>
              <a:t> </a:t>
            </a:r>
            <a:r>
              <a:rPr lang="cs-CZ" dirty="0" err="1"/>
              <a:t>corner</a:t>
            </a:r>
            <a:r>
              <a:rPr lang="cs-CZ" dirty="0"/>
              <a:t> </a:t>
            </a:r>
            <a:r>
              <a:rPr lang="cs-CZ" dirty="0" err="1"/>
              <a:t>touch</a:t>
            </a:r>
            <a:endParaRPr lang="cs-CZ" dirty="0"/>
          </a:p>
          <a:p>
            <a:endParaRPr lang="cs-CZ" dirty="0"/>
          </a:p>
          <a:p>
            <a:endParaRPr lang="cs-CZ" dirty="0"/>
          </a:p>
          <a:p>
            <a:r>
              <a:rPr lang="cs-CZ" dirty="0"/>
              <a:t>CREATE </a:t>
            </a:r>
            <a:r>
              <a:rPr lang="cs-CZ" dirty="0" err="1"/>
              <a:t>the</a:t>
            </a:r>
            <a:r>
              <a:rPr lang="cs-CZ" dirty="0"/>
              <a:t> layout!</a:t>
            </a:r>
          </a:p>
        </p:txBody>
      </p:sp>
    </p:spTree>
    <p:extLst>
      <p:ext uri="{BB962C8B-B14F-4D97-AF65-F5344CB8AC3E}">
        <p14:creationId xmlns:p14="http://schemas.microsoft.com/office/powerpoint/2010/main" val="242339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79FA0A5-4FBE-4795-AE4A-149A68EAD1B1}"/>
              </a:ext>
            </a:extLst>
          </p:cNvPr>
          <p:cNvSpPr>
            <a:spLocks noGrp="1"/>
          </p:cNvSpPr>
          <p:nvPr>
            <p:ph type="sldNum" sz="quarter" idx="11"/>
          </p:nvPr>
        </p:nvSpPr>
        <p:spPr/>
        <p:txBody>
          <a:bodyPr/>
          <a:lstStyle/>
          <a:p>
            <a:fld id="{D6D6C118-631F-4A80-9886-907009361577}" type="slidenum">
              <a:rPr lang="cs-CZ" altLang="cs-CZ" smtClean="0"/>
              <a:pPr/>
              <a:t>28</a:t>
            </a:fld>
            <a:endParaRPr lang="cs-CZ" altLang="cs-CZ" dirty="0"/>
          </a:p>
        </p:txBody>
      </p:sp>
      <p:sp>
        <p:nvSpPr>
          <p:cNvPr id="3" name="Nadpis 2">
            <a:extLst>
              <a:ext uri="{FF2B5EF4-FFF2-40B4-BE49-F238E27FC236}">
                <a16:creationId xmlns:a16="http://schemas.microsoft.com/office/drawing/2014/main" id="{72C59234-CA00-4FBA-9AFF-64A451FEA72D}"/>
              </a:ext>
            </a:extLst>
          </p:cNvPr>
          <p:cNvSpPr>
            <a:spLocks noGrp="1"/>
          </p:cNvSpPr>
          <p:nvPr>
            <p:ph type="title"/>
          </p:nvPr>
        </p:nvSpPr>
        <p:spPr/>
        <p:txBody>
          <a:bodyPr/>
          <a:lstStyle/>
          <a:p>
            <a:r>
              <a:rPr lang="cs-CZ" dirty="0" err="1"/>
              <a:t>Quality</a:t>
            </a:r>
            <a:r>
              <a:rPr lang="cs-CZ" dirty="0"/>
              <a:t> and performance in </a:t>
            </a:r>
            <a:r>
              <a:rPr lang="cs-CZ" dirty="0" err="1"/>
              <a:t>production</a:t>
            </a:r>
            <a:endParaRPr lang="cs-CZ" dirty="0"/>
          </a:p>
        </p:txBody>
      </p:sp>
      <p:sp>
        <p:nvSpPr>
          <p:cNvPr id="4" name="Podnadpis 3">
            <a:extLst>
              <a:ext uri="{FF2B5EF4-FFF2-40B4-BE49-F238E27FC236}">
                <a16:creationId xmlns:a16="http://schemas.microsoft.com/office/drawing/2014/main" id="{A35A2578-9302-4C5A-8731-59B29BBD9B67}"/>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359778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EE75FDA-E7FF-43AF-8A9F-CF1D6F9BFDC7}"/>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3" name="Nadpis 2">
            <a:extLst>
              <a:ext uri="{FF2B5EF4-FFF2-40B4-BE49-F238E27FC236}">
                <a16:creationId xmlns:a16="http://schemas.microsoft.com/office/drawing/2014/main" id="{B70910E3-AFCA-43E5-AF53-7A86B32CFDEC}"/>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quality</a:t>
            </a:r>
            <a:r>
              <a:rPr lang="cs-CZ" dirty="0"/>
              <a:t>?</a:t>
            </a:r>
          </a:p>
        </p:txBody>
      </p:sp>
      <p:sp>
        <p:nvSpPr>
          <p:cNvPr id="4" name="Zástupný obsah 3">
            <a:extLst>
              <a:ext uri="{FF2B5EF4-FFF2-40B4-BE49-F238E27FC236}">
                <a16:creationId xmlns:a16="http://schemas.microsoft.com/office/drawing/2014/main" id="{37277933-5400-40F0-9798-57153B9DFF7E}"/>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48620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AB085-DA05-4EF2-9788-2AD5D3495E32}"/>
              </a:ext>
            </a:extLst>
          </p:cNvPr>
          <p:cNvSpPr>
            <a:spLocks noGrp="1"/>
          </p:cNvSpPr>
          <p:nvPr>
            <p:ph type="title"/>
          </p:nvPr>
        </p:nvSpPr>
        <p:spPr/>
        <p:txBody>
          <a:bodyPr/>
          <a:lstStyle/>
          <a:p>
            <a:r>
              <a:rPr lang="cs-CZ" dirty="0" err="1"/>
              <a:t>The</a:t>
            </a:r>
            <a:r>
              <a:rPr lang="cs-CZ" dirty="0"/>
              <a:t> Czech Republic</a:t>
            </a:r>
          </a:p>
        </p:txBody>
      </p:sp>
      <p:pic>
        <p:nvPicPr>
          <p:cNvPr id="4" name="Picture 8" descr="Image result for kofola">
            <a:extLst>
              <a:ext uri="{FF2B5EF4-FFF2-40B4-BE49-F238E27FC236}">
                <a16:creationId xmlns:a16="http://schemas.microsoft.com/office/drawing/2014/main" id="{3EA28869-D137-440D-84A6-75E29A2F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39" y="2119547"/>
            <a:ext cx="2388690" cy="2388690"/>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6" name="Picture 10" descr="Image result for bata">
            <a:extLst>
              <a:ext uri="{FF2B5EF4-FFF2-40B4-BE49-F238E27FC236}">
                <a16:creationId xmlns:a16="http://schemas.microsoft.com/office/drawing/2014/main" id="{ED89D386-FBD3-4DD0-A244-949179255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654" y="2162555"/>
            <a:ext cx="2388693" cy="1062968"/>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8" name="Picture 12" descr="Image result for zetor">
            <a:extLst>
              <a:ext uri="{FF2B5EF4-FFF2-40B4-BE49-F238E27FC236}">
                <a16:creationId xmlns:a16="http://schemas.microsoft.com/office/drawing/2014/main" id="{5615EC15-0679-4C7E-B45A-B1A22A3F5C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533" y="1873361"/>
            <a:ext cx="2388693" cy="1045053"/>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10" name="Picture 2" descr="Pilsner Urquell logo.svg">
            <a:extLst>
              <a:ext uri="{FF2B5EF4-FFF2-40B4-BE49-F238E27FC236}">
                <a16:creationId xmlns:a16="http://schemas.microsoft.com/office/drawing/2014/main" id="{C2FCB6BC-748C-4CDD-9D71-BEF1955A6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7" y="4051446"/>
            <a:ext cx="3146015" cy="2459149"/>
          </a:xfrm>
          <a:prstGeom prst="rect">
            <a:avLst/>
          </a:prstGeom>
          <a:extLst>
            <a:ext uri="{909E8E84-426E-40DD-AFC4-6F175D3DCCD1}">
              <a14:hiddenFill xmlns:a14="http://schemas.microsoft.com/office/drawing/2010/main">
                <a:solidFill>
                  <a:srgbClr val="FFFFFF"/>
                </a:solidFill>
              </a14:hiddenFill>
            </a:ext>
          </a:extLst>
        </p:spPr>
      </p:pic>
      <p:pic>
        <p:nvPicPr>
          <p:cNvPr id="14" name="Picture 6" descr="Image result for budvar">
            <a:extLst>
              <a:ext uri="{FF2B5EF4-FFF2-40B4-BE49-F238E27FC236}">
                <a16:creationId xmlns:a16="http://schemas.microsoft.com/office/drawing/2014/main" id="{F4BD277E-FCB9-4304-87FD-F51EA3846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045" y="463830"/>
            <a:ext cx="3146015" cy="1226858"/>
          </a:xfrm>
          <a:prstGeom prst="rect">
            <a:avLst/>
          </a:prstGeom>
          <a:extLst>
            <a:ext uri="{909E8E84-426E-40DD-AFC4-6F175D3DCCD1}">
              <a14:hiddenFill xmlns:a14="http://schemas.microsoft.com/office/drawing/2010/main">
                <a:solidFill>
                  <a:srgbClr val="FFFFFF"/>
                </a:solidFill>
              </a14:hiddenFill>
            </a:ext>
          </a:extLst>
        </p:spPr>
      </p:pic>
      <p:pic>
        <p:nvPicPr>
          <p:cNvPr id="15" name="Picture 2" descr="Image result for Å¡koda">
            <a:extLst>
              <a:ext uri="{FF2B5EF4-FFF2-40B4-BE49-F238E27FC236}">
                <a16:creationId xmlns:a16="http://schemas.microsoft.com/office/drawing/2014/main" id="{B5C28989-F329-4E21-A069-B28C091BC8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7489" y="3697390"/>
            <a:ext cx="2498247" cy="2498247"/>
          </a:xfrm>
          <a:prstGeom prst="rect">
            <a:avLst/>
          </a:prstGeom>
          <a:extLst>
            <a:ext uri="{909E8E84-426E-40DD-AFC4-6F175D3DCCD1}">
              <a14:hiddenFill xmlns:a14="http://schemas.microsoft.com/office/drawing/2010/main">
                <a:solidFill>
                  <a:srgbClr val="FFFFFF"/>
                </a:solidFill>
              </a14:hiddenFill>
            </a:ext>
          </a:extLst>
        </p:spPr>
      </p:pic>
      <p:pic>
        <p:nvPicPr>
          <p:cNvPr id="11" name="Obrázek 10">
            <a:extLst>
              <a:ext uri="{FF2B5EF4-FFF2-40B4-BE49-F238E27FC236}">
                <a16:creationId xmlns:a16="http://schemas.microsoft.com/office/drawing/2014/main" id="{250B9D0D-7829-4301-A4FB-5DD080C774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1688" y="3234688"/>
            <a:ext cx="1527812" cy="1527812"/>
          </a:xfrm>
          <a:prstGeom prst="rect">
            <a:avLst/>
          </a:prstGeom>
        </p:spPr>
      </p:pic>
      <p:pic>
        <p:nvPicPr>
          <p:cNvPr id="17" name="Obrázek 16">
            <a:extLst>
              <a:ext uri="{FF2B5EF4-FFF2-40B4-BE49-F238E27FC236}">
                <a16:creationId xmlns:a16="http://schemas.microsoft.com/office/drawing/2014/main" id="{E22F99AE-5AA5-4DAD-81F0-CB95081B11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3290" y="3578100"/>
            <a:ext cx="1659235" cy="1660031"/>
          </a:xfrm>
          <a:prstGeom prst="rect">
            <a:avLst/>
          </a:prstGeom>
        </p:spPr>
      </p:pic>
      <p:pic>
        <p:nvPicPr>
          <p:cNvPr id="22" name="Obrázek 21">
            <a:extLst>
              <a:ext uri="{FF2B5EF4-FFF2-40B4-BE49-F238E27FC236}">
                <a16:creationId xmlns:a16="http://schemas.microsoft.com/office/drawing/2014/main" id="{252A4A4C-DDDF-416B-AEA6-4C18CFABA3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0568" y="1408396"/>
            <a:ext cx="1526626" cy="1034713"/>
          </a:xfrm>
          <a:prstGeom prst="rect">
            <a:avLst/>
          </a:prstGeom>
        </p:spPr>
      </p:pic>
      <p:pic>
        <p:nvPicPr>
          <p:cNvPr id="24" name="Obrázek 23">
            <a:extLst>
              <a:ext uri="{FF2B5EF4-FFF2-40B4-BE49-F238E27FC236}">
                <a16:creationId xmlns:a16="http://schemas.microsoft.com/office/drawing/2014/main" id="{BB1EA2A8-C03A-42B7-BD95-579087C29A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29500" y="599387"/>
            <a:ext cx="1249071" cy="1115837"/>
          </a:xfrm>
          <a:prstGeom prst="rect">
            <a:avLst/>
          </a:prstGeom>
        </p:spPr>
      </p:pic>
      <p:pic>
        <p:nvPicPr>
          <p:cNvPr id="26" name="Obrázek 25" descr="Obsah obrázku text, klipart&#10;&#10;Popis byl vytvořen automaticky">
            <a:extLst>
              <a:ext uri="{FF2B5EF4-FFF2-40B4-BE49-F238E27FC236}">
                <a16:creationId xmlns:a16="http://schemas.microsoft.com/office/drawing/2014/main" id="{61D321D6-966D-4CE3-A58B-A8D0937F06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44279" y="6065293"/>
            <a:ext cx="1168458" cy="720549"/>
          </a:xfrm>
          <a:prstGeom prst="rect">
            <a:avLst/>
          </a:prstGeom>
        </p:spPr>
      </p:pic>
      <p:pic>
        <p:nvPicPr>
          <p:cNvPr id="30" name="Obrázek 29">
            <a:extLst>
              <a:ext uri="{FF2B5EF4-FFF2-40B4-BE49-F238E27FC236}">
                <a16:creationId xmlns:a16="http://schemas.microsoft.com/office/drawing/2014/main" id="{4F638AEA-7AB5-482D-B0FB-96E133F3DEF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38355" y="-125311"/>
            <a:ext cx="2011280" cy="1158402"/>
          </a:xfrm>
          <a:prstGeom prst="rect">
            <a:avLst/>
          </a:prstGeom>
        </p:spPr>
      </p:pic>
      <p:pic>
        <p:nvPicPr>
          <p:cNvPr id="32" name="Obrázek 31" descr="Obsah obrázku text, klipart&#10;&#10;Popis byl vytvořen automaticky">
            <a:extLst>
              <a:ext uri="{FF2B5EF4-FFF2-40B4-BE49-F238E27FC236}">
                <a16:creationId xmlns:a16="http://schemas.microsoft.com/office/drawing/2014/main" id="{BB6DF836-3FE5-4423-90A5-873BE7AE2FA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70713" y="3076551"/>
            <a:ext cx="1227429" cy="486369"/>
          </a:xfrm>
          <a:prstGeom prst="rect">
            <a:avLst/>
          </a:prstGeom>
        </p:spPr>
      </p:pic>
      <p:pic>
        <p:nvPicPr>
          <p:cNvPr id="7" name="Obrázek 6">
            <a:extLst>
              <a:ext uri="{FF2B5EF4-FFF2-40B4-BE49-F238E27FC236}">
                <a16:creationId xmlns:a16="http://schemas.microsoft.com/office/drawing/2014/main" id="{006178A9-B354-4C74-8906-9E91B00656C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81195" y="4179540"/>
            <a:ext cx="944439" cy="2349763"/>
          </a:xfrm>
          <a:prstGeom prst="rect">
            <a:avLst/>
          </a:prstGeom>
        </p:spPr>
      </p:pic>
      <p:pic>
        <p:nvPicPr>
          <p:cNvPr id="18" name="Obrázek 17">
            <a:extLst>
              <a:ext uri="{FF2B5EF4-FFF2-40B4-BE49-F238E27FC236}">
                <a16:creationId xmlns:a16="http://schemas.microsoft.com/office/drawing/2014/main" id="{927ED79C-4921-42F0-BB72-6311DEE61FC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3896" y="2705199"/>
            <a:ext cx="804324" cy="793647"/>
          </a:xfrm>
          <a:prstGeom prst="rect">
            <a:avLst/>
          </a:prstGeom>
        </p:spPr>
      </p:pic>
    </p:spTree>
    <p:extLst>
      <p:ext uri="{BB962C8B-B14F-4D97-AF65-F5344CB8AC3E}">
        <p14:creationId xmlns:p14="http://schemas.microsoft.com/office/powerpoint/2010/main" val="1916352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4EDE2D5-C342-4681-807A-780777F5F06E}"/>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3" name="Nadpis 2">
            <a:extLst>
              <a:ext uri="{FF2B5EF4-FFF2-40B4-BE49-F238E27FC236}">
                <a16:creationId xmlns:a16="http://schemas.microsoft.com/office/drawing/2014/main" id="{1FA0DE50-2E60-43C1-A92B-5DD970721F64}"/>
              </a:ext>
            </a:extLst>
          </p:cNvPr>
          <p:cNvSpPr>
            <a:spLocks noGrp="1"/>
          </p:cNvSpPr>
          <p:nvPr>
            <p:ph type="title"/>
          </p:nvPr>
        </p:nvSpPr>
        <p:spPr/>
        <p:txBody>
          <a:bodyPr/>
          <a:lstStyle/>
          <a:p>
            <a:r>
              <a:rPr lang="cs-CZ" dirty="0" err="1"/>
              <a:t>Quality</a:t>
            </a:r>
            <a:r>
              <a:rPr lang="cs-CZ" dirty="0"/>
              <a:t> by </a:t>
            </a:r>
            <a:r>
              <a:rPr lang="cs-CZ" dirty="0" err="1"/>
              <a:t>scientists</a:t>
            </a:r>
            <a:endParaRPr lang="cs-CZ" dirty="0"/>
          </a:p>
        </p:txBody>
      </p:sp>
      <p:sp>
        <p:nvSpPr>
          <p:cNvPr id="4" name="Zástupný obsah 3">
            <a:extLst>
              <a:ext uri="{FF2B5EF4-FFF2-40B4-BE49-F238E27FC236}">
                <a16:creationId xmlns:a16="http://schemas.microsoft.com/office/drawing/2014/main" id="{01A9A3B3-F566-43B3-B6F6-0082640CFB1A}"/>
              </a:ext>
            </a:extLst>
          </p:cNvPr>
          <p:cNvSpPr>
            <a:spLocks noGrp="1"/>
          </p:cNvSpPr>
          <p:nvPr>
            <p:ph idx="1"/>
          </p:nvPr>
        </p:nvSpPr>
        <p:spPr/>
        <p:txBody>
          <a:bodyPr/>
          <a:lstStyle/>
          <a:p>
            <a:r>
              <a:rPr lang="en-GB" dirty="0"/>
              <a:t>"quality is compliance with demand." (Crosby)</a:t>
            </a:r>
          </a:p>
          <a:p>
            <a:r>
              <a:rPr lang="en-GB" dirty="0"/>
              <a:t>"eligibility to use - usable" (</a:t>
            </a:r>
            <a:r>
              <a:rPr lang="en-GB" dirty="0" err="1"/>
              <a:t>Juran</a:t>
            </a:r>
            <a:r>
              <a:rPr lang="en-GB" dirty="0"/>
              <a:t> and Godfrey 1999)</a:t>
            </a:r>
          </a:p>
          <a:p>
            <a:r>
              <a:rPr lang="en-GB" dirty="0"/>
              <a:t>"quality is inversely proportional to the losses that the product has caused to the manufacturer since its shipping". (</a:t>
            </a:r>
            <a:r>
              <a:rPr lang="en-GB" dirty="0" err="1"/>
              <a:t>Tagauchi</a:t>
            </a:r>
            <a:r>
              <a:rPr lang="en-GB" dirty="0"/>
              <a:t> in </a:t>
            </a:r>
            <a:r>
              <a:rPr lang="en-GB" dirty="0" err="1"/>
              <a:t>Dehnad</a:t>
            </a:r>
            <a:r>
              <a:rPr lang="en-GB" dirty="0"/>
              <a:t> 1989)</a:t>
            </a:r>
          </a:p>
          <a:p>
            <a:r>
              <a:rPr lang="en-GB" dirty="0"/>
              <a:t>"is the fulfilment of flawlessness, stability and qualitative parameters". </a:t>
            </a:r>
            <a:r>
              <a:rPr lang="en-GB" dirty="0" err="1"/>
              <a:t>Veber</a:t>
            </a:r>
            <a:r>
              <a:rPr lang="en-GB" dirty="0"/>
              <a:t> (2002, pp. 18-19) </a:t>
            </a:r>
          </a:p>
          <a:p>
            <a:r>
              <a:rPr lang="en-GB" dirty="0"/>
              <a:t>“degree of fulfilment of requirements by set of inherent characteristics" ČSN ISO 9000: 2005 (2006)</a:t>
            </a:r>
          </a:p>
        </p:txBody>
      </p:sp>
    </p:spTree>
    <p:extLst>
      <p:ext uri="{BB962C8B-B14F-4D97-AF65-F5344CB8AC3E}">
        <p14:creationId xmlns:p14="http://schemas.microsoft.com/office/powerpoint/2010/main" val="3828346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6C618A3-7317-4687-8482-B217E79D7CCE}"/>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3" name="Nadpis 2">
            <a:extLst>
              <a:ext uri="{FF2B5EF4-FFF2-40B4-BE49-F238E27FC236}">
                <a16:creationId xmlns:a16="http://schemas.microsoft.com/office/drawing/2014/main" id="{BC153293-D812-4736-A062-D689CBF8605A}"/>
              </a:ext>
            </a:extLst>
          </p:cNvPr>
          <p:cNvSpPr>
            <a:spLocks noGrp="1"/>
          </p:cNvSpPr>
          <p:nvPr>
            <p:ph type="title"/>
          </p:nvPr>
        </p:nvSpPr>
        <p:spPr/>
        <p:txBody>
          <a:bodyPr/>
          <a:lstStyle/>
          <a:p>
            <a:r>
              <a:rPr lang="cs-CZ" dirty="0" err="1"/>
              <a:t>How</a:t>
            </a:r>
            <a:r>
              <a:rPr lang="cs-CZ" dirty="0"/>
              <a:t> to </a:t>
            </a:r>
            <a:r>
              <a:rPr lang="cs-CZ" dirty="0" err="1"/>
              <a:t>achieve</a:t>
            </a:r>
            <a:r>
              <a:rPr lang="cs-CZ" dirty="0"/>
              <a:t> </a:t>
            </a:r>
            <a:r>
              <a:rPr lang="cs-CZ" dirty="0" err="1"/>
              <a:t>quality</a:t>
            </a:r>
            <a:r>
              <a:rPr lang="cs-CZ" dirty="0"/>
              <a:t>?</a:t>
            </a:r>
          </a:p>
        </p:txBody>
      </p:sp>
      <p:pic>
        <p:nvPicPr>
          <p:cNvPr id="6" name="Zástupný obsah 5">
            <a:extLst>
              <a:ext uri="{FF2B5EF4-FFF2-40B4-BE49-F238E27FC236}">
                <a16:creationId xmlns:a16="http://schemas.microsoft.com/office/drawing/2014/main" id="{AC57E5D7-1FE1-47A6-9F8A-1E322B5AC7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407" y="1497722"/>
            <a:ext cx="9767653" cy="5046892"/>
          </a:xfrm>
        </p:spPr>
      </p:pic>
    </p:spTree>
    <p:extLst>
      <p:ext uri="{BB962C8B-B14F-4D97-AF65-F5344CB8AC3E}">
        <p14:creationId xmlns:p14="http://schemas.microsoft.com/office/powerpoint/2010/main" val="546856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7715DD6-20AC-4C42-A12B-6937018B11AD}"/>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3" name="Nadpis 2">
            <a:extLst>
              <a:ext uri="{FF2B5EF4-FFF2-40B4-BE49-F238E27FC236}">
                <a16:creationId xmlns:a16="http://schemas.microsoft.com/office/drawing/2014/main" id="{83563C54-EDCB-4D49-805D-B6A67FB65E66}"/>
              </a:ext>
            </a:extLst>
          </p:cNvPr>
          <p:cNvSpPr>
            <a:spLocks noGrp="1"/>
          </p:cNvSpPr>
          <p:nvPr>
            <p:ph type="title"/>
          </p:nvPr>
        </p:nvSpPr>
        <p:spPr/>
        <p:txBody>
          <a:bodyPr/>
          <a:lstStyle/>
          <a:p>
            <a:r>
              <a:rPr lang="cs-CZ" dirty="0"/>
              <a:t>Proces </a:t>
            </a:r>
            <a:r>
              <a:rPr lang="cs-CZ" dirty="0" err="1"/>
              <a:t>mapping</a:t>
            </a:r>
            <a:r>
              <a:rPr lang="cs-CZ" dirty="0"/>
              <a:t> – </a:t>
            </a:r>
            <a:r>
              <a:rPr lang="cs-CZ" dirty="0" err="1"/>
              <a:t>where</a:t>
            </a:r>
            <a:r>
              <a:rPr lang="cs-CZ" dirty="0"/>
              <a:t>?</a:t>
            </a:r>
          </a:p>
        </p:txBody>
      </p:sp>
      <p:sp>
        <p:nvSpPr>
          <p:cNvPr id="4" name="Zástupný obsah 3">
            <a:extLst>
              <a:ext uri="{FF2B5EF4-FFF2-40B4-BE49-F238E27FC236}">
                <a16:creationId xmlns:a16="http://schemas.microsoft.com/office/drawing/2014/main" id="{26C1FB74-952C-4C41-BEE5-95462F5B615A}"/>
              </a:ext>
            </a:extLst>
          </p:cNvPr>
          <p:cNvSpPr>
            <a:spLocks noGrp="1"/>
          </p:cNvSpPr>
          <p:nvPr>
            <p:ph idx="1"/>
          </p:nvPr>
        </p:nvSpPr>
        <p:spPr/>
        <p:txBody>
          <a:bodyPr/>
          <a:lstStyle/>
          <a:p>
            <a:r>
              <a:rPr lang="cs-CZ" dirty="0"/>
              <a:t>BPMN </a:t>
            </a:r>
            <a:r>
              <a:rPr lang="cs-CZ" dirty="0" err="1"/>
              <a:t>is</a:t>
            </a:r>
            <a:r>
              <a:rPr lang="cs-CZ" dirty="0"/>
              <a:t> </a:t>
            </a:r>
            <a:r>
              <a:rPr lang="cs-CZ" dirty="0" err="1"/>
              <a:t>for</a:t>
            </a:r>
            <a:r>
              <a:rPr lang="cs-CZ" dirty="0"/>
              <a:t> business </a:t>
            </a:r>
            <a:r>
              <a:rPr lang="cs-CZ" dirty="0" err="1"/>
              <a:t>process</a:t>
            </a:r>
            <a:r>
              <a:rPr lang="cs-CZ" dirty="0"/>
              <a:t> </a:t>
            </a:r>
            <a:r>
              <a:rPr lang="cs-CZ" dirty="0" err="1"/>
              <a:t>mapping</a:t>
            </a:r>
            <a:endParaRPr lang="cs-CZ" dirty="0"/>
          </a:p>
          <a:p>
            <a:r>
              <a:rPr lang="cs-CZ" dirty="0" err="1"/>
              <a:t>For</a:t>
            </a:r>
            <a:r>
              <a:rPr lang="cs-CZ" dirty="0"/>
              <a:t> </a:t>
            </a:r>
            <a:r>
              <a:rPr lang="cs-CZ" dirty="0" err="1"/>
              <a:t>production</a:t>
            </a:r>
            <a:r>
              <a:rPr lang="cs-CZ" dirty="0"/>
              <a:t>, </a:t>
            </a:r>
            <a:r>
              <a:rPr lang="cs-CZ" dirty="0" err="1"/>
              <a:t>the</a:t>
            </a:r>
            <a:r>
              <a:rPr lang="cs-CZ" dirty="0"/>
              <a:t> blue </a:t>
            </a:r>
            <a:r>
              <a:rPr lang="cs-CZ" dirty="0" err="1"/>
              <a:t>prints</a:t>
            </a:r>
            <a:r>
              <a:rPr lang="cs-CZ" dirty="0"/>
              <a:t> are </a:t>
            </a:r>
            <a:r>
              <a:rPr lang="cs-CZ" dirty="0" err="1"/>
              <a:t>needed</a:t>
            </a:r>
            <a:r>
              <a:rPr lang="cs-CZ" dirty="0"/>
              <a:t>…</a:t>
            </a:r>
          </a:p>
        </p:txBody>
      </p:sp>
      <p:pic>
        <p:nvPicPr>
          <p:cNvPr id="6" name="Obrázek 5">
            <a:extLst>
              <a:ext uri="{FF2B5EF4-FFF2-40B4-BE49-F238E27FC236}">
                <a16:creationId xmlns:a16="http://schemas.microsoft.com/office/drawing/2014/main" id="{34356EE7-588A-4BF7-A433-B140EC632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3342687"/>
            <a:ext cx="8286213" cy="3455498"/>
          </a:xfrm>
          <a:prstGeom prst="rect">
            <a:avLst/>
          </a:prstGeom>
        </p:spPr>
      </p:pic>
      <p:pic>
        <p:nvPicPr>
          <p:cNvPr id="8" name="Obrázek 7">
            <a:extLst>
              <a:ext uri="{FF2B5EF4-FFF2-40B4-BE49-F238E27FC236}">
                <a16:creationId xmlns:a16="http://schemas.microsoft.com/office/drawing/2014/main" id="{4887283F-8C0E-4EC9-B439-0C612B38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098" y="3123451"/>
            <a:ext cx="6467475" cy="3228975"/>
          </a:xfrm>
          <a:prstGeom prst="rect">
            <a:avLst/>
          </a:prstGeom>
        </p:spPr>
      </p:pic>
    </p:spTree>
    <p:extLst>
      <p:ext uri="{BB962C8B-B14F-4D97-AF65-F5344CB8AC3E}">
        <p14:creationId xmlns:p14="http://schemas.microsoft.com/office/powerpoint/2010/main" val="21633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4">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62B6515-236A-41A6-8492-BA2B4C37E7AB}"/>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3" name="Nadpis 2">
            <a:extLst>
              <a:ext uri="{FF2B5EF4-FFF2-40B4-BE49-F238E27FC236}">
                <a16:creationId xmlns:a16="http://schemas.microsoft.com/office/drawing/2014/main" id="{4D9FB5DB-6A17-4516-B409-C1EFD95A05E4}"/>
              </a:ext>
            </a:extLst>
          </p:cNvPr>
          <p:cNvSpPr>
            <a:spLocks noGrp="1"/>
          </p:cNvSpPr>
          <p:nvPr>
            <p:ph type="title"/>
          </p:nvPr>
        </p:nvSpPr>
        <p:spPr/>
        <p:txBody>
          <a:bodyPr/>
          <a:lstStyle/>
          <a:p>
            <a:r>
              <a:rPr lang="cs-CZ" dirty="0"/>
              <a:t>Bill </a:t>
            </a:r>
            <a:r>
              <a:rPr lang="cs-CZ" dirty="0" err="1"/>
              <a:t>of</a:t>
            </a:r>
            <a:r>
              <a:rPr lang="cs-CZ" dirty="0"/>
              <a:t> </a:t>
            </a:r>
            <a:r>
              <a:rPr lang="cs-CZ" dirty="0" err="1"/>
              <a:t>material</a:t>
            </a:r>
            <a:endParaRPr lang="cs-CZ" dirty="0"/>
          </a:p>
        </p:txBody>
      </p:sp>
      <p:sp>
        <p:nvSpPr>
          <p:cNvPr id="4" name="Zástupný obsah 3">
            <a:extLst>
              <a:ext uri="{FF2B5EF4-FFF2-40B4-BE49-F238E27FC236}">
                <a16:creationId xmlns:a16="http://schemas.microsoft.com/office/drawing/2014/main" id="{BF13CB3E-B151-4192-97ED-849270C9AED0}"/>
              </a:ext>
            </a:extLst>
          </p:cNvPr>
          <p:cNvSpPr>
            <a:spLocks noGrp="1"/>
          </p:cNvSpPr>
          <p:nvPr>
            <p:ph idx="1"/>
          </p:nvPr>
        </p:nvSpPr>
        <p:spPr/>
        <p:txBody>
          <a:bodyPr/>
          <a:lstStyle/>
          <a:p>
            <a:r>
              <a:rPr lang="en-GB" dirty="0"/>
              <a:t>Gravely important for production process planning!</a:t>
            </a:r>
          </a:p>
          <a:p>
            <a:r>
              <a:rPr lang="en-GB" dirty="0"/>
              <a:t>summary, assembly, structural</a:t>
            </a:r>
          </a:p>
          <a:p>
            <a:r>
              <a:rPr lang="en-GB" dirty="0"/>
              <a:t>List, IKEA manual, WBS/PBS – exploded-view drawing</a:t>
            </a:r>
          </a:p>
          <a:p>
            <a:endParaRPr lang="cs-CZ" dirty="0"/>
          </a:p>
        </p:txBody>
      </p:sp>
      <p:pic>
        <p:nvPicPr>
          <p:cNvPr id="6" name="Obrázek 5" descr="Obsah obrázku text&#10;&#10;Popis byl vytvořen automaticky">
            <a:extLst>
              <a:ext uri="{FF2B5EF4-FFF2-40B4-BE49-F238E27FC236}">
                <a16:creationId xmlns:a16="http://schemas.microsoft.com/office/drawing/2014/main" id="{43C9CC65-F3A8-4776-90AB-9F3B0EC69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929" y="213969"/>
            <a:ext cx="1647825" cy="2781300"/>
          </a:xfrm>
          <a:prstGeom prst="rect">
            <a:avLst/>
          </a:prstGeom>
        </p:spPr>
      </p:pic>
      <p:pic>
        <p:nvPicPr>
          <p:cNvPr id="10" name="Obrázek 9">
            <a:extLst>
              <a:ext uri="{FF2B5EF4-FFF2-40B4-BE49-F238E27FC236}">
                <a16:creationId xmlns:a16="http://schemas.microsoft.com/office/drawing/2014/main" id="{AC1AC5CA-BC10-4181-8CEA-AA8506ECC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5269"/>
            <a:ext cx="5152052" cy="3648762"/>
          </a:xfrm>
          <a:prstGeom prst="rect">
            <a:avLst/>
          </a:prstGeom>
        </p:spPr>
      </p:pic>
      <p:pic>
        <p:nvPicPr>
          <p:cNvPr id="12" name="Obrázek 11" descr="Obsah obrázku text, perokresba&#10;&#10;Popis byl vytvořen automaticky">
            <a:extLst>
              <a:ext uri="{FF2B5EF4-FFF2-40B4-BE49-F238E27FC236}">
                <a16:creationId xmlns:a16="http://schemas.microsoft.com/office/drawing/2014/main" id="{5C947AD5-3ED7-412E-95F2-B319A2333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617" y="3429000"/>
            <a:ext cx="4680607" cy="2954633"/>
          </a:xfrm>
          <a:prstGeom prst="rect">
            <a:avLst/>
          </a:prstGeom>
        </p:spPr>
      </p:pic>
    </p:spTree>
    <p:extLst>
      <p:ext uri="{BB962C8B-B14F-4D97-AF65-F5344CB8AC3E}">
        <p14:creationId xmlns:p14="http://schemas.microsoft.com/office/powerpoint/2010/main" val="2782968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F997458-34B1-4574-982D-BB84C6A2C693}"/>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pic>
        <p:nvPicPr>
          <p:cNvPr id="6" name="Obrázek 5">
            <a:extLst>
              <a:ext uri="{FF2B5EF4-FFF2-40B4-BE49-F238E27FC236}">
                <a16:creationId xmlns:a16="http://schemas.microsoft.com/office/drawing/2014/main" id="{933A790A-0EDB-48D0-8A2E-305F1D921C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000" y="0"/>
            <a:ext cx="9698796" cy="6858000"/>
          </a:xfrm>
          <a:prstGeom prst="rect">
            <a:avLst/>
          </a:prstGeom>
        </p:spPr>
      </p:pic>
    </p:spTree>
    <p:extLst>
      <p:ext uri="{BB962C8B-B14F-4D97-AF65-F5344CB8AC3E}">
        <p14:creationId xmlns:p14="http://schemas.microsoft.com/office/powerpoint/2010/main" val="3488706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0693766-B4E8-47C5-B406-674469D75C26}"/>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3" name="Nadpis 2">
            <a:extLst>
              <a:ext uri="{FF2B5EF4-FFF2-40B4-BE49-F238E27FC236}">
                <a16:creationId xmlns:a16="http://schemas.microsoft.com/office/drawing/2014/main" id="{A497EA92-9A43-4B7B-8006-7CD88B56E30D}"/>
              </a:ext>
            </a:extLst>
          </p:cNvPr>
          <p:cNvSpPr>
            <a:spLocks noGrp="1"/>
          </p:cNvSpPr>
          <p:nvPr>
            <p:ph type="title"/>
          </p:nvPr>
        </p:nvSpPr>
        <p:spPr/>
        <p:txBody>
          <a:bodyPr/>
          <a:lstStyle/>
          <a:p>
            <a:r>
              <a:rPr lang="cs-CZ" dirty="0" err="1"/>
              <a:t>Power</a:t>
            </a:r>
            <a:r>
              <a:rPr lang="cs-CZ" dirty="0"/>
              <a:t> </a:t>
            </a:r>
            <a:r>
              <a:rPr lang="cs-CZ" dirty="0" err="1"/>
              <a:t>graph</a:t>
            </a:r>
            <a:r>
              <a:rPr lang="cs-CZ" dirty="0"/>
              <a:t> / Lorenz </a:t>
            </a:r>
            <a:r>
              <a:rPr lang="cs-CZ" dirty="0" err="1"/>
              <a:t>curve</a:t>
            </a:r>
            <a:r>
              <a:rPr lang="cs-CZ" dirty="0"/>
              <a:t> – </a:t>
            </a:r>
            <a:r>
              <a:rPr lang="cs-CZ" dirty="0" err="1"/>
              <a:t>What</a:t>
            </a:r>
            <a:r>
              <a:rPr lang="cs-CZ" dirty="0"/>
              <a:t>?</a:t>
            </a:r>
          </a:p>
        </p:txBody>
      </p:sp>
      <p:pic>
        <p:nvPicPr>
          <p:cNvPr id="7" name="Obrázek 6">
            <a:extLst>
              <a:ext uri="{FF2B5EF4-FFF2-40B4-BE49-F238E27FC236}">
                <a16:creationId xmlns:a16="http://schemas.microsoft.com/office/drawing/2014/main" id="{CA29466A-4F4A-44D0-AE57-DF6E46F934B7}"/>
              </a:ext>
            </a:extLst>
          </p:cNvPr>
          <p:cNvPicPr>
            <a:picLocks noChangeAspect="1"/>
          </p:cNvPicPr>
          <p:nvPr/>
        </p:nvPicPr>
        <p:blipFill>
          <a:blip r:embed="rId2"/>
          <a:stretch>
            <a:fillRect/>
          </a:stretch>
        </p:blipFill>
        <p:spPr>
          <a:xfrm>
            <a:off x="1546852" y="1492424"/>
            <a:ext cx="7820885" cy="4735576"/>
          </a:xfrm>
          <a:prstGeom prst="rect">
            <a:avLst/>
          </a:prstGeom>
        </p:spPr>
      </p:pic>
    </p:spTree>
    <p:extLst>
      <p:ext uri="{BB962C8B-B14F-4D97-AF65-F5344CB8AC3E}">
        <p14:creationId xmlns:p14="http://schemas.microsoft.com/office/powerpoint/2010/main" val="158376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3AB3ABA-9289-4D22-AAF1-EA1FD2FE67B4}"/>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3" name="Nadpis 2">
            <a:extLst>
              <a:ext uri="{FF2B5EF4-FFF2-40B4-BE49-F238E27FC236}">
                <a16:creationId xmlns:a16="http://schemas.microsoft.com/office/drawing/2014/main" id="{702C2CC2-2FBD-497D-ADAD-8CD2D3106A80}"/>
              </a:ext>
            </a:extLst>
          </p:cNvPr>
          <p:cNvSpPr>
            <a:spLocks noGrp="1"/>
          </p:cNvSpPr>
          <p:nvPr>
            <p:ph type="title"/>
          </p:nvPr>
        </p:nvSpPr>
        <p:spPr/>
        <p:txBody>
          <a:bodyPr/>
          <a:lstStyle/>
          <a:p>
            <a:r>
              <a:rPr lang="cs-CZ" dirty="0" err="1"/>
              <a:t>Process</a:t>
            </a:r>
            <a:r>
              <a:rPr lang="cs-CZ" dirty="0"/>
              <a:t> </a:t>
            </a:r>
            <a:r>
              <a:rPr lang="cs-CZ" dirty="0" err="1"/>
              <a:t>quality</a:t>
            </a:r>
            <a:r>
              <a:rPr lang="cs-CZ" dirty="0"/>
              <a:t> </a:t>
            </a:r>
            <a:r>
              <a:rPr lang="cs-CZ" dirty="0" err="1"/>
              <a:t>measurement</a:t>
            </a:r>
            <a:endParaRPr lang="cs-CZ" dirty="0"/>
          </a:p>
        </p:txBody>
      </p:sp>
      <p:sp>
        <p:nvSpPr>
          <p:cNvPr id="4" name="Zástupný obsah 3">
            <a:extLst>
              <a:ext uri="{FF2B5EF4-FFF2-40B4-BE49-F238E27FC236}">
                <a16:creationId xmlns:a16="http://schemas.microsoft.com/office/drawing/2014/main" id="{9832EE56-07BE-4C14-BB77-D9D14B44126C}"/>
              </a:ext>
            </a:extLst>
          </p:cNvPr>
          <p:cNvSpPr>
            <a:spLocks noGrp="1"/>
          </p:cNvSpPr>
          <p:nvPr>
            <p:ph idx="1"/>
          </p:nvPr>
        </p:nvSpPr>
        <p:spPr/>
        <p:txBody>
          <a:bodyPr/>
          <a:lstStyle/>
          <a:p>
            <a:r>
              <a:rPr lang="cs-CZ" dirty="0"/>
              <a:t>PPM</a:t>
            </a:r>
          </a:p>
          <a:p>
            <a:endParaRPr lang="cs-CZ" dirty="0"/>
          </a:p>
          <a:p>
            <a:r>
              <a:rPr lang="cs-CZ" dirty="0"/>
              <a:t>6 Sigma</a:t>
            </a:r>
          </a:p>
          <a:p>
            <a:endParaRPr lang="cs-CZ" dirty="0"/>
          </a:p>
          <a:p>
            <a:r>
              <a:rPr lang="cs-CZ" dirty="0"/>
              <a:t>HACCP </a:t>
            </a:r>
            <a:r>
              <a:rPr lang="cs-CZ" dirty="0" err="1"/>
              <a:t>Thresholds</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445986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BE2FD39-E75C-426C-8682-09CFCDEEEF94}"/>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3" name="Nadpis 2">
            <a:extLst>
              <a:ext uri="{FF2B5EF4-FFF2-40B4-BE49-F238E27FC236}">
                <a16:creationId xmlns:a16="http://schemas.microsoft.com/office/drawing/2014/main" id="{6619764D-D24F-4BC0-BFB6-E8C4B4A5A46F}"/>
              </a:ext>
            </a:extLst>
          </p:cNvPr>
          <p:cNvSpPr>
            <a:spLocks noGrp="1"/>
          </p:cNvSpPr>
          <p:nvPr>
            <p:ph type="title"/>
          </p:nvPr>
        </p:nvSpPr>
        <p:spPr/>
        <p:txBody>
          <a:bodyPr/>
          <a:lstStyle/>
          <a:p>
            <a:r>
              <a:rPr lang="cs-CZ" dirty="0" err="1"/>
              <a:t>Root</a:t>
            </a:r>
            <a:r>
              <a:rPr lang="cs-CZ" dirty="0"/>
              <a:t> cause diagram / </a:t>
            </a:r>
            <a:r>
              <a:rPr lang="cs-CZ" dirty="0" err="1"/>
              <a:t>Ishikawa</a:t>
            </a:r>
            <a:r>
              <a:rPr lang="cs-CZ" dirty="0"/>
              <a:t> / </a:t>
            </a:r>
            <a:r>
              <a:rPr lang="cs-CZ" dirty="0" err="1"/>
              <a:t>Fishbone</a:t>
            </a:r>
            <a:r>
              <a:rPr lang="cs-CZ" dirty="0"/>
              <a:t> – </a:t>
            </a:r>
            <a:r>
              <a:rPr lang="cs-CZ" dirty="0" err="1"/>
              <a:t>Why</a:t>
            </a:r>
            <a:r>
              <a:rPr lang="cs-CZ" dirty="0"/>
              <a:t>?</a:t>
            </a:r>
          </a:p>
        </p:txBody>
      </p:sp>
      <p:pic>
        <p:nvPicPr>
          <p:cNvPr id="6" name="Obrázek 5">
            <a:extLst>
              <a:ext uri="{FF2B5EF4-FFF2-40B4-BE49-F238E27FC236}">
                <a16:creationId xmlns:a16="http://schemas.microsoft.com/office/drawing/2014/main" id="{9E805432-BFD9-4DAB-B3A9-C3EA69157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050" y="1304328"/>
            <a:ext cx="8407183" cy="5175672"/>
          </a:xfrm>
          <a:prstGeom prst="rect">
            <a:avLst/>
          </a:prstGeom>
        </p:spPr>
      </p:pic>
    </p:spTree>
    <p:extLst>
      <p:ext uri="{BB962C8B-B14F-4D97-AF65-F5344CB8AC3E}">
        <p14:creationId xmlns:p14="http://schemas.microsoft.com/office/powerpoint/2010/main" val="252907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5FC0D3-F7AA-41A8-AFF3-F3DE7400D420}"/>
              </a:ext>
            </a:extLst>
          </p:cNvPr>
          <p:cNvSpPr>
            <a:spLocks noGrp="1"/>
          </p:cNvSpPr>
          <p:nvPr>
            <p:ph type="ctrTitle"/>
          </p:nvPr>
        </p:nvSpPr>
        <p:spPr/>
        <p:txBody>
          <a:bodyPr/>
          <a:lstStyle/>
          <a:p>
            <a:r>
              <a:rPr lang="cs-CZ" dirty="0" err="1"/>
              <a:t>Lean</a:t>
            </a:r>
            <a:r>
              <a:rPr lang="cs-CZ" dirty="0"/>
              <a:t> management</a:t>
            </a:r>
          </a:p>
        </p:txBody>
      </p:sp>
      <p:sp>
        <p:nvSpPr>
          <p:cNvPr id="3" name="Podnadpis 2">
            <a:extLst>
              <a:ext uri="{FF2B5EF4-FFF2-40B4-BE49-F238E27FC236}">
                <a16:creationId xmlns:a16="http://schemas.microsoft.com/office/drawing/2014/main" id="{C21A242B-982F-42E8-A6BC-1C6A18B643F4}"/>
              </a:ext>
            </a:extLst>
          </p:cNvPr>
          <p:cNvSpPr>
            <a:spLocks noGrp="1"/>
          </p:cNvSpPr>
          <p:nvPr>
            <p:ph type="subTitle" idx="1"/>
          </p:nvPr>
        </p:nvSpPr>
        <p:spPr>
          <a:xfrm>
            <a:off x="398502" y="3531140"/>
            <a:ext cx="11361600" cy="2208179"/>
          </a:xfrm>
        </p:spPr>
        <p:txBody>
          <a:bodyPr>
            <a:normAutofit/>
          </a:bodyPr>
          <a:lstStyle/>
          <a:p>
            <a:pPr>
              <a:lnSpc>
                <a:spcPct val="120000"/>
              </a:lnSpc>
            </a:pPr>
            <a:r>
              <a:rPr lang="en-US" sz="2800" dirty="0"/>
              <a:t>Lean manufacturing</a:t>
            </a:r>
          </a:p>
          <a:p>
            <a:pPr>
              <a:lnSpc>
                <a:spcPct val="120000"/>
              </a:lnSpc>
            </a:pPr>
            <a:r>
              <a:rPr lang="en-US" sz="2800" dirty="0"/>
              <a:t>Tidy workplace</a:t>
            </a:r>
          </a:p>
          <a:p>
            <a:pPr>
              <a:lnSpc>
                <a:spcPct val="120000"/>
              </a:lnSpc>
            </a:pPr>
            <a:r>
              <a:rPr lang="en-US" sz="2800" dirty="0"/>
              <a:t>Performance</a:t>
            </a:r>
          </a:p>
          <a:p>
            <a:pPr>
              <a:lnSpc>
                <a:spcPct val="120000"/>
              </a:lnSpc>
            </a:pPr>
            <a:r>
              <a:rPr lang="en-US" sz="2800" dirty="0"/>
              <a:t>Numbers game </a:t>
            </a:r>
            <a:endParaRPr lang="cs-CZ" sz="2800" dirty="0"/>
          </a:p>
        </p:txBody>
      </p:sp>
    </p:spTree>
    <p:extLst>
      <p:ext uri="{BB962C8B-B14F-4D97-AF65-F5344CB8AC3E}">
        <p14:creationId xmlns:p14="http://schemas.microsoft.com/office/powerpoint/2010/main" val="3438680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7F3483A-FFD8-4D5A-9559-B7DFF2098C6A}"/>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3" name="Nadpis 2">
            <a:extLst>
              <a:ext uri="{FF2B5EF4-FFF2-40B4-BE49-F238E27FC236}">
                <a16:creationId xmlns:a16="http://schemas.microsoft.com/office/drawing/2014/main" id="{F14DFE0D-312C-49EC-AECF-3B813C9A6081}"/>
              </a:ext>
            </a:extLst>
          </p:cNvPr>
          <p:cNvSpPr>
            <a:spLocks noGrp="1"/>
          </p:cNvSpPr>
          <p:nvPr>
            <p:ph type="title"/>
          </p:nvPr>
        </p:nvSpPr>
        <p:spPr/>
        <p:txBody>
          <a:bodyPr/>
          <a:lstStyle/>
          <a:p>
            <a:r>
              <a:rPr lang="cs-CZ" dirty="0"/>
              <a:t>Performance</a:t>
            </a:r>
          </a:p>
        </p:txBody>
      </p:sp>
      <p:sp>
        <p:nvSpPr>
          <p:cNvPr id="4" name="Zástupný obsah 3">
            <a:extLst>
              <a:ext uri="{FF2B5EF4-FFF2-40B4-BE49-F238E27FC236}">
                <a16:creationId xmlns:a16="http://schemas.microsoft.com/office/drawing/2014/main" id="{E5772320-6717-4C07-B2F7-035A4A8EB88D}"/>
              </a:ext>
            </a:extLst>
          </p:cNvPr>
          <p:cNvSpPr>
            <a:spLocks noGrp="1"/>
          </p:cNvSpPr>
          <p:nvPr>
            <p:ph idx="1"/>
          </p:nvPr>
        </p:nvSpPr>
        <p:spPr/>
        <p:txBody>
          <a:bodyPr/>
          <a:lstStyle/>
          <a:p>
            <a:r>
              <a:rPr lang="en-GB" dirty="0"/>
              <a:t>Theory of </a:t>
            </a:r>
            <a:r>
              <a:rPr lang="en-GB" dirty="0" err="1"/>
              <a:t>contraints</a:t>
            </a:r>
            <a:endParaRPr lang="en-GB" dirty="0"/>
          </a:p>
          <a:p>
            <a:endParaRPr lang="en-GB" dirty="0"/>
          </a:p>
          <a:p>
            <a:r>
              <a:rPr lang="en-GB" dirty="0"/>
              <a:t>5 steps</a:t>
            </a:r>
          </a:p>
          <a:p>
            <a:pPr marL="586350" indent="-514350">
              <a:buFont typeface="+mj-lt"/>
              <a:buAutoNum type="arabicPeriod"/>
            </a:pPr>
            <a:r>
              <a:rPr lang="en-GB" dirty="0"/>
              <a:t>Identify (identify constraint blocking fulfilling the plan)</a:t>
            </a:r>
          </a:p>
          <a:p>
            <a:pPr marL="586350" indent="-514350">
              <a:buFont typeface="+mj-lt"/>
              <a:buAutoNum type="arabicPeriod"/>
            </a:pPr>
            <a:r>
              <a:rPr lang="en-GB" dirty="0"/>
              <a:t>Utilise (maximise utilisation of constraint)</a:t>
            </a:r>
          </a:p>
          <a:p>
            <a:pPr marL="586350" indent="-514350">
              <a:buFont typeface="+mj-lt"/>
              <a:buAutoNum type="arabicPeriod"/>
            </a:pPr>
            <a:r>
              <a:rPr lang="en-GB" dirty="0"/>
              <a:t>Synchronize (subordinate everything</a:t>
            </a:r>
            <a:r>
              <a:rPr lang="cs-CZ" dirty="0"/>
              <a:t> to</a:t>
            </a:r>
            <a:r>
              <a:rPr lang="en-GB" dirty="0"/>
              <a:t> constraint)</a:t>
            </a:r>
          </a:p>
          <a:p>
            <a:pPr marL="586350" indent="-514350">
              <a:buFont typeface="+mj-lt"/>
              <a:buAutoNum type="arabicPeriod"/>
            </a:pPr>
            <a:r>
              <a:rPr lang="en-GB" dirty="0"/>
              <a:t>Remove limitation (investment)</a:t>
            </a:r>
          </a:p>
          <a:p>
            <a:pPr marL="586350" indent="-514350">
              <a:buFont typeface="+mj-lt"/>
              <a:buAutoNum type="arabicPeriod"/>
            </a:pPr>
            <a:r>
              <a:rPr lang="en-GB" dirty="0"/>
              <a:t>Return – to step 1</a:t>
            </a:r>
          </a:p>
        </p:txBody>
      </p:sp>
    </p:spTree>
    <p:extLst>
      <p:ext uri="{BB962C8B-B14F-4D97-AF65-F5344CB8AC3E}">
        <p14:creationId xmlns:p14="http://schemas.microsoft.com/office/powerpoint/2010/main" val="11050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BD2E093-5A92-4B7D-B0F3-385740245A9E}"/>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pic>
        <p:nvPicPr>
          <p:cNvPr id="5" name="Obrázek 4">
            <a:extLst>
              <a:ext uri="{FF2B5EF4-FFF2-40B4-BE49-F238E27FC236}">
                <a16:creationId xmlns:a16="http://schemas.microsoft.com/office/drawing/2014/main" id="{59689092-C947-4C35-B49F-66B855A88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31" y="0"/>
            <a:ext cx="10550769" cy="6858000"/>
          </a:xfrm>
          <a:prstGeom prst="rect">
            <a:avLst/>
          </a:prstGeom>
        </p:spPr>
      </p:pic>
    </p:spTree>
    <p:extLst>
      <p:ext uri="{BB962C8B-B14F-4D97-AF65-F5344CB8AC3E}">
        <p14:creationId xmlns:p14="http://schemas.microsoft.com/office/powerpoint/2010/main" val="3849148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Benjamin Franklin (1706 - 1790)</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6106" y="1825625"/>
            <a:ext cx="3519788" cy="4351338"/>
          </a:xfrm>
        </p:spPr>
      </p:pic>
    </p:spTree>
    <p:extLst>
      <p:ext uri="{BB962C8B-B14F-4D97-AF65-F5344CB8AC3E}">
        <p14:creationId xmlns:p14="http://schemas.microsoft.com/office/powerpoint/2010/main" val="1179330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663FDA-55E0-49FF-8D5D-5C1D8359D35D}"/>
              </a:ext>
            </a:extLst>
          </p:cNvPr>
          <p:cNvSpPr>
            <a:spLocks noGrp="1"/>
          </p:cNvSpPr>
          <p:nvPr>
            <p:ph type="title"/>
          </p:nvPr>
        </p:nvSpPr>
        <p:spPr/>
        <p:txBody>
          <a:bodyPr/>
          <a:lstStyle/>
          <a:p>
            <a:r>
              <a:rPr lang="cs-CZ" dirty="0" err="1"/>
              <a:t>History</a:t>
            </a:r>
            <a:endParaRPr lang="cs-CZ" dirty="0"/>
          </a:p>
        </p:txBody>
      </p:sp>
      <p:sp>
        <p:nvSpPr>
          <p:cNvPr id="3" name="Zástupný symbol pro obsah 2">
            <a:extLst>
              <a:ext uri="{FF2B5EF4-FFF2-40B4-BE49-F238E27FC236}">
                <a16:creationId xmlns:a16="http://schemas.microsoft.com/office/drawing/2014/main" id="{54FE0103-8C62-4D43-82C8-6C6E88D5F3C4}"/>
              </a:ext>
            </a:extLst>
          </p:cNvPr>
          <p:cNvSpPr>
            <a:spLocks noGrp="1"/>
          </p:cNvSpPr>
          <p:nvPr>
            <p:ph idx="1"/>
          </p:nvPr>
        </p:nvSpPr>
        <p:spPr/>
        <p:txBody>
          <a:bodyPr>
            <a:normAutofit fontScale="70000" lnSpcReduction="20000"/>
          </a:bodyPr>
          <a:lstStyle/>
          <a:p>
            <a:pPr>
              <a:lnSpc>
                <a:spcPct val="120000"/>
              </a:lnSpc>
            </a:pPr>
            <a:r>
              <a:rPr lang="en-US" dirty="0"/>
              <a:t>The principles described by Benjamin Franklin since 1732 in the story Poor Richard or The Road to Prosperity - the core and foundations thus originated in the USA</a:t>
            </a:r>
          </a:p>
          <a:p>
            <a:pPr>
              <a:lnSpc>
                <a:spcPct val="120000"/>
              </a:lnSpc>
            </a:pPr>
            <a:endParaRPr lang="en-US" dirty="0"/>
          </a:p>
          <a:p>
            <a:pPr>
              <a:lnSpc>
                <a:spcPct val="120000"/>
              </a:lnSpc>
            </a:pPr>
            <a:r>
              <a:rPr lang="en-US" dirty="0"/>
              <a:t>Developed and especially introduced on a larger scale in Japan after 1945 as Toyota production systems (since 1948)</a:t>
            </a:r>
          </a:p>
          <a:p>
            <a:pPr>
              <a:lnSpc>
                <a:spcPct val="120000"/>
              </a:lnSpc>
            </a:pPr>
            <a:endParaRPr lang="en-US" dirty="0"/>
          </a:p>
          <a:p>
            <a:pPr>
              <a:lnSpc>
                <a:spcPct val="120000"/>
              </a:lnSpc>
            </a:pPr>
            <a:r>
              <a:rPr lang="en-US" dirty="0"/>
              <a:t>In the context of globalization, transferred to the whole world</a:t>
            </a:r>
          </a:p>
          <a:p>
            <a:pPr>
              <a:lnSpc>
                <a:spcPct val="120000"/>
              </a:lnSpc>
            </a:pPr>
            <a:endParaRPr lang="en-US" dirty="0"/>
          </a:p>
          <a:p>
            <a:pPr>
              <a:lnSpc>
                <a:spcPct val="120000"/>
              </a:lnSpc>
            </a:pPr>
            <a:r>
              <a:rPr lang="en-US" dirty="0"/>
              <a:t>Named in 1988 as LEAN Production</a:t>
            </a:r>
          </a:p>
          <a:p>
            <a:pPr>
              <a:lnSpc>
                <a:spcPct val="120000"/>
              </a:lnSpc>
            </a:pPr>
            <a:endParaRPr lang="en-US" dirty="0"/>
          </a:p>
          <a:p>
            <a:pPr marL="0" indent="0" algn="ctr">
              <a:lnSpc>
                <a:spcPct val="120000"/>
              </a:lnSpc>
              <a:buNone/>
            </a:pPr>
            <a:r>
              <a:rPr lang="en-US" dirty="0"/>
              <a:t>Avoiding MUDA (waste)</a:t>
            </a:r>
          </a:p>
          <a:p>
            <a:pPr marL="0" indent="0" algn="ctr">
              <a:lnSpc>
                <a:spcPct val="120000"/>
              </a:lnSpc>
              <a:buNone/>
            </a:pPr>
            <a:r>
              <a:rPr lang="en-US" dirty="0"/>
              <a:t>Cost + Profit = Price</a:t>
            </a:r>
          </a:p>
          <a:p>
            <a:pPr marL="0" indent="0" algn="ctr">
              <a:lnSpc>
                <a:spcPct val="120000"/>
              </a:lnSpc>
              <a:buNone/>
            </a:pPr>
            <a:r>
              <a:rPr lang="en-US" dirty="0"/>
              <a:t>changes to: Price - Cost = Profit </a:t>
            </a:r>
            <a:endParaRPr lang="cs-CZ" dirty="0"/>
          </a:p>
        </p:txBody>
      </p:sp>
    </p:spTree>
    <p:extLst>
      <p:ext uri="{BB962C8B-B14F-4D97-AF65-F5344CB8AC3E}">
        <p14:creationId xmlns:p14="http://schemas.microsoft.com/office/powerpoint/2010/main" val="3977986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213" y="381001"/>
            <a:ext cx="9147574" cy="6096001"/>
          </a:xfrm>
        </p:spPr>
      </p:pic>
      <p:sp>
        <p:nvSpPr>
          <p:cNvPr id="5" name="TextovéPole 4"/>
          <p:cNvSpPr txBox="1"/>
          <p:nvPr/>
        </p:nvSpPr>
        <p:spPr>
          <a:xfrm rot="18699085">
            <a:off x="2372141" y="1109333"/>
            <a:ext cx="2239617" cy="646331"/>
          </a:xfrm>
          <a:prstGeom prst="rect">
            <a:avLst/>
          </a:prstGeom>
          <a:noFill/>
        </p:spPr>
        <p:txBody>
          <a:bodyPr wrap="square" rtlCol="0">
            <a:spAutoFit/>
          </a:bodyPr>
          <a:lstStyle/>
          <a:p>
            <a:r>
              <a:rPr lang="ja-JP" altLang="en-US" sz="3600" b="1" dirty="0"/>
              <a:t>日本国</a:t>
            </a:r>
            <a:endParaRPr lang="cs-CZ" sz="3600" b="1" dirty="0"/>
          </a:p>
        </p:txBody>
      </p:sp>
    </p:spTree>
    <p:extLst>
      <p:ext uri="{BB962C8B-B14F-4D97-AF65-F5344CB8AC3E}">
        <p14:creationId xmlns:p14="http://schemas.microsoft.com/office/powerpoint/2010/main" val="3874812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Waste</a:t>
            </a:r>
            <a:endParaRPr lang="cs-CZ" dirty="0"/>
          </a:p>
        </p:txBody>
      </p:sp>
      <p:sp>
        <p:nvSpPr>
          <p:cNvPr id="3" name="Zástupný symbol pro obsah 2"/>
          <p:cNvSpPr>
            <a:spLocks noGrp="1"/>
          </p:cNvSpPr>
          <p:nvPr>
            <p:ph idx="1"/>
          </p:nvPr>
        </p:nvSpPr>
        <p:spPr/>
        <p:txBody>
          <a:bodyPr>
            <a:normAutofit/>
          </a:bodyPr>
          <a:lstStyle/>
          <a:p>
            <a:pPr marL="0" indent="0">
              <a:buNone/>
            </a:pPr>
            <a:r>
              <a:rPr lang="pt-BR" dirty="0"/>
              <a:t>MUDA</a:t>
            </a:r>
          </a:p>
          <a:p>
            <a:r>
              <a:rPr lang="pt-BR" dirty="0"/>
              <a:t>Waste…</a:t>
            </a:r>
          </a:p>
          <a:p>
            <a:pPr marL="0" indent="0">
              <a:buNone/>
            </a:pPr>
            <a:r>
              <a:rPr lang="pt-BR" dirty="0"/>
              <a:t>MURA</a:t>
            </a:r>
          </a:p>
          <a:p>
            <a:r>
              <a:rPr lang="pt-BR" dirty="0"/>
              <a:t>Imbalance, unevenness…</a:t>
            </a:r>
          </a:p>
          <a:p>
            <a:pPr marL="0" indent="0">
              <a:buNone/>
            </a:pPr>
            <a:r>
              <a:rPr lang="pt-BR" dirty="0"/>
              <a:t>MURI</a:t>
            </a:r>
          </a:p>
          <a:p>
            <a:r>
              <a:rPr lang="pt-BR" dirty="0"/>
              <a:t>Inadequacy… </a:t>
            </a:r>
            <a:endParaRPr lang="cs-CZ" dirty="0"/>
          </a:p>
          <a:p>
            <a:pPr marL="0" indent="0">
              <a:buNone/>
            </a:pPr>
            <a:r>
              <a:rPr lang="cs-CZ" dirty="0"/>
              <a:t>(MUCHI ignorance (</a:t>
            </a:r>
            <a:r>
              <a:rPr lang="cs-CZ" dirty="0" err="1"/>
              <a:t>lack</a:t>
            </a:r>
            <a:r>
              <a:rPr lang="cs-CZ" dirty="0"/>
              <a:t> </a:t>
            </a:r>
            <a:r>
              <a:rPr lang="cs-CZ" dirty="0" err="1"/>
              <a:t>of</a:t>
            </a:r>
            <a:r>
              <a:rPr lang="cs-CZ" dirty="0"/>
              <a:t> </a:t>
            </a:r>
            <a:r>
              <a:rPr lang="cs-CZ" dirty="0" err="1"/>
              <a:t>knowledge</a:t>
            </a:r>
            <a:r>
              <a:rPr lang="cs-CZ" dirty="0"/>
              <a:t>) and MUSCHI ignorance)</a:t>
            </a:r>
          </a:p>
          <a:p>
            <a:endParaRPr lang="cs-CZ" dirty="0"/>
          </a:p>
          <a:p>
            <a:endParaRPr lang="cs-CZ" dirty="0"/>
          </a:p>
        </p:txBody>
      </p:sp>
    </p:spTree>
    <p:extLst>
      <p:ext uri="{BB962C8B-B14F-4D97-AF65-F5344CB8AC3E}">
        <p14:creationId xmlns:p14="http://schemas.microsoft.com/office/powerpoint/2010/main" val="4285874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514FDE-A558-49CC-B406-3B50991587AD}"/>
              </a:ext>
            </a:extLst>
          </p:cNvPr>
          <p:cNvSpPr>
            <a:spLocks noGrp="1"/>
          </p:cNvSpPr>
          <p:nvPr>
            <p:ph type="title"/>
          </p:nvPr>
        </p:nvSpPr>
        <p:spPr/>
        <p:txBody>
          <a:bodyPr/>
          <a:lstStyle/>
          <a:p>
            <a:r>
              <a:rPr lang="cs-CZ" dirty="0"/>
              <a:t>MUDA</a:t>
            </a:r>
          </a:p>
        </p:txBody>
      </p:sp>
      <p:sp>
        <p:nvSpPr>
          <p:cNvPr id="3" name="Zástupný obsah 2">
            <a:extLst>
              <a:ext uri="{FF2B5EF4-FFF2-40B4-BE49-F238E27FC236}">
                <a16:creationId xmlns:a16="http://schemas.microsoft.com/office/drawing/2014/main" id="{4B234578-8974-464C-B327-07A8732D40A5}"/>
              </a:ext>
            </a:extLst>
          </p:cNvPr>
          <p:cNvSpPr>
            <a:spLocks noGrp="1"/>
          </p:cNvSpPr>
          <p:nvPr>
            <p:ph idx="1"/>
          </p:nvPr>
        </p:nvSpPr>
        <p:spPr/>
        <p:txBody>
          <a:bodyPr>
            <a:normAutofit fontScale="92500" lnSpcReduction="20000"/>
          </a:bodyPr>
          <a:lstStyle/>
          <a:p>
            <a:pPr marL="0" indent="0" algn="just">
              <a:lnSpc>
                <a:spcPct val="120000"/>
              </a:lnSpc>
              <a:buNone/>
            </a:pPr>
            <a:r>
              <a:rPr lang="en-US" dirty="0"/>
              <a:t>Muda means waste, vanity, futility or even pointlessness. This is the most famous evil in the production of the three. They are usually divided into seven types of waste. </a:t>
            </a:r>
            <a:endParaRPr lang="cs-CZ" dirty="0"/>
          </a:p>
          <a:p>
            <a:pPr>
              <a:lnSpc>
                <a:spcPct val="120000"/>
              </a:lnSpc>
            </a:pPr>
            <a:r>
              <a:rPr lang="en-US" dirty="0"/>
              <a:t>Transport </a:t>
            </a:r>
            <a:endParaRPr lang="cs-CZ" dirty="0"/>
          </a:p>
          <a:p>
            <a:pPr>
              <a:lnSpc>
                <a:spcPct val="120000"/>
              </a:lnSpc>
            </a:pPr>
            <a:r>
              <a:rPr lang="en-US" dirty="0"/>
              <a:t>Unnecessary movements </a:t>
            </a:r>
            <a:endParaRPr lang="cs-CZ" dirty="0"/>
          </a:p>
          <a:p>
            <a:pPr>
              <a:lnSpc>
                <a:spcPct val="120000"/>
              </a:lnSpc>
            </a:pPr>
            <a:r>
              <a:rPr lang="en-US" dirty="0"/>
              <a:t>Waiting </a:t>
            </a:r>
            <a:endParaRPr lang="cs-CZ" dirty="0"/>
          </a:p>
          <a:p>
            <a:pPr>
              <a:lnSpc>
                <a:spcPct val="120000"/>
              </a:lnSpc>
            </a:pPr>
            <a:r>
              <a:rPr lang="en-US" dirty="0"/>
              <a:t>Excess processing </a:t>
            </a:r>
            <a:endParaRPr lang="cs-CZ" dirty="0"/>
          </a:p>
          <a:p>
            <a:pPr>
              <a:lnSpc>
                <a:spcPct val="120000"/>
              </a:lnSpc>
            </a:pPr>
            <a:r>
              <a:rPr lang="en-US" dirty="0"/>
              <a:t>Defects and repairs </a:t>
            </a:r>
            <a:endParaRPr lang="cs-CZ" dirty="0"/>
          </a:p>
          <a:p>
            <a:pPr>
              <a:lnSpc>
                <a:spcPct val="120000"/>
              </a:lnSpc>
            </a:pPr>
            <a:r>
              <a:rPr lang="en-US" dirty="0"/>
              <a:t>Stocks </a:t>
            </a:r>
            <a:endParaRPr lang="cs-CZ" dirty="0"/>
          </a:p>
          <a:p>
            <a:pPr>
              <a:lnSpc>
                <a:spcPct val="120000"/>
              </a:lnSpc>
            </a:pPr>
            <a:r>
              <a:rPr lang="en-US" dirty="0"/>
              <a:t>Overproduction </a:t>
            </a:r>
            <a:endParaRPr lang="cs-CZ" dirty="0"/>
          </a:p>
        </p:txBody>
      </p:sp>
    </p:spTree>
    <p:extLst>
      <p:ext uri="{BB962C8B-B14F-4D97-AF65-F5344CB8AC3E}">
        <p14:creationId xmlns:p14="http://schemas.microsoft.com/office/powerpoint/2010/main" val="2036287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C31A58-A1AF-4AC8-9687-6206B22246E3}"/>
              </a:ext>
            </a:extLst>
          </p:cNvPr>
          <p:cNvSpPr>
            <a:spLocks noGrp="1"/>
          </p:cNvSpPr>
          <p:nvPr>
            <p:ph type="title"/>
          </p:nvPr>
        </p:nvSpPr>
        <p:spPr/>
        <p:txBody>
          <a:bodyPr/>
          <a:lstStyle/>
          <a:p>
            <a:r>
              <a:rPr lang="cs-CZ" dirty="0"/>
              <a:t>MURA</a:t>
            </a:r>
          </a:p>
        </p:txBody>
      </p:sp>
      <p:sp>
        <p:nvSpPr>
          <p:cNvPr id="3" name="Zástupný obsah 2">
            <a:extLst>
              <a:ext uri="{FF2B5EF4-FFF2-40B4-BE49-F238E27FC236}">
                <a16:creationId xmlns:a16="http://schemas.microsoft.com/office/drawing/2014/main" id="{F73C5585-2DD3-4F2C-9D73-CB02F21C975E}"/>
              </a:ext>
            </a:extLst>
          </p:cNvPr>
          <p:cNvSpPr>
            <a:spLocks noGrp="1"/>
          </p:cNvSpPr>
          <p:nvPr>
            <p:ph idx="1"/>
          </p:nvPr>
        </p:nvSpPr>
        <p:spPr/>
        <p:txBody>
          <a:bodyPr>
            <a:normAutofit fontScale="77500" lnSpcReduction="20000"/>
          </a:bodyPr>
          <a:lstStyle/>
          <a:p>
            <a:pPr marL="0" indent="0" algn="just">
              <a:lnSpc>
                <a:spcPct val="120000"/>
              </a:lnSpc>
              <a:buNone/>
            </a:pPr>
            <a:r>
              <a:rPr lang="en-US" dirty="0"/>
              <a:t>Mura means unevenness, unevenness, imbalance, irregularity, imbalance or lack of uniformity. This is any unevenness or irregularity. And although it is often related primarily to material flow, it is a problem of many other cases outside the material flow. Below is a list of examples of when we may encounter </a:t>
            </a:r>
            <a:r>
              <a:rPr lang="en-US" dirty="0" err="1"/>
              <a:t>mura</a:t>
            </a:r>
            <a:r>
              <a:rPr lang="en-US" dirty="0"/>
              <a:t> and when it can cause problems. </a:t>
            </a:r>
            <a:endParaRPr lang="cs-CZ" dirty="0"/>
          </a:p>
          <a:p>
            <a:pPr>
              <a:lnSpc>
                <a:spcPct val="120000"/>
              </a:lnSpc>
            </a:pPr>
            <a:r>
              <a:rPr lang="en-US" dirty="0"/>
              <a:t>Uneven customer demand </a:t>
            </a:r>
            <a:endParaRPr lang="cs-CZ" dirty="0"/>
          </a:p>
          <a:p>
            <a:pPr>
              <a:lnSpc>
                <a:spcPct val="120000"/>
              </a:lnSpc>
            </a:pPr>
            <a:r>
              <a:rPr lang="en-US" dirty="0"/>
              <a:t>Inventory fluctuations - too much, too little </a:t>
            </a:r>
            <a:endParaRPr lang="cs-CZ" dirty="0"/>
          </a:p>
          <a:p>
            <a:pPr>
              <a:lnSpc>
                <a:spcPct val="120000"/>
              </a:lnSpc>
            </a:pPr>
            <a:r>
              <a:rPr lang="en-US" dirty="0"/>
              <a:t>Uneven production speed or change in production volumes </a:t>
            </a:r>
            <a:endParaRPr lang="cs-CZ" dirty="0"/>
          </a:p>
          <a:p>
            <a:pPr>
              <a:lnSpc>
                <a:spcPct val="120000"/>
              </a:lnSpc>
            </a:pPr>
            <a:r>
              <a:rPr lang="en-US" dirty="0"/>
              <a:t>Irregularities in the quality of good pieces </a:t>
            </a:r>
            <a:endParaRPr lang="cs-CZ" dirty="0"/>
          </a:p>
          <a:p>
            <a:pPr>
              <a:lnSpc>
                <a:spcPct val="120000"/>
              </a:lnSpc>
            </a:pPr>
            <a:r>
              <a:rPr lang="en-US" dirty="0"/>
              <a:t>Irregular work rhythm </a:t>
            </a:r>
            <a:endParaRPr lang="cs-CZ" dirty="0"/>
          </a:p>
          <a:p>
            <a:pPr>
              <a:lnSpc>
                <a:spcPct val="120000"/>
              </a:lnSpc>
            </a:pPr>
            <a:r>
              <a:rPr lang="en-US" dirty="0"/>
              <a:t>Unbalanced staff training </a:t>
            </a:r>
            <a:endParaRPr lang="cs-CZ" dirty="0"/>
          </a:p>
          <a:p>
            <a:pPr>
              <a:lnSpc>
                <a:spcPct val="120000"/>
              </a:lnSpc>
            </a:pPr>
            <a:r>
              <a:rPr lang="en-US" dirty="0"/>
              <a:t>Uneven distribution of workload </a:t>
            </a:r>
            <a:endParaRPr lang="cs-CZ" dirty="0"/>
          </a:p>
        </p:txBody>
      </p:sp>
    </p:spTree>
    <p:extLst>
      <p:ext uri="{BB962C8B-B14F-4D97-AF65-F5344CB8AC3E}">
        <p14:creationId xmlns:p14="http://schemas.microsoft.com/office/powerpoint/2010/main" val="2980163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04791-A1E7-45D5-9116-6BE7922A7735}"/>
              </a:ext>
            </a:extLst>
          </p:cNvPr>
          <p:cNvSpPr>
            <a:spLocks noGrp="1"/>
          </p:cNvSpPr>
          <p:nvPr>
            <p:ph type="title"/>
          </p:nvPr>
        </p:nvSpPr>
        <p:spPr/>
        <p:txBody>
          <a:bodyPr/>
          <a:lstStyle/>
          <a:p>
            <a:r>
              <a:rPr lang="cs-CZ" dirty="0"/>
              <a:t>MURI</a:t>
            </a:r>
          </a:p>
        </p:txBody>
      </p:sp>
      <p:sp>
        <p:nvSpPr>
          <p:cNvPr id="3" name="Zástupný obsah 2">
            <a:extLst>
              <a:ext uri="{FF2B5EF4-FFF2-40B4-BE49-F238E27FC236}">
                <a16:creationId xmlns:a16="http://schemas.microsoft.com/office/drawing/2014/main" id="{D098975D-C648-4526-87F2-406920D857FA}"/>
              </a:ext>
            </a:extLst>
          </p:cNvPr>
          <p:cNvSpPr>
            <a:spLocks noGrp="1"/>
          </p:cNvSpPr>
          <p:nvPr>
            <p:ph idx="1"/>
          </p:nvPr>
        </p:nvSpPr>
        <p:spPr/>
        <p:txBody>
          <a:bodyPr/>
          <a:lstStyle/>
          <a:p>
            <a:pPr algn="just"/>
            <a:r>
              <a:rPr lang="en-US" dirty="0"/>
              <a:t>Muri means overloading resources, inadequacy, impossibility, exaggeration, beyond one's strength, excessive difficulty. Muri is any overloading and doing anything that is too difficult. The main focus here is, of course, on people. However, Muri can also apply to materials, machines and organizations.</a:t>
            </a:r>
            <a:endParaRPr lang="cs-CZ" dirty="0"/>
          </a:p>
        </p:txBody>
      </p:sp>
    </p:spTree>
    <p:extLst>
      <p:ext uri="{BB962C8B-B14F-4D97-AF65-F5344CB8AC3E}">
        <p14:creationId xmlns:p14="http://schemas.microsoft.com/office/powerpoint/2010/main" val="2236409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FDD62B-5960-49C9-AD27-9DCB465CE187}"/>
              </a:ext>
            </a:extLst>
          </p:cNvPr>
          <p:cNvSpPr>
            <a:spLocks noGrp="1"/>
          </p:cNvSpPr>
          <p:nvPr>
            <p:ph type="title"/>
          </p:nvPr>
        </p:nvSpPr>
        <p:spPr/>
        <p:txBody>
          <a:bodyPr/>
          <a:lstStyle/>
          <a:p>
            <a:r>
              <a:rPr lang="cs-CZ" dirty="0"/>
              <a:t>MURI</a:t>
            </a:r>
          </a:p>
        </p:txBody>
      </p:sp>
      <p:sp>
        <p:nvSpPr>
          <p:cNvPr id="3" name="Zástupný obsah 2">
            <a:extLst>
              <a:ext uri="{FF2B5EF4-FFF2-40B4-BE49-F238E27FC236}">
                <a16:creationId xmlns:a16="http://schemas.microsoft.com/office/drawing/2014/main" id="{16A55D30-0EF8-4146-9665-CB03C674828B}"/>
              </a:ext>
            </a:extLst>
          </p:cNvPr>
          <p:cNvSpPr>
            <a:spLocks noGrp="1"/>
          </p:cNvSpPr>
          <p:nvPr>
            <p:ph idx="1"/>
          </p:nvPr>
        </p:nvSpPr>
        <p:spPr/>
        <p:txBody>
          <a:bodyPr>
            <a:normAutofit fontScale="92500" lnSpcReduction="10000"/>
          </a:bodyPr>
          <a:lstStyle/>
          <a:p>
            <a:pPr marL="0" indent="0">
              <a:lnSpc>
                <a:spcPct val="120000"/>
              </a:lnSpc>
              <a:spcBef>
                <a:spcPts val="0"/>
              </a:spcBef>
              <a:buNone/>
            </a:pPr>
            <a:r>
              <a:rPr lang="en-US" sz="1400" dirty="0"/>
              <a:t>People </a:t>
            </a:r>
            <a:endParaRPr lang="cs-CZ" sz="1400" dirty="0"/>
          </a:p>
          <a:p>
            <a:pPr>
              <a:lnSpc>
                <a:spcPct val="120000"/>
              </a:lnSpc>
              <a:spcBef>
                <a:spcPts val="0"/>
              </a:spcBef>
            </a:pPr>
            <a:r>
              <a:rPr lang="en-US" sz="1400" dirty="0"/>
              <a:t>Work taking too long </a:t>
            </a:r>
            <a:endParaRPr lang="cs-CZ" sz="1400" dirty="0"/>
          </a:p>
          <a:p>
            <a:pPr>
              <a:lnSpc>
                <a:spcPct val="120000"/>
              </a:lnSpc>
              <a:spcBef>
                <a:spcPts val="0"/>
              </a:spcBef>
            </a:pPr>
            <a:r>
              <a:rPr lang="en-US" sz="1400" dirty="0"/>
              <a:t>Lifting heavy objects </a:t>
            </a:r>
            <a:endParaRPr lang="cs-CZ" sz="1400" dirty="0"/>
          </a:p>
          <a:p>
            <a:pPr>
              <a:lnSpc>
                <a:spcPct val="120000"/>
              </a:lnSpc>
              <a:spcBef>
                <a:spcPts val="0"/>
              </a:spcBef>
            </a:pPr>
            <a:r>
              <a:rPr lang="en-US" sz="1400" dirty="0"/>
              <a:t>Improper posture or insufficient ergonomics </a:t>
            </a:r>
            <a:endParaRPr lang="cs-CZ" sz="1400" dirty="0"/>
          </a:p>
          <a:p>
            <a:pPr>
              <a:lnSpc>
                <a:spcPct val="120000"/>
              </a:lnSpc>
              <a:spcBef>
                <a:spcPts val="0"/>
              </a:spcBef>
            </a:pPr>
            <a:r>
              <a:rPr lang="en-US" sz="1400" dirty="0"/>
              <a:t>Noise </a:t>
            </a:r>
            <a:endParaRPr lang="cs-CZ" sz="1400" dirty="0"/>
          </a:p>
          <a:p>
            <a:pPr>
              <a:lnSpc>
                <a:spcPct val="120000"/>
              </a:lnSpc>
              <a:spcBef>
                <a:spcPts val="0"/>
              </a:spcBef>
            </a:pPr>
            <a:r>
              <a:rPr lang="en-US" sz="1400" dirty="0"/>
              <a:t>Too demanding tasks </a:t>
            </a:r>
            <a:endParaRPr lang="cs-CZ" sz="1400" dirty="0"/>
          </a:p>
          <a:p>
            <a:pPr>
              <a:lnSpc>
                <a:spcPct val="120000"/>
              </a:lnSpc>
              <a:spcBef>
                <a:spcPts val="0"/>
              </a:spcBef>
            </a:pPr>
            <a:r>
              <a:rPr lang="en-US" sz="1400" dirty="0"/>
              <a:t>Tasks too easy (can be boring or mentally tiring) </a:t>
            </a:r>
            <a:endParaRPr lang="cs-CZ" sz="1400" dirty="0"/>
          </a:p>
          <a:p>
            <a:pPr>
              <a:lnSpc>
                <a:spcPct val="120000"/>
              </a:lnSpc>
              <a:spcBef>
                <a:spcPts val="0"/>
              </a:spcBef>
            </a:pPr>
            <a:r>
              <a:rPr lang="en-US" sz="1400" dirty="0"/>
              <a:t>Excessive stress </a:t>
            </a:r>
            <a:endParaRPr lang="cs-CZ" sz="1400" dirty="0"/>
          </a:p>
          <a:p>
            <a:pPr>
              <a:lnSpc>
                <a:spcPct val="120000"/>
              </a:lnSpc>
              <a:spcBef>
                <a:spcPts val="0"/>
              </a:spcBef>
            </a:pPr>
            <a:r>
              <a:rPr lang="en-US" sz="1400" dirty="0"/>
              <a:t>Anything that leads to burnout, exhaustion, or repeated injury </a:t>
            </a:r>
            <a:endParaRPr lang="cs-CZ" sz="1400" dirty="0"/>
          </a:p>
          <a:p>
            <a:pPr>
              <a:lnSpc>
                <a:spcPct val="120000"/>
              </a:lnSpc>
              <a:spcBef>
                <a:spcPts val="0"/>
              </a:spcBef>
            </a:pPr>
            <a:r>
              <a:rPr lang="en-US" sz="1400" dirty="0"/>
              <a:t>Lack of training Humiliation (possibly excessive praise) </a:t>
            </a:r>
            <a:endParaRPr lang="cs-CZ" sz="1400" dirty="0"/>
          </a:p>
          <a:p>
            <a:pPr marL="0" indent="0">
              <a:lnSpc>
                <a:spcPct val="120000"/>
              </a:lnSpc>
              <a:spcBef>
                <a:spcPts val="0"/>
              </a:spcBef>
              <a:buNone/>
            </a:pPr>
            <a:r>
              <a:rPr lang="en-US" sz="1400" dirty="0"/>
              <a:t>Organization </a:t>
            </a:r>
            <a:endParaRPr lang="cs-CZ" sz="1400" dirty="0"/>
          </a:p>
          <a:p>
            <a:pPr>
              <a:lnSpc>
                <a:spcPct val="120000"/>
              </a:lnSpc>
              <a:spcBef>
                <a:spcPts val="0"/>
              </a:spcBef>
            </a:pPr>
            <a:r>
              <a:rPr lang="en-US" sz="1400" dirty="0"/>
              <a:t>We want the supplier to deliver what we want, whenever we want, without any signal from us that we want it </a:t>
            </a:r>
            <a:endParaRPr lang="cs-CZ" sz="1400" dirty="0"/>
          </a:p>
          <a:p>
            <a:pPr>
              <a:lnSpc>
                <a:spcPct val="120000"/>
              </a:lnSpc>
              <a:spcBef>
                <a:spcPts val="0"/>
              </a:spcBef>
            </a:pPr>
            <a:r>
              <a:rPr lang="en-US" sz="1400" dirty="0"/>
              <a:t>Abuse of market power vis - à - vis suppliers or customers </a:t>
            </a:r>
            <a:endParaRPr lang="cs-CZ" sz="1400" dirty="0"/>
          </a:p>
          <a:p>
            <a:pPr marL="0" indent="0">
              <a:lnSpc>
                <a:spcPct val="120000"/>
              </a:lnSpc>
              <a:spcBef>
                <a:spcPts val="0"/>
              </a:spcBef>
              <a:buNone/>
            </a:pPr>
            <a:r>
              <a:rPr lang="en-US" sz="1400" dirty="0"/>
              <a:t>Machines and materials </a:t>
            </a:r>
            <a:endParaRPr lang="cs-CZ" sz="1400" dirty="0"/>
          </a:p>
          <a:p>
            <a:pPr>
              <a:lnSpc>
                <a:spcPct val="120000"/>
              </a:lnSpc>
              <a:spcBef>
                <a:spcPts val="0"/>
              </a:spcBef>
            </a:pPr>
            <a:r>
              <a:rPr lang="en-US" sz="1400" dirty="0"/>
              <a:t>Driving the performance of machines and tools to the maximum limits of their capabilities, which leads to greater wear </a:t>
            </a:r>
            <a:endParaRPr lang="cs-CZ" sz="1400" dirty="0"/>
          </a:p>
          <a:p>
            <a:pPr>
              <a:lnSpc>
                <a:spcPct val="120000"/>
              </a:lnSpc>
              <a:spcBef>
                <a:spcPts val="0"/>
              </a:spcBef>
            </a:pPr>
            <a:r>
              <a:rPr lang="en-US" sz="1400" dirty="0"/>
              <a:t>Skip maintenance (try to skip it, machines will definitely not like it) </a:t>
            </a:r>
            <a:endParaRPr lang="cs-CZ" sz="1400" dirty="0"/>
          </a:p>
          <a:p>
            <a:pPr>
              <a:lnSpc>
                <a:spcPct val="120000"/>
              </a:lnSpc>
              <a:spcBef>
                <a:spcPts val="0"/>
              </a:spcBef>
            </a:pPr>
            <a:r>
              <a:rPr lang="en-US" sz="1400" dirty="0"/>
              <a:t>Improper handling of materials, storage of parts in unsuitable conditions </a:t>
            </a:r>
            <a:endParaRPr lang="cs-CZ" sz="1400" dirty="0"/>
          </a:p>
          <a:p>
            <a:pPr>
              <a:lnSpc>
                <a:spcPct val="120000"/>
              </a:lnSpc>
              <a:spcBef>
                <a:spcPts val="0"/>
              </a:spcBef>
            </a:pPr>
            <a:r>
              <a:rPr lang="en-US" sz="1400" dirty="0"/>
              <a:t>Loading a truck or container beyond its weight limits </a:t>
            </a:r>
            <a:endParaRPr lang="cs-CZ" sz="1400" dirty="0"/>
          </a:p>
        </p:txBody>
      </p:sp>
      <p:pic>
        <p:nvPicPr>
          <p:cNvPr id="5" name="Obrázek 4">
            <a:extLst>
              <a:ext uri="{FF2B5EF4-FFF2-40B4-BE49-F238E27FC236}">
                <a16:creationId xmlns:a16="http://schemas.microsoft.com/office/drawing/2014/main" id="{485727AD-A203-41AD-98C6-A39859E7E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505" y="409896"/>
            <a:ext cx="4612327" cy="3235513"/>
          </a:xfrm>
          <a:prstGeom prst="rect">
            <a:avLst/>
          </a:prstGeom>
        </p:spPr>
      </p:pic>
    </p:spTree>
    <p:extLst>
      <p:ext uri="{BB962C8B-B14F-4D97-AF65-F5344CB8AC3E}">
        <p14:creationId xmlns:p14="http://schemas.microsoft.com/office/powerpoint/2010/main" val="791247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28BD999-4B65-4A49-8161-95792B0A86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802" y="352934"/>
            <a:ext cx="6710934" cy="6710934"/>
          </a:xfrm>
          <a:prstGeom prst="rect">
            <a:avLst/>
          </a:prstGeom>
        </p:spPr>
      </p:pic>
    </p:spTree>
    <p:extLst>
      <p:ext uri="{BB962C8B-B14F-4D97-AF65-F5344CB8AC3E}">
        <p14:creationId xmlns:p14="http://schemas.microsoft.com/office/powerpoint/2010/main" val="2529386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523182D9-E273-4E26-A9FD-75D9AB6F6D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920" y="247226"/>
            <a:ext cx="7762161" cy="6610774"/>
          </a:xfrm>
          <a:prstGeom prst="rect">
            <a:avLst/>
          </a:prstGeom>
        </p:spPr>
      </p:pic>
    </p:spTree>
    <p:extLst>
      <p:ext uri="{BB962C8B-B14F-4D97-AF65-F5344CB8AC3E}">
        <p14:creationId xmlns:p14="http://schemas.microsoft.com/office/powerpoint/2010/main" val="397000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E7EAD47C-0C06-417A-803B-15D6B2F49D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426" y="360733"/>
            <a:ext cx="10021326" cy="5952517"/>
          </a:xfrm>
        </p:spPr>
      </p:pic>
    </p:spTree>
    <p:extLst>
      <p:ext uri="{BB962C8B-B14F-4D97-AF65-F5344CB8AC3E}">
        <p14:creationId xmlns:p14="http://schemas.microsoft.com/office/powerpoint/2010/main" val="1549343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C3097F6B-6F8D-4B0A-AAA6-25DF1BB1B4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94" r="-1" b="11290"/>
          <a:stretch/>
        </p:blipFill>
        <p:spPr>
          <a:xfrm rot="21480000">
            <a:off x="2377377" y="1003258"/>
            <a:ext cx="7437246" cy="4764396"/>
          </a:xfrm>
          <a:prstGeom prst="rect">
            <a:avLst/>
          </a:prstGeom>
        </p:spPr>
      </p:pic>
    </p:spTree>
    <p:extLst>
      <p:ext uri="{BB962C8B-B14F-4D97-AF65-F5344CB8AC3E}">
        <p14:creationId xmlns:p14="http://schemas.microsoft.com/office/powerpoint/2010/main" val="2963463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BAAE2884-C1B5-4838-8C01-ACD2021F43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601" y="965136"/>
            <a:ext cx="8178799" cy="4927726"/>
          </a:xfrm>
          <a:prstGeom prst="rect">
            <a:avLst/>
          </a:prstGeom>
        </p:spPr>
      </p:pic>
    </p:spTree>
    <p:extLst>
      <p:ext uri="{BB962C8B-B14F-4D97-AF65-F5344CB8AC3E}">
        <p14:creationId xmlns:p14="http://schemas.microsoft.com/office/powerpoint/2010/main" val="3611483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9CC9F1D9-3E98-4031-8B4A-FAF314A64C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772" y="1"/>
            <a:ext cx="6532457" cy="6876271"/>
          </a:xfrm>
          <a:prstGeom prst="rect">
            <a:avLst/>
          </a:prstGeom>
        </p:spPr>
      </p:pic>
    </p:spTree>
    <p:extLst>
      <p:ext uri="{BB962C8B-B14F-4D97-AF65-F5344CB8AC3E}">
        <p14:creationId xmlns:p14="http://schemas.microsoft.com/office/powerpoint/2010/main" val="3091890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43FD3D-AC6F-46D6-A041-2270245EC95F}"/>
              </a:ext>
            </a:extLst>
          </p:cNvPr>
          <p:cNvSpPr>
            <a:spLocks noGrp="1"/>
          </p:cNvSpPr>
          <p:nvPr>
            <p:ph type="title"/>
          </p:nvPr>
        </p:nvSpPr>
        <p:spPr>
          <a:xfrm>
            <a:off x="7655052" y="640082"/>
            <a:ext cx="2532887" cy="3708895"/>
          </a:xfrm>
          <a:noFill/>
        </p:spPr>
        <p:txBody>
          <a:bodyPr vert="horz" lIns="91440" tIns="45720" rIns="91440" bIns="45720" rtlCol="0" anchor="b">
            <a:normAutofit/>
          </a:bodyPr>
          <a:lstStyle/>
          <a:p>
            <a:r>
              <a:rPr lang="cs-CZ" sz="3800" dirty="0" err="1"/>
              <a:t>Praxis</a:t>
            </a:r>
            <a:r>
              <a:rPr lang="cs-CZ" sz="3800" dirty="0"/>
              <a:t> – </a:t>
            </a:r>
            <a:r>
              <a:rPr lang="cs-CZ" sz="3800" dirty="0" err="1"/>
              <a:t>visual</a:t>
            </a:r>
            <a:r>
              <a:rPr lang="cs-CZ" sz="3800" dirty="0"/>
              <a:t> management</a:t>
            </a:r>
            <a:endParaRPr lang="en-US" sz="3800" dirty="0"/>
          </a:p>
        </p:txBody>
      </p:sp>
      <p:pic>
        <p:nvPicPr>
          <p:cNvPr id="5" name="Zástupný symbol pro obsah 4">
            <a:extLst>
              <a:ext uri="{FF2B5EF4-FFF2-40B4-BE49-F238E27FC236}">
                <a16:creationId xmlns:a16="http://schemas.microsoft.com/office/drawing/2014/main" id="{ECD5FD24-8D75-4ACE-98D2-D27DB392F23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7779" r="-1" b="-1"/>
          <a:stretch/>
        </p:blipFill>
        <p:spPr>
          <a:xfrm>
            <a:off x="1524020" y="10"/>
            <a:ext cx="5650972" cy="6857990"/>
          </a:xfrm>
          <a:prstGeom prst="rect">
            <a:avLst/>
          </a:prstGeom>
        </p:spPr>
      </p:pic>
    </p:spTree>
    <p:extLst>
      <p:ext uri="{BB962C8B-B14F-4D97-AF65-F5344CB8AC3E}">
        <p14:creationId xmlns:p14="http://schemas.microsoft.com/office/powerpoint/2010/main" val="1082494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0B36183-EC24-43A5-86FD-480762B400E5}"/>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3" name="Nadpis 2">
            <a:extLst>
              <a:ext uri="{FF2B5EF4-FFF2-40B4-BE49-F238E27FC236}">
                <a16:creationId xmlns:a16="http://schemas.microsoft.com/office/drawing/2014/main" id="{FA1BA277-761F-4341-A582-5D84C14A1824}"/>
              </a:ext>
            </a:extLst>
          </p:cNvPr>
          <p:cNvSpPr>
            <a:spLocks noGrp="1"/>
          </p:cNvSpPr>
          <p:nvPr>
            <p:ph type="title"/>
          </p:nvPr>
        </p:nvSpPr>
        <p:spPr/>
        <p:txBody>
          <a:bodyPr/>
          <a:lstStyle/>
          <a:p>
            <a:r>
              <a:rPr lang="cs-CZ" dirty="0" err="1"/>
              <a:t>Your</a:t>
            </a:r>
            <a:r>
              <a:rPr lang="cs-CZ" dirty="0"/>
              <a:t> </a:t>
            </a:r>
            <a:r>
              <a:rPr lang="cs-CZ" dirty="0" err="1"/>
              <a:t>experience</a:t>
            </a:r>
            <a:r>
              <a:rPr lang="cs-CZ" dirty="0"/>
              <a:t> </a:t>
            </a:r>
            <a:r>
              <a:rPr lang="cs-CZ" dirty="0" err="1"/>
              <a:t>with</a:t>
            </a:r>
            <a:r>
              <a:rPr lang="cs-CZ" dirty="0"/>
              <a:t> </a:t>
            </a:r>
            <a:r>
              <a:rPr lang="cs-CZ" dirty="0" err="1"/>
              <a:t>visual</a:t>
            </a:r>
            <a:r>
              <a:rPr lang="cs-CZ" dirty="0"/>
              <a:t> management?</a:t>
            </a:r>
          </a:p>
        </p:txBody>
      </p:sp>
      <p:sp>
        <p:nvSpPr>
          <p:cNvPr id="4" name="Zástupný obsah 3">
            <a:extLst>
              <a:ext uri="{FF2B5EF4-FFF2-40B4-BE49-F238E27FC236}">
                <a16:creationId xmlns:a16="http://schemas.microsoft.com/office/drawing/2014/main" id="{ACC1B028-1B9A-48D4-9FF6-62253E564EAF}"/>
              </a:ext>
            </a:extLst>
          </p:cNvPr>
          <p:cNvSpPr>
            <a:spLocks noGrp="1"/>
          </p:cNvSpPr>
          <p:nvPr>
            <p:ph idx="1"/>
          </p:nvPr>
        </p:nvSpPr>
        <p:spPr/>
        <p:txBody>
          <a:bodyPr/>
          <a:lstStyle/>
          <a:p>
            <a:r>
              <a:rPr lang="cs-CZ" dirty="0"/>
              <a:t>Do </a:t>
            </a:r>
            <a:r>
              <a:rPr lang="cs-CZ" dirty="0" err="1"/>
              <a:t>you</a:t>
            </a:r>
            <a:r>
              <a:rPr lang="cs-CZ" dirty="0"/>
              <a:t> </a:t>
            </a:r>
            <a:r>
              <a:rPr lang="cs-CZ" dirty="0" err="1"/>
              <a:t>have</a:t>
            </a:r>
            <a:r>
              <a:rPr lang="cs-CZ" dirty="0"/>
              <a:t> any?</a:t>
            </a:r>
          </a:p>
        </p:txBody>
      </p:sp>
    </p:spTree>
    <p:extLst>
      <p:ext uri="{BB962C8B-B14F-4D97-AF65-F5344CB8AC3E}">
        <p14:creationId xmlns:p14="http://schemas.microsoft.com/office/powerpoint/2010/main" val="3075464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8C27DB1-837E-4345-9668-3B774A801A30}"/>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3" name="Nadpis 2">
            <a:extLst>
              <a:ext uri="{FF2B5EF4-FFF2-40B4-BE49-F238E27FC236}">
                <a16:creationId xmlns:a16="http://schemas.microsoft.com/office/drawing/2014/main" id="{D9DDA94C-BF01-41AB-89BA-B4C04643F1E8}"/>
              </a:ext>
            </a:extLst>
          </p:cNvPr>
          <p:cNvSpPr>
            <a:spLocks noGrp="1"/>
          </p:cNvSpPr>
          <p:nvPr>
            <p:ph type="title"/>
          </p:nvPr>
        </p:nvSpPr>
        <p:spPr/>
        <p:txBody>
          <a:bodyPr/>
          <a:lstStyle/>
          <a:p>
            <a:r>
              <a:rPr lang="cs-CZ" dirty="0" err="1"/>
              <a:t>Better</a:t>
            </a:r>
            <a:r>
              <a:rPr lang="cs-CZ" dirty="0"/>
              <a:t> </a:t>
            </a:r>
            <a:r>
              <a:rPr lang="cs-CZ" dirty="0" err="1"/>
              <a:t>or</a:t>
            </a:r>
            <a:r>
              <a:rPr lang="cs-CZ" dirty="0"/>
              <a:t> not?</a:t>
            </a:r>
          </a:p>
        </p:txBody>
      </p:sp>
      <p:pic>
        <p:nvPicPr>
          <p:cNvPr id="6" name="Zástupný obsah 5" descr="Obsah obrázku text, hodiny, klipart&#10;&#10;Popis byl vytvořen automaticky">
            <a:extLst>
              <a:ext uri="{FF2B5EF4-FFF2-40B4-BE49-F238E27FC236}">
                <a16:creationId xmlns:a16="http://schemas.microsoft.com/office/drawing/2014/main" id="{A7AD52E4-9D7F-4D2A-9928-A65852E2C4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6834" y="2995590"/>
            <a:ext cx="2667000" cy="1714500"/>
          </a:xfrm>
        </p:spPr>
      </p:pic>
      <p:pic>
        <p:nvPicPr>
          <p:cNvPr id="8" name="Obrázek 7" descr="Obsah obrázku text, budova&#10;&#10;Popis byl vytvořen automaticky">
            <a:extLst>
              <a:ext uri="{FF2B5EF4-FFF2-40B4-BE49-F238E27FC236}">
                <a16:creationId xmlns:a16="http://schemas.microsoft.com/office/drawing/2014/main" id="{A76B6173-615B-4C7B-BD08-152CB26D5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06" y="72080"/>
            <a:ext cx="4154576" cy="2492746"/>
          </a:xfrm>
          <a:prstGeom prst="rect">
            <a:avLst/>
          </a:prstGeom>
        </p:spPr>
      </p:pic>
      <p:pic>
        <p:nvPicPr>
          <p:cNvPr id="10" name="Obrázek 9" descr="Obsah obrázku světlo, doprava, exteriér, osvětlené&#10;&#10;Popis byl vytvořen automaticky">
            <a:extLst>
              <a:ext uri="{FF2B5EF4-FFF2-40B4-BE49-F238E27FC236}">
                <a16:creationId xmlns:a16="http://schemas.microsoft.com/office/drawing/2014/main" id="{C37E0A87-FCBE-4F63-9C81-AEAF0A7C7A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2512" y="1226755"/>
            <a:ext cx="1865376" cy="1240536"/>
          </a:xfrm>
          <a:prstGeom prst="rect">
            <a:avLst/>
          </a:prstGeom>
        </p:spPr>
      </p:pic>
      <p:pic>
        <p:nvPicPr>
          <p:cNvPr id="12" name="Obrázek 11" descr="Obsah obrázku text, strom, exteriér, tráva&#10;&#10;Popis byl vytvořen automaticky">
            <a:extLst>
              <a:ext uri="{FF2B5EF4-FFF2-40B4-BE49-F238E27FC236}">
                <a16:creationId xmlns:a16="http://schemas.microsoft.com/office/drawing/2014/main" id="{14564634-AECB-418D-90A0-60B6BE86C8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71" y="1375230"/>
            <a:ext cx="3984237" cy="3059790"/>
          </a:xfrm>
          <a:prstGeom prst="rect">
            <a:avLst/>
          </a:prstGeom>
        </p:spPr>
      </p:pic>
      <p:pic>
        <p:nvPicPr>
          <p:cNvPr id="14" name="Obrázek 13" descr="Obsah obrázku text, světlo, doprava, elektronický&#10;&#10;Popis byl vytvořen automaticky">
            <a:extLst>
              <a:ext uri="{FF2B5EF4-FFF2-40B4-BE49-F238E27FC236}">
                <a16:creationId xmlns:a16="http://schemas.microsoft.com/office/drawing/2014/main" id="{8F47DBAB-3685-4985-BD14-6E050AE01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263" y="3959845"/>
            <a:ext cx="5868737" cy="3556810"/>
          </a:xfrm>
          <a:prstGeom prst="rect">
            <a:avLst/>
          </a:prstGeom>
        </p:spPr>
      </p:pic>
      <p:pic>
        <p:nvPicPr>
          <p:cNvPr id="16" name="Obrázek 15">
            <a:extLst>
              <a:ext uri="{FF2B5EF4-FFF2-40B4-BE49-F238E27FC236}">
                <a16:creationId xmlns:a16="http://schemas.microsoft.com/office/drawing/2014/main" id="{51CA7A7B-AD8D-4D3A-A527-00E8930941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133" y="2775117"/>
            <a:ext cx="1573067" cy="2856128"/>
          </a:xfrm>
          <a:prstGeom prst="rect">
            <a:avLst/>
          </a:prstGeom>
        </p:spPr>
      </p:pic>
    </p:spTree>
    <p:extLst>
      <p:ext uri="{BB962C8B-B14F-4D97-AF65-F5344CB8AC3E}">
        <p14:creationId xmlns:p14="http://schemas.microsoft.com/office/powerpoint/2010/main" val="1211265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BF47F63C-344A-4320-8C92-F03031F6912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332" b="-2"/>
          <a:stretch/>
        </p:blipFill>
        <p:spPr>
          <a:xfrm>
            <a:off x="1524020" y="10"/>
            <a:ext cx="9143980" cy="6857990"/>
          </a:xfrm>
          <a:prstGeom prst="rect">
            <a:avLst/>
          </a:prstGeom>
        </p:spPr>
      </p:pic>
      <p:sp>
        <p:nvSpPr>
          <p:cNvPr id="2" name="Nadpis 1">
            <a:extLst>
              <a:ext uri="{FF2B5EF4-FFF2-40B4-BE49-F238E27FC236}">
                <a16:creationId xmlns:a16="http://schemas.microsoft.com/office/drawing/2014/main" id="{7149E21F-0BCE-46DB-A5D3-01D11718E3E9}"/>
              </a:ext>
            </a:extLst>
          </p:cNvPr>
          <p:cNvSpPr>
            <a:spLocks noGrp="1"/>
          </p:cNvSpPr>
          <p:nvPr>
            <p:ph type="title"/>
          </p:nvPr>
        </p:nvSpPr>
        <p:spPr>
          <a:xfrm>
            <a:off x="1916906" y="425950"/>
            <a:ext cx="8408194" cy="744836"/>
          </a:xfrm>
        </p:spPr>
        <p:txBody>
          <a:bodyPr vert="horz" lIns="91440" tIns="45720" rIns="91440" bIns="45720" rtlCol="0" anchor="ctr">
            <a:normAutofit/>
          </a:bodyPr>
          <a:lstStyle/>
          <a:p>
            <a:pPr algn="ctr"/>
            <a:r>
              <a:rPr lang="en-US" sz="3100" dirty="0">
                <a:solidFill>
                  <a:schemeClr val="bg1"/>
                </a:solidFill>
              </a:rPr>
              <a:t>Placement and marking </a:t>
            </a:r>
          </a:p>
        </p:txBody>
      </p:sp>
    </p:spTree>
    <p:extLst>
      <p:ext uri="{BB962C8B-B14F-4D97-AF65-F5344CB8AC3E}">
        <p14:creationId xmlns:p14="http://schemas.microsoft.com/office/powerpoint/2010/main" val="3332267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2A72B5-B0F0-4436-97E6-210C7420F494}"/>
              </a:ext>
            </a:extLst>
          </p:cNvPr>
          <p:cNvSpPr>
            <a:spLocks noGrp="1"/>
          </p:cNvSpPr>
          <p:nvPr>
            <p:ph type="title"/>
          </p:nvPr>
        </p:nvSpPr>
        <p:spPr>
          <a:xfrm>
            <a:off x="1400783" y="1098662"/>
            <a:ext cx="3283201" cy="1676603"/>
          </a:xfrm>
        </p:spPr>
        <p:txBody>
          <a:bodyPr>
            <a:normAutofit/>
          </a:bodyPr>
          <a:lstStyle/>
          <a:p>
            <a:r>
              <a:rPr lang="cs-CZ" sz="2800" dirty="0"/>
              <a:t>Job </a:t>
            </a:r>
            <a:r>
              <a:rPr lang="cs-CZ" sz="2800" dirty="0" err="1"/>
              <a:t>placement</a:t>
            </a:r>
            <a:r>
              <a:rPr lang="cs-CZ" sz="2800" dirty="0"/>
              <a:t> </a:t>
            </a:r>
            <a:r>
              <a:rPr lang="cs-CZ" sz="2800" dirty="0" err="1"/>
              <a:t>history</a:t>
            </a:r>
            <a:r>
              <a:rPr lang="cs-CZ" sz="2800" dirty="0"/>
              <a:t> </a:t>
            </a:r>
          </a:p>
        </p:txBody>
      </p:sp>
      <p:pic>
        <p:nvPicPr>
          <p:cNvPr id="8" name="Zástupný symbol pro obsah 4">
            <a:extLst>
              <a:ext uri="{FF2B5EF4-FFF2-40B4-BE49-F238E27FC236}">
                <a16:creationId xmlns:a16="http://schemas.microsoft.com/office/drawing/2014/main" id="{C025D135-ADEB-4150-BD6C-1AE4D74F7655}"/>
              </a:ext>
            </a:extLst>
          </p:cNvPr>
          <p:cNvPicPr>
            <a:picLocks noChangeAspect="1"/>
          </p:cNvPicPr>
          <p:nvPr/>
        </p:nvPicPr>
        <p:blipFill rotWithShape="1">
          <a:blip r:embed="rId2">
            <a:extLst>
              <a:ext uri="{28A0092B-C50C-407E-A947-70E740481C1C}">
                <a14:useLocalDpi xmlns:a14="http://schemas.microsoft.com/office/drawing/2010/main" val="0"/>
              </a:ext>
            </a:extLst>
          </a:blip>
          <a:srcRect t="8057" r="-2" b="4168"/>
          <a:stretch/>
        </p:blipFill>
        <p:spPr>
          <a:xfrm>
            <a:off x="5003292" y="10"/>
            <a:ext cx="5664708" cy="6857990"/>
          </a:xfrm>
          <a:prstGeom prst="rect">
            <a:avLst/>
          </a:prstGeom>
          <a:effectLst/>
        </p:spPr>
      </p:pic>
    </p:spTree>
    <p:extLst>
      <p:ext uri="{BB962C8B-B14F-4D97-AF65-F5344CB8AC3E}">
        <p14:creationId xmlns:p14="http://schemas.microsoft.com/office/powerpoint/2010/main" val="4190790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E7864A-03EB-46EF-8A8B-71A90DFD9F7E}"/>
              </a:ext>
            </a:extLst>
          </p:cNvPr>
          <p:cNvSpPr>
            <a:spLocks noGrp="1"/>
          </p:cNvSpPr>
          <p:nvPr>
            <p:ph type="title"/>
          </p:nvPr>
        </p:nvSpPr>
        <p:spPr>
          <a:xfrm>
            <a:off x="1933763" y="433546"/>
            <a:ext cx="8354890" cy="930447"/>
          </a:xfrm>
        </p:spPr>
        <p:txBody>
          <a:bodyPr vert="horz" lIns="91440" tIns="45720" rIns="91440" bIns="45720" rtlCol="0" anchor="b">
            <a:normAutofit/>
          </a:bodyPr>
          <a:lstStyle/>
          <a:p>
            <a:pPr algn="ctr"/>
            <a:r>
              <a:rPr lang="cs-CZ" sz="4700" dirty="0" err="1"/>
              <a:t>Shadow</a:t>
            </a:r>
            <a:r>
              <a:rPr lang="cs-CZ" sz="4700" dirty="0"/>
              <a:t> map</a:t>
            </a:r>
            <a:endParaRPr lang="en-US" sz="4700" dirty="0"/>
          </a:p>
        </p:txBody>
      </p:sp>
      <p:pic>
        <p:nvPicPr>
          <p:cNvPr id="5" name="Zástupný symbol pro obsah 4">
            <a:extLst>
              <a:ext uri="{FF2B5EF4-FFF2-40B4-BE49-F238E27FC236}">
                <a16:creationId xmlns:a16="http://schemas.microsoft.com/office/drawing/2014/main" id="{A4EC4DD6-0480-4664-BE21-5F115FED09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698" y="1430181"/>
            <a:ext cx="4814976" cy="4814976"/>
          </a:xfrm>
          <a:prstGeom prst="rect">
            <a:avLst/>
          </a:prstGeom>
        </p:spPr>
      </p:pic>
      <p:pic>
        <p:nvPicPr>
          <p:cNvPr id="7" name="Obrázek 6">
            <a:extLst>
              <a:ext uri="{FF2B5EF4-FFF2-40B4-BE49-F238E27FC236}">
                <a16:creationId xmlns:a16="http://schemas.microsoft.com/office/drawing/2014/main" id="{63EDDBAE-E853-41F8-B39B-3F7CCC8CF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206" y="1430181"/>
            <a:ext cx="4814976" cy="4814976"/>
          </a:xfrm>
          <a:prstGeom prst="rect">
            <a:avLst/>
          </a:prstGeom>
        </p:spPr>
      </p:pic>
    </p:spTree>
    <p:extLst>
      <p:ext uri="{BB962C8B-B14F-4D97-AF65-F5344CB8AC3E}">
        <p14:creationId xmlns:p14="http://schemas.microsoft.com/office/powerpoint/2010/main" val="2123498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sah 8">
            <a:extLst>
              <a:ext uri="{FF2B5EF4-FFF2-40B4-BE49-F238E27FC236}">
                <a16:creationId xmlns:a16="http://schemas.microsoft.com/office/drawing/2014/main" id="{0AB9E60E-8997-4CB7-9D6D-CCB751BCEF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524020" y="10"/>
            <a:ext cx="9143980" cy="6857990"/>
          </a:xfrm>
          <a:prstGeom prst="rect">
            <a:avLst/>
          </a:prstGeom>
        </p:spPr>
      </p:pic>
      <p:sp>
        <p:nvSpPr>
          <p:cNvPr id="2" name="Nadpis 1">
            <a:extLst>
              <a:ext uri="{FF2B5EF4-FFF2-40B4-BE49-F238E27FC236}">
                <a16:creationId xmlns:a16="http://schemas.microsoft.com/office/drawing/2014/main" id="{8BA02CF4-2BB4-4C28-9421-624FF05EBA91}"/>
              </a:ext>
            </a:extLst>
          </p:cNvPr>
          <p:cNvSpPr>
            <a:spLocks noGrp="1"/>
          </p:cNvSpPr>
          <p:nvPr>
            <p:ph type="title"/>
          </p:nvPr>
        </p:nvSpPr>
        <p:spPr>
          <a:xfrm>
            <a:off x="1916906" y="5317240"/>
            <a:ext cx="8408194" cy="744836"/>
          </a:xfrm>
        </p:spPr>
        <p:txBody>
          <a:bodyPr vert="horz" lIns="91440" tIns="45720" rIns="91440" bIns="45720" rtlCol="0" anchor="ctr">
            <a:normAutofit/>
          </a:bodyPr>
          <a:lstStyle/>
          <a:p>
            <a:pPr algn="ctr"/>
            <a:r>
              <a:rPr lang="cs-CZ" sz="3100" dirty="0" err="1">
                <a:solidFill>
                  <a:schemeClr val="tx1">
                    <a:lumMod val="85000"/>
                    <a:lumOff val="15000"/>
                  </a:schemeClr>
                </a:solidFill>
              </a:rPr>
              <a:t>Tool</a:t>
            </a:r>
            <a:r>
              <a:rPr lang="cs-CZ" sz="3100" dirty="0">
                <a:solidFill>
                  <a:schemeClr val="tx1">
                    <a:lumMod val="85000"/>
                    <a:lumOff val="15000"/>
                  </a:schemeClr>
                </a:solidFill>
              </a:rPr>
              <a:t> </a:t>
            </a:r>
            <a:r>
              <a:rPr lang="cs-CZ" sz="3100" dirty="0" err="1">
                <a:solidFill>
                  <a:schemeClr val="tx1">
                    <a:lumMod val="85000"/>
                    <a:lumOff val="15000"/>
                  </a:schemeClr>
                </a:solidFill>
              </a:rPr>
              <a:t>placement</a:t>
            </a:r>
            <a:endParaRPr lang="en-US" sz="3100" dirty="0">
              <a:solidFill>
                <a:schemeClr val="tx1">
                  <a:lumMod val="85000"/>
                  <a:lumOff val="15000"/>
                </a:schemeClr>
              </a:solidFill>
            </a:endParaRPr>
          </a:p>
        </p:txBody>
      </p:sp>
    </p:spTree>
    <p:extLst>
      <p:ext uri="{BB962C8B-B14F-4D97-AF65-F5344CB8AC3E}">
        <p14:creationId xmlns:p14="http://schemas.microsoft.com/office/powerpoint/2010/main" val="381575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F6E3DBBE-4DE9-43F0-8D3A-14610D1D86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70" y="0"/>
            <a:ext cx="11982660" cy="6858000"/>
          </a:xfrm>
        </p:spPr>
      </p:pic>
    </p:spTree>
    <p:extLst>
      <p:ext uri="{BB962C8B-B14F-4D97-AF65-F5344CB8AC3E}">
        <p14:creationId xmlns:p14="http://schemas.microsoft.com/office/powerpoint/2010/main" val="210034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73D00-0C8B-433B-BE07-51CC56C77D8E}"/>
              </a:ext>
            </a:extLst>
          </p:cNvPr>
          <p:cNvSpPr>
            <a:spLocks noGrp="1"/>
          </p:cNvSpPr>
          <p:nvPr>
            <p:ph type="title"/>
          </p:nvPr>
        </p:nvSpPr>
        <p:spPr/>
        <p:txBody>
          <a:bodyPr/>
          <a:lstStyle/>
          <a:p>
            <a:r>
              <a:rPr lang="cs-CZ" dirty="0"/>
              <a:t>5S</a:t>
            </a:r>
          </a:p>
        </p:txBody>
      </p:sp>
      <p:sp>
        <p:nvSpPr>
          <p:cNvPr id="3" name="Zástupný symbol pro obsah 2">
            <a:extLst>
              <a:ext uri="{FF2B5EF4-FFF2-40B4-BE49-F238E27FC236}">
                <a16:creationId xmlns:a16="http://schemas.microsoft.com/office/drawing/2014/main" id="{92550BC0-8FB7-4100-8C49-74C676E1EA3C}"/>
              </a:ext>
            </a:extLst>
          </p:cNvPr>
          <p:cNvSpPr>
            <a:spLocks noGrp="1"/>
          </p:cNvSpPr>
          <p:nvPr>
            <p:ph idx="1"/>
          </p:nvPr>
        </p:nvSpPr>
        <p:spPr/>
        <p:txBody>
          <a:bodyPr>
            <a:normAutofit/>
          </a:bodyPr>
          <a:lstStyle/>
          <a:p>
            <a:r>
              <a:rPr lang="en-US" i="1" dirty="0" err="1"/>
              <a:t>Seiri</a:t>
            </a:r>
            <a:r>
              <a:rPr lang="en-US" i="1" dirty="0"/>
              <a:t> - Divide - Go through and check the workplace and sort out unnecessary items.</a:t>
            </a:r>
          </a:p>
          <a:p>
            <a:r>
              <a:rPr lang="en-US" i="1" dirty="0" err="1"/>
              <a:t>Seiton</a:t>
            </a:r>
            <a:r>
              <a:rPr lang="en-US" i="1" dirty="0"/>
              <a:t> - Sort - Designation of items used in manufacture by a reasonable number or name.</a:t>
            </a:r>
          </a:p>
          <a:p>
            <a:r>
              <a:rPr lang="en-US" i="1" dirty="0" err="1"/>
              <a:t>Seiso</a:t>
            </a:r>
            <a:r>
              <a:rPr lang="en-US" i="1" dirty="0"/>
              <a:t> - Arrange - The logical arrangement of the items used in production as they follow in the sequential production process.</a:t>
            </a:r>
          </a:p>
          <a:p>
            <a:r>
              <a:rPr lang="en-US" i="1" dirty="0" err="1"/>
              <a:t>Seiketsu</a:t>
            </a:r>
            <a:r>
              <a:rPr lang="en-US" i="1" dirty="0"/>
              <a:t> - Document - Document and standardize all procedures.</a:t>
            </a:r>
          </a:p>
          <a:p>
            <a:r>
              <a:rPr lang="en-US" i="1" dirty="0" err="1"/>
              <a:t>Shitsuke</a:t>
            </a:r>
            <a:r>
              <a:rPr lang="en-US" i="1" dirty="0"/>
              <a:t> - Follow - Systematize and follow identified procedures and plans. </a:t>
            </a:r>
            <a:endParaRPr lang="cs-CZ" dirty="0"/>
          </a:p>
        </p:txBody>
      </p:sp>
    </p:spTree>
    <p:extLst>
      <p:ext uri="{BB962C8B-B14F-4D97-AF65-F5344CB8AC3E}">
        <p14:creationId xmlns:p14="http://schemas.microsoft.com/office/powerpoint/2010/main" val="2366317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60024F0-BDEC-48B7-8839-CB0AC56F30CB}"/>
              </a:ext>
            </a:extLst>
          </p:cNvPr>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3" name="Nadpis 2">
            <a:extLst>
              <a:ext uri="{FF2B5EF4-FFF2-40B4-BE49-F238E27FC236}">
                <a16:creationId xmlns:a16="http://schemas.microsoft.com/office/drawing/2014/main" id="{E4E09AAB-7842-4CB1-81C5-9F0DA5A6193E}"/>
              </a:ext>
            </a:extLst>
          </p:cNvPr>
          <p:cNvSpPr>
            <a:spLocks noGrp="1"/>
          </p:cNvSpPr>
          <p:nvPr>
            <p:ph type="title"/>
          </p:nvPr>
        </p:nvSpPr>
        <p:spPr/>
        <p:txBody>
          <a:bodyPr/>
          <a:lstStyle/>
          <a:p>
            <a:r>
              <a:rPr lang="cs-CZ" dirty="0"/>
              <a:t>LM (5S), TOC </a:t>
            </a:r>
            <a:r>
              <a:rPr lang="cs-CZ" dirty="0" err="1"/>
              <a:t>Summary</a:t>
            </a:r>
            <a:endParaRPr lang="cs-CZ" dirty="0"/>
          </a:p>
        </p:txBody>
      </p:sp>
      <p:sp>
        <p:nvSpPr>
          <p:cNvPr id="4" name="Zástupný obsah 3">
            <a:extLst>
              <a:ext uri="{FF2B5EF4-FFF2-40B4-BE49-F238E27FC236}">
                <a16:creationId xmlns:a16="http://schemas.microsoft.com/office/drawing/2014/main" id="{E8B81201-BC05-4843-BBFE-59872EDDB67D}"/>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2596555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0A4AC75-4381-4982-A883-39922915C532}"/>
              </a:ext>
            </a:extLst>
          </p:cNvPr>
          <p:cNvSpPr>
            <a:spLocks noGrp="1" noChangeArrowheads="1"/>
          </p:cNvSpPr>
          <p:nvPr>
            <p:ph type="ctrTitle"/>
          </p:nvPr>
        </p:nvSpPr>
        <p:spPr>
          <a:xfrm>
            <a:off x="3808027" y="2043664"/>
            <a:ext cx="4578895" cy="2031055"/>
          </a:xfrm>
        </p:spPr>
        <p:txBody>
          <a:bodyPr vert="horz" lIns="91440" tIns="45720" rIns="91440" bIns="45720" rtlCol="0" anchor="b">
            <a:normAutofit/>
          </a:bodyPr>
          <a:lstStyle/>
          <a:p>
            <a:pPr eaLnBrk="1" hangingPunct="1"/>
            <a:r>
              <a:rPr lang="en-US" altLang="en-US" kern="1200" dirty="0">
                <a:solidFill>
                  <a:srgbClr val="0070C0"/>
                </a:solidFill>
                <a:latin typeface="Abadi" panose="020B0604020202020204" pitchFamily="34" charset="0"/>
              </a:rPr>
              <a:t>5S</a:t>
            </a:r>
            <a:br>
              <a:rPr lang="en-US" altLang="en-US" kern="1200" dirty="0">
                <a:solidFill>
                  <a:srgbClr val="0070C0"/>
                </a:solidFill>
                <a:latin typeface="Abadi" panose="020B0604020202020204" pitchFamily="34" charset="0"/>
              </a:rPr>
            </a:br>
            <a:r>
              <a:rPr lang="cs-CZ" altLang="en-US" kern="1200" dirty="0" err="1">
                <a:solidFill>
                  <a:srgbClr val="0070C0"/>
                </a:solidFill>
                <a:latin typeface="Abadi" panose="020B0604020202020204" pitchFamily="34" charset="0"/>
              </a:rPr>
              <a:t>Number</a:t>
            </a:r>
            <a:r>
              <a:rPr lang="cs-CZ" altLang="en-US" kern="1200" dirty="0">
                <a:solidFill>
                  <a:srgbClr val="0070C0"/>
                </a:solidFill>
                <a:latin typeface="Abadi" panose="020B0604020202020204" pitchFamily="34" charset="0"/>
              </a:rPr>
              <a:t> game</a:t>
            </a:r>
            <a:endParaRPr lang="en-US" altLang="en-US" kern="1200" dirty="0">
              <a:solidFill>
                <a:srgbClr val="0070C0"/>
              </a:solidFill>
              <a:latin typeface="Abadi" panose="020B0604020202020204" pitchFamily="34" charset="0"/>
            </a:endParaRPr>
          </a:p>
        </p:txBody>
      </p:sp>
    </p:spTree>
    <p:extLst>
      <p:ext uri="{BB962C8B-B14F-4D97-AF65-F5344CB8AC3E}">
        <p14:creationId xmlns:p14="http://schemas.microsoft.com/office/powerpoint/2010/main" val="2557830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Slide Number Placeholder 5">
            <a:extLst>
              <a:ext uri="{FF2B5EF4-FFF2-40B4-BE49-F238E27FC236}">
                <a16:creationId xmlns:a16="http://schemas.microsoft.com/office/drawing/2014/main" id="{671812BA-0330-4C21-B5AB-524C0CA8F837}"/>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63</a:t>
            </a:fld>
            <a:endParaRPr lang="en-US" altLang="en-US" sz="1400"/>
          </a:p>
        </p:txBody>
      </p:sp>
      <p:sp>
        <p:nvSpPr>
          <p:cNvPr id="2" name="Obdélník 1">
            <a:extLst>
              <a:ext uri="{FF2B5EF4-FFF2-40B4-BE49-F238E27FC236}">
                <a16:creationId xmlns:a16="http://schemas.microsoft.com/office/drawing/2014/main" id="{EA1E08C9-8A43-4040-95EB-FC80992E8F89}"/>
              </a:ext>
            </a:extLst>
          </p:cNvPr>
          <p:cNvSpPr/>
          <p:nvPr/>
        </p:nvSpPr>
        <p:spPr>
          <a:xfrm>
            <a:off x="1171398" y="1065178"/>
            <a:ext cx="10182402" cy="1938992"/>
          </a:xfrm>
          <a:prstGeom prst="rect">
            <a:avLst/>
          </a:prstGeom>
        </p:spPr>
        <p:txBody>
          <a:bodyPr wrap="square">
            <a:spAutoFit/>
          </a:bodyPr>
          <a:lstStyle/>
          <a:p>
            <a:pPr>
              <a:buFontTx/>
              <a:buChar char="•"/>
            </a:pPr>
            <a:r>
              <a:rPr lang="en-US" altLang="cs-CZ" dirty="0"/>
              <a:t>This sheet represents our current work place.</a:t>
            </a:r>
          </a:p>
          <a:p>
            <a:pPr>
              <a:buFontTx/>
              <a:buChar char="•"/>
            </a:pPr>
            <a:r>
              <a:rPr lang="cs-CZ" altLang="cs-CZ" dirty="0" err="1"/>
              <a:t>Yo</a:t>
            </a:r>
            <a:r>
              <a:rPr lang="en-US" altLang="cs-CZ" dirty="0" err="1"/>
              <a:t>ur</a:t>
            </a:r>
            <a:r>
              <a:rPr lang="en-US" altLang="cs-CZ" dirty="0"/>
              <a:t> job during a 20 second shift, is to strike out the numbers 1 to 49    in correct sequence.   Example: 1  2  3</a:t>
            </a:r>
          </a:p>
          <a:p>
            <a:pPr>
              <a:buFontTx/>
              <a:buChar char="•"/>
            </a:pPr>
            <a:r>
              <a:rPr lang="en-US" altLang="cs-CZ" dirty="0"/>
              <a:t>Give the sheets out face down time</a:t>
            </a:r>
            <a:r>
              <a:rPr lang="cs-CZ" altLang="cs-CZ" dirty="0"/>
              <a:t> </a:t>
            </a:r>
            <a:r>
              <a:rPr lang="cs-CZ" altLang="cs-CZ" dirty="0" err="1"/>
              <a:t>from</a:t>
            </a:r>
            <a:r>
              <a:rPr lang="cs-CZ" altLang="cs-CZ" dirty="0"/>
              <a:t> </a:t>
            </a:r>
            <a:r>
              <a:rPr lang="cs-CZ" altLang="cs-CZ" dirty="0" err="1"/>
              <a:t>turning</a:t>
            </a:r>
            <a:r>
              <a:rPr lang="cs-CZ" altLang="cs-CZ" dirty="0"/>
              <a:t> </a:t>
            </a:r>
            <a:r>
              <a:rPr lang="cs-CZ" altLang="cs-CZ" dirty="0" err="1"/>
              <a:t>will</a:t>
            </a:r>
            <a:r>
              <a:rPr lang="cs-CZ" altLang="cs-CZ" dirty="0"/>
              <a:t> </a:t>
            </a:r>
            <a:r>
              <a:rPr lang="cs-CZ" altLang="cs-CZ" dirty="0" err="1"/>
              <a:t>be</a:t>
            </a:r>
            <a:r>
              <a:rPr lang="cs-CZ" altLang="cs-CZ" dirty="0"/>
              <a:t> </a:t>
            </a:r>
            <a:r>
              <a:rPr lang="cs-CZ" altLang="cs-CZ" dirty="0" err="1"/>
              <a:t>watched</a:t>
            </a:r>
            <a:r>
              <a:rPr lang="en-US" altLang="cs-CZ" dirty="0"/>
              <a:t>.</a:t>
            </a:r>
          </a:p>
          <a:p>
            <a:pPr>
              <a:buFontTx/>
              <a:buChar char="•"/>
            </a:pPr>
            <a:r>
              <a:rPr lang="cs-CZ" altLang="cs-CZ" dirty="0" err="1"/>
              <a:t>Each</a:t>
            </a:r>
            <a:r>
              <a:rPr lang="cs-CZ" altLang="cs-CZ" dirty="0"/>
              <a:t> team </a:t>
            </a:r>
            <a:r>
              <a:rPr lang="cs-CZ" altLang="cs-CZ" dirty="0" err="1"/>
              <a:t>will</a:t>
            </a:r>
            <a:r>
              <a:rPr lang="cs-CZ" altLang="cs-CZ" dirty="0"/>
              <a:t> </a:t>
            </a:r>
            <a:r>
              <a:rPr lang="cs-CZ" altLang="cs-CZ" dirty="0" err="1"/>
              <a:t>tell</a:t>
            </a:r>
            <a:r>
              <a:rPr lang="cs-CZ" altLang="cs-CZ" dirty="0"/>
              <a:t> </a:t>
            </a:r>
            <a:r>
              <a:rPr lang="cs-CZ" altLang="cs-CZ" dirty="0" err="1"/>
              <a:t>score</a:t>
            </a:r>
            <a:r>
              <a:rPr lang="en-US" altLang="cs-CZ" dirty="0"/>
              <a:t>.</a:t>
            </a:r>
          </a:p>
        </p:txBody>
      </p:sp>
      <p:sp>
        <p:nvSpPr>
          <p:cNvPr id="9" name="Line 100">
            <a:extLst>
              <a:ext uri="{FF2B5EF4-FFF2-40B4-BE49-F238E27FC236}">
                <a16:creationId xmlns:a16="http://schemas.microsoft.com/office/drawing/2014/main" id="{03A14B0E-E2A9-4A91-9F9F-6A9BE6495DC6}"/>
              </a:ext>
            </a:extLst>
          </p:cNvPr>
          <p:cNvSpPr>
            <a:spLocks noChangeShapeType="1"/>
          </p:cNvSpPr>
          <p:nvPr/>
        </p:nvSpPr>
        <p:spPr bwMode="auto">
          <a:xfrm flipV="1">
            <a:off x="5541523" y="1880766"/>
            <a:ext cx="296376" cy="38899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2" name="Line 100">
            <a:extLst>
              <a:ext uri="{FF2B5EF4-FFF2-40B4-BE49-F238E27FC236}">
                <a16:creationId xmlns:a16="http://schemas.microsoft.com/office/drawing/2014/main" id="{F8BDC995-8936-4171-A10B-D15A0108A60F}"/>
              </a:ext>
            </a:extLst>
          </p:cNvPr>
          <p:cNvSpPr>
            <a:spLocks noChangeShapeType="1"/>
          </p:cNvSpPr>
          <p:nvPr/>
        </p:nvSpPr>
        <p:spPr bwMode="auto">
          <a:xfrm flipV="1">
            <a:off x="5837899" y="1840179"/>
            <a:ext cx="296376" cy="38899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3" name="Line 100">
            <a:extLst>
              <a:ext uri="{FF2B5EF4-FFF2-40B4-BE49-F238E27FC236}">
                <a16:creationId xmlns:a16="http://schemas.microsoft.com/office/drawing/2014/main" id="{DF8F0C78-524E-4648-B2E3-94DF561C89B2}"/>
              </a:ext>
            </a:extLst>
          </p:cNvPr>
          <p:cNvSpPr>
            <a:spLocks noChangeShapeType="1"/>
          </p:cNvSpPr>
          <p:nvPr/>
        </p:nvSpPr>
        <p:spPr bwMode="auto">
          <a:xfrm flipV="1">
            <a:off x="6262599" y="1880766"/>
            <a:ext cx="296376" cy="38899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Tree>
    <p:extLst>
      <p:ext uri="{BB962C8B-B14F-4D97-AF65-F5344CB8AC3E}">
        <p14:creationId xmlns:p14="http://schemas.microsoft.com/office/powerpoint/2010/main" val="2628777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9E1AD3A-2D49-4F96-86C5-A0167D1CEAF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212DC8B-CEC7-477A-93D5-59FA1D50DA7F}" type="slidenum">
              <a:rPr lang="cs-CZ" smtClean="0"/>
              <a:pPr>
                <a:defRPr/>
              </a:pPr>
              <a:t>64</a:t>
            </a:fld>
            <a:endParaRPr lang="en-US" altLang="en-US"/>
          </a:p>
        </p:txBody>
      </p:sp>
      <p:sp>
        <p:nvSpPr>
          <p:cNvPr id="5" name="TextovéPole 4">
            <a:extLst>
              <a:ext uri="{FF2B5EF4-FFF2-40B4-BE49-F238E27FC236}">
                <a16:creationId xmlns:a16="http://schemas.microsoft.com/office/drawing/2014/main" id="{E467DCB7-BFCD-4ECE-B8D2-87A4E9CF6F0A}"/>
              </a:ext>
            </a:extLst>
          </p:cNvPr>
          <p:cNvSpPr txBox="1"/>
          <p:nvPr/>
        </p:nvSpPr>
        <p:spPr>
          <a:xfrm>
            <a:off x="5417133" y="2727504"/>
            <a:ext cx="1592253" cy="1569660"/>
          </a:xfrm>
          <a:prstGeom prst="rect">
            <a:avLst/>
          </a:prstGeom>
          <a:noFill/>
        </p:spPr>
        <p:txBody>
          <a:bodyPr wrap="square" rtlCol="0">
            <a:spAutoFit/>
          </a:bodyPr>
          <a:lstStyle/>
          <a:p>
            <a:r>
              <a:rPr lang="cs-CZ" sz="9600" dirty="0"/>
              <a:t>1</a:t>
            </a:r>
          </a:p>
        </p:txBody>
      </p:sp>
      <p:sp>
        <p:nvSpPr>
          <p:cNvPr id="6" name="TextovéPole 5">
            <a:extLst>
              <a:ext uri="{FF2B5EF4-FFF2-40B4-BE49-F238E27FC236}">
                <a16:creationId xmlns:a16="http://schemas.microsoft.com/office/drawing/2014/main" id="{A09BBD2F-875A-4D4D-92F5-F9E9766D1D7F}"/>
              </a:ext>
            </a:extLst>
          </p:cNvPr>
          <p:cNvSpPr txBox="1"/>
          <p:nvPr/>
        </p:nvSpPr>
        <p:spPr>
          <a:xfrm>
            <a:off x="5417133" y="2727504"/>
            <a:ext cx="1592253" cy="1569660"/>
          </a:xfrm>
          <a:prstGeom prst="rect">
            <a:avLst/>
          </a:prstGeom>
          <a:noFill/>
        </p:spPr>
        <p:txBody>
          <a:bodyPr wrap="square" rtlCol="0">
            <a:spAutoFit/>
          </a:bodyPr>
          <a:lstStyle/>
          <a:p>
            <a:r>
              <a:rPr lang="cs-CZ" sz="9600" dirty="0"/>
              <a:t>2</a:t>
            </a:r>
          </a:p>
        </p:txBody>
      </p:sp>
      <p:sp>
        <p:nvSpPr>
          <p:cNvPr id="7" name="TextovéPole 6">
            <a:extLst>
              <a:ext uri="{FF2B5EF4-FFF2-40B4-BE49-F238E27FC236}">
                <a16:creationId xmlns:a16="http://schemas.microsoft.com/office/drawing/2014/main" id="{3C010AB5-B52B-44AD-87A8-D19C7E5EF7E6}"/>
              </a:ext>
            </a:extLst>
          </p:cNvPr>
          <p:cNvSpPr txBox="1"/>
          <p:nvPr/>
        </p:nvSpPr>
        <p:spPr>
          <a:xfrm>
            <a:off x="5417133" y="2727504"/>
            <a:ext cx="1592253" cy="1569660"/>
          </a:xfrm>
          <a:prstGeom prst="rect">
            <a:avLst/>
          </a:prstGeom>
          <a:noFill/>
        </p:spPr>
        <p:txBody>
          <a:bodyPr wrap="square" rtlCol="0">
            <a:spAutoFit/>
          </a:bodyPr>
          <a:lstStyle/>
          <a:p>
            <a:r>
              <a:rPr lang="cs-CZ" sz="9600" dirty="0"/>
              <a:t>3</a:t>
            </a:r>
          </a:p>
        </p:txBody>
      </p:sp>
      <p:sp>
        <p:nvSpPr>
          <p:cNvPr id="8" name="TextovéPole 7">
            <a:extLst>
              <a:ext uri="{FF2B5EF4-FFF2-40B4-BE49-F238E27FC236}">
                <a16:creationId xmlns:a16="http://schemas.microsoft.com/office/drawing/2014/main" id="{44DF0CF5-34C5-47A2-B1F7-CC8776EFACAF}"/>
              </a:ext>
            </a:extLst>
          </p:cNvPr>
          <p:cNvSpPr txBox="1"/>
          <p:nvPr/>
        </p:nvSpPr>
        <p:spPr>
          <a:xfrm>
            <a:off x="5417133" y="2727504"/>
            <a:ext cx="1592253" cy="1569660"/>
          </a:xfrm>
          <a:prstGeom prst="rect">
            <a:avLst/>
          </a:prstGeom>
          <a:noFill/>
        </p:spPr>
        <p:txBody>
          <a:bodyPr wrap="square" rtlCol="0">
            <a:spAutoFit/>
          </a:bodyPr>
          <a:lstStyle/>
          <a:p>
            <a:r>
              <a:rPr lang="cs-CZ" sz="9600" dirty="0"/>
              <a:t>4</a:t>
            </a:r>
          </a:p>
        </p:txBody>
      </p:sp>
      <p:sp>
        <p:nvSpPr>
          <p:cNvPr id="9" name="TextovéPole 8">
            <a:extLst>
              <a:ext uri="{FF2B5EF4-FFF2-40B4-BE49-F238E27FC236}">
                <a16:creationId xmlns:a16="http://schemas.microsoft.com/office/drawing/2014/main" id="{F841BBDE-1586-4F48-99F6-606E8DBEB97A}"/>
              </a:ext>
            </a:extLst>
          </p:cNvPr>
          <p:cNvSpPr txBox="1"/>
          <p:nvPr/>
        </p:nvSpPr>
        <p:spPr>
          <a:xfrm>
            <a:off x="5417133" y="2727504"/>
            <a:ext cx="1592253" cy="1569660"/>
          </a:xfrm>
          <a:prstGeom prst="rect">
            <a:avLst/>
          </a:prstGeom>
          <a:noFill/>
        </p:spPr>
        <p:txBody>
          <a:bodyPr wrap="square" rtlCol="0">
            <a:spAutoFit/>
          </a:bodyPr>
          <a:lstStyle/>
          <a:p>
            <a:r>
              <a:rPr lang="cs-CZ" sz="9600" dirty="0"/>
              <a:t>11</a:t>
            </a:r>
          </a:p>
        </p:txBody>
      </p:sp>
      <p:sp>
        <p:nvSpPr>
          <p:cNvPr id="10" name="TextovéPole 9">
            <a:extLst>
              <a:ext uri="{FF2B5EF4-FFF2-40B4-BE49-F238E27FC236}">
                <a16:creationId xmlns:a16="http://schemas.microsoft.com/office/drawing/2014/main" id="{70A31628-B84B-4414-9D3D-C390BEE2FD8A}"/>
              </a:ext>
            </a:extLst>
          </p:cNvPr>
          <p:cNvSpPr txBox="1"/>
          <p:nvPr/>
        </p:nvSpPr>
        <p:spPr>
          <a:xfrm>
            <a:off x="5417133" y="2727504"/>
            <a:ext cx="1592253" cy="1569660"/>
          </a:xfrm>
          <a:prstGeom prst="rect">
            <a:avLst/>
          </a:prstGeom>
          <a:noFill/>
        </p:spPr>
        <p:txBody>
          <a:bodyPr wrap="square" rtlCol="0">
            <a:spAutoFit/>
          </a:bodyPr>
          <a:lstStyle/>
          <a:p>
            <a:r>
              <a:rPr lang="cs-CZ" sz="9600" dirty="0"/>
              <a:t>17</a:t>
            </a:r>
          </a:p>
        </p:txBody>
      </p:sp>
      <p:sp>
        <p:nvSpPr>
          <p:cNvPr id="11" name="TextovéPole 10">
            <a:extLst>
              <a:ext uri="{FF2B5EF4-FFF2-40B4-BE49-F238E27FC236}">
                <a16:creationId xmlns:a16="http://schemas.microsoft.com/office/drawing/2014/main" id="{FCB373CF-5BC4-4FC9-AC35-182CFB8F6152}"/>
              </a:ext>
            </a:extLst>
          </p:cNvPr>
          <p:cNvSpPr txBox="1"/>
          <p:nvPr/>
        </p:nvSpPr>
        <p:spPr>
          <a:xfrm>
            <a:off x="5417133" y="2727504"/>
            <a:ext cx="1592253" cy="1569660"/>
          </a:xfrm>
          <a:prstGeom prst="rect">
            <a:avLst/>
          </a:prstGeom>
          <a:noFill/>
        </p:spPr>
        <p:txBody>
          <a:bodyPr wrap="square" rtlCol="0">
            <a:spAutoFit/>
          </a:bodyPr>
          <a:lstStyle/>
          <a:p>
            <a:r>
              <a:rPr lang="cs-CZ" sz="9600" dirty="0"/>
              <a:t>16</a:t>
            </a:r>
          </a:p>
        </p:txBody>
      </p:sp>
      <p:sp>
        <p:nvSpPr>
          <p:cNvPr id="12" name="TextovéPole 11">
            <a:extLst>
              <a:ext uri="{FF2B5EF4-FFF2-40B4-BE49-F238E27FC236}">
                <a16:creationId xmlns:a16="http://schemas.microsoft.com/office/drawing/2014/main" id="{CCC22005-3D54-4F52-89CD-C7B1754AEEDE}"/>
              </a:ext>
            </a:extLst>
          </p:cNvPr>
          <p:cNvSpPr txBox="1"/>
          <p:nvPr/>
        </p:nvSpPr>
        <p:spPr>
          <a:xfrm>
            <a:off x="5417133" y="2727504"/>
            <a:ext cx="1592253" cy="1569660"/>
          </a:xfrm>
          <a:prstGeom prst="rect">
            <a:avLst/>
          </a:prstGeom>
          <a:noFill/>
        </p:spPr>
        <p:txBody>
          <a:bodyPr wrap="square" rtlCol="0">
            <a:spAutoFit/>
          </a:bodyPr>
          <a:lstStyle/>
          <a:p>
            <a:r>
              <a:rPr lang="cs-CZ" sz="9600" dirty="0"/>
              <a:t>10</a:t>
            </a:r>
          </a:p>
        </p:txBody>
      </p:sp>
      <p:sp>
        <p:nvSpPr>
          <p:cNvPr id="13" name="TextovéPole 12">
            <a:extLst>
              <a:ext uri="{FF2B5EF4-FFF2-40B4-BE49-F238E27FC236}">
                <a16:creationId xmlns:a16="http://schemas.microsoft.com/office/drawing/2014/main" id="{ED78737C-B53D-43FF-B0DD-32DD69E0488D}"/>
              </a:ext>
            </a:extLst>
          </p:cNvPr>
          <p:cNvSpPr txBox="1"/>
          <p:nvPr/>
        </p:nvSpPr>
        <p:spPr>
          <a:xfrm>
            <a:off x="5417133" y="2727504"/>
            <a:ext cx="1592253" cy="1569660"/>
          </a:xfrm>
          <a:prstGeom prst="rect">
            <a:avLst/>
          </a:prstGeom>
          <a:noFill/>
        </p:spPr>
        <p:txBody>
          <a:bodyPr wrap="square" rtlCol="0">
            <a:spAutoFit/>
          </a:bodyPr>
          <a:lstStyle/>
          <a:p>
            <a:r>
              <a:rPr lang="cs-CZ" sz="9600" dirty="0"/>
              <a:t>5</a:t>
            </a:r>
          </a:p>
        </p:txBody>
      </p:sp>
      <p:sp>
        <p:nvSpPr>
          <p:cNvPr id="14" name="TextovéPole 13">
            <a:extLst>
              <a:ext uri="{FF2B5EF4-FFF2-40B4-BE49-F238E27FC236}">
                <a16:creationId xmlns:a16="http://schemas.microsoft.com/office/drawing/2014/main" id="{D28F12A6-9D68-4A1A-B0B9-9A76DE445457}"/>
              </a:ext>
            </a:extLst>
          </p:cNvPr>
          <p:cNvSpPr txBox="1"/>
          <p:nvPr/>
        </p:nvSpPr>
        <p:spPr>
          <a:xfrm>
            <a:off x="5417133" y="2727504"/>
            <a:ext cx="1592253" cy="1569660"/>
          </a:xfrm>
          <a:prstGeom prst="rect">
            <a:avLst/>
          </a:prstGeom>
          <a:noFill/>
        </p:spPr>
        <p:txBody>
          <a:bodyPr wrap="square" rtlCol="0">
            <a:spAutoFit/>
          </a:bodyPr>
          <a:lstStyle/>
          <a:p>
            <a:r>
              <a:rPr lang="cs-CZ" sz="9600" dirty="0"/>
              <a:t>8</a:t>
            </a:r>
          </a:p>
        </p:txBody>
      </p:sp>
      <p:sp>
        <p:nvSpPr>
          <p:cNvPr id="15" name="TextovéPole 14">
            <a:extLst>
              <a:ext uri="{FF2B5EF4-FFF2-40B4-BE49-F238E27FC236}">
                <a16:creationId xmlns:a16="http://schemas.microsoft.com/office/drawing/2014/main" id="{F3F9B395-B12A-4E0F-B7ED-0B77ABEE3406}"/>
              </a:ext>
            </a:extLst>
          </p:cNvPr>
          <p:cNvSpPr txBox="1"/>
          <p:nvPr/>
        </p:nvSpPr>
        <p:spPr>
          <a:xfrm>
            <a:off x="5417133" y="2727504"/>
            <a:ext cx="1592253" cy="1569660"/>
          </a:xfrm>
          <a:prstGeom prst="rect">
            <a:avLst/>
          </a:prstGeom>
          <a:noFill/>
        </p:spPr>
        <p:txBody>
          <a:bodyPr wrap="square" rtlCol="0">
            <a:spAutoFit/>
          </a:bodyPr>
          <a:lstStyle/>
          <a:p>
            <a:r>
              <a:rPr lang="cs-CZ" sz="9600" dirty="0"/>
              <a:t>13</a:t>
            </a:r>
          </a:p>
        </p:txBody>
      </p:sp>
      <p:sp>
        <p:nvSpPr>
          <p:cNvPr id="16" name="TextovéPole 15">
            <a:extLst>
              <a:ext uri="{FF2B5EF4-FFF2-40B4-BE49-F238E27FC236}">
                <a16:creationId xmlns:a16="http://schemas.microsoft.com/office/drawing/2014/main" id="{FDFE6B5A-623A-4C14-B8CD-D3D1C7333C07}"/>
              </a:ext>
            </a:extLst>
          </p:cNvPr>
          <p:cNvSpPr txBox="1"/>
          <p:nvPr/>
        </p:nvSpPr>
        <p:spPr>
          <a:xfrm>
            <a:off x="5417133" y="2727504"/>
            <a:ext cx="1592253" cy="1569660"/>
          </a:xfrm>
          <a:prstGeom prst="rect">
            <a:avLst/>
          </a:prstGeom>
          <a:noFill/>
        </p:spPr>
        <p:txBody>
          <a:bodyPr wrap="square" rtlCol="0">
            <a:spAutoFit/>
          </a:bodyPr>
          <a:lstStyle/>
          <a:p>
            <a:r>
              <a:rPr lang="cs-CZ" sz="9600" dirty="0"/>
              <a:t>15</a:t>
            </a:r>
          </a:p>
        </p:txBody>
      </p:sp>
      <p:sp>
        <p:nvSpPr>
          <p:cNvPr id="17" name="TextovéPole 16">
            <a:extLst>
              <a:ext uri="{FF2B5EF4-FFF2-40B4-BE49-F238E27FC236}">
                <a16:creationId xmlns:a16="http://schemas.microsoft.com/office/drawing/2014/main" id="{5E10157D-AD2A-44D8-AF90-BC8A9F92F161}"/>
              </a:ext>
            </a:extLst>
          </p:cNvPr>
          <p:cNvSpPr txBox="1"/>
          <p:nvPr/>
        </p:nvSpPr>
        <p:spPr>
          <a:xfrm>
            <a:off x="5417133" y="2727504"/>
            <a:ext cx="1592253" cy="1569660"/>
          </a:xfrm>
          <a:prstGeom prst="rect">
            <a:avLst/>
          </a:prstGeom>
          <a:noFill/>
        </p:spPr>
        <p:txBody>
          <a:bodyPr wrap="square" rtlCol="0">
            <a:spAutoFit/>
          </a:bodyPr>
          <a:lstStyle/>
          <a:p>
            <a:r>
              <a:rPr lang="cs-CZ" sz="9600" dirty="0"/>
              <a:t>9</a:t>
            </a:r>
          </a:p>
        </p:txBody>
      </p:sp>
      <p:sp>
        <p:nvSpPr>
          <p:cNvPr id="18" name="TextovéPole 17">
            <a:extLst>
              <a:ext uri="{FF2B5EF4-FFF2-40B4-BE49-F238E27FC236}">
                <a16:creationId xmlns:a16="http://schemas.microsoft.com/office/drawing/2014/main" id="{7649BDD7-89DD-4827-BDB9-62AFDA6CC036}"/>
              </a:ext>
            </a:extLst>
          </p:cNvPr>
          <p:cNvSpPr txBox="1"/>
          <p:nvPr/>
        </p:nvSpPr>
        <p:spPr>
          <a:xfrm>
            <a:off x="5417133" y="2727504"/>
            <a:ext cx="1592253" cy="1569660"/>
          </a:xfrm>
          <a:prstGeom prst="rect">
            <a:avLst/>
          </a:prstGeom>
          <a:noFill/>
        </p:spPr>
        <p:txBody>
          <a:bodyPr wrap="square" rtlCol="0">
            <a:spAutoFit/>
          </a:bodyPr>
          <a:lstStyle/>
          <a:p>
            <a:r>
              <a:rPr lang="cs-CZ" sz="9600" dirty="0"/>
              <a:t>14</a:t>
            </a:r>
          </a:p>
        </p:txBody>
      </p:sp>
      <p:sp>
        <p:nvSpPr>
          <p:cNvPr id="19" name="TextovéPole 18">
            <a:extLst>
              <a:ext uri="{FF2B5EF4-FFF2-40B4-BE49-F238E27FC236}">
                <a16:creationId xmlns:a16="http://schemas.microsoft.com/office/drawing/2014/main" id="{E7DCED35-EE00-4C33-B5B5-28F0D5810837}"/>
              </a:ext>
            </a:extLst>
          </p:cNvPr>
          <p:cNvSpPr txBox="1"/>
          <p:nvPr/>
        </p:nvSpPr>
        <p:spPr>
          <a:xfrm>
            <a:off x="5417133" y="2727504"/>
            <a:ext cx="1592253" cy="1569660"/>
          </a:xfrm>
          <a:prstGeom prst="rect">
            <a:avLst/>
          </a:prstGeom>
          <a:noFill/>
        </p:spPr>
        <p:txBody>
          <a:bodyPr wrap="square" rtlCol="0">
            <a:spAutoFit/>
          </a:bodyPr>
          <a:lstStyle/>
          <a:p>
            <a:r>
              <a:rPr lang="cs-CZ" sz="9600" dirty="0"/>
              <a:t>6</a:t>
            </a:r>
          </a:p>
        </p:txBody>
      </p:sp>
      <p:sp>
        <p:nvSpPr>
          <p:cNvPr id="20" name="TextovéPole 19">
            <a:extLst>
              <a:ext uri="{FF2B5EF4-FFF2-40B4-BE49-F238E27FC236}">
                <a16:creationId xmlns:a16="http://schemas.microsoft.com/office/drawing/2014/main" id="{CA45F967-7B2E-48BE-AB39-0905450EA2EC}"/>
              </a:ext>
            </a:extLst>
          </p:cNvPr>
          <p:cNvSpPr txBox="1"/>
          <p:nvPr/>
        </p:nvSpPr>
        <p:spPr>
          <a:xfrm>
            <a:off x="5417133" y="2727504"/>
            <a:ext cx="1592253" cy="1569660"/>
          </a:xfrm>
          <a:prstGeom prst="rect">
            <a:avLst/>
          </a:prstGeom>
          <a:noFill/>
        </p:spPr>
        <p:txBody>
          <a:bodyPr wrap="square" rtlCol="0">
            <a:spAutoFit/>
          </a:bodyPr>
          <a:lstStyle/>
          <a:p>
            <a:r>
              <a:rPr lang="cs-CZ" sz="9600" dirty="0"/>
              <a:t>20</a:t>
            </a:r>
          </a:p>
        </p:txBody>
      </p:sp>
      <p:sp>
        <p:nvSpPr>
          <p:cNvPr id="21" name="TextovéPole 20">
            <a:extLst>
              <a:ext uri="{FF2B5EF4-FFF2-40B4-BE49-F238E27FC236}">
                <a16:creationId xmlns:a16="http://schemas.microsoft.com/office/drawing/2014/main" id="{26F510F8-E7CA-4839-9FCA-1CA3DB3B5F7B}"/>
              </a:ext>
            </a:extLst>
          </p:cNvPr>
          <p:cNvSpPr txBox="1"/>
          <p:nvPr/>
        </p:nvSpPr>
        <p:spPr>
          <a:xfrm>
            <a:off x="5417133" y="2727504"/>
            <a:ext cx="1592253" cy="1569660"/>
          </a:xfrm>
          <a:prstGeom prst="rect">
            <a:avLst/>
          </a:prstGeom>
          <a:noFill/>
        </p:spPr>
        <p:txBody>
          <a:bodyPr wrap="square" rtlCol="0">
            <a:spAutoFit/>
          </a:bodyPr>
          <a:lstStyle/>
          <a:p>
            <a:r>
              <a:rPr lang="cs-CZ" sz="9600" dirty="0"/>
              <a:t>19</a:t>
            </a:r>
          </a:p>
        </p:txBody>
      </p:sp>
      <p:sp>
        <p:nvSpPr>
          <p:cNvPr id="22" name="TextovéPole 21">
            <a:extLst>
              <a:ext uri="{FF2B5EF4-FFF2-40B4-BE49-F238E27FC236}">
                <a16:creationId xmlns:a16="http://schemas.microsoft.com/office/drawing/2014/main" id="{27D99866-74EF-4BFD-B06E-B5FF4450D7ED}"/>
              </a:ext>
            </a:extLst>
          </p:cNvPr>
          <p:cNvSpPr txBox="1"/>
          <p:nvPr/>
        </p:nvSpPr>
        <p:spPr>
          <a:xfrm>
            <a:off x="5417133" y="2727504"/>
            <a:ext cx="1592253" cy="1569660"/>
          </a:xfrm>
          <a:prstGeom prst="rect">
            <a:avLst/>
          </a:prstGeom>
          <a:noFill/>
        </p:spPr>
        <p:txBody>
          <a:bodyPr wrap="square" rtlCol="0">
            <a:spAutoFit/>
          </a:bodyPr>
          <a:lstStyle/>
          <a:p>
            <a:r>
              <a:rPr lang="cs-CZ" sz="9600" dirty="0"/>
              <a:t>18</a:t>
            </a:r>
          </a:p>
        </p:txBody>
      </p:sp>
      <p:sp>
        <p:nvSpPr>
          <p:cNvPr id="23" name="TextovéPole 22">
            <a:extLst>
              <a:ext uri="{FF2B5EF4-FFF2-40B4-BE49-F238E27FC236}">
                <a16:creationId xmlns:a16="http://schemas.microsoft.com/office/drawing/2014/main" id="{E9BAAF2A-B52B-4E90-9911-D86D6B61E30E}"/>
              </a:ext>
            </a:extLst>
          </p:cNvPr>
          <p:cNvSpPr txBox="1"/>
          <p:nvPr/>
        </p:nvSpPr>
        <p:spPr>
          <a:xfrm>
            <a:off x="5417133" y="2727504"/>
            <a:ext cx="1592253" cy="1569660"/>
          </a:xfrm>
          <a:prstGeom prst="rect">
            <a:avLst/>
          </a:prstGeom>
          <a:noFill/>
        </p:spPr>
        <p:txBody>
          <a:bodyPr wrap="square" rtlCol="0">
            <a:spAutoFit/>
          </a:bodyPr>
          <a:lstStyle/>
          <a:p>
            <a:r>
              <a:rPr lang="cs-CZ" sz="9600" dirty="0"/>
              <a:t>7</a:t>
            </a:r>
          </a:p>
        </p:txBody>
      </p:sp>
      <p:sp>
        <p:nvSpPr>
          <p:cNvPr id="24" name="TextovéPole 23">
            <a:extLst>
              <a:ext uri="{FF2B5EF4-FFF2-40B4-BE49-F238E27FC236}">
                <a16:creationId xmlns:a16="http://schemas.microsoft.com/office/drawing/2014/main" id="{E4209102-C544-418E-8F5B-9397563A56CD}"/>
              </a:ext>
            </a:extLst>
          </p:cNvPr>
          <p:cNvSpPr txBox="1"/>
          <p:nvPr/>
        </p:nvSpPr>
        <p:spPr>
          <a:xfrm>
            <a:off x="5417133" y="2727504"/>
            <a:ext cx="1592253" cy="1569660"/>
          </a:xfrm>
          <a:prstGeom prst="rect">
            <a:avLst/>
          </a:prstGeom>
          <a:noFill/>
        </p:spPr>
        <p:txBody>
          <a:bodyPr wrap="square" rtlCol="0">
            <a:spAutoFit/>
          </a:bodyPr>
          <a:lstStyle/>
          <a:p>
            <a:r>
              <a:rPr lang="cs-CZ" sz="9600" dirty="0"/>
              <a:t>12</a:t>
            </a:r>
          </a:p>
        </p:txBody>
      </p:sp>
      <p:sp>
        <p:nvSpPr>
          <p:cNvPr id="2" name="TextovéPole 1"/>
          <p:cNvSpPr txBox="1"/>
          <p:nvPr/>
        </p:nvSpPr>
        <p:spPr>
          <a:xfrm>
            <a:off x="4877327" y="3947677"/>
            <a:ext cx="4752528" cy="1569660"/>
          </a:xfrm>
          <a:prstGeom prst="rect">
            <a:avLst/>
          </a:prstGeom>
          <a:noFill/>
        </p:spPr>
        <p:txBody>
          <a:bodyPr wrap="square" rtlCol="0">
            <a:spAutoFit/>
          </a:bodyPr>
          <a:lstStyle/>
          <a:p>
            <a:r>
              <a:rPr lang="cs-CZ" sz="9600" dirty="0"/>
              <a:t>END</a:t>
            </a:r>
          </a:p>
        </p:txBody>
      </p:sp>
    </p:spTree>
    <p:extLst>
      <p:ext uri="{BB962C8B-B14F-4D97-AF65-F5344CB8AC3E}">
        <p14:creationId xmlns:p14="http://schemas.microsoft.com/office/powerpoint/2010/main" val="133336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9"/>
                                          </p:stCondLst>
                                        </p:cTn>
                                        <p:tgtEl>
                                          <p:spTgt spid="20"/>
                                        </p:tgtEl>
                                        <p:attrNameLst>
                                          <p:attrName>style.visibility</p:attrName>
                                        </p:attrNameLst>
                                      </p:cBhvr>
                                      <p:to>
                                        <p:strVal val="hidden"/>
                                      </p:to>
                                    </p:set>
                                  </p:childTnLst>
                                </p:cTn>
                              </p:par>
                            </p:childTnLst>
                          </p:cTn>
                        </p:par>
                        <p:par>
                          <p:cTn id="7" fill="hold">
                            <p:stCondLst>
                              <p:cond delay="101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par>
                                <p:cTn id="10" presetID="1" presetClass="exit" presetSubtype="0" fill="hold" grpId="1" nodeType="withEffect">
                                  <p:stCondLst>
                                    <p:cond delay="1000"/>
                                  </p:stCondLst>
                                  <p:childTnLst>
                                    <p:set>
                                      <p:cBhvr>
                                        <p:cTn id="11" dur="1" fill="hold">
                                          <p:stCondLst>
                                            <p:cond delay="9"/>
                                          </p:stCondLst>
                                        </p:cTn>
                                        <p:tgtEl>
                                          <p:spTgt spid="21"/>
                                        </p:tgtEl>
                                        <p:attrNameLst>
                                          <p:attrName>style.visibility</p:attrName>
                                        </p:attrNameLst>
                                      </p:cBhvr>
                                      <p:to>
                                        <p:strVal val="hidden"/>
                                      </p:to>
                                    </p:set>
                                  </p:childTnLst>
                                </p:cTn>
                              </p:par>
                            </p:childTnLst>
                          </p:cTn>
                        </p:par>
                        <p:par>
                          <p:cTn id="12" fill="hold">
                            <p:stCondLst>
                              <p:cond delay="202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xit" presetSubtype="0" fill="hold" grpId="1" nodeType="withEffect">
                                  <p:stCondLst>
                                    <p:cond delay="1000"/>
                                  </p:stCondLst>
                                  <p:childTnLst>
                                    <p:set>
                                      <p:cBhvr>
                                        <p:cTn id="16" dur="1" fill="hold">
                                          <p:stCondLst>
                                            <p:cond delay="0"/>
                                          </p:stCondLst>
                                        </p:cTn>
                                        <p:tgtEl>
                                          <p:spTgt spid="22"/>
                                        </p:tgtEl>
                                        <p:attrNameLst>
                                          <p:attrName>style.visibility</p:attrName>
                                        </p:attrNameLst>
                                      </p:cBhvr>
                                      <p:to>
                                        <p:strVal val="hidden"/>
                                      </p:to>
                                    </p:set>
                                  </p:childTnLst>
                                </p:cTn>
                              </p:par>
                            </p:childTnLst>
                          </p:cTn>
                        </p:par>
                        <p:par>
                          <p:cTn id="17" fill="hold">
                            <p:stCondLst>
                              <p:cond delay="302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xit" presetSubtype="0" fill="hold" grpId="1" nodeType="withEffect">
                                  <p:stCondLst>
                                    <p:cond delay="1000"/>
                                  </p:stCondLst>
                                  <p:childTnLst>
                                    <p:set>
                                      <p:cBhvr>
                                        <p:cTn id="21" dur="1" fill="hold">
                                          <p:stCondLst>
                                            <p:cond delay="9"/>
                                          </p:stCondLst>
                                        </p:cTn>
                                        <p:tgtEl>
                                          <p:spTgt spid="10"/>
                                        </p:tgtEl>
                                        <p:attrNameLst>
                                          <p:attrName>style.visibility</p:attrName>
                                        </p:attrNameLst>
                                      </p:cBhvr>
                                      <p:to>
                                        <p:strVal val="hidden"/>
                                      </p:to>
                                    </p:set>
                                  </p:childTnLst>
                                </p:cTn>
                              </p:par>
                            </p:childTnLst>
                          </p:cTn>
                        </p:par>
                        <p:par>
                          <p:cTn id="22" fill="hold">
                            <p:stCondLst>
                              <p:cond delay="403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1" nodeType="withEffect">
                                  <p:stCondLst>
                                    <p:cond delay="1000"/>
                                  </p:stCondLst>
                                  <p:childTnLst>
                                    <p:set>
                                      <p:cBhvr>
                                        <p:cTn id="26" dur="1" fill="hold">
                                          <p:stCondLst>
                                            <p:cond delay="0"/>
                                          </p:stCondLst>
                                        </p:cTn>
                                        <p:tgtEl>
                                          <p:spTgt spid="11"/>
                                        </p:tgtEl>
                                        <p:attrNameLst>
                                          <p:attrName>style.visibility</p:attrName>
                                        </p:attrNameLst>
                                      </p:cBhvr>
                                      <p:to>
                                        <p:strVal val="hidden"/>
                                      </p:to>
                                    </p:set>
                                  </p:childTnLst>
                                </p:cTn>
                              </p:par>
                            </p:childTnLst>
                          </p:cTn>
                        </p:par>
                        <p:par>
                          <p:cTn id="27" fill="hold">
                            <p:stCondLst>
                              <p:cond delay="503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xit" presetSubtype="0" fill="hold" grpId="1" nodeType="withEffect">
                                  <p:stCondLst>
                                    <p:cond delay="1000"/>
                                  </p:stCondLst>
                                  <p:childTnLst>
                                    <p:set>
                                      <p:cBhvr>
                                        <p:cTn id="31" dur="1" fill="hold">
                                          <p:stCondLst>
                                            <p:cond delay="0"/>
                                          </p:stCondLst>
                                        </p:cTn>
                                        <p:tgtEl>
                                          <p:spTgt spid="16"/>
                                        </p:tgtEl>
                                        <p:attrNameLst>
                                          <p:attrName>style.visibility</p:attrName>
                                        </p:attrNameLst>
                                      </p:cBhvr>
                                      <p:to>
                                        <p:strVal val="hidden"/>
                                      </p:to>
                                    </p:set>
                                  </p:childTnLst>
                                </p:cTn>
                              </p:par>
                            </p:childTnLst>
                          </p:cTn>
                        </p:par>
                        <p:par>
                          <p:cTn id="32" fill="hold">
                            <p:stCondLst>
                              <p:cond delay="6030"/>
                            </p:stCondLst>
                            <p:childTnLst>
                              <p:par>
                                <p:cTn id="33" presetID="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1" nodeType="withEffect">
                                  <p:stCondLst>
                                    <p:cond delay="1000"/>
                                  </p:stCondLst>
                                  <p:childTnLst>
                                    <p:set>
                                      <p:cBhvr>
                                        <p:cTn id="36" dur="1" fill="hold">
                                          <p:stCondLst>
                                            <p:cond delay="0"/>
                                          </p:stCondLst>
                                        </p:cTn>
                                        <p:tgtEl>
                                          <p:spTgt spid="18"/>
                                        </p:tgtEl>
                                        <p:attrNameLst>
                                          <p:attrName>style.visibility</p:attrName>
                                        </p:attrNameLst>
                                      </p:cBhvr>
                                      <p:to>
                                        <p:strVal val="hidden"/>
                                      </p:to>
                                    </p:set>
                                  </p:childTnLst>
                                </p:cTn>
                              </p:par>
                            </p:childTnLst>
                          </p:cTn>
                        </p:par>
                        <p:par>
                          <p:cTn id="37" fill="hold">
                            <p:stCondLst>
                              <p:cond delay="7030"/>
                            </p:stCondLst>
                            <p:childTnLst>
                              <p:par>
                                <p:cTn id="38" presetID="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xit" presetSubtype="0" fill="hold" grpId="1" nodeType="withEffect">
                                  <p:stCondLst>
                                    <p:cond delay="1000"/>
                                  </p:stCondLst>
                                  <p:childTnLst>
                                    <p:set>
                                      <p:cBhvr>
                                        <p:cTn id="41" dur="1" fill="hold">
                                          <p:stCondLst>
                                            <p:cond delay="0"/>
                                          </p:stCondLst>
                                        </p:cTn>
                                        <p:tgtEl>
                                          <p:spTgt spid="15"/>
                                        </p:tgtEl>
                                        <p:attrNameLst>
                                          <p:attrName>style.visibility</p:attrName>
                                        </p:attrNameLst>
                                      </p:cBhvr>
                                      <p:to>
                                        <p:strVal val="hidden"/>
                                      </p:to>
                                    </p:set>
                                  </p:childTnLst>
                                </p:cTn>
                              </p:par>
                            </p:childTnLst>
                          </p:cTn>
                        </p:par>
                        <p:par>
                          <p:cTn id="42" fill="hold">
                            <p:stCondLst>
                              <p:cond delay="8030"/>
                            </p:stCondLst>
                            <p:childTnLst>
                              <p:par>
                                <p:cTn id="43" presetID="1"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xit" presetSubtype="0" fill="hold" grpId="1" nodeType="withEffect">
                                  <p:stCondLst>
                                    <p:cond delay="1000"/>
                                  </p:stCondLst>
                                  <p:childTnLst>
                                    <p:set>
                                      <p:cBhvr>
                                        <p:cTn id="46" dur="1" fill="hold">
                                          <p:stCondLst>
                                            <p:cond delay="0"/>
                                          </p:stCondLst>
                                        </p:cTn>
                                        <p:tgtEl>
                                          <p:spTgt spid="24"/>
                                        </p:tgtEl>
                                        <p:attrNameLst>
                                          <p:attrName>style.visibility</p:attrName>
                                        </p:attrNameLst>
                                      </p:cBhvr>
                                      <p:to>
                                        <p:strVal val="hidden"/>
                                      </p:to>
                                    </p:set>
                                  </p:childTnLst>
                                </p:cTn>
                              </p:par>
                            </p:childTnLst>
                          </p:cTn>
                        </p:par>
                        <p:par>
                          <p:cTn id="47" fill="hold">
                            <p:stCondLst>
                              <p:cond delay="9030"/>
                            </p:stCondLst>
                            <p:childTnLst>
                              <p:par>
                                <p:cTn id="48" presetID="1"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xit" presetSubtype="0" fill="hold" grpId="1" nodeType="withEffect">
                                  <p:stCondLst>
                                    <p:cond delay="1000"/>
                                  </p:stCondLst>
                                  <p:childTnLst>
                                    <p:set>
                                      <p:cBhvr>
                                        <p:cTn id="51" dur="1" fill="hold">
                                          <p:stCondLst>
                                            <p:cond delay="0"/>
                                          </p:stCondLst>
                                        </p:cTn>
                                        <p:tgtEl>
                                          <p:spTgt spid="9"/>
                                        </p:tgtEl>
                                        <p:attrNameLst>
                                          <p:attrName>style.visibility</p:attrName>
                                        </p:attrNameLst>
                                      </p:cBhvr>
                                      <p:to>
                                        <p:strVal val="hidden"/>
                                      </p:to>
                                    </p:set>
                                  </p:childTnLst>
                                </p:cTn>
                              </p:par>
                            </p:childTnLst>
                          </p:cTn>
                        </p:par>
                        <p:par>
                          <p:cTn id="52" fill="hold">
                            <p:stCondLst>
                              <p:cond delay="10030"/>
                            </p:stCondLst>
                            <p:childTnLst>
                              <p:par>
                                <p:cTn id="53" presetID="1"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xit" presetSubtype="0" fill="hold" grpId="1" nodeType="withEffect">
                                  <p:stCondLst>
                                    <p:cond delay="1000"/>
                                  </p:stCondLst>
                                  <p:childTnLst>
                                    <p:set>
                                      <p:cBhvr>
                                        <p:cTn id="56" dur="1" fill="hold">
                                          <p:stCondLst>
                                            <p:cond delay="0"/>
                                          </p:stCondLst>
                                        </p:cTn>
                                        <p:tgtEl>
                                          <p:spTgt spid="12"/>
                                        </p:tgtEl>
                                        <p:attrNameLst>
                                          <p:attrName>style.visibility</p:attrName>
                                        </p:attrNameLst>
                                      </p:cBhvr>
                                      <p:to>
                                        <p:strVal val="hidden"/>
                                      </p:to>
                                    </p:set>
                                  </p:childTnLst>
                                </p:cTn>
                              </p:par>
                            </p:childTnLst>
                          </p:cTn>
                        </p:par>
                        <p:par>
                          <p:cTn id="57" fill="hold">
                            <p:stCondLst>
                              <p:cond delay="11030"/>
                            </p:stCondLst>
                            <p:childTnLst>
                              <p:par>
                                <p:cTn id="58" presetID="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1" presetClass="exit" presetSubtype="0" fill="hold" grpId="1" nodeType="withEffect">
                                  <p:stCondLst>
                                    <p:cond delay="1000"/>
                                  </p:stCondLst>
                                  <p:childTnLst>
                                    <p:set>
                                      <p:cBhvr>
                                        <p:cTn id="61" dur="1" fill="hold">
                                          <p:stCondLst>
                                            <p:cond delay="0"/>
                                          </p:stCondLst>
                                        </p:cTn>
                                        <p:tgtEl>
                                          <p:spTgt spid="17"/>
                                        </p:tgtEl>
                                        <p:attrNameLst>
                                          <p:attrName>style.visibility</p:attrName>
                                        </p:attrNameLst>
                                      </p:cBhvr>
                                      <p:to>
                                        <p:strVal val="hidden"/>
                                      </p:to>
                                    </p:set>
                                  </p:childTnLst>
                                </p:cTn>
                              </p:par>
                            </p:childTnLst>
                          </p:cTn>
                        </p:par>
                        <p:par>
                          <p:cTn id="62" fill="hold">
                            <p:stCondLst>
                              <p:cond delay="12030"/>
                            </p:stCondLst>
                            <p:childTnLst>
                              <p:par>
                                <p:cTn id="63" presetID="1"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xit" presetSubtype="0" fill="hold" grpId="1" nodeType="withEffect">
                                  <p:stCondLst>
                                    <p:cond delay="1000"/>
                                  </p:stCondLst>
                                  <p:childTnLst>
                                    <p:set>
                                      <p:cBhvr>
                                        <p:cTn id="66" dur="1" fill="hold">
                                          <p:stCondLst>
                                            <p:cond delay="0"/>
                                          </p:stCondLst>
                                        </p:cTn>
                                        <p:tgtEl>
                                          <p:spTgt spid="14"/>
                                        </p:tgtEl>
                                        <p:attrNameLst>
                                          <p:attrName>style.visibility</p:attrName>
                                        </p:attrNameLst>
                                      </p:cBhvr>
                                      <p:to>
                                        <p:strVal val="hidden"/>
                                      </p:to>
                                    </p:set>
                                  </p:childTnLst>
                                </p:cTn>
                              </p:par>
                            </p:childTnLst>
                          </p:cTn>
                        </p:par>
                        <p:par>
                          <p:cTn id="67" fill="hold">
                            <p:stCondLst>
                              <p:cond delay="13030"/>
                            </p:stCondLst>
                            <p:childTnLst>
                              <p:par>
                                <p:cTn id="68" presetID="1"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xit" presetSubtype="0" fill="hold" grpId="1" nodeType="withEffect">
                                  <p:stCondLst>
                                    <p:cond delay="1000"/>
                                  </p:stCondLst>
                                  <p:childTnLst>
                                    <p:set>
                                      <p:cBhvr>
                                        <p:cTn id="71" dur="1" fill="hold">
                                          <p:stCondLst>
                                            <p:cond delay="0"/>
                                          </p:stCondLst>
                                        </p:cTn>
                                        <p:tgtEl>
                                          <p:spTgt spid="23"/>
                                        </p:tgtEl>
                                        <p:attrNameLst>
                                          <p:attrName>style.visibility</p:attrName>
                                        </p:attrNameLst>
                                      </p:cBhvr>
                                      <p:to>
                                        <p:strVal val="hidden"/>
                                      </p:to>
                                    </p:set>
                                  </p:childTnLst>
                                </p:cTn>
                              </p:par>
                            </p:childTnLst>
                          </p:cTn>
                        </p:par>
                        <p:par>
                          <p:cTn id="72" fill="hold">
                            <p:stCondLst>
                              <p:cond delay="14030"/>
                            </p:stCondLst>
                            <p:childTnLst>
                              <p:par>
                                <p:cTn id="73" presetID="1"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xit" presetSubtype="0" fill="hold" grpId="1" nodeType="withEffect">
                                  <p:stCondLst>
                                    <p:cond delay="1000"/>
                                  </p:stCondLst>
                                  <p:childTnLst>
                                    <p:set>
                                      <p:cBhvr>
                                        <p:cTn id="76" dur="1" fill="hold">
                                          <p:stCondLst>
                                            <p:cond delay="0"/>
                                          </p:stCondLst>
                                        </p:cTn>
                                        <p:tgtEl>
                                          <p:spTgt spid="19"/>
                                        </p:tgtEl>
                                        <p:attrNameLst>
                                          <p:attrName>style.visibility</p:attrName>
                                        </p:attrNameLst>
                                      </p:cBhvr>
                                      <p:to>
                                        <p:strVal val="hidden"/>
                                      </p:to>
                                    </p:set>
                                  </p:childTnLst>
                                </p:cTn>
                              </p:par>
                            </p:childTnLst>
                          </p:cTn>
                        </p:par>
                        <p:par>
                          <p:cTn id="77" fill="hold">
                            <p:stCondLst>
                              <p:cond delay="15030"/>
                            </p:stCondLst>
                            <p:childTnLst>
                              <p:par>
                                <p:cTn id="78" presetID="1" presetClass="entr" presetSubtype="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childTnLst>
                                </p:cTn>
                              </p:par>
                              <p:par>
                                <p:cTn id="80" presetID="1" presetClass="exit" presetSubtype="0" fill="hold" grpId="1" nodeType="withEffect">
                                  <p:stCondLst>
                                    <p:cond delay="1000"/>
                                  </p:stCondLst>
                                  <p:childTnLst>
                                    <p:set>
                                      <p:cBhvr>
                                        <p:cTn id="81" dur="1" fill="hold">
                                          <p:stCondLst>
                                            <p:cond delay="0"/>
                                          </p:stCondLst>
                                        </p:cTn>
                                        <p:tgtEl>
                                          <p:spTgt spid="13"/>
                                        </p:tgtEl>
                                        <p:attrNameLst>
                                          <p:attrName>style.visibility</p:attrName>
                                        </p:attrNameLst>
                                      </p:cBhvr>
                                      <p:to>
                                        <p:strVal val="hidden"/>
                                      </p:to>
                                    </p:set>
                                  </p:childTnLst>
                                </p:cTn>
                              </p:par>
                            </p:childTnLst>
                          </p:cTn>
                        </p:par>
                        <p:par>
                          <p:cTn id="82" fill="hold">
                            <p:stCondLst>
                              <p:cond delay="16030"/>
                            </p:stCondLst>
                            <p:childTnLst>
                              <p:par>
                                <p:cTn id="83" presetID="1" presetClass="entr" presetSubtype="0"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childTnLst>
                                </p:cTn>
                              </p:par>
                              <p:par>
                                <p:cTn id="85" presetID="1" presetClass="exit" presetSubtype="0" fill="hold" grpId="1" nodeType="withEffect">
                                  <p:stCondLst>
                                    <p:cond delay="1000"/>
                                  </p:stCondLst>
                                  <p:childTnLst>
                                    <p:set>
                                      <p:cBhvr>
                                        <p:cTn id="86" dur="1" fill="hold">
                                          <p:stCondLst>
                                            <p:cond delay="0"/>
                                          </p:stCondLst>
                                        </p:cTn>
                                        <p:tgtEl>
                                          <p:spTgt spid="8"/>
                                        </p:tgtEl>
                                        <p:attrNameLst>
                                          <p:attrName>style.visibility</p:attrName>
                                        </p:attrNameLst>
                                      </p:cBhvr>
                                      <p:to>
                                        <p:strVal val="hidden"/>
                                      </p:to>
                                    </p:set>
                                  </p:childTnLst>
                                </p:cTn>
                              </p:par>
                            </p:childTnLst>
                          </p:cTn>
                        </p:par>
                        <p:par>
                          <p:cTn id="87" fill="hold">
                            <p:stCondLst>
                              <p:cond delay="17030"/>
                            </p:stCondLst>
                            <p:childTnLst>
                              <p:par>
                                <p:cTn id="88" presetID="1"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childTnLst>
                                </p:cTn>
                              </p:par>
                              <p:par>
                                <p:cTn id="90" presetID="1" presetClass="exit" presetSubtype="0" fill="hold" grpId="1" nodeType="withEffect">
                                  <p:stCondLst>
                                    <p:cond delay="1000"/>
                                  </p:stCondLst>
                                  <p:childTnLst>
                                    <p:set>
                                      <p:cBhvr>
                                        <p:cTn id="91" dur="1" fill="hold">
                                          <p:stCondLst>
                                            <p:cond delay="0"/>
                                          </p:stCondLst>
                                        </p:cTn>
                                        <p:tgtEl>
                                          <p:spTgt spid="7"/>
                                        </p:tgtEl>
                                        <p:attrNameLst>
                                          <p:attrName>style.visibility</p:attrName>
                                        </p:attrNameLst>
                                      </p:cBhvr>
                                      <p:to>
                                        <p:strVal val="hidden"/>
                                      </p:to>
                                    </p:set>
                                  </p:childTnLst>
                                </p:cTn>
                              </p:par>
                            </p:childTnLst>
                          </p:cTn>
                        </p:par>
                        <p:par>
                          <p:cTn id="92" fill="hold">
                            <p:stCondLst>
                              <p:cond delay="18030"/>
                            </p:stCondLst>
                            <p:childTnLst>
                              <p:par>
                                <p:cTn id="93" presetID="1" presetClass="entr" presetSubtype="0" fill="hold" grpId="0" nodeType="afterEffect">
                                  <p:stCondLst>
                                    <p:cond delay="0"/>
                                  </p:stCondLst>
                                  <p:childTnLst>
                                    <p:set>
                                      <p:cBhvr>
                                        <p:cTn id="94" dur="1" fill="hold">
                                          <p:stCondLst>
                                            <p:cond delay="0"/>
                                          </p:stCondLst>
                                        </p:cTn>
                                        <p:tgtEl>
                                          <p:spTgt spid="6"/>
                                        </p:tgtEl>
                                        <p:attrNameLst>
                                          <p:attrName>style.visibility</p:attrName>
                                        </p:attrNameLst>
                                      </p:cBhvr>
                                      <p:to>
                                        <p:strVal val="visible"/>
                                      </p:to>
                                    </p:set>
                                  </p:childTnLst>
                                </p:cTn>
                              </p:par>
                              <p:par>
                                <p:cTn id="95" presetID="1" presetClass="exit" presetSubtype="0" fill="hold" grpId="1" nodeType="withEffect">
                                  <p:stCondLst>
                                    <p:cond delay="1000"/>
                                  </p:stCondLst>
                                  <p:childTnLst>
                                    <p:set>
                                      <p:cBhvr>
                                        <p:cTn id="96" dur="1" fill="hold">
                                          <p:stCondLst>
                                            <p:cond delay="9"/>
                                          </p:stCondLst>
                                        </p:cTn>
                                        <p:tgtEl>
                                          <p:spTgt spid="6"/>
                                        </p:tgtEl>
                                        <p:attrNameLst>
                                          <p:attrName>style.visibility</p:attrName>
                                        </p:attrNameLst>
                                      </p:cBhvr>
                                      <p:to>
                                        <p:strVal val="hidden"/>
                                      </p:to>
                                    </p:set>
                                  </p:childTnLst>
                                </p:cTn>
                              </p:par>
                            </p:childTnLst>
                          </p:cTn>
                        </p:par>
                        <p:par>
                          <p:cTn id="97" fill="hold">
                            <p:stCondLst>
                              <p:cond delay="19040"/>
                            </p:stCondLst>
                            <p:childTnLst>
                              <p:par>
                                <p:cTn id="98" presetID="1" presetClass="entr" presetSubtype="0" fill="hold" grpId="0" nodeType="afterEffect">
                                  <p:stCondLst>
                                    <p:cond delay="0"/>
                                  </p:stCondLst>
                                  <p:childTnLst>
                                    <p:set>
                                      <p:cBhvr>
                                        <p:cTn id="99" dur="1" fill="hold">
                                          <p:stCondLst>
                                            <p:cond delay="0"/>
                                          </p:stCondLst>
                                        </p:cTn>
                                        <p:tgtEl>
                                          <p:spTgt spid="5"/>
                                        </p:tgtEl>
                                        <p:attrNameLst>
                                          <p:attrName>style.visibility</p:attrName>
                                        </p:attrNameLst>
                                      </p:cBhvr>
                                      <p:to>
                                        <p:strVal val="visible"/>
                                      </p:to>
                                    </p:set>
                                  </p:childTnLst>
                                </p:cTn>
                              </p:par>
                              <p:par>
                                <p:cTn id="100" presetID="1" presetClass="exit" presetSubtype="0" fill="hold" grpId="1" nodeType="withEffect">
                                  <p:stCondLst>
                                    <p:cond delay="1000"/>
                                  </p:stCondLst>
                                  <p:childTnLst>
                                    <p:set>
                                      <p:cBhvr>
                                        <p:cTn id="101" dur="1" fill="hold">
                                          <p:stCondLst>
                                            <p:cond delay="0"/>
                                          </p:stCondLst>
                                        </p:cTn>
                                        <p:tgtEl>
                                          <p:spTgt spid="5"/>
                                        </p:tgtEl>
                                        <p:attrNameLst>
                                          <p:attrName>style.visibility</p:attrName>
                                        </p:attrNameLst>
                                      </p:cBhvr>
                                      <p:to>
                                        <p:strVal val="hidden"/>
                                      </p:to>
                                    </p:set>
                                  </p:childTnLst>
                                </p:cTn>
                              </p:par>
                            </p:childTnLst>
                          </p:cTn>
                        </p:par>
                        <p:par>
                          <p:cTn id="102" fill="hold">
                            <p:stCondLst>
                              <p:cond delay="20040"/>
                            </p:stCondLst>
                            <p:childTnLst>
                              <p:par>
                                <p:cTn id="103" presetID="1" presetClass="entr" presetSubtype="0" fill="hold" grpId="0" nodeType="afterEffect">
                                  <p:stCondLst>
                                    <p:cond delay="0"/>
                                  </p:stCondLst>
                                  <p:childTnLst>
                                    <p:set>
                                      <p:cBhvr>
                                        <p:cTn id="10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1" grpId="0"/>
      <p:bldP spid="21" grpId="1"/>
      <p:bldP spid="22" grpId="0"/>
      <p:bldP spid="22" grpId="1"/>
      <p:bldP spid="23" grpId="0"/>
      <p:bldP spid="23" grpId="1"/>
      <p:bldP spid="24" grpId="0"/>
      <p:bldP spid="24" grpId="1"/>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4C8BC1F3-6196-475E-B421-E5DCE397851D}"/>
              </a:ext>
            </a:extLst>
          </p:cNvPr>
          <p:cNvSpPr txBox="1">
            <a:spLocks noChangeArrowheads="1"/>
          </p:cNvSpPr>
          <p:nvPr/>
        </p:nvSpPr>
        <p:spPr bwMode="auto">
          <a:xfrm rot="5778071">
            <a:off x="2894013" y="571658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t>1</a:t>
            </a:r>
          </a:p>
        </p:txBody>
      </p:sp>
      <p:sp>
        <p:nvSpPr>
          <p:cNvPr id="8195" name="Text Box 3">
            <a:extLst>
              <a:ext uri="{FF2B5EF4-FFF2-40B4-BE49-F238E27FC236}">
                <a16:creationId xmlns:a16="http://schemas.microsoft.com/office/drawing/2014/main" id="{394F4C36-DDD4-43F4-99D7-DCF040EF9CC6}"/>
              </a:ext>
            </a:extLst>
          </p:cNvPr>
          <p:cNvSpPr txBox="1">
            <a:spLocks noChangeArrowheads="1"/>
          </p:cNvSpPr>
          <p:nvPr/>
        </p:nvSpPr>
        <p:spPr bwMode="auto">
          <a:xfrm rot="-1105757">
            <a:off x="4032250" y="2157413"/>
            <a:ext cx="46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a:t>
            </a:r>
          </a:p>
        </p:txBody>
      </p:sp>
      <p:sp>
        <p:nvSpPr>
          <p:cNvPr id="8196" name="Text Box 12">
            <a:extLst>
              <a:ext uri="{FF2B5EF4-FFF2-40B4-BE49-F238E27FC236}">
                <a16:creationId xmlns:a16="http://schemas.microsoft.com/office/drawing/2014/main" id="{5A0F2454-5082-420D-803E-CDA41F42DD02}"/>
              </a:ext>
            </a:extLst>
          </p:cNvPr>
          <p:cNvSpPr txBox="1">
            <a:spLocks noChangeArrowheads="1"/>
          </p:cNvSpPr>
          <p:nvPr/>
        </p:nvSpPr>
        <p:spPr bwMode="auto">
          <a:xfrm rot="7445786">
            <a:off x="2091532" y="34686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a:t>
            </a:r>
          </a:p>
        </p:txBody>
      </p:sp>
      <p:sp>
        <p:nvSpPr>
          <p:cNvPr id="8197" name="Text Box 13">
            <a:extLst>
              <a:ext uri="{FF2B5EF4-FFF2-40B4-BE49-F238E27FC236}">
                <a16:creationId xmlns:a16="http://schemas.microsoft.com/office/drawing/2014/main" id="{BA300F97-F0F6-48B5-B652-D1E7605D5E81}"/>
              </a:ext>
            </a:extLst>
          </p:cNvPr>
          <p:cNvSpPr txBox="1">
            <a:spLocks noChangeArrowheads="1"/>
          </p:cNvSpPr>
          <p:nvPr/>
        </p:nvSpPr>
        <p:spPr bwMode="auto">
          <a:xfrm rot="-9722312">
            <a:off x="7086600" y="57912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4</a:t>
            </a:r>
          </a:p>
        </p:txBody>
      </p:sp>
      <p:sp>
        <p:nvSpPr>
          <p:cNvPr id="8198" name="Text Box 14">
            <a:extLst>
              <a:ext uri="{FF2B5EF4-FFF2-40B4-BE49-F238E27FC236}">
                <a16:creationId xmlns:a16="http://schemas.microsoft.com/office/drawing/2014/main" id="{B5BC81E7-A3A2-4A37-82F5-FBBB49D32904}"/>
              </a:ext>
            </a:extLst>
          </p:cNvPr>
          <p:cNvSpPr txBox="1">
            <a:spLocks noChangeArrowheads="1"/>
          </p:cNvSpPr>
          <p:nvPr/>
        </p:nvSpPr>
        <p:spPr bwMode="auto">
          <a:xfrm rot="559330">
            <a:off x="6548438" y="2813051"/>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5</a:t>
            </a:r>
          </a:p>
        </p:txBody>
      </p:sp>
      <p:sp>
        <p:nvSpPr>
          <p:cNvPr id="8199" name="Text Box 15">
            <a:extLst>
              <a:ext uri="{FF2B5EF4-FFF2-40B4-BE49-F238E27FC236}">
                <a16:creationId xmlns:a16="http://schemas.microsoft.com/office/drawing/2014/main" id="{405E2F69-1E4E-4E97-869C-FF4171E96933}"/>
              </a:ext>
            </a:extLst>
          </p:cNvPr>
          <p:cNvSpPr txBox="1">
            <a:spLocks noChangeArrowheads="1"/>
          </p:cNvSpPr>
          <p:nvPr/>
        </p:nvSpPr>
        <p:spPr bwMode="auto">
          <a:xfrm rot="4821109">
            <a:off x="4554321" y="1102669"/>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lbertus"/>
              </a:rPr>
              <a:t>6</a:t>
            </a:r>
          </a:p>
        </p:txBody>
      </p:sp>
      <p:sp>
        <p:nvSpPr>
          <p:cNvPr id="8200" name="Text Box 16">
            <a:extLst>
              <a:ext uri="{FF2B5EF4-FFF2-40B4-BE49-F238E27FC236}">
                <a16:creationId xmlns:a16="http://schemas.microsoft.com/office/drawing/2014/main" id="{6C26D71E-665C-43C0-AD5B-F1A1165C9B1B}"/>
              </a:ext>
            </a:extLst>
          </p:cNvPr>
          <p:cNvSpPr txBox="1">
            <a:spLocks noChangeArrowheads="1"/>
          </p:cNvSpPr>
          <p:nvPr/>
        </p:nvSpPr>
        <p:spPr bwMode="auto">
          <a:xfrm rot="10608044">
            <a:off x="9966326" y="46990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Algerian" panose="04020705040A02060702" pitchFamily="82" charset="0"/>
              </a:rPr>
              <a:t>7</a:t>
            </a:r>
          </a:p>
        </p:txBody>
      </p:sp>
      <p:sp>
        <p:nvSpPr>
          <p:cNvPr id="8201" name="Text Box 17">
            <a:extLst>
              <a:ext uri="{FF2B5EF4-FFF2-40B4-BE49-F238E27FC236}">
                <a16:creationId xmlns:a16="http://schemas.microsoft.com/office/drawing/2014/main" id="{0B810AEB-5C5C-4709-86C1-5ACFFD8519FD}"/>
              </a:ext>
            </a:extLst>
          </p:cNvPr>
          <p:cNvSpPr txBox="1">
            <a:spLocks noChangeArrowheads="1"/>
          </p:cNvSpPr>
          <p:nvPr/>
        </p:nvSpPr>
        <p:spPr bwMode="auto">
          <a:xfrm rot="-5149104">
            <a:off x="7841457" y="3207544"/>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8</a:t>
            </a:r>
          </a:p>
        </p:txBody>
      </p:sp>
      <p:sp>
        <p:nvSpPr>
          <p:cNvPr id="8202" name="Text Box 18">
            <a:extLst>
              <a:ext uri="{FF2B5EF4-FFF2-40B4-BE49-F238E27FC236}">
                <a16:creationId xmlns:a16="http://schemas.microsoft.com/office/drawing/2014/main" id="{E90060FC-832D-47A7-BAE2-C6752532985F}"/>
              </a:ext>
            </a:extLst>
          </p:cNvPr>
          <p:cNvSpPr txBox="1">
            <a:spLocks noChangeArrowheads="1"/>
          </p:cNvSpPr>
          <p:nvPr/>
        </p:nvSpPr>
        <p:spPr bwMode="auto">
          <a:xfrm rot="3160852">
            <a:off x="8974932" y="88661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9</a:t>
            </a:r>
          </a:p>
        </p:txBody>
      </p:sp>
      <p:sp>
        <p:nvSpPr>
          <p:cNvPr id="8203" name="Text Box 19">
            <a:extLst>
              <a:ext uri="{FF2B5EF4-FFF2-40B4-BE49-F238E27FC236}">
                <a16:creationId xmlns:a16="http://schemas.microsoft.com/office/drawing/2014/main" id="{BCD667D6-627B-4DF2-A9FF-B4D652A7E45D}"/>
              </a:ext>
            </a:extLst>
          </p:cNvPr>
          <p:cNvSpPr txBox="1">
            <a:spLocks noChangeArrowheads="1"/>
          </p:cNvSpPr>
          <p:nvPr/>
        </p:nvSpPr>
        <p:spPr bwMode="auto">
          <a:xfrm>
            <a:off x="3581400" y="5181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10</a:t>
            </a:r>
          </a:p>
        </p:txBody>
      </p:sp>
      <p:sp>
        <p:nvSpPr>
          <p:cNvPr id="8204" name="Text Box 20">
            <a:extLst>
              <a:ext uri="{FF2B5EF4-FFF2-40B4-BE49-F238E27FC236}">
                <a16:creationId xmlns:a16="http://schemas.microsoft.com/office/drawing/2014/main" id="{CBE94AE5-A89D-4FD3-8676-BACA0ABF8008}"/>
              </a:ext>
            </a:extLst>
          </p:cNvPr>
          <p:cNvSpPr txBox="1">
            <a:spLocks noChangeArrowheads="1"/>
          </p:cNvSpPr>
          <p:nvPr/>
        </p:nvSpPr>
        <p:spPr bwMode="auto">
          <a:xfrm rot="3739197">
            <a:off x="3804444" y="3891756"/>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11</a:t>
            </a:r>
          </a:p>
        </p:txBody>
      </p:sp>
      <p:sp>
        <p:nvSpPr>
          <p:cNvPr id="8205" name="Text Box 21">
            <a:extLst>
              <a:ext uri="{FF2B5EF4-FFF2-40B4-BE49-F238E27FC236}">
                <a16:creationId xmlns:a16="http://schemas.microsoft.com/office/drawing/2014/main" id="{FAEAC113-1339-400F-A2AD-E73CC8B305E4}"/>
              </a:ext>
            </a:extLst>
          </p:cNvPr>
          <p:cNvSpPr txBox="1">
            <a:spLocks noChangeArrowheads="1"/>
          </p:cNvSpPr>
          <p:nvPr/>
        </p:nvSpPr>
        <p:spPr bwMode="auto">
          <a:xfrm rot="10286672">
            <a:off x="3200400" y="1447801"/>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12</a:t>
            </a:r>
          </a:p>
        </p:txBody>
      </p:sp>
      <p:sp>
        <p:nvSpPr>
          <p:cNvPr id="8206" name="Text Box 22">
            <a:extLst>
              <a:ext uri="{FF2B5EF4-FFF2-40B4-BE49-F238E27FC236}">
                <a16:creationId xmlns:a16="http://schemas.microsoft.com/office/drawing/2014/main" id="{011A5EBB-D56A-47EC-A6E9-10A6252BCC58}"/>
              </a:ext>
            </a:extLst>
          </p:cNvPr>
          <p:cNvSpPr txBox="1">
            <a:spLocks noChangeArrowheads="1"/>
          </p:cNvSpPr>
          <p:nvPr/>
        </p:nvSpPr>
        <p:spPr bwMode="auto">
          <a:xfrm>
            <a:off x="6003925" y="59293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t>13</a:t>
            </a:r>
          </a:p>
        </p:txBody>
      </p:sp>
      <p:sp>
        <p:nvSpPr>
          <p:cNvPr id="8207" name="Text Box 23">
            <a:extLst>
              <a:ext uri="{FF2B5EF4-FFF2-40B4-BE49-F238E27FC236}">
                <a16:creationId xmlns:a16="http://schemas.microsoft.com/office/drawing/2014/main" id="{4A9C5B41-046C-4CB5-B98D-4744AB9C50A5}"/>
              </a:ext>
            </a:extLst>
          </p:cNvPr>
          <p:cNvSpPr txBox="1">
            <a:spLocks noChangeArrowheads="1"/>
          </p:cNvSpPr>
          <p:nvPr/>
        </p:nvSpPr>
        <p:spPr bwMode="auto">
          <a:xfrm rot="1032637">
            <a:off x="4611762" y="4067146"/>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Strider"/>
              </a:rPr>
              <a:t>14</a:t>
            </a:r>
          </a:p>
        </p:txBody>
      </p:sp>
      <p:sp>
        <p:nvSpPr>
          <p:cNvPr id="8208" name="Text Box 24">
            <a:extLst>
              <a:ext uri="{FF2B5EF4-FFF2-40B4-BE49-F238E27FC236}">
                <a16:creationId xmlns:a16="http://schemas.microsoft.com/office/drawing/2014/main" id="{D342DE70-E6D5-4FE7-9E42-5B4F222A515A}"/>
              </a:ext>
            </a:extLst>
          </p:cNvPr>
          <p:cNvSpPr txBox="1">
            <a:spLocks noChangeArrowheads="1"/>
          </p:cNvSpPr>
          <p:nvPr/>
        </p:nvSpPr>
        <p:spPr bwMode="auto">
          <a:xfrm rot="4442509">
            <a:off x="6938963" y="14430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15</a:t>
            </a:r>
          </a:p>
        </p:txBody>
      </p:sp>
      <p:sp>
        <p:nvSpPr>
          <p:cNvPr id="8209" name="Text Box 25">
            <a:extLst>
              <a:ext uri="{FF2B5EF4-FFF2-40B4-BE49-F238E27FC236}">
                <a16:creationId xmlns:a16="http://schemas.microsoft.com/office/drawing/2014/main" id="{7B2AE65C-D735-4680-B0EF-4DB3993C636A}"/>
              </a:ext>
            </a:extLst>
          </p:cNvPr>
          <p:cNvSpPr txBox="1">
            <a:spLocks noChangeArrowheads="1"/>
          </p:cNvSpPr>
          <p:nvPr/>
        </p:nvSpPr>
        <p:spPr bwMode="auto">
          <a:xfrm rot="-1791546">
            <a:off x="7543800" y="4800600"/>
            <a:ext cx="1092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Rockwell" panose="02060603020205020403" pitchFamily="18" charset="0"/>
              </a:rPr>
              <a:t>16</a:t>
            </a:r>
          </a:p>
        </p:txBody>
      </p:sp>
      <p:sp>
        <p:nvSpPr>
          <p:cNvPr id="8210" name="Text Box 26">
            <a:extLst>
              <a:ext uri="{FF2B5EF4-FFF2-40B4-BE49-F238E27FC236}">
                <a16:creationId xmlns:a16="http://schemas.microsoft.com/office/drawing/2014/main" id="{311A1936-6B25-441B-AEEA-8F0BFAD36E7F}"/>
              </a:ext>
            </a:extLst>
          </p:cNvPr>
          <p:cNvSpPr txBox="1">
            <a:spLocks noChangeArrowheads="1"/>
          </p:cNvSpPr>
          <p:nvPr/>
        </p:nvSpPr>
        <p:spPr bwMode="auto">
          <a:xfrm rot="2092250">
            <a:off x="8610600" y="38862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17</a:t>
            </a:r>
          </a:p>
        </p:txBody>
      </p:sp>
      <p:sp>
        <p:nvSpPr>
          <p:cNvPr id="4123" name="Text Box 27">
            <a:extLst>
              <a:ext uri="{FF2B5EF4-FFF2-40B4-BE49-F238E27FC236}">
                <a16:creationId xmlns:a16="http://schemas.microsoft.com/office/drawing/2014/main" id="{57EC3E5F-825F-40B7-BEFF-F55FA467C471}"/>
              </a:ext>
            </a:extLst>
          </p:cNvPr>
          <p:cNvSpPr txBox="1">
            <a:spLocks noChangeArrowheads="1"/>
          </p:cNvSpPr>
          <p:nvPr/>
        </p:nvSpPr>
        <p:spPr bwMode="auto">
          <a:xfrm rot="2715581">
            <a:off x="8377645" y="870020"/>
            <a:ext cx="704039"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18</a:t>
            </a:r>
            <a:endParaRPr lang="en-US" sz="4800">
              <a:latin typeface="Paisley ICG 01 Alt" pitchFamily="2" charset="0"/>
            </a:endParaRPr>
          </a:p>
        </p:txBody>
      </p:sp>
      <p:sp>
        <p:nvSpPr>
          <p:cNvPr id="8212" name="Text Box 28">
            <a:extLst>
              <a:ext uri="{FF2B5EF4-FFF2-40B4-BE49-F238E27FC236}">
                <a16:creationId xmlns:a16="http://schemas.microsoft.com/office/drawing/2014/main" id="{24C40F7E-FF3C-4BCC-8C24-DD6FC26D9045}"/>
              </a:ext>
            </a:extLst>
          </p:cNvPr>
          <p:cNvSpPr txBox="1">
            <a:spLocks noChangeArrowheads="1"/>
          </p:cNvSpPr>
          <p:nvPr/>
        </p:nvSpPr>
        <p:spPr bwMode="auto">
          <a:xfrm rot="10762735">
            <a:off x="2514600" y="6019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i="1"/>
              <a:t>19</a:t>
            </a:r>
          </a:p>
        </p:txBody>
      </p:sp>
      <p:sp>
        <p:nvSpPr>
          <p:cNvPr id="8213" name="Text Box 29">
            <a:extLst>
              <a:ext uri="{FF2B5EF4-FFF2-40B4-BE49-F238E27FC236}">
                <a16:creationId xmlns:a16="http://schemas.microsoft.com/office/drawing/2014/main" id="{3EF96876-AFA4-4FC1-848B-A7D9FAE9F300}"/>
              </a:ext>
            </a:extLst>
          </p:cNvPr>
          <p:cNvSpPr txBox="1">
            <a:spLocks noChangeArrowheads="1"/>
          </p:cNvSpPr>
          <p:nvPr/>
        </p:nvSpPr>
        <p:spPr bwMode="auto">
          <a:xfrm rot="-8720569">
            <a:off x="1831975" y="296862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20</a:t>
            </a:r>
          </a:p>
        </p:txBody>
      </p:sp>
      <p:sp>
        <p:nvSpPr>
          <p:cNvPr id="8214" name="Text Box 30">
            <a:extLst>
              <a:ext uri="{FF2B5EF4-FFF2-40B4-BE49-F238E27FC236}">
                <a16:creationId xmlns:a16="http://schemas.microsoft.com/office/drawing/2014/main" id="{BD448043-C7D4-4420-9B30-6EE5E55293C1}"/>
              </a:ext>
            </a:extLst>
          </p:cNvPr>
          <p:cNvSpPr txBox="1">
            <a:spLocks noChangeArrowheads="1"/>
          </p:cNvSpPr>
          <p:nvPr/>
        </p:nvSpPr>
        <p:spPr bwMode="auto">
          <a:xfrm rot="4256370">
            <a:off x="2377282" y="746919"/>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21</a:t>
            </a:r>
          </a:p>
        </p:txBody>
      </p:sp>
      <p:sp>
        <p:nvSpPr>
          <p:cNvPr id="8215" name="Text Box 31">
            <a:extLst>
              <a:ext uri="{FF2B5EF4-FFF2-40B4-BE49-F238E27FC236}">
                <a16:creationId xmlns:a16="http://schemas.microsoft.com/office/drawing/2014/main" id="{61EE7037-29FC-414A-A2DC-43C9D57C8CA4}"/>
              </a:ext>
            </a:extLst>
          </p:cNvPr>
          <p:cNvSpPr txBox="1">
            <a:spLocks noChangeArrowheads="1"/>
          </p:cNvSpPr>
          <p:nvPr/>
        </p:nvSpPr>
        <p:spPr bwMode="auto">
          <a:xfrm rot="7002008">
            <a:off x="4822826" y="525938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22</a:t>
            </a:r>
            <a:endParaRPr lang="en-US" altLang="en-US" sz="4800"/>
          </a:p>
        </p:txBody>
      </p:sp>
      <p:sp>
        <p:nvSpPr>
          <p:cNvPr id="8216" name="Text Box 32">
            <a:extLst>
              <a:ext uri="{FF2B5EF4-FFF2-40B4-BE49-F238E27FC236}">
                <a16:creationId xmlns:a16="http://schemas.microsoft.com/office/drawing/2014/main" id="{0A7EFE7F-DDC1-4DB8-AAB7-500DB91CB048}"/>
              </a:ext>
            </a:extLst>
          </p:cNvPr>
          <p:cNvSpPr txBox="1">
            <a:spLocks noChangeArrowheads="1"/>
          </p:cNvSpPr>
          <p:nvPr/>
        </p:nvSpPr>
        <p:spPr bwMode="auto">
          <a:xfrm>
            <a:off x="7086600" y="2971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23</a:t>
            </a:r>
          </a:p>
        </p:txBody>
      </p:sp>
      <p:sp>
        <p:nvSpPr>
          <p:cNvPr id="8217" name="Text Box 33">
            <a:extLst>
              <a:ext uri="{FF2B5EF4-FFF2-40B4-BE49-F238E27FC236}">
                <a16:creationId xmlns:a16="http://schemas.microsoft.com/office/drawing/2014/main" id="{35ADFA60-87F4-4367-9C01-791CA1021652}"/>
              </a:ext>
            </a:extLst>
          </p:cNvPr>
          <p:cNvSpPr txBox="1">
            <a:spLocks noChangeArrowheads="1"/>
          </p:cNvSpPr>
          <p:nvPr/>
        </p:nvSpPr>
        <p:spPr bwMode="auto">
          <a:xfrm rot="1871437">
            <a:off x="5105400" y="76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24</a:t>
            </a:r>
          </a:p>
        </p:txBody>
      </p:sp>
      <p:sp>
        <p:nvSpPr>
          <p:cNvPr id="8218" name="Text Box 34">
            <a:extLst>
              <a:ext uri="{FF2B5EF4-FFF2-40B4-BE49-F238E27FC236}">
                <a16:creationId xmlns:a16="http://schemas.microsoft.com/office/drawing/2014/main" id="{4CB51E75-E357-4670-A4FC-6EF76665219B}"/>
              </a:ext>
            </a:extLst>
          </p:cNvPr>
          <p:cNvSpPr txBox="1">
            <a:spLocks noChangeArrowheads="1"/>
          </p:cNvSpPr>
          <p:nvPr/>
        </p:nvSpPr>
        <p:spPr bwMode="auto">
          <a:xfrm rot="4314359">
            <a:off x="9839325" y="582136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25</a:t>
            </a:r>
          </a:p>
        </p:txBody>
      </p:sp>
      <p:sp>
        <p:nvSpPr>
          <p:cNvPr id="8219" name="Text Box 35">
            <a:extLst>
              <a:ext uri="{FF2B5EF4-FFF2-40B4-BE49-F238E27FC236}">
                <a16:creationId xmlns:a16="http://schemas.microsoft.com/office/drawing/2014/main" id="{70C7F082-8E2F-4149-A987-BD58229791F3}"/>
              </a:ext>
            </a:extLst>
          </p:cNvPr>
          <p:cNvSpPr txBox="1">
            <a:spLocks noChangeArrowheads="1"/>
          </p:cNvSpPr>
          <p:nvPr/>
        </p:nvSpPr>
        <p:spPr bwMode="auto">
          <a:xfrm rot="-4642424">
            <a:off x="7700963" y="38052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26</a:t>
            </a:r>
          </a:p>
        </p:txBody>
      </p:sp>
      <p:sp>
        <p:nvSpPr>
          <p:cNvPr id="8220" name="Text Box 36">
            <a:extLst>
              <a:ext uri="{FF2B5EF4-FFF2-40B4-BE49-F238E27FC236}">
                <a16:creationId xmlns:a16="http://schemas.microsoft.com/office/drawing/2014/main" id="{7C074D2F-C8A2-4343-908D-8B78DFD5D2EC}"/>
              </a:ext>
            </a:extLst>
          </p:cNvPr>
          <p:cNvSpPr txBox="1">
            <a:spLocks noChangeArrowheads="1"/>
          </p:cNvSpPr>
          <p:nvPr/>
        </p:nvSpPr>
        <p:spPr bwMode="auto">
          <a:xfrm rot="5400000">
            <a:off x="8924925" y="2952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27</a:t>
            </a:r>
          </a:p>
        </p:txBody>
      </p:sp>
      <p:sp>
        <p:nvSpPr>
          <p:cNvPr id="8221" name="Text Box 37">
            <a:extLst>
              <a:ext uri="{FF2B5EF4-FFF2-40B4-BE49-F238E27FC236}">
                <a16:creationId xmlns:a16="http://schemas.microsoft.com/office/drawing/2014/main" id="{930E2E8E-F38C-4182-B934-1DE01F78CC0D}"/>
              </a:ext>
            </a:extLst>
          </p:cNvPr>
          <p:cNvSpPr txBox="1">
            <a:spLocks noChangeArrowheads="1"/>
          </p:cNvSpPr>
          <p:nvPr/>
        </p:nvSpPr>
        <p:spPr bwMode="auto">
          <a:xfrm rot="-3020812">
            <a:off x="1838325" y="47148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t>28</a:t>
            </a:r>
          </a:p>
        </p:txBody>
      </p:sp>
      <p:sp>
        <p:nvSpPr>
          <p:cNvPr id="8222" name="Text Box 38">
            <a:extLst>
              <a:ext uri="{FF2B5EF4-FFF2-40B4-BE49-F238E27FC236}">
                <a16:creationId xmlns:a16="http://schemas.microsoft.com/office/drawing/2014/main" id="{1C11D009-EFAB-4634-ABA2-72C8C9C69A80}"/>
              </a:ext>
            </a:extLst>
          </p:cNvPr>
          <p:cNvSpPr txBox="1">
            <a:spLocks noChangeArrowheads="1"/>
          </p:cNvSpPr>
          <p:nvPr/>
        </p:nvSpPr>
        <p:spPr bwMode="auto">
          <a:xfrm rot="2486953">
            <a:off x="1676400" y="2438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29</a:t>
            </a:r>
          </a:p>
        </p:txBody>
      </p:sp>
      <p:sp>
        <p:nvSpPr>
          <p:cNvPr id="8223" name="Text Box 39">
            <a:extLst>
              <a:ext uri="{FF2B5EF4-FFF2-40B4-BE49-F238E27FC236}">
                <a16:creationId xmlns:a16="http://schemas.microsoft.com/office/drawing/2014/main" id="{4DFE94A5-7D93-41CF-9FF8-6BD952F58F85}"/>
              </a:ext>
            </a:extLst>
          </p:cNvPr>
          <p:cNvSpPr txBox="1">
            <a:spLocks noChangeArrowheads="1"/>
          </p:cNvSpPr>
          <p:nvPr/>
        </p:nvSpPr>
        <p:spPr bwMode="auto">
          <a:xfrm>
            <a:off x="3810000" y="228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30</a:t>
            </a:r>
            <a:endParaRPr lang="en-US" altLang="en-US" sz="2400"/>
          </a:p>
        </p:txBody>
      </p:sp>
      <p:sp>
        <p:nvSpPr>
          <p:cNvPr id="8224" name="Text Box 40">
            <a:extLst>
              <a:ext uri="{FF2B5EF4-FFF2-40B4-BE49-F238E27FC236}">
                <a16:creationId xmlns:a16="http://schemas.microsoft.com/office/drawing/2014/main" id="{AA613D98-561D-435F-AC7D-9A5165FA528C}"/>
              </a:ext>
            </a:extLst>
          </p:cNvPr>
          <p:cNvSpPr txBox="1">
            <a:spLocks noChangeArrowheads="1"/>
          </p:cNvSpPr>
          <p:nvPr/>
        </p:nvSpPr>
        <p:spPr bwMode="auto">
          <a:xfrm rot="1845105">
            <a:off x="6096000" y="44958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31</a:t>
            </a:r>
          </a:p>
        </p:txBody>
      </p:sp>
      <p:sp>
        <p:nvSpPr>
          <p:cNvPr id="8225" name="Text Box 41">
            <a:extLst>
              <a:ext uri="{FF2B5EF4-FFF2-40B4-BE49-F238E27FC236}">
                <a16:creationId xmlns:a16="http://schemas.microsoft.com/office/drawing/2014/main" id="{ACCE163B-4BC0-4C17-A117-D62A6A8C1EA1}"/>
              </a:ext>
            </a:extLst>
          </p:cNvPr>
          <p:cNvSpPr txBox="1">
            <a:spLocks noChangeArrowheads="1"/>
          </p:cNvSpPr>
          <p:nvPr/>
        </p:nvSpPr>
        <p:spPr bwMode="auto">
          <a:xfrm rot="3410979">
            <a:off x="4648200" y="3048000"/>
            <a:ext cx="1403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600"/>
              <a:t>32</a:t>
            </a:r>
          </a:p>
        </p:txBody>
      </p:sp>
      <p:sp>
        <p:nvSpPr>
          <p:cNvPr id="8226" name="Text Box 42">
            <a:extLst>
              <a:ext uri="{FF2B5EF4-FFF2-40B4-BE49-F238E27FC236}">
                <a16:creationId xmlns:a16="http://schemas.microsoft.com/office/drawing/2014/main" id="{F3ACD34F-621C-423A-A7B1-05A59079AAE8}"/>
              </a:ext>
            </a:extLst>
          </p:cNvPr>
          <p:cNvSpPr txBox="1">
            <a:spLocks noChangeArrowheads="1"/>
          </p:cNvSpPr>
          <p:nvPr/>
        </p:nvSpPr>
        <p:spPr bwMode="auto">
          <a:xfrm rot="9455826">
            <a:off x="6896100" y="2286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33</a:t>
            </a:r>
          </a:p>
        </p:txBody>
      </p:sp>
      <p:sp>
        <p:nvSpPr>
          <p:cNvPr id="8227" name="Text Box 43">
            <a:extLst>
              <a:ext uri="{FF2B5EF4-FFF2-40B4-BE49-F238E27FC236}">
                <a16:creationId xmlns:a16="http://schemas.microsoft.com/office/drawing/2014/main" id="{369F0829-1040-4ED8-848D-400790DC793C}"/>
              </a:ext>
            </a:extLst>
          </p:cNvPr>
          <p:cNvSpPr txBox="1">
            <a:spLocks noChangeArrowheads="1"/>
          </p:cNvSpPr>
          <p:nvPr/>
        </p:nvSpPr>
        <p:spPr bwMode="auto">
          <a:xfrm rot="4813092">
            <a:off x="8661400" y="45847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34</a:t>
            </a:r>
          </a:p>
        </p:txBody>
      </p:sp>
      <p:sp>
        <p:nvSpPr>
          <p:cNvPr id="8228" name="Text Box 44">
            <a:extLst>
              <a:ext uri="{FF2B5EF4-FFF2-40B4-BE49-F238E27FC236}">
                <a16:creationId xmlns:a16="http://schemas.microsoft.com/office/drawing/2014/main" id="{1949955F-AACA-4BBC-9AF1-BB682AE76F7D}"/>
              </a:ext>
            </a:extLst>
          </p:cNvPr>
          <p:cNvSpPr txBox="1">
            <a:spLocks noChangeArrowheads="1"/>
          </p:cNvSpPr>
          <p:nvPr/>
        </p:nvSpPr>
        <p:spPr bwMode="auto">
          <a:xfrm rot="-5030763">
            <a:off x="9113044" y="3039269"/>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35</a:t>
            </a:r>
          </a:p>
        </p:txBody>
      </p:sp>
      <p:sp>
        <p:nvSpPr>
          <p:cNvPr id="8229" name="Text Box 45">
            <a:extLst>
              <a:ext uri="{FF2B5EF4-FFF2-40B4-BE49-F238E27FC236}">
                <a16:creationId xmlns:a16="http://schemas.microsoft.com/office/drawing/2014/main" id="{63814C5A-32F1-409D-8B69-E6D1B96300EE}"/>
              </a:ext>
            </a:extLst>
          </p:cNvPr>
          <p:cNvSpPr txBox="1">
            <a:spLocks noChangeArrowheads="1"/>
          </p:cNvSpPr>
          <p:nvPr/>
        </p:nvSpPr>
        <p:spPr bwMode="auto">
          <a:xfrm rot="5296258">
            <a:off x="9548019" y="1224757"/>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36</a:t>
            </a:r>
          </a:p>
        </p:txBody>
      </p:sp>
      <p:sp>
        <p:nvSpPr>
          <p:cNvPr id="8230" name="Text Box 46">
            <a:extLst>
              <a:ext uri="{FF2B5EF4-FFF2-40B4-BE49-F238E27FC236}">
                <a16:creationId xmlns:a16="http://schemas.microsoft.com/office/drawing/2014/main" id="{CD3A1D87-7635-45C1-98C3-A1C252E46133}"/>
              </a:ext>
            </a:extLst>
          </p:cNvPr>
          <p:cNvSpPr txBox="1">
            <a:spLocks noChangeArrowheads="1"/>
          </p:cNvSpPr>
          <p:nvPr/>
        </p:nvSpPr>
        <p:spPr bwMode="auto">
          <a:xfrm rot="3804640">
            <a:off x="3348038" y="59340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37</a:t>
            </a:r>
          </a:p>
        </p:txBody>
      </p:sp>
      <p:sp>
        <p:nvSpPr>
          <p:cNvPr id="8231" name="Text Box 47">
            <a:extLst>
              <a:ext uri="{FF2B5EF4-FFF2-40B4-BE49-F238E27FC236}">
                <a16:creationId xmlns:a16="http://schemas.microsoft.com/office/drawing/2014/main" id="{C55EB144-649C-4F36-B23E-FDDCD8F7C661}"/>
              </a:ext>
            </a:extLst>
          </p:cNvPr>
          <p:cNvSpPr txBox="1">
            <a:spLocks noChangeArrowheads="1"/>
          </p:cNvSpPr>
          <p:nvPr/>
        </p:nvSpPr>
        <p:spPr bwMode="auto">
          <a:xfrm rot="2046325">
            <a:off x="1760364" y="3972869"/>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Old English"/>
              </a:rPr>
              <a:t>38</a:t>
            </a:r>
          </a:p>
        </p:txBody>
      </p:sp>
      <p:sp>
        <p:nvSpPr>
          <p:cNvPr id="8232" name="Text Box 48">
            <a:extLst>
              <a:ext uri="{FF2B5EF4-FFF2-40B4-BE49-F238E27FC236}">
                <a16:creationId xmlns:a16="http://schemas.microsoft.com/office/drawing/2014/main" id="{A9591D9D-AC23-41BB-AB12-864BF44A6B32}"/>
              </a:ext>
            </a:extLst>
          </p:cNvPr>
          <p:cNvSpPr txBox="1">
            <a:spLocks noChangeArrowheads="1"/>
          </p:cNvSpPr>
          <p:nvPr/>
        </p:nvSpPr>
        <p:spPr bwMode="auto">
          <a:xfrm rot="9035599">
            <a:off x="1749425" y="1747839"/>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39</a:t>
            </a:r>
          </a:p>
        </p:txBody>
      </p:sp>
      <p:sp>
        <p:nvSpPr>
          <p:cNvPr id="8233" name="Text Box 50">
            <a:extLst>
              <a:ext uri="{FF2B5EF4-FFF2-40B4-BE49-F238E27FC236}">
                <a16:creationId xmlns:a16="http://schemas.microsoft.com/office/drawing/2014/main" id="{987003F7-BAE3-4DE9-B1DD-2441C29FC4CA}"/>
              </a:ext>
            </a:extLst>
          </p:cNvPr>
          <p:cNvSpPr txBox="1">
            <a:spLocks noChangeArrowheads="1"/>
          </p:cNvSpPr>
          <p:nvPr/>
        </p:nvSpPr>
        <p:spPr bwMode="auto">
          <a:xfrm rot="-403565">
            <a:off x="5791200" y="2895600"/>
            <a:ext cx="1200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a:latin typeface="Arial" panose="020B0604020202020204" pitchFamily="34" charset="0"/>
              </a:rPr>
              <a:t>41</a:t>
            </a:r>
          </a:p>
        </p:txBody>
      </p:sp>
      <p:sp>
        <p:nvSpPr>
          <p:cNvPr id="8234" name="Text Box 51">
            <a:extLst>
              <a:ext uri="{FF2B5EF4-FFF2-40B4-BE49-F238E27FC236}">
                <a16:creationId xmlns:a16="http://schemas.microsoft.com/office/drawing/2014/main" id="{0EF8D919-EAEC-478C-A807-7B8EBCBB3C77}"/>
              </a:ext>
            </a:extLst>
          </p:cNvPr>
          <p:cNvSpPr txBox="1">
            <a:spLocks noChangeArrowheads="1"/>
          </p:cNvSpPr>
          <p:nvPr/>
        </p:nvSpPr>
        <p:spPr bwMode="auto">
          <a:xfrm rot="2110724">
            <a:off x="4660900" y="1693863"/>
            <a:ext cx="668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t>42</a:t>
            </a:r>
          </a:p>
        </p:txBody>
      </p:sp>
      <p:sp>
        <p:nvSpPr>
          <p:cNvPr id="8235" name="Text Box 52">
            <a:extLst>
              <a:ext uri="{FF2B5EF4-FFF2-40B4-BE49-F238E27FC236}">
                <a16:creationId xmlns:a16="http://schemas.microsoft.com/office/drawing/2014/main" id="{EC8B484E-4C17-47EC-9170-7DFE1D7E1FA8}"/>
              </a:ext>
            </a:extLst>
          </p:cNvPr>
          <p:cNvSpPr txBox="1">
            <a:spLocks noChangeArrowheads="1"/>
          </p:cNvSpPr>
          <p:nvPr/>
        </p:nvSpPr>
        <p:spPr bwMode="auto">
          <a:xfrm rot="2244911">
            <a:off x="8312150" y="5786438"/>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Franklin Gothic Demi" panose="020B0703020102020204" pitchFamily="34" charset="0"/>
              </a:rPr>
              <a:t>43</a:t>
            </a:r>
          </a:p>
        </p:txBody>
      </p:sp>
      <p:sp>
        <p:nvSpPr>
          <p:cNvPr id="8236" name="Text Box 53">
            <a:extLst>
              <a:ext uri="{FF2B5EF4-FFF2-40B4-BE49-F238E27FC236}">
                <a16:creationId xmlns:a16="http://schemas.microsoft.com/office/drawing/2014/main" id="{61061835-70E7-4E31-B748-AFFEE61C82CC}"/>
              </a:ext>
            </a:extLst>
          </p:cNvPr>
          <p:cNvSpPr txBox="1">
            <a:spLocks noChangeArrowheads="1"/>
          </p:cNvSpPr>
          <p:nvPr/>
        </p:nvSpPr>
        <p:spPr bwMode="auto">
          <a:xfrm rot="1606631">
            <a:off x="8458200" y="3124201"/>
            <a:ext cx="527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latin typeface="Onyx" panose="04050602080702020203" pitchFamily="82" charset="0"/>
              </a:rPr>
              <a:t>44</a:t>
            </a:r>
          </a:p>
        </p:txBody>
      </p:sp>
      <p:sp>
        <p:nvSpPr>
          <p:cNvPr id="8237" name="Text Box 54">
            <a:extLst>
              <a:ext uri="{FF2B5EF4-FFF2-40B4-BE49-F238E27FC236}">
                <a16:creationId xmlns:a16="http://schemas.microsoft.com/office/drawing/2014/main" id="{91A8A86E-69F3-4B7E-8623-351CCC5B709C}"/>
              </a:ext>
            </a:extLst>
          </p:cNvPr>
          <p:cNvSpPr txBox="1">
            <a:spLocks noChangeArrowheads="1"/>
          </p:cNvSpPr>
          <p:nvPr/>
        </p:nvSpPr>
        <p:spPr bwMode="auto">
          <a:xfrm rot="-1652531">
            <a:off x="7927975" y="1524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45</a:t>
            </a:r>
          </a:p>
        </p:txBody>
      </p:sp>
      <p:sp>
        <p:nvSpPr>
          <p:cNvPr id="8238" name="Text Box 55">
            <a:extLst>
              <a:ext uri="{FF2B5EF4-FFF2-40B4-BE49-F238E27FC236}">
                <a16:creationId xmlns:a16="http://schemas.microsoft.com/office/drawing/2014/main" id="{591DE243-17E0-47E5-A0E2-78DD8F361A55}"/>
              </a:ext>
            </a:extLst>
          </p:cNvPr>
          <p:cNvSpPr txBox="1">
            <a:spLocks noChangeArrowheads="1"/>
          </p:cNvSpPr>
          <p:nvPr/>
        </p:nvSpPr>
        <p:spPr bwMode="auto">
          <a:xfrm rot="8213527">
            <a:off x="1828800" y="6172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46</a:t>
            </a:r>
          </a:p>
        </p:txBody>
      </p:sp>
      <p:sp>
        <p:nvSpPr>
          <p:cNvPr id="8239" name="Text Box 56">
            <a:extLst>
              <a:ext uri="{FF2B5EF4-FFF2-40B4-BE49-F238E27FC236}">
                <a16:creationId xmlns:a16="http://schemas.microsoft.com/office/drawing/2014/main" id="{20E74D81-76A8-4328-B50D-3F2052D0E406}"/>
              </a:ext>
            </a:extLst>
          </p:cNvPr>
          <p:cNvSpPr txBox="1">
            <a:spLocks noChangeArrowheads="1"/>
          </p:cNvSpPr>
          <p:nvPr/>
        </p:nvSpPr>
        <p:spPr bwMode="auto">
          <a:xfrm>
            <a:off x="2362200" y="3810000"/>
            <a:ext cx="933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Tahoma" panose="020B0604030504040204" pitchFamily="34" charset="0"/>
              </a:rPr>
              <a:t>47</a:t>
            </a:r>
          </a:p>
        </p:txBody>
      </p:sp>
      <p:sp>
        <p:nvSpPr>
          <p:cNvPr id="8240" name="Text Box 57">
            <a:extLst>
              <a:ext uri="{FF2B5EF4-FFF2-40B4-BE49-F238E27FC236}">
                <a16:creationId xmlns:a16="http://schemas.microsoft.com/office/drawing/2014/main" id="{357A5A32-7760-4466-A537-0EE63AA9899E}"/>
              </a:ext>
            </a:extLst>
          </p:cNvPr>
          <p:cNvSpPr txBox="1">
            <a:spLocks noChangeArrowheads="1"/>
          </p:cNvSpPr>
          <p:nvPr/>
        </p:nvSpPr>
        <p:spPr bwMode="auto">
          <a:xfrm rot="2922880">
            <a:off x="2900363" y="1476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48</a:t>
            </a:r>
          </a:p>
        </p:txBody>
      </p:sp>
      <p:sp>
        <p:nvSpPr>
          <p:cNvPr id="8241" name="Text Box 58">
            <a:extLst>
              <a:ext uri="{FF2B5EF4-FFF2-40B4-BE49-F238E27FC236}">
                <a16:creationId xmlns:a16="http://schemas.microsoft.com/office/drawing/2014/main" id="{02F40351-2309-48D8-9923-882DC6B1A5D9}"/>
              </a:ext>
            </a:extLst>
          </p:cNvPr>
          <p:cNvSpPr txBox="1">
            <a:spLocks noChangeArrowheads="1"/>
          </p:cNvSpPr>
          <p:nvPr/>
        </p:nvSpPr>
        <p:spPr bwMode="auto">
          <a:xfrm rot="-8802053">
            <a:off x="4743450" y="457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49</a:t>
            </a:r>
            <a:endParaRPr lang="en-US" altLang="en-US" sz="2400"/>
          </a:p>
        </p:txBody>
      </p:sp>
      <p:sp>
        <p:nvSpPr>
          <p:cNvPr id="8242" name="Text Box 59">
            <a:extLst>
              <a:ext uri="{FF2B5EF4-FFF2-40B4-BE49-F238E27FC236}">
                <a16:creationId xmlns:a16="http://schemas.microsoft.com/office/drawing/2014/main" id="{94CDC8F6-FEDE-4746-B934-4EACE0BD0357}"/>
              </a:ext>
            </a:extLst>
          </p:cNvPr>
          <p:cNvSpPr txBox="1">
            <a:spLocks noChangeArrowheads="1"/>
          </p:cNvSpPr>
          <p:nvPr/>
        </p:nvSpPr>
        <p:spPr bwMode="auto">
          <a:xfrm rot="-8836516">
            <a:off x="6749201" y="3653007"/>
            <a:ext cx="963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latin typeface="Marigold"/>
              </a:rPr>
              <a:t>50</a:t>
            </a:r>
          </a:p>
        </p:txBody>
      </p:sp>
      <p:sp>
        <p:nvSpPr>
          <p:cNvPr id="8243" name="Text Box 60">
            <a:extLst>
              <a:ext uri="{FF2B5EF4-FFF2-40B4-BE49-F238E27FC236}">
                <a16:creationId xmlns:a16="http://schemas.microsoft.com/office/drawing/2014/main" id="{FBF3251B-2C99-42AC-B2F6-C53091C89070}"/>
              </a:ext>
            </a:extLst>
          </p:cNvPr>
          <p:cNvSpPr txBox="1">
            <a:spLocks noChangeArrowheads="1"/>
          </p:cNvSpPr>
          <p:nvPr/>
        </p:nvSpPr>
        <p:spPr bwMode="auto">
          <a:xfrm>
            <a:off x="5962650" y="6096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51</a:t>
            </a:r>
          </a:p>
        </p:txBody>
      </p:sp>
      <p:sp>
        <p:nvSpPr>
          <p:cNvPr id="8244" name="Text Box 61">
            <a:extLst>
              <a:ext uri="{FF2B5EF4-FFF2-40B4-BE49-F238E27FC236}">
                <a16:creationId xmlns:a16="http://schemas.microsoft.com/office/drawing/2014/main" id="{0F9620AA-109B-4178-984B-A7B7FF9FFB32}"/>
              </a:ext>
            </a:extLst>
          </p:cNvPr>
          <p:cNvSpPr txBox="1">
            <a:spLocks noChangeArrowheads="1"/>
          </p:cNvSpPr>
          <p:nvPr/>
        </p:nvSpPr>
        <p:spPr bwMode="auto">
          <a:xfrm rot="9279998">
            <a:off x="9036050" y="4953000"/>
            <a:ext cx="10985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i="1"/>
              <a:t>52</a:t>
            </a:r>
          </a:p>
        </p:txBody>
      </p:sp>
      <p:sp>
        <p:nvSpPr>
          <p:cNvPr id="8245" name="Text Box 62">
            <a:extLst>
              <a:ext uri="{FF2B5EF4-FFF2-40B4-BE49-F238E27FC236}">
                <a16:creationId xmlns:a16="http://schemas.microsoft.com/office/drawing/2014/main" id="{6E675CBC-E141-4F35-8B03-E3C7A4E6491B}"/>
              </a:ext>
            </a:extLst>
          </p:cNvPr>
          <p:cNvSpPr txBox="1">
            <a:spLocks noChangeArrowheads="1"/>
          </p:cNvSpPr>
          <p:nvPr/>
        </p:nvSpPr>
        <p:spPr bwMode="auto">
          <a:xfrm rot="3561602">
            <a:off x="8540750" y="2139950"/>
            <a:ext cx="1022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t>53</a:t>
            </a:r>
          </a:p>
        </p:txBody>
      </p:sp>
      <p:sp>
        <p:nvSpPr>
          <p:cNvPr id="8246" name="Text Box 63">
            <a:extLst>
              <a:ext uri="{FF2B5EF4-FFF2-40B4-BE49-F238E27FC236}">
                <a16:creationId xmlns:a16="http://schemas.microsoft.com/office/drawing/2014/main" id="{8184B4CD-B03E-46BA-BB3F-53B62A42764A}"/>
              </a:ext>
            </a:extLst>
          </p:cNvPr>
          <p:cNvSpPr txBox="1">
            <a:spLocks noChangeArrowheads="1"/>
          </p:cNvSpPr>
          <p:nvPr/>
        </p:nvSpPr>
        <p:spPr bwMode="auto">
          <a:xfrm rot="4178586">
            <a:off x="7553325" y="10572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54</a:t>
            </a:r>
          </a:p>
        </p:txBody>
      </p:sp>
      <p:sp>
        <p:nvSpPr>
          <p:cNvPr id="8247" name="Text Box 64">
            <a:extLst>
              <a:ext uri="{FF2B5EF4-FFF2-40B4-BE49-F238E27FC236}">
                <a16:creationId xmlns:a16="http://schemas.microsoft.com/office/drawing/2014/main" id="{FD4A9CAC-0984-4D63-BDBA-CA5C07D45D32}"/>
              </a:ext>
            </a:extLst>
          </p:cNvPr>
          <p:cNvSpPr txBox="1">
            <a:spLocks noChangeArrowheads="1"/>
          </p:cNvSpPr>
          <p:nvPr/>
        </p:nvSpPr>
        <p:spPr bwMode="auto">
          <a:xfrm rot="2585924">
            <a:off x="2590800" y="47244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i="1"/>
              <a:t>54</a:t>
            </a:r>
          </a:p>
        </p:txBody>
      </p:sp>
      <p:sp>
        <p:nvSpPr>
          <p:cNvPr id="8248" name="Text Box 65">
            <a:extLst>
              <a:ext uri="{FF2B5EF4-FFF2-40B4-BE49-F238E27FC236}">
                <a16:creationId xmlns:a16="http://schemas.microsoft.com/office/drawing/2014/main" id="{BB3C8571-F525-4911-9B92-FB6DDAA72C62}"/>
              </a:ext>
            </a:extLst>
          </p:cNvPr>
          <p:cNvSpPr txBox="1">
            <a:spLocks noChangeArrowheads="1"/>
          </p:cNvSpPr>
          <p:nvPr/>
        </p:nvSpPr>
        <p:spPr bwMode="auto">
          <a:xfrm rot="-1719543">
            <a:off x="3810000" y="30480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56</a:t>
            </a:r>
          </a:p>
        </p:txBody>
      </p:sp>
      <p:sp>
        <p:nvSpPr>
          <p:cNvPr id="8249" name="Text Box 66">
            <a:extLst>
              <a:ext uri="{FF2B5EF4-FFF2-40B4-BE49-F238E27FC236}">
                <a16:creationId xmlns:a16="http://schemas.microsoft.com/office/drawing/2014/main" id="{E254301D-93A1-4CB6-9E4A-F37E78E90CA3}"/>
              </a:ext>
            </a:extLst>
          </p:cNvPr>
          <p:cNvSpPr txBox="1">
            <a:spLocks noChangeArrowheads="1"/>
          </p:cNvSpPr>
          <p:nvPr/>
        </p:nvSpPr>
        <p:spPr bwMode="auto">
          <a:xfrm rot="-3455504">
            <a:off x="3614738" y="8810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Algerian" panose="04020705040A02060702" pitchFamily="82" charset="0"/>
              </a:rPr>
              <a:t>57</a:t>
            </a:r>
          </a:p>
        </p:txBody>
      </p:sp>
      <p:sp>
        <p:nvSpPr>
          <p:cNvPr id="8250" name="Text Box 67">
            <a:extLst>
              <a:ext uri="{FF2B5EF4-FFF2-40B4-BE49-F238E27FC236}">
                <a16:creationId xmlns:a16="http://schemas.microsoft.com/office/drawing/2014/main" id="{FA7D810F-D283-4A05-9828-459E3231FDC5}"/>
              </a:ext>
            </a:extLst>
          </p:cNvPr>
          <p:cNvSpPr txBox="1">
            <a:spLocks noChangeArrowheads="1"/>
          </p:cNvSpPr>
          <p:nvPr/>
        </p:nvSpPr>
        <p:spPr bwMode="auto">
          <a:xfrm>
            <a:off x="5410200" y="5105400"/>
            <a:ext cx="10438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i="1">
                <a:latin typeface="Ozzie Black"/>
              </a:rPr>
              <a:t>58</a:t>
            </a:r>
          </a:p>
        </p:txBody>
      </p:sp>
      <p:sp>
        <p:nvSpPr>
          <p:cNvPr id="8251" name="Text Box 68">
            <a:extLst>
              <a:ext uri="{FF2B5EF4-FFF2-40B4-BE49-F238E27FC236}">
                <a16:creationId xmlns:a16="http://schemas.microsoft.com/office/drawing/2014/main" id="{95C421DD-B600-4F8F-B878-28AF7DAB195D}"/>
              </a:ext>
            </a:extLst>
          </p:cNvPr>
          <p:cNvSpPr txBox="1">
            <a:spLocks noChangeArrowheads="1"/>
          </p:cNvSpPr>
          <p:nvPr/>
        </p:nvSpPr>
        <p:spPr bwMode="auto">
          <a:xfrm rot="10546325">
            <a:off x="5861050" y="4022726"/>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59</a:t>
            </a:r>
          </a:p>
        </p:txBody>
      </p:sp>
      <p:sp>
        <p:nvSpPr>
          <p:cNvPr id="8252" name="Text Box 69">
            <a:extLst>
              <a:ext uri="{FF2B5EF4-FFF2-40B4-BE49-F238E27FC236}">
                <a16:creationId xmlns:a16="http://schemas.microsoft.com/office/drawing/2014/main" id="{6DFD2CDD-983F-49BB-A2C3-09C86AF0803C}"/>
              </a:ext>
            </a:extLst>
          </p:cNvPr>
          <p:cNvSpPr txBox="1">
            <a:spLocks noChangeArrowheads="1"/>
          </p:cNvSpPr>
          <p:nvPr/>
        </p:nvSpPr>
        <p:spPr bwMode="auto">
          <a:xfrm rot="8948575">
            <a:off x="5638800" y="1295400"/>
            <a:ext cx="10985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Tahoma" panose="020B0604030504040204" pitchFamily="34" charset="0"/>
              </a:rPr>
              <a:t>60</a:t>
            </a:r>
          </a:p>
        </p:txBody>
      </p:sp>
      <p:sp>
        <p:nvSpPr>
          <p:cNvPr id="8253" name="Text Box 70">
            <a:extLst>
              <a:ext uri="{FF2B5EF4-FFF2-40B4-BE49-F238E27FC236}">
                <a16:creationId xmlns:a16="http://schemas.microsoft.com/office/drawing/2014/main" id="{6A2ADA6D-BC25-4EA1-8B80-77B5F797A08D}"/>
              </a:ext>
            </a:extLst>
          </p:cNvPr>
          <p:cNvSpPr txBox="1">
            <a:spLocks noChangeArrowheads="1"/>
          </p:cNvSpPr>
          <p:nvPr/>
        </p:nvSpPr>
        <p:spPr bwMode="auto">
          <a:xfrm rot="2929866">
            <a:off x="7594600" y="45974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61</a:t>
            </a:r>
          </a:p>
        </p:txBody>
      </p:sp>
      <p:sp>
        <p:nvSpPr>
          <p:cNvPr id="8254" name="Text Box 71">
            <a:extLst>
              <a:ext uri="{FF2B5EF4-FFF2-40B4-BE49-F238E27FC236}">
                <a16:creationId xmlns:a16="http://schemas.microsoft.com/office/drawing/2014/main" id="{7A608326-5F92-4D3A-8835-3B9BC7BB3277}"/>
              </a:ext>
            </a:extLst>
          </p:cNvPr>
          <p:cNvSpPr txBox="1">
            <a:spLocks noChangeArrowheads="1"/>
          </p:cNvSpPr>
          <p:nvPr/>
        </p:nvSpPr>
        <p:spPr bwMode="auto">
          <a:xfrm>
            <a:off x="9813925" y="23098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62</a:t>
            </a:r>
          </a:p>
        </p:txBody>
      </p:sp>
      <p:sp>
        <p:nvSpPr>
          <p:cNvPr id="8255" name="Text Box 72">
            <a:extLst>
              <a:ext uri="{FF2B5EF4-FFF2-40B4-BE49-F238E27FC236}">
                <a16:creationId xmlns:a16="http://schemas.microsoft.com/office/drawing/2014/main" id="{D64011A5-BF86-452C-B5B1-A304BF581A67}"/>
              </a:ext>
            </a:extLst>
          </p:cNvPr>
          <p:cNvSpPr txBox="1">
            <a:spLocks noChangeArrowheads="1"/>
          </p:cNvSpPr>
          <p:nvPr/>
        </p:nvSpPr>
        <p:spPr bwMode="auto">
          <a:xfrm rot="-4669490">
            <a:off x="9166226" y="1292226"/>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63</a:t>
            </a:r>
          </a:p>
        </p:txBody>
      </p:sp>
      <p:sp>
        <p:nvSpPr>
          <p:cNvPr id="8256" name="Text Box 73">
            <a:extLst>
              <a:ext uri="{FF2B5EF4-FFF2-40B4-BE49-F238E27FC236}">
                <a16:creationId xmlns:a16="http://schemas.microsoft.com/office/drawing/2014/main" id="{A47B44CC-ECB8-48A9-9FC5-74D05D2C19FD}"/>
              </a:ext>
            </a:extLst>
          </p:cNvPr>
          <p:cNvSpPr txBox="1">
            <a:spLocks noChangeArrowheads="1"/>
          </p:cNvSpPr>
          <p:nvPr/>
        </p:nvSpPr>
        <p:spPr bwMode="auto">
          <a:xfrm rot="-2973996">
            <a:off x="3733800" y="45720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64</a:t>
            </a:r>
          </a:p>
        </p:txBody>
      </p:sp>
      <p:sp>
        <p:nvSpPr>
          <p:cNvPr id="8257" name="Text Box 74">
            <a:extLst>
              <a:ext uri="{FF2B5EF4-FFF2-40B4-BE49-F238E27FC236}">
                <a16:creationId xmlns:a16="http://schemas.microsoft.com/office/drawing/2014/main" id="{A587FAD2-AF1A-459B-ABB3-F1EC5802DBF0}"/>
              </a:ext>
            </a:extLst>
          </p:cNvPr>
          <p:cNvSpPr txBox="1">
            <a:spLocks noChangeArrowheads="1"/>
          </p:cNvSpPr>
          <p:nvPr/>
        </p:nvSpPr>
        <p:spPr bwMode="auto">
          <a:xfrm rot="3871547">
            <a:off x="3260725" y="2606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65</a:t>
            </a:r>
          </a:p>
        </p:txBody>
      </p:sp>
      <p:sp>
        <p:nvSpPr>
          <p:cNvPr id="8258" name="Text Box 75">
            <a:extLst>
              <a:ext uri="{FF2B5EF4-FFF2-40B4-BE49-F238E27FC236}">
                <a16:creationId xmlns:a16="http://schemas.microsoft.com/office/drawing/2014/main" id="{6FB755BD-F132-4B29-86BB-93D50CD5C5D2}"/>
              </a:ext>
            </a:extLst>
          </p:cNvPr>
          <p:cNvSpPr txBox="1">
            <a:spLocks noChangeArrowheads="1"/>
          </p:cNvSpPr>
          <p:nvPr/>
        </p:nvSpPr>
        <p:spPr bwMode="auto">
          <a:xfrm rot="4606073">
            <a:off x="2651125" y="1768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66</a:t>
            </a:r>
          </a:p>
        </p:txBody>
      </p:sp>
      <p:sp>
        <p:nvSpPr>
          <p:cNvPr id="8259" name="Text Box 76">
            <a:extLst>
              <a:ext uri="{FF2B5EF4-FFF2-40B4-BE49-F238E27FC236}">
                <a16:creationId xmlns:a16="http://schemas.microsoft.com/office/drawing/2014/main" id="{6B60CFD1-E622-41CC-B4A6-77B762B3836E}"/>
              </a:ext>
            </a:extLst>
          </p:cNvPr>
          <p:cNvSpPr txBox="1">
            <a:spLocks noChangeArrowheads="1"/>
          </p:cNvSpPr>
          <p:nvPr/>
        </p:nvSpPr>
        <p:spPr bwMode="auto">
          <a:xfrm rot="2166845">
            <a:off x="6477000" y="60198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67</a:t>
            </a:r>
            <a:endParaRPr lang="en-US" altLang="en-US" sz="2400"/>
          </a:p>
        </p:txBody>
      </p:sp>
      <p:sp>
        <p:nvSpPr>
          <p:cNvPr id="8260" name="Text Box 77">
            <a:extLst>
              <a:ext uri="{FF2B5EF4-FFF2-40B4-BE49-F238E27FC236}">
                <a16:creationId xmlns:a16="http://schemas.microsoft.com/office/drawing/2014/main" id="{F81AFDBA-C2CB-4469-86EE-ABA435641E22}"/>
              </a:ext>
            </a:extLst>
          </p:cNvPr>
          <p:cNvSpPr txBox="1">
            <a:spLocks noChangeArrowheads="1"/>
          </p:cNvSpPr>
          <p:nvPr/>
        </p:nvSpPr>
        <p:spPr bwMode="auto">
          <a:xfrm rot="-1315112">
            <a:off x="4503738" y="2220914"/>
            <a:ext cx="1060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latin typeface="Stencil" panose="040409050D0802020404" pitchFamily="82" charset="0"/>
              </a:rPr>
              <a:t>68</a:t>
            </a:r>
          </a:p>
        </p:txBody>
      </p:sp>
      <p:sp>
        <p:nvSpPr>
          <p:cNvPr id="8261" name="Text Box 78">
            <a:extLst>
              <a:ext uri="{FF2B5EF4-FFF2-40B4-BE49-F238E27FC236}">
                <a16:creationId xmlns:a16="http://schemas.microsoft.com/office/drawing/2014/main" id="{9BC7FBBF-E1E4-44B5-A064-AE85A7878967}"/>
              </a:ext>
            </a:extLst>
          </p:cNvPr>
          <p:cNvSpPr txBox="1">
            <a:spLocks noChangeArrowheads="1"/>
          </p:cNvSpPr>
          <p:nvPr/>
        </p:nvSpPr>
        <p:spPr bwMode="auto">
          <a:xfrm rot="3633748">
            <a:off x="5851525" y="3968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69</a:t>
            </a:r>
          </a:p>
        </p:txBody>
      </p:sp>
      <p:sp>
        <p:nvSpPr>
          <p:cNvPr id="8262" name="Text Box 79">
            <a:extLst>
              <a:ext uri="{FF2B5EF4-FFF2-40B4-BE49-F238E27FC236}">
                <a16:creationId xmlns:a16="http://schemas.microsoft.com/office/drawing/2014/main" id="{EDF2036B-B2C2-44A6-886A-054E0CDB5D0E}"/>
              </a:ext>
            </a:extLst>
          </p:cNvPr>
          <p:cNvSpPr txBox="1">
            <a:spLocks noChangeArrowheads="1"/>
          </p:cNvSpPr>
          <p:nvPr/>
        </p:nvSpPr>
        <p:spPr bwMode="auto">
          <a:xfrm rot="-2421878">
            <a:off x="9067800" y="6172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70</a:t>
            </a:r>
          </a:p>
        </p:txBody>
      </p:sp>
      <p:sp>
        <p:nvSpPr>
          <p:cNvPr id="8263" name="Text Box 80">
            <a:extLst>
              <a:ext uri="{FF2B5EF4-FFF2-40B4-BE49-F238E27FC236}">
                <a16:creationId xmlns:a16="http://schemas.microsoft.com/office/drawing/2014/main" id="{E2662629-3E66-48C0-AC13-44E4C41D39D1}"/>
              </a:ext>
            </a:extLst>
          </p:cNvPr>
          <p:cNvSpPr txBox="1">
            <a:spLocks noChangeArrowheads="1"/>
          </p:cNvSpPr>
          <p:nvPr/>
        </p:nvSpPr>
        <p:spPr bwMode="auto">
          <a:xfrm rot="9811790">
            <a:off x="9650413" y="4014789"/>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71</a:t>
            </a:r>
          </a:p>
        </p:txBody>
      </p:sp>
      <p:sp>
        <p:nvSpPr>
          <p:cNvPr id="8264" name="Text Box 81">
            <a:extLst>
              <a:ext uri="{FF2B5EF4-FFF2-40B4-BE49-F238E27FC236}">
                <a16:creationId xmlns:a16="http://schemas.microsoft.com/office/drawing/2014/main" id="{099AEF6C-C298-4374-BCCD-4F3FA7EBBE24}"/>
              </a:ext>
            </a:extLst>
          </p:cNvPr>
          <p:cNvSpPr txBox="1">
            <a:spLocks noChangeArrowheads="1"/>
          </p:cNvSpPr>
          <p:nvPr/>
        </p:nvSpPr>
        <p:spPr bwMode="auto">
          <a:xfrm rot="-3843884">
            <a:off x="9609138" y="17462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72</a:t>
            </a:r>
          </a:p>
        </p:txBody>
      </p:sp>
      <p:sp>
        <p:nvSpPr>
          <p:cNvPr id="8265" name="Text Box 82">
            <a:extLst>
              <a:ext uri="{FF2B5EF4-FFF2-40B4-BE49-F238E27FC236}">
                <a16:creationId xmlns:a16="http://schemas.microsoft.com/office/drawing/2014/main" id="{4A8D2111-AA8E-493D-A0C8-10D374797A72}"/>
              </a:ext>
            </a:extLst>
          </p:cNvPr>
          <p:cNvSpPr txBox="1">
            <a:spLocks noChangeArrowheads="1"/>
          </p:cNvSpPr>
          <p:nvPr/>
        </p:nvSpPr>
        <p:spPr bwMode="auto">
          <a:xfrm rot="2513499">
            <a:off x="1901826" y="5657850"/>
            <a:ext cx="676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OCR A Extended" panose="02010509020102010303" pitchFamily="50" charset="0"/>
              </a:rPr>
              <a:t>73</a:t>
            </a:r>
          </a:p>
        </p:txBody>
      </p:sp>
      <p:sp>
        <p:nvSpPr>
          <p:cNvPr id="8266" name="Text Box 83">
            <a:extLst>
              <a:ext uri="{FF2B5EF4-FFF2-40B4-BE49-F238E27FC236}">
                <a16:creationId xmlns:a16="http://schemas.microsoft.com/office/drawing/2014/main" id="{FAF7C623-160F-4B6A-9E1C-434403FAE135}"/>
              </a:ext>
            </a:extLst>
          </p:cNvPr>
          <p:cNvSpPr txBox="1">
            <a:spLocks noChangeArrowheads="1"/>
          </p:cNvSpPr>
          <p:nvPr/>
        </p:nvSpPr>
        <p:spPr bwMode="auto">
          <a:xfrm rot="3238788">
            <a:off x="2324100" y="2324100"/>
            <a:ext cx="1022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t>74</a:t>
            </a:r>
          </a:p>
        </p:txBody>
      </p:sp>
      <p:sp>
        <p:nvSpPr>
          <p:cNvPr id="8267" name="Text Box 84">
            <a:extLst>
              <a:ext uri="{FF2B5EF4-FFF2-40B4-BE49-F238E27FC236}">
                <a16:creationId xmlns:a16="http://schemas.microsoft.com/office/drawing/2014/main" id="{05B1FD9E-5962-48F1-87A3-9E067CB91B39}"/>
              </a:ext>
            </a:extLst>
          </p:cNvPr>
          <p:cNvSpPr txBox="1">
            <a:spLocks noChangeArrowheads="1"/>
          </p:cNvSpPr>
          <p:nvPr/>
        </p:nvSpPr>
        <p:spPr bwMode="auto">
          <a:xfrm rot="-2977726">
            <a:off x="1742282" y="924719"/>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75</a:t>
            </a:r>
          </a:p>
        </p:txBody>
      </p:sp>
      <p:sp>
        <p:nvSpPr>
          <p:cNvPr id="8268" name="Text Box 85">
            <a:extLst>
              <a:ext uri="{FF2B5EF4-FFF2-40B4-BE49-F238E27FC236}">
                <a16:creationId xmlns:a16="http://schemas.microsoft.com/office/drawing/2014/main" id="{E4D0A6C0-5AE4-4E86-BD42-3B33E1710241}"/>
              </a:ext>
            </a:extLst>
          </p:cNvPr>
          <p:cNvSpPr txBox="1">
            <a:spLocks noChangeArrowheads="1"/>
          </p:cNvSpPr>
          <p:nvPr/>
        </p:nvSpPr>
        <p:spPr bwMode="auto">
          <a:xfrm rot="-1635778">
            <a:off x="7010400" y="51054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76</a:t>
            </a:r>
            <a:endParaRPr lang="en-US" altLang="en-US" sz="2400"/>
          </a:p>
        </p:txBody>
      </p:sp>
      <p:sp>
        <p:nvSpPr>
          <p:cNvPr id="8269" name="Text Box 86">
            <a:extLst>
              <a:ext uri="{FF2B5EF4-FFF2-40B4-BE49-F238E27FC236}">
                <a16:creationId xmlns:a16="http://schemas.microsoft.com/office/drawing/2014/main" id="{F4B12110-4667-47C8-AB80-E066E867D495}"/>
              </a:ext>
            </a:extLst>
          </p:cNvPr>
          <p:cNvSpPr txBox="1">
            <a:spLocks noChangeArrowheads="1"/>
          </p:cNvSpPr>
          <p:nvPr/>
        </p:nvSpPr>
        <p:spPr bwMode="auto">
          <a:xfrm rot="7637529">
            <a:off x="5661025" y="22764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77</a:t>
            </a:r>
          </a:p>
        </p:txBody>
      </p:sp>
      <p:sp>
        <p:nvSpPr>
          <p:cNvPr id="8270" name="Text Box 87">
            <a:extLst>
              <a:ext uri="{FF2B5EF4-FFF2-40B4-BE49-F238E27FC236}">
                <a16:creationId xmlns:a16="http://schemas.microsoft.com/office/drawing/2014/main" id="{9152C2C0-ED54-46CC-898C-C083B3956BC1}"/>
              </a:ext>
            </a:extLst>
          </p:cNvPr>
          <p:cNvSpPr txBox="1">
            <a:spLocks noChangeArrowheads="1"/>
          </p:cNvSpPr>
          <p:nvPr/>
        </p:nvSpPr>
        <p:spPr bwMode="auto">
          <a:xfrm rot="4383582">
            <a:off x="6908800" y="10922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78</a:t>
            </a:r>
          </a:p>
        </p:txBody>
      </p:sp>
      <p:sp>
        <p:nvSpPr>
          <p:cNvPr id="8271" name="Text Box 88">
            <a:extLst>
              <a:ext uri="{FF2B5EF4-FFF2-40B4-BE49-F238E27FC236}">
                <a16:creationId xmlns:a16="http://schemas.microsoft.com/office/drawing/2014/main" id="{42D65712-7283-4845-B697-000EF47748C0}"/>
              </a:ext>
            </a:extLst>
          </p:cNvPr>
          <p:cNvSpPr txBox="1">
            <a:spLocks noChangeArrowheads="1"/>
          </p:cNvSpPr>
          <p:nvPr/>
        </p:nvSpPr>
        <p:spPr bwMode="auto">
          <a:xfrm>
            <a:off x="7696200" y="60198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79</a:t>
            </a:r>
          </a:p>
        </p:txBody>
      </p:sp>
      <p:sp>
        <p:nvSpPr>
          <p:cNvPr id="8272" name="Text Box 89">
            <a:extLst>
              <a:ext uri="{FF2B5EF4-FFF2-40B4-BE49-F238E27FC236}">
                <a16:creationId xmlns:a16="http://schemas.microsoft.com/office/drawing/2014/main" id="{D305CCC8-1C50-434D-83ED-E36C0B20E39B}"/>
              </a:ext>
            </a:extLst>
          </p:cNvPr>
          <p:cNvSpPr txBox="1">
            <a:spLocks noChangeArrowheads="1"/>
          </p:cNvSpPr>
          <p:nvPr/>
        </p:nvSpPr>
        <p:spPr bwMode="auto">
          <a:xfrm rot="2913047">
            <a:off x="7642225" y="226377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80</a:t>
            </a:r>
          </a:p>
        </p:txBody>
      </p:sp>
      <p:sp>
        <p:nvSpPr>
          <p:cNvPr id="4186" name="Text Box 90">
            <a:extLst>
              <a:ext uri="{FF2B5EF4-FFF2-40B4-BE49-F238E27FC236}">
                <a16:creationId xmlns:a16="http://schemas.microsoft.com/office/drawing/2014/main" id="{64BF9269-2355-4B8D-9731-5B3F60C7EE10}"/>
              </a:ext>
            </a:extLst>
          </p:cNvPr>
          <p:cNvSpPr txBox="1">
            <a:spLocks noChangeArrowheads="1"/>
          </p:cNvSpPr>
          <p:nvPr/>
        </p:nvSpPr>
        <p:spPr bwMode="auto">
          <a:xfrm rot="18820016">
            <a:off x="7999820" y="1592332"/>
            <a:ext cx="704039"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81</a:t>
            </a:r>
          </a:p>
        </p:txBody>
      </p:sp>
      <p:sp>
        <p:nvSpPr>
          <p:cNvPr id="8274" name="Text Box 91">
            <a:extLst>
              <a:ext uri="{FF2B5EF4-FFF2-40B4-BE49-F238E27FC236}">
                <a16:creationId xmlns:a16="http://schemas.microsoft.com/office/drawing/2014/main" id="{71EBA111-713F-488A-BAB8-E47866868FBE}"/>
              </a:ext>
            </a:extLst>
          </p:cNvPr>
          <p:cNvSpPr txBox="1">
            <a:spLocks noChangeArrowheads="1"/>
          </p:cNvSpPr>
          <p:nvPr/>
        </p:nvSpPr>
        <p:spPr bwMode="auto">
          <a:xfrm rot="6802566">
            <a:off x="3946525" y="5807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82</a:t>
            </a:r>
          </a:p>
        </p:txBody>
      </p:sp>
      <p:sp>
        <p:nvSpPr>
          <p:cNvPr id="8275" name="Text Box 92">
            <a:extLst>
              <a:ext uri="{FF2B5EF4-FFF2-40B4-BE49-F238E27FC236}">
                <a16:creationId xmlns:a16="http://schemas.microsoft.com/office/drawing/2014/main" id="{370B56A1-7177-4B64-B6C2-94DD93A269D7}"/>
              </a:ext>
            </a:extLst>
          </p:cNvPr>
          <p:cNvSpPr txBox="1">
            <a:spLocks noChangeArrowheads="1"/>
          </p:cNvSpPr>
          <p:nvPr/>
        </p:nvSpPr>
        <p:spPr bwMode="auto">
          <a:xfrm rot="9860308">
            <a:off x="2941161" y="3280073"/>
            <a:ext cx="8867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Bookshelf Symbol 1"/>
              </a:rPr>
              <a:t>83</a:t>
            </a:r>
          </a:p>
        </p:txBody>
      </p:sp>
      <p:sp>
        <p:nvSpPr>
          <p:cNvPr id="8276" name="Text Box 93">
            <a:extLst>
              <a:ext uri="{FF2B5EF4-FFF2-40B4-BE49-F238E27FC236}">
                <a16:creationId xmlns:a16="http://schemas.microsoft.com/office/drawing/2014/main" id="{B8A5A3B5-1B5B-4E23-A5BA-2B1943DE2757}"/>
              </a:ext>
            </a:extLst>
          </p:cNvPr>
          <p:cNvSpPr txBox="1">
            <a:spLocks noChangeArrowheads="1"/>
          </p:cNvSpPr>
          <p:nvPr/>
        </p:nvSpPr>
        <p:spPr bwMode="auto">
          <a:xfrm rot="2896765">
            <a:off x="3795713" y="176371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Bernard MT Condensed" panose="02050806060905020404" pitchFamily="18" charset="0"/>
              </a:rPr>
              <a:t>84</a:t>
            </a:r>
          </a:p>
        </p:txBody>
      </p:sp>
      <p:sp>
        <p:nvSpPr>
          <p:cNvPr id="8277" name="Text Box 94">
            <a:extLst>
              <a:ext uri="{FF2B5EF4-FFF2-40B4-BE49-F238E27FC236}">
                <a16:creationId xmlns:a16="http://schemas.microsoft.com/office/drawing/2014/main" id="{6DF2EA1D-BEFF-4260-A236-3F868410CAE5}"/>
              </a:ext>
            </a:extLst>
          </p:cNvPr>
          <p:cNvSpPr txBox="1">
            <a:spLocks noChangeArrowheads="1"/>
          </p:cNvSpPr>
          <p:nvPr/>
        </p:nvSpPr>
        <p:spPr bwMode="auto">
          <a:xfrm rot="1258293">
            <a:off x="4495800" y="57150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85</a:t>
            </a:r>
            <a:endParaRPr lang="en-US" altLang="en-US" sz="2400"/>
          </a:p>
        </p:txBody>
      </p:sp>
      <p:sp>
        <p:nvSpPr>
          <p:cNvPr id="8278" name="Text Box 95">
            <a:extLst>
              <a:ext uri="{FF2B5EF4-FFF2-40B4-BE49-F238E27FC236}">
                <a16:creationId xmlns:a16="http://schemas.microsoft.com/office/drawing/2014/main" id="{D86E0A7B-1983-4FFC-A7D5-D263A83D7E41}"/>
              </a:ext>
            </a:extLst>
          </p:cNvPr>
          <p:cNvSpPr txBox="1">
            <a:spLocks noChangeArrowheads="1"/>
          </p:cNvSpPr>
          <p:nvPr/>
        </p:nvSpPr>
        <p:spPr bwMode="auto">
          <a:xfrm rot="-3256982">
            <a:off x="6858000" y="22860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86</a:t>
            </a:r>
          </a:p>
        </p:txBody>
      </p:sp>
      <p:sp>
        <p:nvSpPr>
          <p:cNvPr id="8279" name="Text Box 96">
            <a:extLst>
              <a:ext uri="{FF2B5EF4-FFF2-40B4-BE49-F238E27FC236}">
                <a16:creationId xmlns:a16="http://schemas.microsoft.com/office/drawing/2014/main" id="{B350A0AD-FAC9-49F0-91BB-50931D4A4B32}"/>
              </a:ext>
            </a:extLst>
          </p:cNvPr>
          <p:cNvSpPr txBox="1">
            <a:spLocks noChangeArrowheads="1"/>
          </p:cNvSpPr>
          <p:nvPr/>
        </p:nvSpPr>
        <p:spPr bwMode="auto">
          <a:xfrm rot="-2306704">
            <a:off x="4572000" y="1524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87</a:t>
            </a:r>
          </a:p>
        </p:txBody>
      </p:sp>
      <p:sp>
        <p:nvSpPr>
          <p:cNvPr id="8280" name="Text Box 97">
            <a:extLst>
              <a:ext uri="{FF2B5EF4-FFF2-40B4-BE49-F238E27FC236}">
                <a16:creationId xmlns:a16="http://schemas.microsoft.com/office/drawing/2014/main" id="{ADF5454A-EDC4-4E93-869D-00A2689DD4B8}"/>
              </a:ext>
            </a:extLst>
          </p:cNvPr>
          <p:cNvSpPr txBox="1">
            <a:spLocks noChangeArrowheads="1"/>
          </p:cNvSpPr>
          <p:nvPr/>
        </p:nvSpPr>
        <p:spPr bwMode="auto">
          <a:xfrm rot="-3124045">
            <a:off x="8594725" y="5426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88</a:t>
            </a:r>
          </a:p>
        </p:txBody>
      </p:sp>
      <p:sp>
        <p:nvSpPr>
          <p:cNvPr id="8281" name="Text Box 98">
            <a:extLst>
              <a:ext uri="{FF2B5EF4-FFF2-40B4-BE49-F238E27FC236}">
                <a16:creationId xmlns:a16="http://schemas.microsoft.com/office/drawing/2014/main" id="{18FE6F8F-319B-42AF-9A2C-82AFFB5E5893}"/>
              </a:ext>
            </a:extLst>
          </p:cNvPr>
          <p:cNvSpPr txBox="1">
            <a:spLocks noChangeArrowheads="1"/>
          </p:cNvSpPr>
          <p:nvPr/>
        </p:nvSpPr>
        <p:spPr bwMode="auto">
          <a:xfrm rot="10381764">
            <a:off x="9340850" y="3068638"/>
            <a:ext cx="1022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t>89</a:t>
            </a:r>
          </a:p>
        </p:txBody>
      </p:sp>
      <p:sp>
        <p:nvSpPr>
          <p:cNvPr id="8282" name="Text Box 99">
            <a:extLst>
              <a:ext uri="{FF2B5EF4-FFF2-40B4-BE49-F238E27FC236}">
                <a16:creationId xmlns:a16="http://schemas.microsoft.com/office/drawing/2014/main" id="{FC527826-944B-4216-80A3-D55B17D69D94}"/>
              </a:ext>
            </a:extLst>
          </p:cNvPr>
          <p:cNvSpPr txBox="1">
            <a:spLocks noChangeArrowheads="1"/>
          </p:cNvSpPr>
          <p:nvPr/>
        </p:nvSpPr>
        <p:spPr bwMode="auto">
          <a:xfrm rot="1452739">
            <a:off x="9153088" y="1802934"/>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90</a:t>
            </a:r>
          </a:p>
        </p:txBody>
      </p:sp>
      <p:sp>
        <p:nvSpPr>
          <p:cNvPr id="8283" name="Text Box 208">
            <a:extLst>
              <a:ext uri="{FF2B5EF4-FFF2-40B4-BE49-F238E27FC236}">
                <a16:creationId xmlns:a16="http://schemas.microsoft.com/office/drawing/2014/main" id="{F382F7C6-CC31-40C2-AE25-8C0D5F60DBF5}"/>
              </a:ext>
            </a:extLst>
          </p:cNvPr>
          <p:cNvSpPr txBox="1">
            <a:spLocks noChangeArrowheads="1"/>
          </p:cNvSpPr>
          <p:nvPr/>
        </p:nvSpPr>
        <p:spPr bwMode="auto">
          <a:xfrm>
            <a:off x="5546725" y="4765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40</a:t>
            </a:r>
          </a:p>
        </p:txBody>
      </p:sp>
      <p:sp>
        <p:nvSpPr>
          <p:cNvPr id="8284" name="Slide Number Placeholder 91">
            <a:extLst>
              <a:ext uri="{FF2B5EF4-FFF2-40B4-BE49-F238E27FC236}">
                <a16:creationId xmlns:a16="http://schemas.microsoft.com/office/drawing/2014/main" id="{2CBC3CFD-2C93-4FF6-B2FF-6604BCE2B2EC}"/>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65</a:t>
            </a:fld>
            <a:endParaRPr lang="en-US" altLang="en-US" sz="1400" dirty="0"/>
          </a:p>
        </p:txBody>
      </p:sp>
    </p:spTree>
    <p:extLst>
      <p:ext uri="{BB962C8B-B14F-4D97-AF65-F5344CB8AC3E}">
        <p14:creationId xmlns:p14="http://schemas.microsoft.com/office/powerpoint/2010/main" val="4142805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2">
            <a:extLst>
              <a:ext uri="{FF2B5EF4-FFF2-40B4-BE49-F238E27FC236}">
                <a16:creationId xmlns:a16="http://schemas.microsoft.com/office/drawing/2014/main" id="{F5F1DD10-2413-4625-9514-648B0F14A1E7}"/>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66</a:t>
            </a:fld>
            <a:endParaRPr lang="en-US" altLang="en-US" sz="1400"/>
          </a:p>
        </p:txBody>
      </p:sp>
      <p:sp>
        <p:nvSpPr>
          <p:cNvPr id="5" name="Text Box 2">
            <a:extLst>
              <a:ext uri="{FF2B5EF4-FFF2-40B4-BE49-F238E27FC236}">
                <a16:creationId xmlns:a16="http://schemas.microsoft.com/office/drawing/2014/main" id="{8C761936-3606-4857-91C1-9DC98A4DCD6A}"/>
              </a:ext>
            </a:extLst>
          </p:cNvPr>
          <p:cNvSpPr txBox="1">
            <a:spLocks noChangeArrowheads="1"/>
          </p:cNvSpPr>
          <p:nvPr/>
        </p:nvSpPr>
        <p:spPr bwMode="auto">
          <a:xfrm>
            <a:off x="1524000" y="1956325"/>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dirty="0"/>
              <a:t>For our first action, we are going to implement 5S in this area.</a:t>
            </a:r>
          </a:p>
          <a:p>
            <a:pPr>
              <a:spcBef>
                <a:spcPct val="0"/>
              </a:spcBef>
            </a:pPr>
            <a:r>
              <a:rPr lang="en-US" altLang="en-US" sz="2400" dirty="0"/>
              <a:t>The first step of this is “Sort” and so we have removed from the area all the numbers from 50 to 90 which are not needed.</a:t>
            </a:r>
          </a:p>
          <a:p>
            <a:pPr>
              <a:spcBef>
                <a:spcPct val="0"/>
              </a:spcBef>
            </a:pPr>
            <a:r>
              <a:rPr lang="en-US" altLang="en-US" sz="2400" dirty="0"/>
              <a:t>Same rule apply.  Strike out numbers 1 to 49 in sequence during a 20 second shift.</a:t>
            </a:r>
          </a:p>
        </p:txBody>
      </p:sp>
    </p:spTree>
    <p:extLst>
      <p:ext uri="{BB962C8B-B14F-4D97-AF65-F5344CB8AC3E}">
        <p14:creationId xmlns:p14="http://schemas.microsoft.com/office/powerpoint/2010/main" val="14813112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9E1AD3A-2D49-4F96-86C5-A0167D1CEAF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212DC8B-CEC7-477A-93D5-59FA1D50DA7F}" type="slidenum">
              <a:rPr lang="cs-CZ" smtClean="0"/>
              <a:pPr>
                <a:defRPr/>
              </a:pPr>
              <a:t>67</a:t>
            </a:fld>
            <a:endParaRPr lang="en-US" altLang="en-US"/>
          </a:p>
        </p:txBody>
      </p:sp>
      <p:sp>
        <p:nvSpPr>
          <p:cNvPr id="5" name="TextovéPole 4">
            <a:extLst>
              <a:ext uri="{FF2B5EF4-FFF2-40B4-BE49-F238E27FC236}">
                <a16:creationId xmlns:a16="http://schemas.microsoft.com/office/drawing/2014/main" id="{E467DCB7-BFCD-4ECE-B8D2-87A4E9CF6F0A}"/>
              </a:ext>
            </a:extLst>
          </p:cNvPr>
          <p:cNvSpPr txBox="1"/>
          <p:nvPr/>
        </p:nvSpPr>
        <p:spPr>
          <a:xfrm>
            <a:off x="5417133" y="2727504"/>
            <a:ext cx="1592253" cy="1569660"/>
          </a:xfrm>
          <a:prstGeom prst="rect">
            <a:avLst/>
          </a:prstGeom>
          <a:noFill/>
        </p:spPr>
        <p:txBody>
          <a:bodyPr wrap="square" rtlCol="0">
            <a:spAutoFit/>
          </a:bodyPr>
          <a:lstStyle/>
          <a:p>
            <a:r>
              <a:rPr lang="cs-CZ" sz="9600" dirty="0"/>
              <a:t>1</a:t>
            </a:r>
          </a:p>
        </p:txBody>
      </p:sp>
      <p:sp>
        <p:nvSpPr>
          <p:cNvPr id="6" name="TextovéPole 5">
            <a:extLst>
              <a:ext uri="{FF2B5EF4-FFF2-40B4-BE49-F238E27FC236}">
                <a16:creationId xmlns:a16="http://schemas.microsoft.com/office/drawing/2014/main" id="{A09BBD2F-875A-4D4D-92F5-F9E9766D1D7F}"/>
              </a:ext>
            </a:extLst>
          </p:cNvPr>
          <p:cNvSpPr txBox="1"/>
          <p:nvPr/>
        </p:nvSpPr>
        <p:spPr>
          <a:xfrm>
            <a:off x="5417133" y="2727504"/>
            <a:ext cx="1592253" cy="1569660"/>
          </a:xfrm>
          <a:prstGeom prst="rect">
            <a:avLst/>
          </a:prstGeom>
          <a:noFill/>
        </p:spPr>
        <p:txBody>
          <a:bodyPr wrap="square" rtlCol="0">
            <a:spAutoFit/>
          </a:bodyPr>
          <a:lstStyle/>
          <a:p>
            <a:r>
              <a:rPr lang="cs-CZ" sz="9600" dirty="0"/>
              <a:t>2</a:t>
            </a:r>
          </a:p>
        </p:txBody>
      </p:sp>
      <p:sp>
        <p:nvSpPr>
          <p:cNvPr id="7" name="TextovéPole 6">
            <a:extLst>
              <a:ext uri="{FF2B5EF4-FFF2-40B4-BE49-F238E27FC236}">
                <a16:creationId xmlns:a16="http://schemas.microsoft.com/office/drawing/2014/main" id="{3C010AB5-B52B-44AD-87A8-D19C7E5EF7E6}"/>
              </a:ext>
            </a:extLst>
          </p:cNvPr>
          <p:cNvSpPr txBox="1"/>
          <p:nvPr/>
        </p:nvSpPr>
        <p:spPr>
          <a:xfrm>
            <a:off x="5417133" y="2727504"/>
            <a:ext cx="1592253" cy="1569660"/>
          </a:xfrm>
          <a:prstGeom prst="rect">
            <a:avLst/>
          </a:prstGeom>
          <a:noFill/>
        </p:spPr>
        <p:txBody>
          <a:bodyPr wrap="square" rtlCol="0">
            <a:spAutoFit/>
          </a:bodyPr>
          <a:lstStyle/>
          <a:p>
            <a:r>
              <a:rPr lang="cs-CZ" sz="9600" dirty="0"/>
              <a:t>3</a:t>
            </a:r>
          </a:p>
        </p:txBody>
      </p:sp>
      <p:sp>
        <p:nvSpPr>
          <p:cNvPr id="8" name="TextovéPole 7">
            <a:extLst>
              <a:ext uri="{FF2B5EF4-FFF2-40B4-BE49-F238E27FC236}">
                <a16:creationId xmlns:a16="http://schemas.microsoft.com/office/drawing/2014/main" id="{44DF0CF5-34C5-47A2-B1F7-CC8776EFACAF}"/>
              </a:ext>
            </a:extLst>
          </p:cNvPr>
          <p:cNvSpPr txBox="1"/>
          <p:nvPr/>
        </p:nvSpPr>
        <p:spPr>
          <a:xfrm>
            <a:off x="5417133" y="2727504"/>
            <a:ext cx="1592253" cy="1569660"/>
          </a:xfrm>
          <a:prstGeom prst="rect">
            <a:avLst/>
          </a:prstGeom>
          <a:noFill/>
        </p:spPr>
        <p:txBody>
          <a:bodyPr wrap="square" rtlCol="0">
            <a:spAutoFit/>
          </a:bodyPr>
          <a:lstStyle/>
          <a:p>
            <a:r>
              <a:rPr lang="cs-CZ" sz="9600" dirty="0"/>
              <a:t>4</a:t>
            </a:r>
          </a:p>
        </p:txBody>
      </p:sp>
      <p:sp>
        <p:nvSpPr>
          <p:cNvPr id="9" name="TextovéPole 8">
            <a:extLst>
              <a:ext uri="{FF2B5EF4-FFF2-40B4-BE49-F238E27FC236}">
                <a16:creationId xmlns:a16="http://schemas.microsoft.com/office/drawing/2014/main" id="{F841BBDE-1586-4F48-99F6-606E8DBEB97A}"/>
              </a:ext>
            </a:extLst>
          </p:cNvPr>
          <p:cNvSpPr txBox="1"/>
          <p:nvPr/>
        </p:nvSpPr>
        <p:spPr>
          <a:xfrm>
            <a:off x="5417133" y="2727504"/>
            <a:ext cx="1592253" cy="1569660"/>
          </a:xfrm>
          <a:prstGeom prst="rect">
            <a:avLst/>
          </a:prstGeom>
          <a:noFill/>
        </p:spPr>
        <p:txBody>
          <a:bodyPr wrap="square" rtlCol="0">
            <a:spAutoFit/>
          </a:bodyPr>
          <a:lstStyle/>
          <a:p>
            <a:r>
              <a:rPr lang="cs-CZ" sz="9600" dirty="0"/>
              <a:t>11</a:t>
            </a:r>
          </a:p>
        </p:txBody>
      </p:sp>
      <p:sp>
        <p:nvSpPr>
          <p:cNvPr id="10" name="TextovéPole 9">
            <a:extLst>
              <a:ext uri="{FF2B5EF4-FFF2-40B4-BE49-F238E27FC236}">
                <a16:creationId xmlns:a16="http://schemas.microsoft.com/office/drawing/2014/main" id="{70A31628-B84B-4414-9D3D-C390BEE2FD8A}"/>
              </a:ext>
            </a:extLst>
          </p:cNvPr>
          <p:cNvSpPr txBox="1"/>
          <p:nvPr/>
        </p:nvSpPr>
        <p:spPr>
          <a:xfrm>
            <a:off x="5417133" y="2727504"/>
            <a:ext cx="1592253" cy="1569660"/>
          </a:xfrm>
          <a:prstGeom prst="rect">
            <a:avLst/>
          </a:prstGeom>
          <a:noFill/>
        </p:spPr>
        <p:txBody>
          <a:bodyPr wrap="square" rtlCol="0">
            <a:spAutoFit/>
          </a:bodyPr>
          <a:lstStyle/>
          <a:p>
            <a:r>
              <a:rPr lang="cs-CZ" sz="9600" dirty="0"/>
              <a:t>17</a:t>
            </a:r>
          </a:p>
        </p:txBody>
      </p:sp>
      <p:sp>
        <p:nvSpPr>
          <p:cNvPr id="11" name="TextovéPole 10">
            <a:extLst>
              <a:ext uri="{FF2B5EF4-FFF2-40B4-BE49-F238E27FC236}">
                <a16:creationId xmlns:a16="http://schemas.microsoft.com/office/drawing/2014/main" id="{FCB373CF-5BC4-4FC9-AC35-182CFB8F6152}"/>
              </a:ext>
            </a:extLst>
          </p:cNvPr>
          <p:cNvSpPr txBox="1"/>
          <p:nvPr/>
        </p:nvSpPr>
        <p:spPr>
          <a:xfrm>
            <a:off x="5417133" y="2727504"/>
            <a:ext cx="1592253" cy="1569660"/>
          </a:xfrm>
          <a:prstGeom prst="rect">
            <a:avLst/>
          </a:prstGeom>
          <a:noFill/>
        </p:spPr>
        <p:txBody>
          <a:bodyPr wrap="square" rtlCol="0">
            <a:spAutoFit/>
          </a:bodyPr>
          <a:lstStyle/>
          <a:p>
            <a:r>
              <a:rPr lang="cs-CZ" sz="9600" dirty="0"/>
              <a:t>16</a:t>
            </a:r>
          </a:p>
        </p:txBody>
      </p:sp>
      <p:sp>
        <p:nvSpPr>
          <p:cNvPr id="12" name="TextovéPole 11">
            <a:extLst>
              <a:ext uri="{FF2B5EF4-FFF2-40B4-BE49-F238E27FC236}">
                <a16:creationId xmlns:a16="http://schemas.microsoft.com/office/drawing/2014/main" id="{CCC22005-3D54-4F52-89CD-C7B1754AEEDE}"/>
              </a:ext>
            </a:extLst>
          </p:cNvPr>
          <p:cNvSpPr txBox="1"/>
          <p:nvPr/>
        </p:nvSpPr>
        <p:spPr>
          <a:xfrm>
            <a:off x="5417133" y="2727504"/>
            <a:ext cx="1592253" cy="1569660"/>
          </a:xfrm>
          <a:prstGeom prst="rect">
            <a:avLst/>
          </a:prstGeom>
          <a:noFill/>
        </p:spPr>
        <p:txBody>
          <a:bodyPr wrap="square" rtlCol="0">
            <a:spAutoFit/>
          </a:bodyPr>
          <a:lstStyle/>
          <a:p>
            <a:r>
              <a:rPr lang="cs-CZ" sz="9600" dirty="0"/>
              <a:t>10</a:t>
            </a:r>
          </a:p>
        </p:txBody>
      </p:sp>
      <p:sp>
        <p:nvSpPr>
          <p:cNvPr id="13" name="TextovéPole 12">
            <a:extLst>
              <a:ext uri="{FF2B5EF4-FFF2-40B4-BE49-F238E27FC236}">
                <a16:creationId xmlns:a16="http://schemas.microsoft.com/office/drawing/2014/main" id="{ED78737C-B53D-43FF-B0DD-32DD69E0488D}"/>
              </a:ext>
            </a:extLst>
          </p:cNvPr>
          <p:cNvSpPr txBox="1"/>
          <p:nvPr/>
        </p:nvSpPr>
        <p:spPr>
          <a:xfrm>
            <a:off x="5417133" y="2727504"/>
            <a:ext cx="1592253" cy="1569660"/>
          </a:xfrm>
          <a:prstGeom prst="rect">
            <a:avLst/>
          </a:prstGeom>
          <a:noFill/>
        </p:spPr>
        <p:txBody>
          <a:bodyPr wrap="square" rtlCol="0">
            <a:spAutoFit/>
          </a:bodyPr>
          <a:lstStyle/>
          <a:p>
            <a:r>
              <a:rPr lang="cs-CZ" sz="9600" dirty="0"/>
              <a:t>5</a:t>
            </a:r>
          </a:p>
        </p:txBody>
      </p:sp>
      <p:sp>
        <p:nvSpPr>
          <p:cNvPr id="14" name="TextovéPole 13">
            <a:extLst>
              <a:ext uri="{FF2B5EF4-FFF2-40B4-BE49-F238E27FC236}">
                <a16:creationId xmlns:a16="http://schemas.microsoft.com/office/drawing/2014/main" id="{D28F12A6-9D68-4A1A-B0B9-9A76DE445457}"/>
              </a:ext>
            </a:extLst>
          </p:cNvPr>
          <p:cNvSpPr txBox="1"/>
          <p:nvPr/>
        </p:nvSpPr>
        <p:spPr>
          <a:xfrm>
            <a:off x="5417133" y="2727504"/>
            <a:ext cx="1592253" cy="1569660"/>
          </a:xfrm>
          <a:prstGeom prst="rect">
            <a:avLst/>
          </a:prstGeom>
          <a:noFill/>
        </p:spPr>
        <p:txBody>
          <a:bodyPr wrap="square" rtlCol="0">
            <a:spAutoFit/>
          </a:bodyPr>
          <a:lstStyle/>
          <a:p>
            <a:r>
              <a:rPr lang="cs-CZ" sz="9600" dirty="0"/>
              <a:t>8</a:t>
            </a:r>
          </a:p>
        </p:txBody>
      </p:sp>
      <p:sp>
        <p:nvSpPr>
          <p:cNvPr id="15" name="TextovéPole 14">
            <a:extLst>
              <a:ext uri="{FF2B5EF4-FFF2-40B4-BE49-F238E27FC236}">
                <a16:creationId xmlns:a16="http://schemas.microsoft.com/office/drawing/2014/main" id="{F3F9B395-B12A-4E0F-B7ED-0B77ABEE3406}"/>
              </a:ext>
            </a:extLst>
          </p:cNvPr>
          <p:cNvSpPr txBox="1"/>
          <p:nvPr/>
        </p:nvSpPr>
        <p:spPr>
          <a:xfrm>
            <a:off x="5417133" y="2727504"/>
            <a:ext cx="1592253" cy="1569660"/>
          </a:xfrm>
          <a:prstGeom prst="rect">
            <a:avLst/>
          </a:prstGeom>
          <a:noFill/>
        </p:spPr>
        <p:txBody>
          <a:bodyPr wrap="square" rtlCol="0">
            <a:spAutoFit/>
          </a:bodyPr>
          <a:lstStyle/>
          <a:p>
            <a:r>
              <a:rPr lang="cs-CZ" sz="9600" dirty="0"/>
              <a:t>13</a:t>
            </a:r>
          </a:p>
        </p:txBody>
      </p:sp>
      <p:sp>
        <p:nvSpPr>
          <p:cNvPr id="16" name="TextovéPole 15">
            <a:extLst>
              <a:ext uri="{FF2B5EF4-FFF2-40B4-BE49-F238E27FC236}">
                <a16:creationId xmlns:a16="http://schemas.microsoft.com/office/drawing/2014/main" id="{FDFE6B5A-623A-4C14-B8CD-D3D1C7333C07}"/>
              </a:ext>
            </a:extLst>
          </p:cNvPr>
          <p:cNvSpPr txBox="1"/>
          <p:nvPr/>
        </p:nvSpPr>
        <p:spPr>
          <a:xfrm>
            <a:off x="5417133" y="2727504"/>
            <a:ext cx="1592253" cy="1569660"/>
          </a:xfrm>
          <a:prstGeom prst="rect">
            <a:avLst/>
          </a:prstGeom>
          <a:noFill/>
        </p:spPr>
        <p:txBody>
          <a:bodyPr wrap="square" rtlCol="0">
            <a:spAutoFit/>
          </a:bodyPr>
          <a:lstStyle/>
          <a:p>
            <a:r>
              <a:rPr lang="cs-CZ" sz="9600" dirty="0"/>
              <a:t>15</a:t>
            </a:r>
          </a:p>
        </p:txBody>
      </p:sp>
      <p:sp>
        <p:nvSpPr>
          <p:cNvPr id="17" name="TextovéPole 16">
            <a:extLst>
              <a:ext uri="{FF2B5EF4-FFF2-40B4-BE49-F238E27FC236}">
                <a16:creationId xmlns:a16="http://schemas.microsoft.com/office/drawing/2014/main" id="{5E10157D-AD2A-44D8-AF90-BC8A9F92F161}"/>
              </a:ext>
            </a:extLst>
          </p:cNvPr>
          <p:cNvSpPr txBox="1"/>
          <p:nvPr/>
        </p:nvSpPr>
        <p:spPr>
          <a:xfrm>
            <a:off x="5417133" y="2727504"/>
            <a:ext cx="1592253" cy="1569660"/>
          </a:xfrm>
          <a:prstGeom prst="rect">
            <a:avLst/>
          </a:prstGeom>
          <a:noFill/>
        </p:spPr>
        <p:txBody>
          <a:bodyPr wrap="square" rtlCol="0">
            <a:spAutoFit/>
          </a:bodyPr>
          <a:lstStyle/>
          <a:p>
            <a:r>
              <a:rPr lang="cs-CZ" sz="9600" dirty="0"/>
              <a:t>9</a:t>
            </a:r>
          </a:p>
        </p:txBody>
      </p:sp>
      <p:sp>
        <p:nvSpPr>
          <p:cNvPr id="18" name="TextovéPole 17">
            <a:extLst>
              <a:ext uri="{FF2B5EF4-FFF2-40B4-BE49-F238E27FC236}">
                <a16:creationId xmlns:a16="http://schemas.microsoft.com/office/drawing/2014/main" id="{7649BDD7-89DD-4827-BDB9-62AFDA6CC036}"/>
              </a:ext>
            </a:extLst>
          </p:cNvPr>
          <p:cNvSpPr txBox="1"/>
          <p:nvPr/>
        </p:nvSpPr>
        <p:spPr>
          <a:xfrm>
            <a:off x="5417133" y="2727504"/>
            <a:ext cx="1592253" cy="1569660"/>
          </a:xfrm>
          <a:prstGeom prst="rect">
            <a:avLst/>
          </a:prstGeom>
          <a:noFill/>
        </p:spPr>
        <p:txBody>
          <a:bodyPr wrap="square" rtlCol="0">
            <a:spAutoFit/>
          </a:bodyPr>
          <a:lstStyle/>
          <a:p>
            <a:r>
              <a:rPr lang="cs-CZ" sz="9600" dirty="0"/>
              <a:t>14</a:t>
            </a:r>
          </a:p>
        </p:txBody>
      </p:sp>
      <p:sp>
        <p:nvSpPr>
          <p:cNvPr id="19" name="TextovéPole 18">
            <a:extLst>
              <a:ext uri="{FF2B5EF4-FFF2-40B4-BE49-F238E27FC236}">
                <a16:creationId xmlns:a16="http://schemas.microsoft.com/office/drawing/2014/main" id="{E7DCED35-EE00-4C33-B5B5-28F0D5810837}"/>
              </a:ext>
            </a:extLst>
          </p:cNvPr>
          <p:cNvSpPr txBox="1"/>
          <p:nvPr/>
        </p:nvSpPr>
        <p:spPr>
          <a:xfrm>
            <a:off x="5417133" y="2727504"/>
            <a:ext cx="1592253" cy="1569660"/>
          </a:xfrm>
          <a:prstGeom prst="rect">
            <a:avLst/>
          </a:prstGeom>
          <a:noFill/>
        </p:spPr>
        <p:txBody>
          <a:bodyPr wrap="square" rtlCol="0">
            <a:spAutoFit/>
          </a:bodyPr>
          <a:lstStyle/>
          <a:p>
            <a:r>
              <a:rPr lang="cs-CZ" sz="9600" dirty="0"/>
              <a:t>6</a:t>
            </a:r>
          </a:p>
        </p:txBody>
      </p:sp>
      <p:sp>
        <p:nvSpPr>
          <p:cNvPr id="20" name="TextovéPole 19">
            <a:extLst>
              <a:ext uri="{FF2B5EF4-FFF2-40B4-BE49-F238E27FC236}">
                <a16:creationId xmlns:a16="http://schemas.microsoft.com/office/drawing/2014/main" id="{CA45F967-7B2E-48BE-AB39-0905450EA2EC}"/>
              </a:ext>
            </a:extLst>
          </p:cNvPr>
          <p:cNvSpPr txBox="1"/>
          <p:nvPr/>
        </p:nvSpPr>
        <p:spPr>
          <a:xfrm>
            <a:off x="5417133" y="2727504"/>
            <a:ext cx="1592253" cy="1569660"/>
          </a:xfrm>
          <a:prstGeom prst="rect">
            <a:avLst/>
          </a:prstGeom>
          <a:noFill/>
        </p:spPr>
        <p:txBody>
          <a:bodyPr wrap="square" rtlCol="0">
            <a:spAutoFit/>
          </a:bodyPr>
          <a:lstStyle/>
          <a:p>
            <a:r>
              <a:rPr lang="cs-CZ" sz="9600" dirty="0"/>
              <a:t>20</a:t>
            </a:r>
          </a:p>
        </p:txBody>
      </p:sp>
      <p:sp>
        <p:nvSpPr>
          <p:cNvPr id="21" name="TextovéPole 20">
            <a:extLst>
              <a:ext uri="{FF2B5EF4-FFF2-40B4-BE49-F238E27FC236}">
                <a16:creationId xmlns:a16="http://schemas.microsoft.com/office/drawing/2014/main" id="{26F510F8-E7CA-4839-9FCA-1CA3DB3B5F7B}"/>
              </a:ext>
            </a:extLst>
          </p:cNvPr>
          <p:cNvSpPr txBox="1"/>
          <p:nvPr/>
        </p:nvSpPr>
        <p:spPr>
          <a:xfrm>
            <a:off x="5417133" y="2727504"/>
            <a:ext cx="1592253" cy="1569660"/>
          </a:xfrm>
          <a:prstGeom prst="rect">
            <a:avLst/>
          </a:prstGeom>
          <a:noFill/>
        </p:spPr>
        <p:txBody>
          <a:bodyPr wrap="square" rtlCol="0">
            <a:spAutoFit/>
          </a:bodyPr>
          <a:lstStyle/>
          <a:p>
            <a:r>
              <a:rPr lang="cs-CZ" sz="9600" dirty="0"/>
              <a:t>19</a:t>
            </a:r>
          </a:p>
        </p:txBody>
      </p:sp>
      <p:sp>
        <p:nvSpPr>
          <p:cNvPr id="22" name="TextovéPole 21">
            <a:extLst>
              <a:ext uri="{FF2B5EF4-FFF2-40B4-BE49-F238E27FC236}">
                <a16:creationId xmlns:a16="http://schemas.microsoft.com/office/drawing/2014/main" id="{27D99866-74EF-4BFD-B06E-B5FF4450D7ED}"/>
              </a:ext>
            </a:extLst>
          </p:cNvPr>
          <p:cNvSpPr txBox="1"/>
          <p:nvPr/>
        </p:nvSpPr>
        <p:spPr>
          <a:xfrm>
            <a:off x="5417133" y="2727504"/>
            <a:ext cx="1592253" cy="1569660"/>
          </a:xfrm>
          <a:prstGeom prst="rect">
            <a:avLst/>
          </a:prstGeom>
          <a:noFill/>
        </p:spPr>
        <p:txBody>
          <a:bodyPr wrap="square" rtlCol="0">
            <a:spAutoFit/>
          </a:bodyPr>
          <a:lstStyle/>
          <a:p>
            <a:r>
              <a:rPr lang="cs-CZ" sz="9600" dirty="0"/>
              <a:t>18</a:t>
            </a:r>
          </a:p>
        </p:txBody>
      </p:sp>
      <p:sp>
        <p:nvSpPr>
          <p:cNvPr id="23" name="TextovéPole 22">
            <a:extLst>
              <a:ext uri="{FF2B5EF4-FFF2-40B4-BE49-F238E27FC236}">
                <a16:creationId xmlns:a16="http://schemas.microsoft.com/office/drawing/2014/main" id="{E9BAAF2A-B52B-4E90-9911-D86D6B61E30E}"/>
              </a:ext>
            </a:extLst>
          </p:cNvPr>
          <p:cNvSpPr txBox="1"/>
          <p:nvPr/>
        </p:nvSpPr>
        <p:spPr>
          <a:xfrm>
            <a:off x="5417133" y="2727504"/>
            <a:ext cx="1592253" cy="1569660"/>
          </a:xfrm>
          <a:prstGeom prst="rect">
            <a:avLst/>
          </a:prstGeom>
          <a:noFill/>
        </p:spPr>
        <p:txBody>
          <a:bodyPr wrap="square" rtlCol="0">
            <a:spAutoFit/>
          </a:bodyPr>
          <a:lstStyle/>
          <a:p>
            <a:r>
              <a:rPr lang="cs-CZ" sz="9600" dirty="0"/>
              <a:t>7</a:t>
            </a:r>
          </a:p>
        </p:txBody>
      </p:sp>
      <p:sp>
        <p:nvSpPr>
          <p:cNvPr id="24" name="TextovéPole 23">
            <a:extLst>
              <a:ext uri="{FF2B5EF4-FFF2-40B4-BE49-F238E27FC236}">
                <a16:creationId xmlns:a16="http://schemas.microsoft.com/office/drawing/2014/main" id="{E4209102-C544-418E-8F5B-9397563A56CD}"/>
              </a:ext>
            </a:extLst>
          </p:cNvPr>
          <p:cNvSpPr txBox="1"/>
          <p:nvPr/>
        </p:nvSpPr>
        <p:spPr>
          <a:xfrm>
            <a:off x="5417133" y="2727504"/>
            <a:ext cx="1592253" cy="1569660"/>
          </a:xfrm>
          <a:prstGeom prst="rect">
            <a:avLst/>
          </a:prstGeom>
          <a:noFill/>
        </p:spPr>
        <p:txBody>
          <a:bodyPr wrap="square" rtlCol="0">
            <a:spAutoFit/>
          </a:bodyPr>
          <a:lstStyle/>
          <a:p>
            <a:r>
              <a:rPr lang="cs-CZ" sz="9600" dirty="0"/>
              <a:t>12</a:t>
            </a:r>
          </a:p>
        </p:txBody>
      </p:sp>
      <p:sp>
        <p:nvSpPr>
          <p:cNvPr id="2" name="TextovéPole 1"/>
          <p:cNvSpPr txBox="1"/>
          <p:nvPr/>
        </p:nvSpPr>
        <p:spPr>
          <a:xfrm>
            <a:off x="5042698" y="4015770"/>
            <a:ext cx="4752528" cy="1569660"/>
          </a:xfrm>
          <a:prstGeom prst="rect">
            <a:avLst/>
          </a:prstGeom>
          <a:noFill/>
        </p:spPr>
        <p:txBody>
          <a:bodyPr wrap="square" rtlCol="0">
            <a:spAutoFit/>
          </a:bodyPr>
          <a:lstStyle/>
          <a:p>
            <a:r>
              <a:rPr lang="cs-CZ" sz="9600" dirty="0"/>
              <a:t>END</a:t>
            </a:r>
          </a:p>
        </p:txBody>
      </p:sp>
    </p:spTree>
    <p:extLst>
      <p:ext uri="{BB962C8B-B14F-4D97-AF65-F5344CB8AC3E}">
        <p14:creationId xmlns:p14="http://schemas.microsoft.com/office/powerpoint/2010/main" val="26941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9"/>
                                          </p:stCondLst>
                                        </p:cTn>
                                        <p:tgtEl>
                                          <p:spTgt spid="20"/>
                                        </p:tgtEl>
                                        <p:attrNameLst>
                                          <p:attrName>style.visibility</p:attrName>
                                        </p:attrNameLst>
                                      </p:cBhvr>
                                      <p:to>
                                        <p:strVal val="hidden"/>
                                      </p:to>
                                    </p:set>
                                  </p:childTnLst>
                                </p:cTn>
                              </p:par>
                            </p:childTnLst>
                          </p:cTn>
                        </p:par>
                        <p:par>
                          <p:cTn id="7" fill="hold">
                            <p:stCondLst>
                              <p:cond delay="101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par>
                                <p:cTn id="10" presetID="1" presetClass="exit" presetSubtype="0" fill="hold" grpId="1" nodeType="withEffect">
                                  <p:stCondLst>
                                    <p:cond delay="1000"/>
                                  </p:stCondLst>
                                  <p:childTnLst>
                                    <p:set>
                                      <p:cBhvr>
                                        <p:cTn id="11" dur="1" fill="hold">
                                          <p:stCondLst>
                                            <p:cond delay="9"/>
                                          </p:stCondLst>
                                        </p:cTn>
                                        <p:tgtEl>
                                          <p:spTgt spid="21"/>
                                        </p:tgtEl>
                                        <p:attrNameLst>
                                          <p:attrName>style.visibility</p:attrName>
                                        </p:attrNameLst>
                                      </p:cBhvr>
                                      <p:to>
                                        <p:strVal val="hidden"/>
                                      </p:to>
                                    </p:set>
                                  </p:childTnLst>
                                </p:cTn>
                              </p:par>
                            </p:childTnLst>
                          </p:cTn>
                        </p:par>
                        <p:par>
                          <p:cTn id="12" fill="hold">
                            <p:stCondLst>
                              <p:cond delay="202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xit" presetSubtype="0" fill="hold" grpId="1" nodeType="withEffect">
                                  <p:stCondLst>
                                    <p:cond delay="1000"/>
                                  </p:stCondLst>
                                  <p:childTnLst>
                                    <p:set>
                                      <p:cBhvr>
                                        <p:cTn id="16" dur="1" fill="hold">
                                          <p:stCondLst>
                                            <p:cond delay="0"/>
                                          </p:stCondLst>
                                        </p:cTn>
                                        <p:tgtEl>
                                          <p:spTgt spid="22"/>
                                        </p:tgtEl>
                                        <p:attrNameLst>
                                          <p:attrName>style.visibility</p:attrName>
                                        </p:attrNameLst>
                                      </p:cBhvr>
                                      <p:to>
                                        <p:strVal val="hidden"/>
                                      </p:to>
                                    </p:set>
                                  </p:childTnLst>
                                </p:cTn>
                              </p:par>
                            </p:childTnLst>
                          </p:cTn>
                        </p:par>
                        <p:par>
                          <p:cTn id="17" fill="hold">
                            <p:stCondLst>
                              <p:cond delay="302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xit" presetSubtype="0" fill="hold" grpId="1" nodeType="withEffect">
                                  <p:stCondLst>
                                    <p:cond delay="1000"/>
                                  </p:stCondLst>
                                  <p:childTnLst>
                                    <p:set>
                                      <p:cBhvr>
                                        <p:cTn id="21" dur="1" fill="hold">
                                          <p:stCondLst>
                                            <p:cond delay="9"/>
                                          </p:stCondLst>
                                        </p:cTn>
                                        <p:tgtEl>
                                          <p:spTgt spid="10"/>
                                        </p:tgtEl>
                                        <p:attrNameLst>
                                          <p:attrName>style.visibility</p:attrName>
                                        </p:attrNameLst>
                                      </p:cBhvr>
                                      <p:to>
                                        <p:strVal val="hidden"/>
                                      </p:to>
                                    </p:set>
                                  </p:childTnLst>
                                </p:cTn>
                              </p:par>
                            </p:childTnLst>
                          </p:cTn>
                        </p:par>
                        <p:par>
                          <p:cTn id="22" fill="hold">
                            <p:stCondLst>
                              <p:cond delay="403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1" nodeType="withEffect">
                                  <p:stCondLst>
                                    <p:cond delay="1000"/>
                                  </p:stCondLst>
                                  <p:childTnLst>
                                    <p:set>
                                      <p:cBhvr>
                                        <p:cTn id="26" dur="1" fill="hold">
                                          <p:stCondLst>
                                            <p:cond delay="0"/>
                                          </p:stCondLst>
                                        </p:cTn>
                                        <p:tgtEl>
                                          <p:spTgt spid="11"/>
                                        </p:tgtEl>
                                        <p:attrNameLst>
                                          <p:attrName>style.visibility</p:attrName>
                                        </p:attrNameLst>
                                      </p:cBhvr>
                                      <p:to>
                                        <p:strVal val="hidden"/>
                                      </p:to>
                                    </p:set>
                                  </p:childTnLst>
                                </p:cTn>
                              </p:par>
                            </p:childTnLst>
                          </p:cTn>
                        </p:par>
                        <p:par>
                          <p:cTn id="27" fill="hold">
                            <p:stCondLst>
                              <p:cond delay="503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xit" presetSubtype="0" fill="hold" grpId="1" nodeType="withEffect">
                                  <p:stCondLst>
                                    <p:cond delay="1000"/>
                                  </p:stCondLst>
                                  <p:childTnLst>
                                    <p:set>
                                      <p:cBhvr>
                                        <p:cTn id="31" dur="1" fill="hold">
                                          <p:stCondLst>
                                            <p:cond delay="0"/>
                                          </p:stCondLst>
                                        </p:cTn>
                                        <p:tgtEl>
                                          <p:spTgt spid="16"/>
                                        </p:tgtEl>
                                        <p:attrNameLst>
                                          <p:attrName>style.visibility</p:attrName>
                                        </p:attrNameLst>
                                      </p:cBhvr>
                                      <p:to>
                                        <p:strVal val="hidden"/>
                                      </p:to>
                                    </p:set>
                                  </p:childTnLst>
                                </p:cTn>
                              </p:par>
                            </p:childTnLst>
                          </p:cTn>
                        </p:par>
                        <p:par>
                          <p:cTn id="32" fill="hold">
                            <p:stCondLst>
                              <p:cond delay="6030"/>
                            </p:stCondLst>
                            <p:childTnLst>
                              <p:par>
                                <p:cTn id="33" presetID="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1" nodeType="withEffect">
                                  <p:stCondLst>
                                    <p:cond delay="1000"/>
                                  </p:stCondLst>
                                  <p:childTnLst>
                                    <p:set>
                                      <p:cBhvr>
                                        <p:cTn id="36" dur="1" fill="hold">
                                          <p:stCondLst>
                                            <p:cond delay="0"/>
                                          </p:stCondLst>
                                        </p:cTn>
                                        <p:tgtEl>
                                          <p:spTgt spid="18"/>
                                        </p:tgtEl>
                                        <p:attrNameLst>
                                          <p:attrName>style.visibility</p:attrName>
                                        </p:attrNameLst>
                                      </p:cBhvr>
                                      <p:to>
                                        <p:strVal val="hidden"/>
                                      </p:to>
                                    </p:set>
                                  </p:childTnLst>
                                </p:cTn>
                              </p:par>
                            </p:childTnLst>
                          </p:cTn>
                        </p:par>
                        <p:par>
                          <p:cTn id="37" fill="hold">
                            <p:stCondLst>
                              <p:cond delay="7030"/>
                            </p:stCondLst>
                            <p:childTnLst>
                              <p:par>
                                <p:cTn id="38" presetID="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xit" presetSubtype="0" fill="hold" grpId="1" nodeType="withEffect">
                                  <p:stCondLst>
                                    <p:cond delay="1000"/>
                                  </p:stCondLst>
                                  <p:childTnLst>
                                    <p:set>
                                      <p:cBhvr>
                                        <p:cTn id="41" dur="1" fill="hold">
                                          <p:stCondLst>
                                            <p:cond delay="0"/>
                                          </p:stCondLst>
                                        </p:cTn>
                                        <p:tgtEl>
                                          <p:spTgt spid="15"/>
                                        </p:tgtEl>
                                        <p:attrNameLst>
                                          <p:attrName>style.visibility</p:attrName>
                                        </p:attrNameLst>
                                      </p:cBhvr>
                                      <p:to>
                                        <p:strVal val="hidden"/>
                                      </p:to>
                                    </p:set>
                                  </p:childTnLst>
                                </p:cTn>
                              </p:par>
                            </p:childTnLst>
                          </p:cTn>
                        </p:par>
                        <p:par>
                          <p:cTn id="42" fill="hold">
                            <p:stCondLst>
                              <p:cond delay="8030"/>
                            </p:stCondLst>
                            <p:childTnLst>
                              <p:par>
                                <p:cTn id="43" presetID="1"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xit" presetSubtype="0" fill="hold" grpId="1" nodeType="withEffect">
                                  <p:stCondLst>
                                    <p:cond delay="1000"/>
                                  </p:stCondLst>
                                  <p:childTnLst>
                                    <p:set>
                                      <p:cBhvr>
                                        <p:cTn id="46" dur="1" fill="hold">
                                          <p:stCondLst>
                                            <p:cond delay="0"/>
                                          </p:stCondLst>
                                        </p:cTn>
                                        <p:tgtEl>
                                          <p:spTgt spid="24"/>
                                        </p:tgtEl>
                                        <p:attrNameLst>
                                          <p:attrName>style.visibility</p:attrName>
                                        </p:attrNameLst>
                                      </p:cBhvr>
                                      <p:to>
                                        <p:strVal val="hidden"/>
                                      </p:to>
                                    </p:set>
                                  </p:childTnLst>
                                </p:cTn>
                              </p:par>
                            </p:childTnLst>
                          </p:cTn>
                        </p:par>
                        <p:par>
                          <p:cTn id="47" fill="hold">
                            <p:stCondLst>
                              <p:cond delay="9030"/>
                            </p:stCondLst>
                            <p:childTnLst>
                              <p:par>
                                <p:cTn id="48" presetID="1"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xit" presetSubtype="0" fill="hold" grpId="1" nodeType="withEffect">
                                  <p:stCondLst>
                                    <p:cond delay="1000"/>
                                  </p:stCondLst>
                                  <p:childTnLst>
                                    <p:set>
                                      <p:cBhvr>
                                        <p:cTn id="51" dur="1" fill="hold">
                                          <p:stCondLst>
                                            <p:cond delay="0"/>
                                          </p:stCondLst>
                                        </p:cTn>
                                        <p:tgtEl>
                                          <p:spTgt spid="9"/>
                                        </p:tgtEl>
                                        <p:attrNameLst>
                                          <p:attrName>style.visibility</p:attrName>
                                        </p:attrNameLst>
                                      </p:cBhvr>
                                      <p:to>
                                        <p:strVal val="hidden"/>
                                      </p:to>
                                    </p:set>
                                  </p:childTnLst>
                                </p:cTn>
                              </p:par>
                            </p:childTnLst>
                          </p:cTn>
                        </p:par>
                        <p:par>
                          <p:cTn id="52" fill="hold">
                            <p:stCondLst>
                              <p:cond delay="10030"/>
                            </p:stCondLst>
                            <p:childTnLst>
                              <p:par>
                                <p:cTn id="53" presetID="1"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xit" presetSubtype="0" fill="hold" grpId="1" nodeType="withEffect">
                                  <p:stCondLst>
                                    <p:cond delay="1000"/>
                                  </p:stCondLst>
                                  <p:childTnLst>
                                    <p:set>
                                      <p:cBhvr>
                                        <p:cTn id="56" dur="1" fill="hold">
                                          <p:stCondLst>
                                            <p:cond delay="0"/>
                                          </p:stCondLst>
                                        </p:cTn>
                                        <p:tgtEl>
                                          <p:spTgt spid="12"/>
                                        </p:tgtEl>
                                        <p:attrNameLst>
                                          <p:attrName>style.visibility</p:attrName>
                                        </p:attrNameLst>
                                      </p:cBhvr>
                                      <p:to>
                                        <p:strVal val="hidden"/>
                                      </p:to>
                                    </p:set>
                                  </p:childTnLst>
                                </p:cTn>
                              </p:par>
                            </p:childTnLst>
                          </p:cTn>
                        </p:par>
                        <p:par>
                          <p:cTn id="57" fill="hold">
                            <p:stCondLst>
                              <p:cond delay="11030"/>
                            </p:stCondLst>
                            <p:childTnLst>
                              <p:par>
                                <p:cTn id="58" presetID="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1" presetClass="exit" presetSubtype="0" fill="hold" grpId="1" nodeType="withEffect">
                                  <p:stCondLst>
                                    <p:cond delay="1000"/>
                                  </p:stCondLst>
                                  <p:childTnLst>
                                    <p:set>
                                      <p:cBhvr>
                                        <p:cTn id="61" dur="1" fill="hold">
                                          <p:stCondLst>
                                            <p:cond delay="0"/>
                                          </p:stCondLst>
                                        </p:cTn>
                                        <p:tgtEl>
                                          <p:spTgt spid="17"/>
                                        </p:tgtEl>
                                        <p:attrNameLst>
                                          <p:attrName>style.visibility</p:attrName>
                                        </p:attrNameLst>
                                      </p:cBhvr>
                                      <p:to>
                                        <p:strVal val="hidden"/>
                                      </p:to>
                                    </p:set>
                                  </p:childTnLst>
                                </p:cTn>
                              </p:par>
                            </p:childTnLst>
                          </p:cTn>
                        </p:par>
                        <p:par>
                          <p:cTn id="62" fill="hold">
                            <p:stCondLst>
                              <p:cond delay="12030"/>
                            </p:stCondLst>
                            <p:childTnLst>
                              <p:par>
                                <p:cTn id="63" presetID="1"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xit" presetSubtype="0" fill="hold" grpId="1" nodeType="withEffect">
                                  <p:stCondLst>
                                    <p:cond delay="1000"/>
                                  </p:stCondLst>
                                  <p:childTnLst>
                                    <p:set>
                                      <p:cBhvr>
                                        <p:cTn id="66" dur="1" fill="hold">
                                          <p:stCondLst>
                                            <p:cond delay="0"/>
                                          </p:stCondLst>
                                        </p:cTn>
                                        <p:tgtEl>
                                          <p:spTgt spid="14"/>
                                        </p:tgtEl>
                                        <p:attrNameLst>
                                          <p:attrName>style.visibility</p:attrName>
                                        </p:attrNameLst>
                                      </p:cBhvr>
                                      <p:to>
                                        <p:strVal val="hidden"/>
                                      </p:to>
                                    </p:set>
                                  </p:childTnLst>
                                </p:cTn>
                              </p:par>
                            </p:childTnLst>
                          </p:cTn>
                        </p:par>
                        <p:par>
                          <p:cTn id="67" fill="hold">
                            <p:stCondLst>
                              <p:cond delay="13030"/>
                            </p:stCondLst>
                            <p:childTnLst>
                              <p:par>
                                <p:cTn id="68" presetID="1"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xit" presetSubtype="0" fill="hold" grpId="1" nodeType="withEffect">
                                  <p:stCondLst>
                                    <p:cond delay="1000"/>
                                  </p:stCondLst>
                                  <p:childTnLst>
                                    <p:set>
                                      <p:cBhvr>
                                        <p:cTn id="71" dur="1" fill="hold">
                                          <p:stCondLst>
                                            <p:cond delay="0"/>
                                          </p:stCondLst>
                                        </p:cTn>
                                        <p:tgtEl>
                                          <p:spTgt spid="23"/>
                                        </p:tgtEl>
                                        <p:attrNameLst>
                                          <p:attrName>style.visibility</p:attrName>
                                        </p:attrNameLst>
                                      </p:cBhvr>
                                      <p:to>
                                        <p:strVal val="hidden"/>
                                      </p:to>
                                    </p:set>
                                  </p:childTnLst>
                                </p:cTn>
                              </p:par>
                            </p:childTnLst>
                          </p:cTn>
                        </p:par>
                        <p:par>
                          <p:cTn id="72" fill="hold">
                            <p:stCondLst>
                              <p:cond delay="14030"/>
                            </p:stCondLst>
                            <p:childTnLst>
                              <p:par>
                                <p:cTn id="73" presetID="1"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xit" presetSubtype="0" fill="hold" grpId="1" nodeType="withEffect">
                                  <p:stCondLst>
                                    <p:cond delay="1000"/>
                                  </p:stCondLst>
                                  <p:childTnLst>
                                    <p:set>
                                      <p:cBhvr>
                                        <p:cTn id="76" dur="1" fill="hold">
                                          <p:stCondLst>
                                            <p:cond delay="0"/>
                                          </p:stCondLst>
                                        </p:cTn>
                                        <p:tgtEl>
                                          <p:spTgt spid="19"/>
                                        </p:tgtEl>
                                        <p:attrNameLst>
                                          <p:attrName>style.visibility</p:attrName>
                                        </p:attrNameLst>
                                      </p:cBhvr>
                                      <p:to>
                                        <p:strVal val="hidden"/>
                                      </p:to>
                                    </p:set>
                                  </p:childTnLst>
                                </p:cTn>
                              </p:par>
                            </p:childTnLst>
                          </p:cTn>
                        </p:par>
                        <p:par>
                          <p:cTn id="77" fill="hold">
                            <p:stCondLst>
                              <p:cond delay="15030"/>
                            </p:stCondLst>
                            <p:childTnLst>
                              <p:par>
                                <p:cTn id="78" presetID="1" presetClass="entr" presetSubtype="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childTnLst>
                                </p:cTn>
                              </p:par>
                              <p:par>
                                <p:cTn id="80" presetID="1" presetClass="exit" presetSubtype="0" fill="hold" grpId="1" nodeType="withEffect">
                                  <p:stCondLst>
                                    <p:cond delay="1000"/>
                                  </p:stCondLst>
                                  <p:childTnLst>
                                    <p:set>
                                      <p:cBhvr>
                                        <p:cTn id="81" dur="1" fill="hold">
                                          <p:stCondLst>
                                            <p:cond delay="0"/>
                                          </p:stCondLst>
                                        </p:cTn>
                                        <p:tgtEl>
                                          <p:spTgt spid="13"/>
                                        </p:tgtEl>
                                        <p:attrNameLst>
                                          <p:attrName>style.visibility</p:attrName>
                                        </p:attrNameLst>
                                      </p:cBhvr>
                                      <p:to>
                                        <p:strVal val="hidden"/>
                                      </p:to>
                                    </p:set>
                                  </p:childTnLst>
                                </p:cTn>
                              </p:par>
                            </p:childTnLst>
                          </p:cTn>
                        </p:par>
                        <p:par>
                          <p:cTn id="82" fill="hold">
                            <p:stCondLst>
                              <p:cond delay="16030"/>
                            </p:stCondLst>
                            <p:childTnLst>
                              <p:par>
                                <p:cTn id="83" presetID="1" presetClass="entr" presetSubtype="0"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childTnLst>
                                </p:cTn>
                              </p:par>
                              <p:par>
                                <p:cTn id="85" presetID="1" presetClass="exit" presetSubtype="0" fill="hold" grpId="1" nodeType="withEffect">
                                  <p:stCondLst>
                                    <p:cond delay="1000"/>
                                  </p:stCondLst>
                                  <p:childTnLst>
                                    <p:set>
                                      <p:cBhvr>
                                        <p:cTn id="86" dur="1" fill="hold">
                                          <p:stCondLst>
                                            <p:cond delay="0"/>
                                          </p:stCondLst>
                                        </p:cTn>
                                        <p:tgtEl>
                                          <p:spTgt spid="8"/>
                                        </p:tgtEl>
                                        <p:attrNameLst>
                                          <p:attrName>style.visibility</p:attrName>
                                        </p:attrNameLst>
                                      </p:cBhvr>
                                      <p:to>
                                        <p:strVal val="hidden"/>
                                      </p:to>
                                    </p:set>
                                  </p:childTnLst>
                                </p:cTn>
                              </p:par>
                            </p:childTnLst>
                          </p:cTn>
                        </p:par>
                        <p:par>
                          <p:cTn id="87" fill="hold">
                            <p:stCondLst>
                              <p:cond delay="17030"/>
                            </p:stCondLst>
                            <p:childTnLst>
                              <p:par>
                                <p:cTn id="88" presetID="1"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childTnLst>
                                </p:cTn>
                              </p:par>
                              <p:par>
                                <p:cTn id="90" presetID="1" presetClass="exit" presetSubtype="0" fill="hold" grpId="1" nodeType="withEffect">
                                  <p:stCondLst>
                                    <p:cond delay="1000"/>
                                  </p:stCondLst>
                                  <p:childTnLst>
                                    <p:set>
                                      <p:cBhvr>
                                        <p:cTn id="91" dur="1" fill="hold">
                                          <p:stCondLst>
                                            <p:cond delay="0"/>
                                          </p:stCondLst>
                                        </p:cTn>
                                        <p:tgtEl>
                                          <p:spTgt spid="7"/>
                                        </p:tgtEl>
                                        <p:attrNameLst>
                                          <p:attrName>style.visibility</p:attrName>
                                        </p:attrNameLst>
                                      </p:cBhvr>
                                      <p:to>
                                        <p:strVal val="hidden"/>
                                      </p:to>
                                    </p:set>
                                  </p:childTnLst>
                                </p:cTn>
                              </p:par>
                            </p:childTnLst>
                          </p:cTn>
                        </p:par>
                        <p:par>
                          <p:cTn id="92" fill="hold">
                            <p:stCondLst>
                              <p:cond delay="18030"/>
                            </p:stCondLst>
                            <p:childTnLst>
                              <p:par>
                                <p:cTn id="93" presetID="1" presetClass="entr" presetSubtype="0" fill="hold" grpId="0" nodeType="afterEffect">
                                  <p:stCondLst>
                                    <p:cond delay="0"/>
                                  </p:stCondLst>
                                  <p:childTnLst>
                                    <p:set>
                                      <p:cBhvr>
                                        <p:cTn id="94" dur="1" fill="hold">
                                          <p:stCondLst>
                                            <p:cond delay="0"/>
                                          </p:stCondLst>
                                        </p:cTn>
                                        <p:tgtEl>
                                          <p:spTgt spid="6"/>
                                        </p:tgtEl>
                                        <p:attrNameLst>
                                          <p:attrName>style.visibility</p:attrName>
                                        </p:attrNameLst>
                                      </p:cBhvr>
                                      <p:to>
                                        <p:strVal val="visible"/>
                                      </p:to>
                                    </p:set>
                                  </p:childTnLst>
                                </p:cTn>
                              </p:par>
                              <p:par>
                                <p:cTn id="95" presetID="1" presetClass="exit" presetSubtype="0" fill="hold" grpId="1" nodeType="withEffect">
                                  <p:stCondLst>
                                    <p:cond delay="1000"/>
                                  </p:stCondLst>
                                  <p:childTnLst>
                                    <p:set>
                                      <p:cBhvr>
                                        <p:cTn id="96" dur="1" fill="hold">
                                          <p:stCondLst>
                                            <p:cond delay="9"/>
                                          </p:stCondLst>
                                        </p:cTn>
                                        <p:tgtEl>
                                          <p:spTgt spid="6"/>
                                        </p:tgtEl>
                                        <p:attrNameLst>
                                          <p:attrName>style.visibility</p:attrName>
                                        </p:attrNameLst>
                                      </p:cBhvr>
                                      <p:to>
                                        <p:strVal val="hidden"/>
                                      </p:to>
                                    </p:set>
                                  </p:childTnLst>
                                </p:cTn>
                              </p:par>
                            </p:childTnLst>
                          </p:cTn>
                        </p:par>
                        <p:par>
                          <p:cTn id="97" fill="hold">
                            <p:stCondLst>
                              <p:cond delay="19040"/>
                            </p:stCondLst>
                            <p:childTnLst>
                              <p:par>
                                <p:cTn id="98" presetID="1" presetClass="entr" presetSubtype="0" fill="hold" grpId="0" nodeType="afterEffect">
                                  <p:stCondLst>
                                    <p:cond delay="0"/>
                                  </p:stCondLst>
                                  <p:childTnLst>
                                    <p:set>
                                      <p:cBhvr>
                                        <p:cTn id="99" dur="1" fill="hold">
                                          <p:stCondLst>
                                            <p:cond delay="0"/>
                                          </p:stCondLst>
                                        </p:cTn>
                                        <p:tgtEl>
                                          <p:spTgt spid="5"/>
                                        </p:tgtEl>
                                        <p:attrNameLst>
                                          <p:attrName>style.visibility</p:attrName>
                                        </p:attrNameLst>
                                      </p:cBhvr>
                                      <p:to>
                                        <p:strVal val="visible"/>
                                      </p:to>
                                    </p:set>
                                  </p:childTnLst>
                                </p:cTn>
                              </p:par>
                              <p:par>
                                <p:cTn id="100" presetID="1" presetClass="exit" presetSubtype="0" fill="hold" grpId="1" nodeType="withEffect">
                                  <p:stCondLst>
                                    <p:cond delay="1000"/>
                                  </p:stCondLst>
                                  <p:childTnLst>
                                    <p:set>
                                      <p:cBhvr>
                                        <p:cTn id="101" dur="1" fill="hold">
                                          <p:stCondLst>
                                            <p:cond delay="0"/>
                                          </p:stCondLst>
                                        </p:cTn>
                                        <p:tgtEl>
                                          <p:spTgt spid="5"/>
                                        </p:tgtEl>
                                        <p:attrNameLst>
                                          <p:attrName>style.visibility</p:attrName>
                                        </p:attrNameLst>
                                      </p:cBhvr>
                                      <p:to>
                                        <p:strVal val="hidden"/>
                                      </p:to>
                                    </p:set>
                                  </p:childTnLst>
                                </p:cTn>
                              </p:par>
                            </p:childTnLst>
                          </p:cTn>
                        </p:par>
                        <p:par>
                          <p:cTn id="102" fill="hold">
                            <p:stCondLst>
                              <p:cond delay="20040"/>
                            </p:stCondLst>
                            <p:childTnLst>
                              <p:par>
                                <p:cTn id="103" presetID="1" presetClass="entr" presetSubtype="0" fill="hold" grpId="0" nodeType="afterEffect">
                                  <p:stCondLst>
                                    <p:cond delay="0"/>
                                  </p:stCondLst>
                                  <p:childTnLst>
                                    <p:set>
                                      <p:cBhvr>
                                        <p:cTn id="10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1" grpId="0"/>
      <p:bldP spid="21" grpId="1"/>
      <p:bldP spid="22" grpId="0"/>
      <p:bldP spid="22" grpId="1"/>
      <p:bldP spid="23" grpId="0"/>
      <p:bldP spid="23" grpId="1"/>
      <p:bldP spid="24" grpId="0"/>
      <p:bldP spid="24" grpId="1"/>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a:extLst>
              <a:ext uri="{FF2B5EF4-FFF2-40B4-BE49-F238E27FC236}">
                <a16:creationId xmlns:a16="http://schemas.microsoft.com/office/drawing/2014/main" id="{8B06BC38-531D-4564-AADC-02B1D00303F3}"/>
              </a:ext>
            </a:extLst>
          </p:cNvPr>
          <p:cNvSpPr txBox="1">
            <a:spLocks noChangeArrowheads="1"/>
          </p:cNvSpPr>
          <p:nvPr/>
        </p:nvSpPr>
        <p:spPr bwMode="auto">
          <a:xfrm rot="5778071">
            <a:off x="2894013" y="571658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t>1</a:t>
            </a:r>
          </a:p>
        </p:txBody>
      </p:sp>
      <p:sp>
        <p:nvSpPr>
          <p:cNvPr id="12291" name="Text Box 4">
            <a:extLst>
              <a:ext uri="{FF2B5EF4-FFF2-40B4-BE49-F238E27FC236}">
                <a16:creationId xmlns:a16="http://schemas.microsoft.com/office/drawing/2014/main" id="{C65C1A2A-C5D5-4589-A608-3EB0DC0E3161}"/>
              </a:ext>
            </a:extLst>
          </p:cNvPr>
          <p:cNvSpPr txBox="1">
            <a:spLocks noChangeArrowheads="1"/>
          </p:cNvSpPr>
          <p:nvPr/>
        </p:nvSpPr>
        <p:spPr bwMode="auto">
          <a:xfrm rot="-1105757">
            <a:off x="4032250" y="2157413"/>
            <a:ext cx="46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a:t>
            </a:r>
          </a:p>
        </p:txBody>
      </p:sp>
      <p:sp>
        <p:nvSpPr>
          <p:cNvPr id="12292" name="Text Box 5">
            <a:extLst>
              <a:ext uri="{FF2B5EF4-FFF2-40B4-BE49-F238E27FC236}">
                <a16:creationId xmlns:a16="http://schemas.microsoft.com/office/drawing/2014/main" id="{E35ADEA2-E092-4193-8B46-7912B2874820}"/>
              </a:ext>
            </a:extLst>
          </p:cNvPr>
          <p:cNvSpPr txBox="1">
            <a:spLocks noChangeArrowheads="1"/>
          </p:cNvSpPr>
          <p:nvPr/>
        </p:nvSpPr>
        <p:spPr bwMode="auto">
          <a:xfrm rot="7445786">
            <a:off x="2091532" y="34686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a:t>
            </a:r>
          </a:p>
        </p:txBody>
      </p:sp>
      <p:sp>
        <p:nvSpPr>
          <p:cNvPr id="12293" name="Text Box 6">
            <a:extLst>
              <a:ext uri="{FF2B5EF4-FFF2-40B4-BE49-F238E27FC236}">
                <a16:creationId xmlns:a16="http://schemas.microsoft.com/office/drawing/2014/main" id="{9C64CF3C-1A42-45DB-80D0-115B5FADDC5F}"/>
              </a:ext>
            </a:extLst>
          </p:cNvPr>
          <p:cNvSpPr txBox="1">
            <a:spLocks noChangeArrowheads="1"/>
          </p:cNvSpPr>
          <p:nvPr/>
        </p:nvSpPr>
        <p:spPr bwMode="auto">
          <a:xfrm rot="-9722312">
            <a:off x="7086600" y="57912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4</a:t>
            </a:r>
          </a:p>
        </p:txBody>
      </p:sp>
      <p:sp>
        <p:nvSpPr>
          <p:cNvPr id="12294" name="Text Box 7">
            <a:extLst>
              <a:ext uri="{FF2B5EF4-FFF2-40B4-BE49-F238E27FC236}">
                <a16:creationId xmlns:a16="http://schemas.microsoft.com/office/drawing/2014/main" id="{C10EC6E4-2DDB-41E5-A518-E086AC7C9597}"/>
              </a:ext>
            </a:extLst>
          </p:cNvPr>
          <p:cNvSpPr txBox="1">
            <a:spLocks noChangeArrowheads="1"/>
          </p:cNvSpPr>
          <p:nvPr/>
        </p:nvSpPr>
        <p:spPr bwMode="auto">
          <a:xfrm rot="559330">
            <a:off x="6548438" y="2813051"/>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5</a:t>
            </a:r>
          </a:p>
        </p:txBody>
      </p:sp>
      <p:sp>
        <p:nvSpPr>
          <p:cNvPr id="12295" name="Text Box 8">
            <a:extLst>
              <a:ext uri="{FF2B5EF4-FFF2-40B4-BE49-F238E27FC236}">
                <a16:creationId xmlns:a16="http://schemas.microsoft.com/office/drawing/2014/main" id="{DFE433F8-A1C2-468E-9252-EA50A7E884F8}"/>
              </a:ext>
            </a:extLst>
          </p:cNvPr>
          <p:cNvSpPr txBox="1">
            <a:spLocks noChangeArrowheads="1"/>
          </p:cNvSpPr>
          <p:nvPr/>
        </p:nvSpPr>
        <p:spPr bwMode="auto">
          <a:xfrm rot="4821109">
            <a:off x="4554321" y="1102669"/>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lbertus"/>
              </a:rPr>
              <a:t>6</a:t>
            </a:r>
          </a:p>
        </p:txBody>
      </p:sp>
      <p:sp>
        <p:nvSpPr>
          <p:cNvPr id="12296" name="Text Box 9">
            <a:extLst>
              <a:ext uri="{FF2B5EF4-FFF2-40B4-BE49-F238E27FC236}">
                <a16:creationId xmlns:a16="http://schemas.microsoft.com/office/drawing/2014/main" id="{BA99C829-7C01-4A8B-A9AE-C20361CB27BE}"/>
              </a:ext>
            </a:extLst>
          </p:cNvPr>
          <p:cNvSpPr txBox="1">
            <a:spLocks noChangeArrowheads="1"/>
          </p:cNvSpPr>
          <p:nvPr/>
        </p:nvSpPr>
        <p:spPr bwMode="auto">
          <a:xfrm rot="10608044">
            <a:off x="9966326" y="46990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Algerian" panose="04020705040A02060702" pitchFamily="82" charset="0"/>
              </a:rPr>
              <a:t>7</a:t>
            </a:r>
          </a:p>
        </p:txBody>
      </p:sp>
      <p:sp>
        <p:nvSpPr>
          <p:cNvPr id="12297" name="Text Box 10">
            <a:extLst>
              <a:ext uri="{FF2B5EF4-FFF2-40B4-BE49-F238E27FC236}">
                <a16:creationId xmlns:a16="http://schemas.microsoft.com/office/drawing/2014/main" id="{4891E09F-E9BA-4018-BFBB-15D49C8D9487}"/>
              </a:ext>
            </a:extLst>
          </p:cNvPr>
          <p:cNvSpPr txBox="1">
            <a:spLocks noChangeArrowheads="1"/>
          </p:cNvSpPr>
          <p:nvPr/>
        </p:nvSpPr>
        <p:spPr bwMode="auto">
          <a:xfrm rot="-5149104">
            <a:off x="7841457" y="3207544"/>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8</a:t>
            </a:r>
          </a:p>
        </p:txBody>
      </p:sp>
      <p:sp>
        <p:nvSpPr>
          <p:cNvPr id="12298" name="Text Box 11">
            <a:extLst>
              <a:ext uri="{FF2B5EF4-FFF2-40B4-BE49-F238E27FC236}">
                <a16:creationId xmlns:a16="http://schemas.microsoft.com/office/drawing/2014/main" id="{7F5B85A0-1FF5-4855-832B-187ADEF73795}"/>
              </a:ext>
            </a:extLst>
          </p:cNvPr>
          <p:cNvSpPr txBox="1">
            <a:spLocks noChangeArrowheads="1"/>
          </p:cNvSpPr>
          <p:nvPr/>
        </p:nvSpPr>
        <p:spPr bwMode="auto">
          <a:xfrm rot="3160852">
            <a:off x="8974932" y="88661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9</a:t>
            </a:r>
          </a:p>
        </p:txBody>
      </p:sp>
      <p:sp>
        <p:nvSpPr>
          <p:cNvPr id="12299" name="Text Box 12">
            <a:extLst>
              <a:ext uri="{FF2B5EF4-FFF2-40B4-BE49-F238E27FC236}">
                <a16:creationId xmlns:a16="http://schemas.microsoft.com/office/drawing/2014/main" id="{E5717DF7-6D6F-4B04-8593-46BF4BD531D9}"/>
              </a:ext>
            </a:extLst>
          </p:cNvPr>
          <p:cNvSpPr txBox="1">
            <a:spLocks noChangeArrowheads="1"/>
          </p:cNvSpPr>
          <p:nvPr/>
        </p:nvSpPr>
        <p:spPr bwMode="auto">
          <a:xfrm>
            <a:off x="3581400" y="5181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10</a:t>
            </a:r>
          </a:p>
        </p:txBody>
      </p:sp>
      <p:sp>
        <p:nvSpPr>
          <p:cNvPr id="12300" name="Text Box 13">
            <a:extLst>
              <a:ext uri="{FF2B5EF4-FFF2-40B4-BE49-F238E27FC236}">
                <a16:creationId xmlns:a16="http://schemas.microsoft.com/office/drawing/2014/main" id="{882DD2C4-93FF-4047-9DE0-D9B0898FA54B}"/>
              </a:ext>
            </a:extLst>
          </p:cNvPr>
          <p:cNvSpPr txBox="1">
            <a:spLocks noChangeArrowheads="1"/>
          </p:cNvSpPr>
          <p:nvPr/>
        </p:nvSpPr>
        <p:spPr bwMode="auto">
          <a:xfrm rot="3739197">
            <a:off x="3804444" y="3891756"/>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11</a:t>
            </a:r>
          </a:p>
        </p:txBody>
      </p:sp>
      <p:sp>
        <p:nvSpPr>
          <p:cNvPr id="12301" name="Text Box 14">
            <a:extLst>
              <a:ext uri="{FF2B5EF4-FFF2-40B4-BE49-F238E27FC236}">
                <a16:creationId xmlns:a16="http://schemas.microsoft.com/office/drawing/2014/main" id="{FFF35D8F-FA97-4FA7-B529-32CDB6548DE8}"/>
              </a:ext>
            </a:extLst>
          </p:cNvPr>
          <p:cNvSpPr txBox="1">
            <a:spLocks noChangeArrowheads="1"/>
          </p:cNvSpPr>
          <p:nvPr/>
        </p:nvSpPr>
        <p:spPr bwMode="auto">
          <a:xfrm rot="10286672">
            <a:off x="3200400" y="1447801"/>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12</a:t>
            </a:r>
          </a:p>
        </p:txBody>
      </p:sp>
      <p:sp>
        <p:nvSpPr>
          <p:cNvPr id="12302" name="Text Box 15">
            <a:extLst>
              <a:ext uri="{FF2B5EF4-FFF2-40B4-BE49-F238E27FC236}">
                <a16:creationId xmlns:a16="http://schemas.microsoft.com/office/drawing/2014/main" id="{064C0131-16F8-4853-9D3A-905A4D9ACC99}"/>
              </a:ext>
            </a:extLst>
          </p:cNvPr>
          <p:cNvSpPr txBox="1">
            <a:spLocks noChangeArrowheads="1"/>
          </p:cNvSpPr>
          <p:nvPr/>
        </p:nvSpPr>
        <p:spPr bwMode="auto">
          <a:xfrm>
            <a:off x="6003925" y="59293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t>13</a:t>
            </a:r>
          </a:p>
        </p:txBody>
      </p:sp>
      <p:sp>
        <p:nvSpPr>
          <p:cNvPr id="12303" name="Text Box 16">
            <a:extLst>
              <a:ext uri="{FF2B5EF4-FFF2-40B4-BE49-F238E27FC236}">
                <a16:creationId xmlns:a16="http://schemas.microsoft.com/office/drawing/2014/main" id="{EA07860F-6479-4BBD-A19C-5F0624069970}"/>
              </a:ext>
            </a:extLst>
          </p:cNvPr>
          <p:cNvSpPr txBox="1">
            <a:spLocks noChangeArrowheads="1"/>
          </p:cNvSpPr>
          <p:nvPr/>
        </p:nvSpPr>
        <p:spPr bwMode="auto">
          <a:xfrm rot="1032637">
            <a:off x="4611762" y="4067146"/>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Strider"/>
              </a:rPr>
              <a:t>14</a:t>
            </a:r>
          </a:p>
        </p:txBody>
      </p:sp>
      <p:sp>
        <p:nvSpPr>
          <p:cNvPr id="12304" name="Text Box 17">
            <a:extLst>
              <a:ext uri="{FF2B5EF4-FFF2-40B4-BE49-F238E27FC236}">
                <a16:creationId xmlns:a16="http://schemas.microsoft.com/office/drawing/2014/main" id="{5CC6A37D-8FE5-4588-B7EB-6FFE9081CB00}"/>
              </a:ext>
            </a:extLst>
          </p:cNvPr>
          <p:cNvSpPr txBox="1">
            <a:spLocks noChangeArrowheads="1"/>
          </p:cNvSpPr>
          <p:nvPr/>
        </p:nvSpPr>
        <p:spPr bwMode="auto">
          <a:xfrm rot="4442509">
            <a:off x="6938963" y="14430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15</a:t>
            </a:r>
          </a:p>
        </p:txBody>
      </p:sp>
      <p:sp>
        <p:nvSpPr>
          <p:cNvPr id="12305" name="Text Box 18">
            <a:extLst>
              <a:ext uri="{FF2B5EF4-FFF2-40B4-BE49-F238E27FC236}">
                <a16:creationId xmlns:a16="http://schemas.microsoft.com/office/drawing/2014/main" id="{2086A94C-65DF-4AA9-8D66-C16AF65F9ACF}"/>
              </a:ext>
            </a:extLst>
          </p:cNvPr>
          <p:cNvSpPr txBox="1">
            <a:spLocks noChangeArrowheads="1"/>
          </p:cNvSpPr>
          <p:nvPr/>
        </p:nvSpPr>
        <p:spPr bwMode="auto">
          <a:xfrm rot="-1791546">
            <a:off x="7543800" y="4800600"/>
            <a:ext cx="1092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Rockwell" panose="02060603020205020403" pitchFamily="18" charset="0"/>
              </a:rPr>
              <a:t>16</a:t>
            </a:r>
          </a:p>
        </p:txBody>
      </p:sp>
      <p:sp>
        <p:nvSpPr>
          <p:cNvPr id="12306" name="Text Box 19">
            <a:extLst>
              <a:ext uri="{FF2B5EF4-FFF2-40B4-BE49-F238E27FC236}">
                <a16:creationId xmlns:a16="http://schemas.microsoft.com/office/drawing/2014/main" id="{656B9EE0-6BEE-4B95-951A-18E1260E212A}"/>
              </a:ext>
            </a:extLst>
          </p:cNvPr>
          <p:cNvSpPr txBox="1">
            <a:spLocks noChangeArrowheads="1"/>
          </p:cNvSpPr>
          <p:nvPr/>
        </p:nvSpPr>
        <p:spPr bwMode="auto">
          <a:xfrm rot="2092250">
            <a:off x="8610600" y="38862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17</a:t>
            </a:r>
          </a:p>
        </p:txBody>
      </p:sp>
      <p:sp>
        <p:nvSpPr>
          <p:cNvPr id="12307" name="Text Box 21">
            <a:extLst>
              <a:ext uri="{FF2B5EF4-FFF2-40B4-BE49-F238E27FC236}">
                <a16:creationId xmlns:a16="http://schemas.microsoft.com/office/drawing/2014/main" id="{8FCA9A01-A447-4714-B30F-5D68542FB667}"/>
              </a:ext>
            </a:extLst>
          </p:cNvPr>
          <p:cNvSpPr txBox="1">
            <a:spLocks noChangeArrowheads="1"/>
          </p:cNvSpPr>
          <p:nvPr/>
        </p:nvSpPr>
        <p:spPr bwMode="auto">
          <a:xfrm rot="10762735">
            <a:off x="2514600" y="6019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i="1"/>
              <a:t>19</a:t>
            </a:r>
          </a:p>
        </p:txBody>
      </p:sp>
      <p:sp>
        <p:nvSpPr>
          <p:cNvPr id="12308" name="Text Box 22">
            <a:extLst>
              <a:ext uri="{FF2B5EF4-FFF2-40B4-BE49-F238E27FC236}">
                <a16:creationId xmlns:a16="http://schemas.microsoft.com/office/drawing/2014/main" id="{FB6E2061-5EB6-4E70-BB16-3467BD689E5F}"/>
              </a:ext>
            </a:extLst>
          </p:cNvPr>
          <p:cNvSpPr txBox="1">
            <a:spLocks noChangeArrowheads="1"/>
          </p:cNvSpPr>
          <p:nvPr/>
        </p:nvSpPr>
        <p:spPr bwMode="auto">
          <a:xfrm rot="-8720569">
            <a:off x="1831975" y="296862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20</a:t>
            </a:r>
          </a:p>
        </p:txBody>
      </p:sp>
      <p:sp>
        <p:nvSpPr>
          <p:cNvPr id="12309" name="Text Box 23">
            <a:extLst>
              <a:ext uri="{FF2B5EF4-FFF2-40B4-BE49-F238E27FC236}">
                <a16:creationId xmlns:a16="http://schemas.microsoft.com/office/drawing/2014/main" id="{375E17D2-907E-4243-A3C3-7C8C6CB89CF0}"/>
              </a:ext>
            </a:extLst>
          </p:cNvPr>
          <p:cNvSpPr txBox="1">
            <a:spLocks noChangeArrowheads="1"/>
          </p:cNvSpPr>
          <p:nvPr/>
        </p:nvSpPr>
        <p:spPr bwMode="auto">
          <a:xfrm rot="4256370">
            <a:off x="2377282" y="746919"/>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21</a:t>
            </a:r>
          </a:p>
        </p:txBody>
      </p:sp>
      <p:sp>
        <p:nvSpPr>
          <p:cNvPr id="12310" name="Text Box 24">
            <a:extLst>
              <a:ext uri="{FF2B5EF4-FFF2-40B4-BE49-F238E27FC236}">
                <a16:creationId xmlns:a16="http://schemas.microsoft.com/office/drawing/2014/main" id="{EC036F00-A0C3-4AA5-891C-3AB02077624D}"/>
              </a:ext>
            </a:extLst>
          </p:cNvPr>
          <p:cNvSpPr txBox="1">
            <a:spLocks noChangeArrowheads="1"/>
          </p:cNvSpPr>
          <p:nvPr/>
        </p:nvSpPr>
        <p:spPr bwMode="auto">
          <a:xfrm rot="7002008">
            <a:off x="4822826" y="525938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22</a:t>
            </a:r>
            <a:endParaRPr lang="en-US" altLang="en-US" sz="4800"/>
          </a:p>
        </p:txBody>
      </p:sp>
      <p:sp>
        <p:nvSpPr>
          <p:cNvPr id="12311" name="Text Box 25">
            <a:extLst>
              <a:ext uri="{FF2B5EF4-FFF2-40B4-BE49-F238E27FC236}">
                <a16:creationId xmlns:a16="http://schemas.microsoft.com/office/drawing/2014/main" id="{0B5B89AD-A786-4DF6-AA84-2B7BC6FB7E23}"/>
              </a:ext>
            </a:extLst>
          </p:cNvPr>
          <p:cNvSpPr txBox="1">
            <a:spLocks noChangeArrowheads="1"/>
          </p:cNvSpPr>
          <p:nvPr/>
        </p:nvSpPr>
        <p:spPr bwMode="auto">
          <a:xfrm>
            <a:off x="7086600" y="2971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23</a:t>
            </a:r>
          </a:p>
        </p:txBody>
      </p:sp>
      <p:sp>
        <p:nvSpPr>
          <p:cNvPr id="12312" name="Text Box 26">
            <a:extLst>
              <a:ext uri="{FF2B5EF4-FFF2-40B4-BE49-F238E27FC236}">
                <a16:creationId xmlns:a16="http://schemas.microsoft.com/office/drawing/2014/main" id="{9797B924-ECC7-402F-8B09-C4A1A246E3C4}"/>
              </a:ext>
            </a:extLst>
          </p:cNvPr>
          <p:cNvSpPr txBox="1">
            <a:spLocks noChangeArrowheads="1"/>
          </p:cNvSpPr>
          <p:nvPr/>
        </p:nvSpPr>
        <p:spPr bwMode="auto">
          <a:xfrm rot="1871437">
            <a:off x="5105400" y="76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24</a:t>
            </a:r>
          </a:p>
        </p:txBody>
      </p:sp>
      <p:sp>
        <p:nvSpPr>
          <p:cNvPr id="12313" name="Text Box 27">
            <a:extLst>
              <a:ext uri="{FF2B5EF4-FFF2-40B4-BE49-F238E27FC236}">
                <a16:creationId xmlns:a16="http://schemas.microsoft.com/office/drawing/2014/main" id="{46A156E9-87CA-4493-A7BD-04B2D30B29FA}"/>
              </a:ext>
            </a:extLst>
          </p:cNvPr>
          <p:cNvSpPr txBox="1">
            <a:spLocks noChangeArrowheads="1"/>
          </p:cNvSpPr>
          <p:nvPr/>
        </p:nvSpPr>
        <p:spPr bwMode="auto">
          <a:xfrm rot="4314359">
            <a:off x="9839325" y="582136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25</a:t>
            </a:r>
          </a:p>
        </p:txBody>
      </p:sp>
      <p:sp>
        <p:nvSpPr>
          <p:cNvPr id="12314" name="Text Box 28">
            <a:extLst>
              <a:ext uri="{FF2B5EF4-FFF2-40B4-BE49-F238E27FC236}">
                <a16:creationId xmlns:a16="http://schemas.microsoft.com/office/drawing/2014/main" id="{C73CE23A-B492-4880-A28E-3F0CEE086433}"/>
              </a:ext>
            </a:extLst>
          </p:cNvPr>
          <p:cNvSpPr txBox="1">
            <a:spLocks noChangeArrowheads="1"/>
          </p:cNvSpPr>
          <p:nvPr/>
        </p:nvSpPr>
        <p:spPr bwMode="auto">
          <a:xfrm rot="-4642424">
            <a:off x="7700963" y="38052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26</a:t>
            </a:r>
          </a:p>
        </p:txBody>
      </p:sp>
      <p:sp>
        <p:nvSpPr>
          <p:cNvPr id="12315" name="Text Box 29">
            <a:extLst>
              <a:ext uri="{FF2B5EF4-FFF2-40B4-BE49-F238E27FC236}">
                <a16:creationId xmlns:a16="http://schemas.microsoft.com/office/drawing/2014/main" id="{6D72DC68-FE13-4728-AD8D-53D5643B24A8}"/>
              </a:ext>
            </a:extLst>
          </p:cNvPr>
          <p:cNvSpPr txBox="1">
            <a:spLocks noChangeArrowheads="1"/>
          </p:cNvSpPr>
          <p:nvPr/>
        </p:nvSpPr>
        <p:spPr bwMode="auto">
          <a:xfrm rot="5400000">
            <a:off x="8924925" y="2952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27</a:t>
            </a:r>
          </a:p>
        </p:txBody>
      </p:sp>
      <p:sp>
        <p:nvSpPr>
          <p:cNvPr id="12316" name="Text Box 30">
            <a:extLst>
              <a:ext uri="{FF2B5EF4-FFF2-40B4-BE49-F238E27FC236}">
                <a16:creationId xmlns:a16="http://schemas.microsoft.com/office/drawing/2014/main" id="{0720F40F-B5C4-4A9B-B048-D24243CDFA40}"/>
              </a:ext>
            </a:extLst>
          </p:cNvPr>
          <p:cNvSpPr txBox="1">
            <a:spLocks noChangeArrowheads="1"/>
          </p:cNvSpPr>
          <p:nvPr/>
        </p:nvSpPr>
        <p:spPr bwMode="auto">
          <a:xfrm rot="-3020812">
            <a:off x="1838325" y="47148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t>28</a:t>
            </a:r>
          </a:p>
        </p:txBody>
      </p:sp>
      <p:sp>
        <p:nvSpPr>
          <p:cNvPr id="12317" name="Text Box 31">
            <a:extLst>
              <a:ext uri="{FF2B5EF4-FFF2-40B4-BE49-F238E27FC236}">
                <a16:creationId xmlns:a16="http://schemas.microsoft.com/office/drawing/2014/main" id="{4BDACDBC-71D4-403D-9E23-CC4958764283}"/>
              </a:ext>
            </a:extLst>
          </p:cNvPr>
          <p:cNvSpPr txBox="1">
            <a:spLocks noChangeArrowheads="1"/>
          </p:cNvSpPr>
          <p:nvPr/>
        </p:nvSpPr>
        <p:spPr bwMode="auto">
          <a:xfrm rot="2486953">
            <a:off x="1676400" y="2438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29</a:t>
            </a:r>
          </a:p>
        </p:txBody>
      </p:sp>
      <p:sp>
        <p:nvSpPr>
          <p:cNvPr id="12318" name="Text Box 32">
            <a:extLst>
              <a:ext uri="{FF2B5EF4-FFF2-40B4-BE49-F238E27FC236}">
                <a16:creationId xmlns:a16="http://schemas.microsoft.com/office/drawing/2014/main" id="{388ABF4A-A35B-4DFE-8FD9-0E75F080B6DA}"/>
              </a:ext>
            </a:extLst>
          </p:cNvPr>
          <p:cNvSpPr txBox="1">
            <a:spLocks noChangeArrowheads="1"/>
          </p:cNvSpPr>
          <p:nvPr/>
        </p:nvSpPr>
        <p:spPr bwMode="auto">
          <a:xfrm>
            <a:off x="3810000" y="228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30</a:t>
            </a:r>
            <a:endParaRPr lang="en-US" altLang="en-US" sz="2400"/>
          </a:p>
        </p:txBody>
      </p:sp>
      <p:sp>
        <p:nvSpPr>
          <p:cNvPr id="12319" name="Text Box 33">
            <a:extLst>
              <a:ext uri="{FF2B5EF4-FFF2-40B4-BE49-F238E27FC236}">
                <a16:creationId xmlns:a16="http://schemas.microsoft.com/office/drawing/2014/main" id="{DDB11635-E0B7-4AA2-8690-D2D4237B7EDA}"/>
              </a:ext>
            </a:extLst>
          </p:cNvPr>
          <p:cNvSpPr txBox="1">
            <a:spLocks noChangeArrowheads="1"/>
          </p:cNvSpPr>
          <p:nvPr/>
        </p:nvSpPr>
        <p:spPr bwMode="auto">
          <a:xfrm rot="1845105">
            <a:off x="6096000" y="44958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31</a:t>
            </a:r>
          </a:p>
        </p:txBody>
      </p:sp>
      <p:sp>
        <p:nvSpPr>
          <p:cNvPr id="12320" name="Text Box 34">
            <a:extLst>
              <a:ext uri="{FF2B5EF4-FFF2-40B4-BE49-F238E27FC236}">
                <a16:creationId xmlns:a16="http://schemas.microsoft.com/office/drawing/2014/main" id="{30E0588D-237E-42DB-82B6-2A850E54D986}"/>
              </a:ext>
            </a:extLst>
          </p:cNvPr>
          <p:cNvSpPr txBox="1">
            <a:spLocks noChangeArrowheads="1"/>
          </p:cNvSpPr>
          <p:nvPr/>
        </p:nvSpPr>
        <p:spPr bwMode="auto">
          <a:xfrm rot="3410979">
            <a:off x="4648200" y="3048000"/>
            <a:ext cx="1403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600"/>
              <a:t>32</a:t>
            </a:r>
          </a:p>
        </p:txBody>
      </p:sp>
      <p:sp>
        <p:nvSpPr>
          <p:cNvPr id="12321" name="Text Box 35">
            <a:extLst>
              <a:ext uri="{FF2B5EF4-FFF2-40B4-BE49-F238E27FC236}">
                <a16:creationId xmlns:a16="http://schemas.microsoft.com/office/drawing/2014/main" id="{0CEAD44A-60E6-4556-8CB7-5A59A2BB3CD8}"/>
              </a:ext>
            </a:extLst>
          </p:cNvPr>
          <p:cNvSpPr txBox="1">
            <a:spLocks noChangeArrowheads="1"/>
          </p:cNvSpPr>
          <p:nvPr/>
        </p:nvSpPr>
        <p:spPr bwMode="auto">
          <a:xfrm rot="9455826">
            <a:off x="6896100" y="2286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33</a:t>
            </a:r>
          </a:p>
        </p:txBody>
      </p:sp>
      <p:sp>
        <p:nvSpPr>
          <p:cNvPr id="12322" name="Text Box 36">
            <a:extLst>
              <a:ext uri="{FF2B5EF4-FFF2-40B4-BE49-F238E27FC236}">
                <a16:creationId xmlns:a16="http://schemas.microsoft.com/office/drawing/2014/main" id="{B73DE733-B731-4817-B943-2E4A2FB88A57}"/>
              </a:ext>
            </a:extLst>
          </p:cNvPr>
          <p:cNvSpPr txBox="1">
            <a:spLocks noChangeArrowheads="1"/>
          </p:cNvSpPr>
          <p:nvPr/>
        </p:nvSpPr>
        <p:spPr bwMode="auto">
          <a:xfrm rot="4813092">
            <a:off x="8661400" y="45847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34</a:t>
            </a:r>
          </a:p>
        </p:txBody>
      </p:sp>
      <p:sp>
        <p:nvSpPr>
          <p:cNvPr id="12323" name="Text Box 37">
            <a:extLst>
              <a:ext uri="{FF2B5EF4-FFF2-40B4-BE49-F238E27FC236}">
                <a16:creationId xmlns:a16="http://schemas.microsoft.com/office/drawing/2014/main" id="{58DE96DE-84C1-47E2-B847-832C4B05122B}"/>
              </a:ext>
            </a:extLst>
          </p:cNvPr>
          <p:cNvSpPr txBox="1">
            <a:spLocks noChangeArrowheads="1"/>
          </p:cNvSpPr>
          <p:nvPr/>
        </p:nvSpPr>
        <p:spPr bwMode="auto">
          <a:xfrm rot="-5030763">
            <a:off x="9113044" y="3039269"/>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35</a:t>
            </a:r>
          </a:p>
        </p:txBody>
      </p:sp>
      <p:sp>
        <p:nvSpPr>
          <p:cNvPr id="12324" name="Text Box 38">
            <a:extLst>
              <a:ext uri="{FF2B5EF4-FFF2-40B4-BE49-F238E27FC236}">
                <a16:creationId xmlns:a16="http://schemas.microsoft.com/office/drawing/2014/main" id="{12E82846-FCA7-4AA8-8723-6A0F6BA87AE2}"/>
              </a:ext>
            </a:extLst>
          </p:cNvPr>
          <p:cNvSpPr txBox="1">
            <a:spLocks noChangeArrowheads="1"/>
          </p:cNvSpPr>
          <p:nvPr/>
        </p:nvSpPr>
        <p:spPr bwMode="auto">
          <a:xfrm rot="5296258">
            <a:off x="9548019" y="1224757"/>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36</a:t>
            </a:r>
          </a:p>
        </p:txBody>
      </p:sp>
      <p:sp>
        <p:nvSpPr>
          <p:cNvPr id="12325" name="Text Box 39">
            <a:extLst>
              <a:ext uri="{FF2B5EF4-FFF2-40B4-BE49-F238E27FC236}">
                <a16:creationId xmlns:a16="http://schemas.microsoft.com/office/drawing/2014/main" id="{51DE6130-AF5C-44CF-A374-1DAE008897C9}"/>
              </a:ext>
            </a:extLst>
          </p:cNvPr>
          <p:cNvSpPr txBox="1">
            <a:spLocks noChangeArrowheads="1"/>
          </p:cNvSpPr>
          <p:nvPr/>
        </p:nvSpPr>
        <p:spPr bwMode="auto">
          <a:xfrm rot="3804640">
            <a:off x="3348038" y="59340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37</a:t>
            </a:r>
          </a:p>
        </p:txBody>
      </p:sp>
      <p:sp>
        <p:nvSpPr>
          <p:cNvPr id="12326" name="Text Box 40">
            <a:extLst>
              <a:ext uri="{FF2B5EF4-FFF2-40B4-BE49-F238E27FC236}">
                <a16:creationId xmlns:a16="http://schemas.microsoft.com/office/drawing/2014/main" id="{A8452E97-A622-4185-BCBA-6BD1162D707A}"/>
              </a:ext>
            </a:extLst>
          </p:cNvPr>
          <p:cNvSpPr txBox="1">
            <a:spLocks noChangeArrowheads="1"/>
          </p:cNvSpPr>
          <p:nvPr/>
        </p:nvSpPr>
        <p:spPr bwMode="auto">
          <a:xfrm rot="2046325">
            <a:off x="1760364" y="3972869"/>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Old English"/>
              </a:rPr>
              <a:t>38</a:t>
            </a:r>
          </a:p>
        </p:txBody>
      </p:sp>
      <p:sp>
        <p:nvSpPr>
          <p:cNvPr id="12327" name="Text Box 41">
            <a:extLst>
              <a:ext uri="{FF2B5EF4-FFF2-40B4-BE49-F238E27FC236}">
                <a16:creationId xmlns:a16="http://schemas.microsoft.com/office/drawing/2014/main" id="{1FFCCF6A-12AA-48D1-99A2-EFE27F6FE412}"/>
              </a:ext>
            </a:extLst>
          </p:cNvPr>
          <p:cNvSpPr txBox="1">
            <a:spLocks noChangeArrowheads="1"/>
          </p:cNvSpPr>
          <p:nvPr/>
        </p:nvSpPr>
        <p:spPr bwMode="auto">
          <a:xfrm rot="9035599">
            <a:off x="1749425" y="1747839"/>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39</a:t>
            </a:r>
          </a:p>
        </p:txBody>
      </p:sp>
      <p:sp>
        <p:nvSpPr>
          <p:cNvPr id="12328" name="Text Box 42">
            <a:extLst>
              <a:ext uri="{FF2B5EF4-FFF2-40B4-BE49-F238E27FC236}">
                <a16:creationId xmlns:a16="http://schemas.microsoft.com/office/drawing/2014/main" id="{98BF92B4-C512-429B-90B0-206355342C08}"/>
              </a:ext>
            </a:extLst>
          </p:cNvPr>
          <p:cNvSpPr txBox="1">
            <a:spLocks noChangeArrowheads="1"/>
          </p:cNvSpPr>
          <p:nvPr/>
        </p:nvSpPr>
        <p:spPr bwMode="auto">
          <a:xfrm rot="-403565">
            <a:off x="5791200" y="2895600"/>
            <a:ext cx="1200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a:latin typeface="Arial" panose="020B0604020202020204" pitchFamily="34" charset="0"/>
              </a:rPr>
              <a:t>41</a:t>
            </a:r>
          </a:p>
        </p:txBody>
      </p:sp>
      <p:sp>
        <p:nvSpPr>
          <p:cNvPr id="12329" name="Text Box 43">
            <a:extLst>
              <a:ext uri="{FF2B5EF4-FFF2-40B4-BE49-F238E27FC236}">
                <a16:creationId xmlns:a16="http://schemas.microsoft.com/office/drawing/2014/main" id="{E6173205-B00D-459B-B682-948B3383F6F9}"/>
              </a:ext>
            </a:extLst>
          </p:cNvPr>
          <p:cNvSpPr txBox="1">
            <a:spLocks noChangeArrowheads="1"/>
          </p:cNvSpPr>
          <p:nvPr/>
        </p:nvSpPr>
        <p:spPr bwMode="auto">
          <a:xfrm rot="2110724">
            <a:off x="4660900" y="1693863"/>
            <a:ext cx="668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t>42</a:t>
            </a:r>
          </a:p>
        </p:txBody>
      </p:sp>
      <p:sp>
        <p:nvSpPr>
          <p:cNvPr id="12330" name="Text Box 44">
            <a:extLst>
              <a:ext uri="{FF2B5EF4-FFF2-40B4-BE49-F238E27FC236}">
                <a16:creationId xmlns:a16="http://schemas.microsoft.com/office/drawing/2014/main" id="{3037C5D6-546B-4067-AF62-A519EF9ECCE6}"/>
              </a:ext>
            </a:extLst>
          </p:cNvPr>
          <p:cNvSpPr txBox="1">
            <a:spLocks noChangeArrowheads="1"/>
          </p:cNvSpPr>
          <p:nvPr/>
        </p:nvSpPr>
        <p:spPr bwMode="auto">
          <a:xfrm rot="2244911">
            <a:off x="8312150" y="5786438"/>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Franklin Gothic Demi" panose="020B0703020102020204" pitchFamily="34" charset="0"/>
              </a:rPr>
              <a:t>43</a:t>
            </a:r>
          </a:p>
        </p:txBody>
      </p:sp>
      <p:sp>
        <p:nvSpPr>
          <p:cNvPr id="12331" name="Text Box 45">
            <a:extLst>
              <a:ext uri="{FF2B5EF4-FFF2-40B4-BE49-F238E27FC236}">
                <a16:creationId xmlns:a16="http://schemas.microsoft.com/office/drawing/2014/main" id="{CBC786E3-BCB3-49D1-BAFA-841F9A02FA56}"/>
              </a:ext>
            </a:extLst>
          </p:cNvPr>
          <p:cNvSpPr txBox="1">
            <a:spLocks noChangeArrowheads="1"/>
          </p:cNvSpPr>
          <p:nvPr/>
        </p:nvSpPr>
        <p:spPr bwMode="auto">
          <a:xfrm rot="1606631">
            <a:off x="8458200" y="3124201"/>
            <a:ext cx="527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latin typeface="Onyx" panose="04050602080702020203" pitchFamily="82" charset="0"/>
              </a:rPr>
              <a:t>44</a:t>
            </a:r>
          </a:p>
        </p:txBody>
      </p:sp>
      <p:sp>
        <p:nvSpPr>
          <p:cNvPr id="12332" name="Text Box 46">
            <a:extLst>
              <a:ext uri="{FF2B5EF4-FFF2-40B4-BE49-F238E27FC236}">
                <a16:creationId xmlns:a16="http://schemas.microsoft.com/office/drawing/2014/main" id="{95B63491-66D0-4B37-8F3A-DB87C0B7D597}"/>
              </a:ext>
            </a:extLst>
          </p:cNvPr>
          <p:cNvSpPr txBox="1">
            <a:spLocks noChangeArrowheads="1"/>
          </p:cNvSpPr>
          <p:nvPr/>
        </p:nvSpPr>
        <p:spPr bwMode="auto">
          <a:xfrm rot="-1652531">
            <a:off x="7927975" y="1524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45</a:t>
            </a:r>
          </a:p>
        </p:txBody>
      </p:sp>
      <p:sp>
        <p:nvSpPr>
          <p:cNvPr id="12333" name="Text Box 47">
            <a:extLst>
              <a:ext uri="{FF2B5EF4-FFF2-40B4-BE49-F238E27FC236}">
                <a16:creationId xmlns:a16="http://schemas.microsoft.com/office/drawing/2014/main" id="{0F4A5B6B-968F-48C5-8793-E119DA9C4962}"/>
              </a:ext>
            </a:extLst>
          </p:cNvPr>
          <p:cNvSpPr txBox="1">
            <a:spLocks noChangeArrowheads="1"/>
          </p:cNvSpPr>
          <p:nvPr/>
        </p:nvSpPr>
        <p:spPr bwMode="auto">
          <a:xfrm rot="8213527">
            <a:off x="1828800" y="6172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46</a:t>
            </a:r>
          </a:p>
        </p:txBody>
      </p:sp>
      <p:sp>
        <p:nvSpPr>
          <p:cNvPr id="12334" name="Text Box 48">
            <a:extLst>
              <a:ext uri="{FF2B5EF4-FFF2-40B4-BE49-F238E27FC236}">
                <a16:creationId xmlns:a16="http://schemas.microsoft.com/office/drawing/2014/main" id="{1587D60A-B88F-4471-A5F3-8A1866A7A346}"/>
              </a:ext>
            </a:extLst>
          </p:cNvPr>
          <p:cNvSpPr txBox="1">
            <a:spLocks noChangeArrowheads="1"/>
          </p:cNvSpPr>
          <p:nvPr/>
        </p:nvSpPr>
        <p:spPr bwMode="auto">
          <a:xfrm>
            <a:off x="2362200" y="3810000"/>
            <a:ext cx="933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Tahoma" panose="020B0604030504040204" pitchFamily="34" charset="0"/>
              </a:rPr>
              <a:t>47</a:t>
            </a:r>
          </a:p>
        </p:txBody>
      </p:sp>
      <p:sp>
        <p:nvSpPr>
          <p:cNvPr id="12335" name="Text Box 49">
            <a:extLst>
              <a:ext uri="{FF2B5EF4-FFF2-40B4-BE49-F238E27FC236}">
                <a16:creationId xmlns:a16="http://schemas.microsoft.com/office/drawing/2014/main" id="{147224AB-5B3D-4D77-839C-D4E316F46546}"/>
              </a:ext>
            </a:extLst>
          </p:cNvPr>
          <p:cNvSpPr txBox="1">
            <a:spLocks noChangeArrowheads="1"/>
          </p:cNvSpPr>
          <p:nvPr/>
        </p:nvSpPr>
        <p:spPr bwMode="auto">
          <a:xfrm rot="2922880">
            <a:off x="2900363" y="1476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48</a:t>
            </a:r>
          </a:p>
        </p:txBody>
      </p:sp>
      <p:sp>
        <p:nvSpPr>
          <p:cNvPr id="12336" name="Text Box 50">
            <a:extLst>
              <a:ext uri="{FF2B5EF4-FFF2-40B4-BE49-F238E27FC236}">
                <a16:creationId xmlns:a16="http://schemas.microsoft.com/office/drawing/2014/main" id="{245B3695-F7FC-4761-BD2A-D5415C7FF608}"/>
              </a:ext>
            </a:extLst>
          </p:cNvPr>
          <p:cNvSpPr txBox="1">
            <a:spLocks noChangeArrowheads="1"/>
          </p:cNvSpPr>
          <p:nvPr/>
        </p:nvSpPr>
        <p:spPr bwMode="auto">
          <a:xfrm rot="-8802053">
            <a:off x="4743450" y="457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49</a:t>
            </a:r>
            <a:endParaRPr lang="en-US" altLang="en-US" sz="2400"/>
          </a:p>
        </p:txBody>
      </p:sp>
      <p:sp>
        <p:nvSpPr>
          <p:cNvPr id="12337" name="Text Box 92">
            <a:extLst>
              <a:ext uri="{FF2B5EF4-FFF2-40B4-BE49-F238E27FC236}">
                <a16:creationId xmlns:a16="http://schemas.microsoft.com/office/drawing/2014/main" id="{37CDBF29-EFD5-43D1-A069-1F3EA006450E}"/>
              </a:ext>
            </a:extLst>
          </p:cNvPr>
          <p:cNvSpPr txBox="1">
            <a:spLocks noChangeArrowheads="1"/>
          </p:cNvSpPr>
          <p:nvPr/>
        </p:nvSpPr>
        <p:spPr bwMode="auto">
          <a:xfrm>
            <a:off x="5546725" y="4765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40</a:t>
            </a:r>
          </a:p>
        </p:txBody>
      </p:sp>
      <p:sp>
        <p:nvSpPr>
          <p:cNvPr id="9309" name="Text Box 93">
            <a:extLst>
              <a:ext uri="{FF2B5EF4-FFF2-40B4-BE49-F238E27FC236}">
                <a16:creationId xmlns:a16="http://schemas.microsoft.com/office/drawing/2014/main" id="{006EA505-32A5-43E8-B6A7-68D1CB3EE7B9}"/>
              </a:ext>
            </a:extLst>
          </p:cNvPr>
          <p:cNvSpPr txBox="1">
            <a:spLocks noChangeArrowheads="1"/>
          </p:cNvSpPr>
          <p:nvPr/>
        </p:nvSpPr>
        <p:spPr bwMode="auto">
          <a:xfrm rot="2715581">
            <a:off x="8377645" y="870020"/>
            <a:ext cx="704039"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18</a:t>
            </a:r>
            <a:endParaRPr lang="en-US" sz="4800">
              <a:latin typeface="Paisley ICG 01 Alt" pitchFamily="2" charset="0"/>
            </a:endParaRPr>
          </a:p>
        </p:txBody>
      </p:sp>
      <p:sp>
        <p:nvSpPr>
          <p:cNvPr id="12339" name="Slide Number Placeholder 50">
            <a:extLst>
              <a:ext uri="{FF2B5EF4-FFF2-40B4-BE49-F238E27FC236}">
                <a16:creationId xmlns:a16="http://schemas.microsoft.com/office/drawing/2014/main" id="{EA2FAAB2-C3D9-4528-88C5-945078833103}"/>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68</a:t>
            </a:fld>
            <a:endParaRPr lang="en-US" altLang="en-US" sz="1400" dirty="0"/>
          </a:p>
        </p:txBody>
      </p:sp>
    </p:spTree>
    <p:extLst>
      <p:ext uri="{BB962C8B-B14F-4D97-AF65-F5344CB8AC3E}">
        <p14:creationId xmlns:p14="http://schemas.microsoft.com/office/powerpoint/2010/main" val="3379018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2">
            <a:extLst>
              <a:ext uri="{FF2B5EF4-FFF2-40B4-BE49-F238E27FC236}">
                <a16:creationId xmlns:a16="http://schemas.microsoft.com/office/drawing/2014/main" id="{40C803BC-5712-4BA2-BCD2-2C965C933DA3}"/>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69</a:t>
            </a:fld>
            <a:endParaRPr lang="en-US" altLang="en-US" sz="1400"/>
          </a:p>
        </p:txBody>
      </p:sp>
      <p:sp>
        <p:nvSpPr>
          <p:cNvPr id="5" name="Text Box 2">
            <a:extLst>
              <a:ext uri="{FF2B5EF4-FFF2-40B4-BE49-F238E27FC236}">
                <a16:creationId xmlns:a16="http://schemas.microsoft.com/office/drawing/2014/main" id="{C8900047-5EA4-472A-8BA1-CE2558A68989}"/>
              </a:ext>
            </a:extLst>
          </p:cNvPr>
          <p:cNvSpPr txBox="1">
            <a:spLocks noChangeArrowheads="1"/>
          </p:cNvSpPr>
          <p:nvPr/>
        </p:nvSpPr>
        <p:spPr bwMode="auto">
          <a:xfrm>
            <a:off x="1631612" y="1905793"/>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dirty="0"/>
              <a:t>Having achieved some improvement, we now need to move onto the next step ”Set In Order”.</a:t>
            </a:r>
          </a:p>
          <a:p>
            <a:pPr>
              <a:spcBef>
                <a:spcPct val="0"/>
              </a:spcBef>
            </a:pPr>
            <a:r>
              <a:rPr lang="en-US" altLang="en-US" sz="2400" dirty="0"/>
              <a:t>We have installed some racking, and we have organized the items so that with Number 1 in the bottom left hand corner, the numbers are located from left to right and bottom to top  - examples 1 in the bottom left, 2 in the middle, and 3 in the top left.</a:t>
            </a:r>
          </a:p>
          <a:p>
            <a:pPr>
              <a:spcBef>
                <a:spcPct val="0"/>
              </a:spcBef>
            </a:pPr>
            <a:r>
              <a:rPr lang="en-US" altLang="en-US" sz="2400" dirty="0"/>
              <a:t>Same rules apply 20 second shift, lowest individual score equals team score </a:t>
            </a:r>
            <a:r>
              <a:rPr lang="en-US" altLang="en-US" sz="2400" dirty="0" err="1"/>
              <a:t>etc</a:t>
            </a:r>
            <a:r>
              <a:rPr lang="en-US" altLang="en-US" sz="2400" dirty="0"/>
              <a:t>…</a:t>
            </a:r>
          </a:p>
        </p:txBody>
      </p:sp>
    </p:spTree>
    <p:extLst>
      <p:ext uri="{BB962C8B-B14F-4D97-AF65-F5344CB8AC3E}">
        <p14:creationId xmlns:p14="http://schemas.microsoft.com/office/powerpoint/2010/main" val="300089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30244E3-2F10-46E2-AA82-9D379C860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757" y="0"/>
            <a:ext cx="11562486" cy="6858000"/>
          </a:xfrm>
        </p:spPr>
      </p:pic>
    </p:spTree>
    <p:extLst>
      <p:ext uri="{BB962C8B-B14F-4D97-AF65-F5344CB8AC3E}">
        <p14:creationId xmlns:p14="http://schemas.microsoft.com/office/powerpoint/2010/main" val="3973755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9E1AD3A-2D49-4F96-86C5-A0167D1CEAF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212DC8B-CEC7-477A-93D5-59FA1D50DA7F}" type="slidenum">
              <a:rPr lang="cs-CZ" smtClean="0"/>
              <a:pPr>
                <a:defRPr/>
              </a:pPr>
              <a:t>70</a:t>
            </a:fld>
            <a:endParaRPr lang="en-US" altLang="en-US"/>
          </a:p>
        </p:txBody>
      </p:sp>
      <p:sp>
        <p:nvSpPr>
          <p:cNvPr id="5" name="TextovéPole 4">
            <a:extLst>
              <a:ext uri="{FF2B5EF4-FFF2-40B4-BE49-F238E27FC236}">
                <a16:creationId xmlns:a16="http://schemas.microsoft.com/office/drawing/2014/main" id="{E467DCB7-BFCD-4ECE-B8D2-87A4E9CF6F0A}"/>
              </a:ext>
            </a:extLst>
          </p:cNvPr>
          <p:cNvSpPr txBox="1"/>
          <p:nvPr/>
        </p:nvSpPr>
        <p:spPr>
          <a:xfrm>
            <a:off x="5417133" y="2727504"/>
            <a:ext cx="1592253" cy="1569660"/>
          </a:xfrm>
          <a:prstGeom prst="rect">
            <a:avLst/>
          </a:prstGeom>
          <a:noFill/>
        </p:spPr>
        <p:txBody>
          <a:bodyPr wrap="square" rtlCol="0">
            <a:spAutoFit/>
          </a:bodyPr>
          <a:lstStyle/>
          <a:p>
            <a:r>
              <a:rPr lang="cs-CZ" sz="9600" dirty="0"/>
              <a:t>1</a:t>
            </a:r>
          </a:p>
        </p:txBody>
      </p:sp>
      <p:sp>
        <p:nvSpPr>
          <p:cNvPr id="6" name="TextovéPole 5">
            <a:extLst>
              <a:ext uri="{FF2B5EF4-FFF2-40B4-BE49-F238E27FC236}">
                <a16:creationId xmlns:a16="http://schemas.microsoft.com/office/drawing/2014/main" id="{A09BBD2F-875A-4D4D-92F5-F9E9766D1D7F}"/>
              </a:ext>
            </a:extLst>
          </p:cNvPr>
          <p:cNvSpPr txBox="1"/>
          <p:nvPr/>
        </p:nvSpPr>
        <p:spPr>
          <a:xfrm>
            <a:off x="5417133" y="2727504"/>
            <a:ext cx="1592253" cy="1569660"/>
          </a:xfrm>
          <a:prstGeom prst="rect">
            <a:avLst/>
          </a:prstGeom>
          <a:noFill/>
        </p:spPr>
        <p:txBody>
          <a:bodyPr wrap="square" rtlCol="0">
            <a:spAutoFit/>
          </a:bodyPr>
          <a:lstStyle/>
          <a:p>
            <a:r>
              <a:rPr lang="cs-CZ" sz="9600" dirty="0"/>
              <a:t>2</a:t>
            </a:r>
          </a:p>
        </p:txBody>
      </p:sp>
      <p:sp>
        <p:nvSpPr>
          <p:cNvPr id="7" name="TextovéPole 6">
            <a:extLst>
              <a:ext uri="{FF2B5EF4-FFF2-40B4-BE49-F238E27FC236}">
                <a16:creationId xmlns:a16="http://schemas.microsoft.com/office/drawing/2014/main" id="{3C010AB5-B52B-44AD-87A8-D19C7E5EF7E6}"/>
              </a:ext>
            </a:extLst>
          </p:cNvPr>
          <p:cNvSpPr txBox="1"/>
          <p:nvPr/>
        </p:nvSpPr>
        <p:spPr>
          <a:xfrm>
            <a:off x="5417133" y="2727504"/>
            <a:ext cx="1592253" cy="1569660"/>
          </a:xfrm>
          <a:prstGeom prst="rect">
            <a:avLst/>
          </a:prstGeom>
          <a:noFill/>
        </p:spPr>
        <p:txBody>
          <a:bodyPr wrap="square" rtlCol="0">
            <a:spAutoFit/>
          </a:bodyPr>
          <a:lstStyle/>
          <a:p>
            <a:r>
              <a:rPr lang="cs-CZ" sz="9600" dirty="0"/>
              <a:t>3</a:t>
            </a:r>
          </a:p>
        </p:txBody>
      </p:sp>
      <p:sp>
        <p:nvSpPr>
          <p:cNvPr id="8" name="TextovéPole 7">
            <a:extLst>
              <a:ext uri="{FF2B5EF4-FFF2-40B4-BE49-F238E27FC236}">
                <a16:creationId xmlns:a16="http://schemas.microsoft.com/office/drawing/2014/main" id="{44DF0CF5-34C5-47A2-B1F7-CC8776EFACAF}"/>
              </a:ext>
            </a:extLst>
          </p:cNvPr>
          <p:cNvSpPr txBox="1"/>
          <p:nvPr/>
        </p:nvSpPr>
        <p:spPr>
          <a:xfrm>
            <a:off x="5417133" y="2727504"/>
            <a:ext cx="1592253" cy="1569660"/>
          </a:xfrm>
          <a:prstGeom prst="rect">
            <a:avLst/>
          </a:prstGeom>
          <a:noFill/>
        </p:spPr>
        <p:txBody>
          <a:bodyPr wrap="square" rtlCol="0">
            <a:spAutoFit/>
          </a:bodyPr>
          <a:lstStyle/>
          <a:p>
            <a:r>
              <a:rPr lang="cs-CZ" sz="9600" dirty="0"/>
              <a:t>4</a:t>
            </a:r>
          </a:p>
        </p:txBody>
      </p:sp>
      <p:sp>
        <p:nvSpPr>
          <p:cNvPr id="9" name="TextovéPole 8">
            <a:extLst>
              <a:ext uri="{FF2B5EF4-FFF2-40B4-BE49-F238E27FC236}">
                <a16:creationId xmlns:a16="http://schemas.microsoft.com/office/drawing/2014/main" id="{F841BBDE-1586-4F48-99F6-606E8DBEB97A}"/>
              </a:ext>
            </a:extLst>
          </p:cNvPr>
          <p:cNvSpPr txBox="1"/>
          <p:nvPr/>
        </p:nvSpPr>
        <p:spPr>
          <a:xfrm>
            <a:off x="5417133" y="2727504"/>
            <a:ext cx="1592253" cy="1569660"/>
          </a:xfrm>
          <a:prstGeom prst="rect">
            <a:avLst/>
          </a:prstGeom>
          <a:noFill/>
        </p:spPr>
        <p:txBody>
          <a:bodyPr wrap="square" rtlCol="0">
            <a:spAutoFit/>
          </a:bodyPr>
          <a:lstStyle/>
          <a:p>
            <a:r>
              <a:rPr lang="cs-CZ" sz="9600" dirty="0"/>
              <a:t>11</a:t>
            </a:r>
          </a:p>
        </p:txBody>
      </p:sp>
      <p:sp>
        <p:nvSpPr>
          <p:cNvPr id="10" name="TextovéPole 9">
            <a:extLst>
              <a:ext uri="{FF2B5EF4-FFF2-40B4-BE49-F238E27FC236}">
                <a16:creationId xmlns:a16="http://schemas.microsoft.com/office/drawing/2014/main" id="{70A31628-B84B-4414-9D3D-C390BEE2FD8A}"/>
              </a:ext>
            </a:extLst>
          </p:cNvPr>
          <p:cNvSpPr txBox="1"/>
          <p:nvPr/>
        </p:nvSpPr>
        <p:spPr>
          <a:xfrm>
            <a:off x="5417133" y="2727504"/>
            <a:ext cx="1592253" cy="1569660"/>
          </a:xfrm>
          <a:prstGeom prst="rect">
            <a:avLst/>
          </a:prstGeom>
          <a:noFill/>
        </p:spPr>
        <p:txBody>
          <a:bodyPr wrap="square" rtlCol="0">
            <a:spAutoFit/>
          </a:bodyPr>
          <a:lstStyle/>
          <a:p>
            <a:r>
              <a:rPr lang="cs-CZ" sz="9600" dirty="0"/>
              <a:t>17</a:t>
            </a:r>
          </a:p>
        </p:txBody>
      </p:sp>
      <p:sp>
        <p:nvSpPr>
          <p:cNvPr id="11" name="TextovéPole 10">
            <a:extLst>
              <a:ext uri="{FF2B5EF4-FFF2-40B4-BE49-F238E27FC236}">
                <a16:creationId xmlns:a16="http://schemas.microsoft.com/office/drawing/2014/main" id="{FCB373CF-5BC4-4FC9-AC35-182CFB8F6152}"/>
              </a:ext>
            </a:extLst>
          </p:cNvPr>
          <p:cNvSpPr txBox="1"/>
          <p:nvPr/>
        </p:nvSpPr>
        <p:spPr>
          <a:xfrm>
            <a:off x="5417133" y="2727504"/>
            <a:ext cx="1592253" cy="1569660"/>
          </a:xfrm>
          <a:prstGeom prst="rect">
            <a:avLst/>
          </a:prstGeom>
          <a:noFill/>
        </p:spPr>
        <p:txBody>
          <a:bodyPr wrap="square" rtlCol="0">
            <a:spAutoFit/>
          </a:bodyPr>
          <a:lstStyle/>
          <a:p>
            <a:r>
              <a:rPr lang="cs-CZ" sz="9600" dirty="0"/>
              <a:t>16</a:t>
            </a:r>
          </a:p>
        </p:txBody>
      </p:sp>
      <p:sp>
        <p:nvSpPr>
          <p:cNvPr id="12" name="TextovéPole 11">
            <a:extLst>
              <a:ext uri="{FF2B5EF4-FFF2-40B4-BE49-F238E27FC236}">
                <a16:creationId xmlns:a16="http://schemas.microsoft.com/office/drawing/2014/main" id="{CCC22005-3D54-4F52-89CD-C7B1754AEEDE}"/>
              </a:ext>
            </a:extLst>
          </p:cNvPr>
          <p:cNvSpPr txBox="1"/>
          <p:nvPr/>
        </p:nvSpPr>
        <p:spPr>
          <a:xfrm>
            <a:off x="5417133" y="2727504"/>
            <a:ext cx="1592253" cy="1569660"/>
          </a:xfrm>
          <a:prstGeom prst="rect">
            <a:avLst/>
          </a:prstGeom>
          <a:noFill/>
        </p:spPr>
        <p:txBody>
          <a:bodyPr wrap="square" rtlCol="0">
            <a:spAutoFit/>
          </a:bodyPr>
          <a:lstStyle/>
          <a:p>
            <a:r>
              <a:rPr lang="cs-CZ" sz="9600" dirty="0"/>
              <a:t>10</a:t>
            </a:r>
          </a:p>
        </p:txBody>
      </p:sp>
      <p:sp>
        <p:nvSpPr>
          <p:cNvPr id="13" name="TextovéPole 12">
            <a:extLst>
              <a:ext uri="{FF2B5EF4-FFF2-40B4-BE49-F238E27FC236}">
                <a16:creationId xmlns:a16="http://schemas.microsoft.com/office/drawing/2014/main" id="{ED78737C-B53D-43FF-B0DD-32DD69E0488D}"/>
              </a:ext>
            </a:extLst>
          </p:cNvPr>
          <p:cNvSpPr txBox="1"/>
          <p:nvPr/>
        </p:nvSpPr>
        <p:spPr>
          <a:xfrm>
            <a:off x="5417133" y="2727504"/>
            <a:ext cx="1592253" cy="1569660"/>
          </a:xfrm>
          <a:prstGeom prst="rect">
            <a:avLst/>
          </a:prstGeom>
          <a:noFill/>
        </p:spPr>
        <p:txBody>
          <a:bodyPr wrap="square" rtlCol="0">
            <a:spAutoFit/>
          </a:bodyPr>
          <a:lstStyle/>
          <a:p>
            <a:r>
              <a:rPr lang="cs-CZ" sz="9600" dirty="0"/>
              <a:t>5</a:t>
            </a:r>
          </a:p>
        </p:txBody>
      </p:sp>
      <p:sp>
        <p:nvSpPr>
          <p:cNvPr id="14" name="TextovéPole 13">
            <a:extLst>
              <a:ext uri="{FF2B5EF4-FFF2-40B4-BE49-F238E27FC236}">
                <a16:creationId xmlns:a16="http://schemas.microsoft.com/office/drawing/2014/main" id="{D28F12A6-9D68-4A1A-B0B9-9A76DE445457}"/>
              </a:ext>
            </a:extLst>
          </p:cNvPr>
          <p:cNvSpPr txBox="1"/>
          <p:nvPr/>
        </p:nvSpPr>
        <p:spPr>
          <a:xfrm>
            <a:off x="5417133" y="2727504"/>
            <a:ext cx="1592253" cy="1569660"/>
          </a:xfrm>
          <a:prstGeom prst="rect">
            <a:avLst/>
          </a:prstGeom>
          <a:noFill/>
        </p:spPr>
        <p:txBody>
          <a:bodyPr wrap="square" rtlCol="0">
            <a:spAutoFit/>
          </a:bodyPr>
          <a:lstStyle/>
          <a:p>
            <a:r>
              <a:rPr lang="cs-CZ" sz="9600" dirty="0"/>
              <a:t>8</a:t>
            </a:r>
          </a:p>
        </p:txBody>
      </p:sp>
      <p:sp>
        <p:nvSpPr>
          <p:cNvPr id="15" name="TextovéPole 14">
            <a:extLst>
              <a:ext uri="{FF2B5EF4-FFF2-40B4-BE49-F238E27FC236}">
                <a16:creationId xmlns:a16="http://schemas.microsoft.com/office/drawing/2014/main" id="{F3F9B395-B12A-4E0F-B7ED-0B77ABEE3406}"/>
              </a:ext>
            </a:extLst>
          </p:cNvPr>
          <p:cNvSpPr txBox="1"/>
          <p:nvPr/>
        </p:nvSpPr>
        <p:spPr>
          <a:xfrm>
            <a:off x="5417133" y="2727504"/>
            <a:ext cx="1592253" cy="1569660"/>
          </a:xfrm>
          <a:prstGeom prst="rect">
            <a:avLst/>
          </a:prstGeom>
          <a:noFill/>
        </p:spPr>
        <p:txBody>
          <a:bodyPr wrap="square" rtlCol="0">
            <a:spAutoFit/>
          </a:bodyPr>
          <a:lstStyle/>
          <a:p>
            <a:r>
              <a:rPr lang="cs-CZ" sz="9600" dirty="0"/>
              <a:t>13</a:t>
            </a:r>
          </a:p>
        </p:txBody>
      </p:sp>
      <p:sp>
        <p:nvSpPr>
          <p:cNvPr id="16" name="TextovéPole 15">
            <a:extLst>
              <a:ext uri="{FF2B5EF4-FFF2-40B4-BE49-F238E27FC236}">
                <a16:creationId xmlns:a16="http://schemas.microsoft.com/office/drawing/2014/main" id="{FDFE6B5A-623A-4C14-B8CD-D3D1C7333C07}"/>
              </a:ext>
            </a:extLst>
          </p:cNvPr>
          <p:cNvSpPr txBox="1"/>
          <p:nvPr/>
        </p:nvSpPr>
        <p:spPr>
          <a:xfrm>
            <a:off x="5417133" y="2727504"/>
            <a:ext cx="1592253" cy="1569660"/>
          </a:xfrm>
          <a:prstGeom prst="rect">
            <a:avLst/>
          </a:prstGeom>
          <a:noFill/>
        </p:spPr>
        <p:txBody>
          <a:bodyPr wrap="square" rtlCol="0">
            <a:spAutoFit/>
          </a:bodyPr>
          <a:lstStyle/>
          <a:p>
            <a:r>
              <a:rPr lang="cs-CZ" sz="9600" dirty="0"/>
              <a:t>15</a:t>
            </a:r>
          </a:p>
        </p:txBody>
      </p:sp>
      <p:sp>
        <p:nvSpPr>
          <p:cNvPr id="17" name="TextovéPole 16">
            <a:extLst>
              <a:ext uri="{FF2B5EF4-FFF2-40B4-BE49-F238E27FC236}">
                <a16:creationId xmlns:a16="http://schemas.microsoft.com/office/drawing/2014/main" id="{5E10157D-AD2A-44D8-AF90-BC8A9F92F161}"/>
              </a:ext>
            </a:extLst>
          </p:cNvPr>
          <p:cNvSpPr txBox="1"/>
          <p:nvPr/>
        </p:nvSpPr>
        <p:spPr>
          <a:xfrm>
            <a:off x="5417133" y="2727504"/>
            <a:ext cx="1592253" cy="1569660"/>
          </a:xfrm>
          <a:prstGeom prst="rect">
            <a:avLst/>
          </a:prstGeom>
          <a:noFill/>
        </p:spPr>
        <p:txBody>
          <a:bodyPr wrap="square" rtlCol="0">
            <a:spAutoFit/>
          </a:bodyPr>
          <a:lstStyle/>
          <a:p>
            <a:r>
              <a:rPr lang="cs-CZ" sz="9600" dirty="0"/>
              <a:t>9</a:t>
            </a:r>
          </a:p>
        </p:txBody>
      </p:sp>
      <p:sp>
        <p:nvSpPr>
          <p:cNvPr id="18" name="TextovéPole 17">
            <a:extLst>
              <a:ext uri="{FF2B5EF4-FFF2-40B4-BE49-F238E27FC236}">
                <a16:creationId xmlns:a16="http://schemas.microsoft.com/office/drawing/2014/main" id="{7649BDD7-89DD-4827-BDB9-62AFDA6CC036}"/>
              </a:ext>
            </a:extLst>
          </p:cNvPr>
          <p:cNvSpPr txBox="1"/>
          <p:nvPr/>
        </p:nvSpPr>
        <p:spPr>
          <a:xfrm>
            <a:off x="5417133" y="2727504"/>
            <a:ext cx="1592253" cy="1569660"/>
          </a:xfrm>
          <a:prstGeom prst="rect">
            <a:avLst/>
          </a:prstGeom>
          <a:noFill/>
        </p:spPr>
        <p:txBody>
          <a:bodyPr wrap="square" rtlCol="0">
            <a:spAutoFit/>
          </a:bodyPr>
          <a:lstStyle/>
          <a:p>
            <a:r>
              <a:rPr lang="cs-CZ" sz="9600" dirty="0"/>
              <a:t>14</a:t>
            </a:r>
          </a:p>
        </p:txBody>
      </p:sp>
      <p:sp>
        <p:nvSpPr>
          <p:cNvPr id="19" name="TextovéPole 18">
            <a:extLst>
              <a:ext uri="{FF2B5EF4-FFF2-40B4-BE49-F238E27FC236}">
                <a16:creationId xmlns:a16="http://schemas.microsoft.com/office/drawing/2014/main" id="{E7DCED35-EE00-4C33-B5B5-28F0D5810837}"/>
              </a:ext>
            </a:extLst>
          </p:cNvPr>
          <p:cNvSpPr txBox="1"/>
          <p:nvPr/>
        </p:nvSpPr>
        <p:spPr>
          <a:xfrm>
            <a:off x="5417133" y="2727504"/>
            <a:ext cx="1592253" cy="1569660"/>
          </a:xfrm>
          <a:prstGeom prst="rect">
            <a:avLst/>
          </a:prstGeom>
          <a:noFill/>
        </p:spPr>
        <p:txBody>
          <a:bodyPr wrap="square" rtlCol="0">
            <a:spAutoFit/>
          </a:bodyPr>
          <a:lstStyle/>
          <a:p>
            <a:r>
              <a:rPr lang="cs-CZ" sz="9600" dirty="0"/>
              <a:t>6</a:t>
            </a:r>
          </a:p>
        </p:txBody>
      </p:sp>
      <p:sp>
        <p:nvSpPr>
          <p:cNvPr id="20" name="TextovéPole 19">
            <a:extLst>
              <a:ext uri="{FF2B5EF4-FFF2-40B4-BE49-F238E27FC236}">
                <a16:creationId xmlns:a16="http://schemas.microsoft.com/office/drawing/2014/main" id="{CA45F967-7B2E-48BE-AB39-0905450EA2EC}"/>
              </a:ext>
            </a:extLst>
          </p:cNvPr>
          <p:cNvSpPr txBox="1"/>
          <p:nvPr/>
        </p:nvSpPr>
        <p:spPr>
          <a:xfrm>
            <a:off x="5417133" y="2727504"/>
            <a:ext cx="1592253" cy="1569660"/>
          </a:xfrm>
          <a:prstGeom prst="rect">
            <a:avLst/>
          </a:prstGeom>
          <a:noFill/>
        </p:spPr>
        <p:txBody>
          <a:bodyPr wrap="square" rtlCol="0">
            <a:spAutoFit/>
          </a:bodyPr>
          <a:lstStyle/>
          <a:p>
            <a:r>
              <a:rPr lang="cs-CZ" sz="9600" dirty="0"/>
              <a:t>20</a:t>
            </a:r>
          </a:p>
        </p:txBody>
      </p:sp>
      <p:sp>
        <p:nvSpPr>
          <p:cNvPr id="21" name="TextovéPole 20">
            <a:extLst>
              <a:ext uri="{FF2B5EF4-FFF2-40B4-BE49-F238E27FC236}">
                <a16:creationId xmlns:a16="http://schemas.microsoft.com/office/drawing/2014/main" id="{26F510F8-E7CA-4839-9FCA-1CA3DB3B5F7B}"/>
              </a:ext>
            </a:extLst>
          </p:cNvPr>
          <p:cNvSpPr txBox="1"/>
          <p:nvPr/>
        </p:nvSpPr>
        <p:spPr>
          <a:xfrm>
            <a:off x="5417133" y="2727504"/>
            <a:ext cx="1592253" cy="1569660"/>
          </a:xfrm>
          <a:prstGeom prst="rect">
            <a:avLst/>
          </a:prstGeom>
          <a:noFill/>
        </p:spPr>
        <p:txBody>
          <a:bodyPr wrap="square" rtlCol="0">
            <a:spAutoFit/>
          </a:bodyPr>
          <a:lstStyle/>
          <a:p>
            <a:r>
              <a:rPr lang="cs-CZ" sz="9600" dirty="0"/>
              <a:t>19</a:t>
            </a:r>
          </a:p>
        </p:txBody>
      </p:sp>
      <p:sp>
        <p:nvSpPr>
          <p:cNvPr id="22" name="TextovéPole 21">
            <a:extLst>
              <a:ext uri="{FF2B5EF4-FFF2-40B4-BE49-F238E27FC236}">
                <a16:creationId xmlns:a16="http://schemas.microsoft.com/office/drawing/2014/main" id="{27D99866-74EF-4BFD-B06E-B5FF4450D7ED}"/>
              </a:ext>
            </a:extLst>
          </p:cNvPr>
          <p:cNvSpPr txBox="1"/>
          <p:nvPr/>
        </p:nvSpPr>
        <p:spPr>
          <a:xfrm>
            <a:off x="5417133" y="2727504"/>
            <a:ext cx="1592253" cy="1569660"/>
          </a:xfrm>
          <a:prstGeom prst="rect">
            <a:avLst/>
          </a:prstGeom>
          <a:noFill/>
        </p:spPr>
        <p:txBody>
          <a:bodyPr wrap="square" rtlCol="0">
            <a:spAutoFit/>
          </a:bodyPr>
          <a:lstStyle/>
          <a:p>
            <a:r>
              <a:rPr lang="cs-CZ" sz="9600" dirty="0"/>
              <a:t>18</a:t>
            </a:r>
          </a:p>
        </p:txBody>
      </p:sp>
      <p:sp>
        <p:nvSpPr>
          <p:cNvPr id="23" name="TextovéPole 22">
            <a:extLst>
              <a:ext uri="{FF2B5EF4-FFF2-40B4-BE49-F238E27FC236}">
                <a16:creationId xmlns:a16="http://schemas.microsoft.com/office/drawing/2014/main" id="{E9BAAF2A-B52B-4E90-9911-D86D6B61E30E}"/>
              </a:ext>
            </a:extLst>
          </p:cNvPr>
          <p:cNvSpPr txBox="1"/>
          <p:nvPr/>
        </p:nvSpPr>
        <p:spPr>
          <a:xfrm>
            <a:off x="5417133" y="2727504"/>
            <a:ext cx="1592253" cy="1569660"/>
          </a:xfrm>
          <a:prstGeom prst="rect">
            <a:avLst/>
          </a:prstGeom>
          <a:noFill/>
        </p:spPr>
        <p:txBody>
          <a:bodyPr wrap="square" rtlCol="0">
            <a:spAutoFit/>
          </a:bodyPr>
          <a:lstStyle/>
          <a:p>
            <a:r>
              <a:rPr lang="cs-CZ" sz="9600" dirty="0"/>
              <a:t>7</a:t>
            </a:r>
          </a:p>
        </p:txBody>
      </p:sp>
      <p:sp>
        <p:nvSpPr>
          <p:cNvPr id="24" name="TextovéPole 23">
            <a:extLst>
              <a:ext uri="{FF2B5EF4-FFF2-40B4-BE49-F238E27FC236}">
                <a16:creationId xmlns:a16="http://schemas.microsoft.com/office/drawing/2014/main" id="{E4209102-C544-418E-8F5B-9397563A56CD}"/>
              </a:ext>
            </a:extLst>
          </p:cNvPr>
          <p:cNvSpPr txBox="1"/>
          <p:nvPr/>
        </p:nvSpPr>
        <p:spPr>
          <a:xfrm>
            <a:off x="5417133" y="2727504"/>
            <a:ext cx="1592253" cy="1569660"/>
          </a:xfrm>
          <a:prstGeom prst="rect">
            <a:avLst/>
          </a:prstGeom>
          <a:noFill/>
        </p:spPr>
        <p:txBody>
          <a:bodyPr wrap="square" rtlCol="0">
            <a:spAutoFit/>
          </a:bodyPr>
          <a:lstStyle/>
          <a:p>
            <a:r>
              <a:rPr lang="cs-CZ" sz="9600" dirty="0"/>
              <a:t>12</a:t>
            </a:r>
          </a:p>
        </p:txBody>
      </p:sp>
      <p:sp>
        <p:nvSpPr>
          <p:cNvPr id="2" name="TextovéPole 1"/>
          <p:cNvSpPr txBox="1"/>
          <p:nvPr/>
        </p:nvSpPr>
        <p:spPr>
          <a:xfrm>
            <a:off x="5071880" y="3889310"/>
            <a:ext cx="4752528" cy="1569660"/>
          </a:xfrm>
          <a:prstGeom prst="rect">
            <a:avLst/>
          </a:prstGeom>
          <a:noFill/>
        </p:spPr>
        <p:txBody>
          <a:bodyPr wrap="square" rtlCol="0">
            <a:spAutoFit/>
          </a:bodyPr>
          <a:lstStyle/>
          <a:p>
            <a:r>
              <a:rPr lang="cs-CZ" sz="9600" dirty="0"/>
              <a:t>END</a:t>
            </a:r>
          </a:p>
        </p:txBody>
      </p:sp>
    </p:spTree>
    <p:extLst>
      <p:ext uri="{BB962C8B-B14F-4D97-AF65-F5344CB8AC3E}">
        <p14:creationId xmlns:p14="http://schemas.microsoft.com/office/powerpoint/2010/main" val="138356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9"/>
                                          </p:stCondLst>
                                        </p:cTn>
                                        <p:tgtEl>
                                          <p:spTgt spid="20"/>
                                        </p:tgtEl>
                                        <p:attrNameLst>
                                          <p:attrName>style.visibility</p:attrName>
                                        </p:attrNameLst>
                                      </p:cBhvr>
                                      <p:to>
                                        <p:strVal val="hidden"/>
                                      </p:to>
                                    </p:set>
                                  </p:childTnLst>
                                </p:cTn>
                              </p:par>
                            </p:childTnLst>
                          </p:cTn>
                        </p:par>
                        <p:par>
                          <p:cTn id="7" fill="hold">
                            <p:stCondLst>
                              <p:cond delay="101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par>
                                <p:cTn id="10" presetID="1" presetClass="exit" presetSubtype="0" fill="hold" grpId="1" nodeType="withEffect">
                                  <p:stCondLst>
                                    <p:cond delay="1000"/>
                                  </p:stCondLst>
                                  <p:childTnLst>
                                    <p:set>
                                      <p:cBhvr>
                                        <p:cTn id="11" dur="1" fill="hold">
                                          <p:stCondLst>
                                            <p:cond delay="9"/>
                                          </p:stCondLst>
                                        </p:cTn>
                                        <p:tgtEl>
                                          <p:spTgt spid="21"/>
                                        </p:tgtEl>
                                        <p:attrNameLst>
                                          <p:attrName>style.visibility</p:attrName>
                                        </p:attrNameLst>
                                      </p:cBhvr>
                                      <p:to>
                                        <p:strVal val="hidden"/>
                                      </p:to>
                                    </p:set>
                                  </p:childTnLst>
                                </p:cTn>
                              </p:par>
                            </p:childTnLst>
                          </p:cTn>
                        </p:par>
                        <p:par>
                          <p:cTn id="12" fill="hold">
                            <p:stCondLst>
                              <p:cond delay="202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xit" presetSubtype="0" fill="hold" grpId="1" nodeType="withEffect">
                                  <p:stCondLst>
                                    <p:cond delay="1000"/>
                                  </p:stCondLst>
                                  <p:childTnLst>
                                    <p:set>
                                      <p:cBhvr>
                                        <p:cTn id="16" dur="1" fill="hold">
                                          <p:stCondLst>
                                            <p:cond delay="0"/>
                                          </p:stCondLst>
                                        </p:cTn>
                                        <p:tgtEl>
                                          <p:spTgt spid="22"/>
                                        </p:tgtEl>
                                        <p:attrNameLst>
                                          <p:attrName>style.visibility</p:attrName>
                                        </p:attrNameLst>
                                      </p:cBhvr>
                                      <p:to>
                                        <p:strVal val="hidden"/>
                                      </p:to>
                                    </p:set>
                                  </p:childTnLst>
                                </p:cTn>
                              </p:par>
                            </p:childTnLst>
                          </p:cTn>
                        </p:par>
                        <p:par>
                          <p:cTn id="17" fill="hold">
                            <p:stCondLst>
                              <p:cond delay="302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xit" presetSubtype="0" fill="hold" grpId="1" nodeType="withEffect">
                                  <p:stCondLst>
                                    <p:cond delay="1000"/>
                                  </p:stCondLst>
                                  <p:childTnLst>
                                    <p:set>
                                      <p:cBhvr>
                                        <p:cTn id="21" dur="1" fill="hold">
                                          <p:stCondLst>
                                            <p:cond delay="9"/>
                                          </p:stCondLst>
                                        </p:cTn>
                                        <p:tgtEl>
                                          <p:spTgt spid="10"/>
                                        </p:tgtEl>
                                        <p:attrNameLst>
                                          <p:attrName>style.visibility</p:attrName>
                                        </p:attrNameLst>
                                      </p:cBhvr>
                                      <p:to>
                                        <p:strVal val="hidden"/>
                                      </p:to>
                                    </p:set>
                                  </p:childTnLst>
                                </p:cTn>
                              </p:par>
                            </p:childTnLst>
                          </p:cTn>
                        </p:par>
                        <p:par>
                          <p:cTn id="22" fill="hold">
                            <p:stCondLst>
                              <p:cond delay="403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1" nodeType="withEffect">
                                  <p:stCondLst>
                                    <p:cond delay="1000"/>
                                  </p:stCondLst>
                                  <p:childTnLst>
                                    <p:set>
                                      <p:cBhvr>
                                        <p:cTn id="26" dur="1" fill="hold">
                                          <p:stCondLst>
                                            <p:cond delay="0"/>
                                          </p:stCondLst>
                                        </p:cTn>
                                        <p:tgtEl>
                                          <p:spTgt spid="11"/>
                                        </p:tgtEl>
                                        <p:attrNameLst>
                                          <p:attrName>style.visibility</p:attrName>
                                        </p:attrNameLst>
                                      </p:cBhvr>
                                      <p:to>
                                        <p:strVal val="hidden"/>
                                      </p:to>
                                    </p:set>
                                  </p:childTnLst>
                                </p:cTn>
                              </p:par>
                            </p:childTnLst>
                          </p:cTn>
                        </p:par>
                        <p:par>
                          <p:cTn id="27" fill="hold">
                            <p:stCondLst>
                              <p:cond delay="503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xit" presetSubtype="0" fill="hold" grpId="1" nodeType="withEffect">
                                  <p:stCondLst>
                                    <p:cond delay="1000"/>
                                  </p:stCondLst>
                                  <p:childTnLst>
                                    <p:set>
                                      <p:cBhvr>
                                        <p:cTn id="31" dur="1" fill="hold">
                                          <p:stCondLst>
                                            <p:cond delay="0"/>
                                          </p:stCondLst>
                                        </p:cTn>
                                        <p:tgtEl>
                                          <p:spTgt spid="16"/>
                                        </p:tgtEl>
                                        <p:attrNameLst>
                                          <p:attrName>style.visibility</p:attrName>
                                        </p:attrNameLst>
                                      </p:cBhvr>
                                      <p:to>
                                        <p:strVal val="hidden"/>
                                      </p:to>
                                    </p:set>
                                  </p:childTnLst>
                                </p:cTn>
                              </p:par>
                            </p:childTnLst>
                          </p:cTn>
                        </p:par>
                        <p:par>
                          <p:cTn id="32" fill="hold">
                            <p:stCondLst>
                              <p:cond delay="6030"/>
                            </p:stCondLst>
                            <p:childTnLst>
                              <p:par>
                                <p:cTn id="33" presetID="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1" nodeType="withEffect">
                                  <p:stCondLst>
                                    <p:cond delay="1000"/>
                                  </p:stCondLst>
                                  <p:childTnLst>
                                    <p:set>
                                      <p:cBhvr>
                                        <p:cTn id="36" dur="1" fill="hold">
                                          <p:stCondLst>
                                            <p:cond delay="0"/>
                                          </p:stCondLst>
                                        </p:cTn>
                                        <p:tgtEl>
                                          <p:spTgt spid="18"/>
                                        </p:tgtEl>
                                        <p:attrNameLst>
                                          <p:attrName>style.visibility</p:attrName>
                                        </p:attrNameLst>
                                      </p:cBhvr>
                                      <p:to>
                                        <p:strVal val="hidden"/>
                                      </p:to>
                                    </p:set>
                                  </p:childTnLst>
                                </p:cTn>
                              </p:par>
                            </p:childTnLst>
                          </p:cTn>
                        </p:par>
                        <p:par>
                          <p:cTn id="37" fill="hold">
                            <p:stCondLst>
                              <p:cond delay="7030"/>
                            </p:stCondLst>
                            <p:childTnLst>
                              <p:par>
                                <p:cTn id="38" presetID="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xit" presetSubtype="0" fill="hold" grpId="1" nodeType="withEffect">
                                  <p:stCondLst>
                                    <p:cond delay="1000"/>
                                  </p:stCondLst>
                                  <p:childTnLst>
                                    <p:set>
                                      <p:cBhvr>
                                        <p:cTn id="41" dur="1" fill="hold">
                                          <p:stCondLst>
                                            <p:cond delay="0"/>
                                          </p:stCondLst>
                                        </p:cTn>
                                        <p:tgtEl>
                                          <p:spTgt spid="15"/>
                                        </p:tgtEl>
                                        <p:attrNameLst>
                                          <p:attrName>style.visibility</p:attrName>
                                        </p:attrNameLst>
                                      </p:cBhvr>
                                      <p:to>
                                        <p:strVal val="hidden"/>
                                      </p:to>
                                    </p:set>
                                  </p:childTnLst>
                                </p:cTn>
                              </p:par>
                            </p:childTnLst>
                          </p:cTn>
                        </p:par>
                        <p:par>
                          <p:cTn id="42" fill="hold">
                            <p:stCondLst>
                              <p:cond delay="8030"/>
                            </p:stCondLst>
                            <p:childTnLst>
                              <p:par>
                                <p:cTn id="43" presetID="1"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xit" presetSubtype="0" fill="hold" grpId="1" nodeType="withEffect">
                                  <p:stCondLst>
                                    <p:cond delay="1000"/>
                                  </p:stCondLst>
                                  <p:childTnLst>
                                    <p:set>
                                      <p:cBhvr>
                                        <p:cTn id="46" dur="1" fill="hold">
                                          <p:stCondLst>
                                            <p:cond delay="0"/>
                                          </p:stCondLst>
                                        </p:cTn>
                                        <p:tgtEl>
                                          <p:spTgt spid="24"/>
                                        </p:tgtEl>
                                        <p:attrNameLst>
                                          <p:attrName>style.visibility</p:attrName>
                                        </p:attrNameLst>
                                      </p:cBhvr>
                                      <p:to>
                                        <p:strVal val="hidden"/>
                                      </p:to>
                                    </p:set>
                                  </p:childTnLst>
                                </p:cTn>
                              </p:par>
                            </p:childTnLst>
                          </p:cTn>
                        </p:par>
                        <p:par>
                          <p:cTn id="47" fill="hold">
                            <p:stCondLst>
                              <p:cond delay="9030"/>
                            </p:stCondLst>
                            <p:childTnLst>
                              <p:par>
                                <p:cTn id="48" presetID="1"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xit" presetSubtype="0" fill="hold" grpId="1" nodeType="withEffect">
                                  <p:stCondLst>
                                    <p:cond delay="1000"/>
                                  </p:stCondLst>
                                  <p:childTnLst>
                                    <p:set>
                                      <p:cBhvr>
                                        <p:cTn id="51" dur="1" fill="hold">
                                          <p:stCondLst>
                                            <p:cond delay="0"/>
                                          </p:stCondLst>
                                        </p:cTn>
                                        <p:tgtEl>
                                          <p:spTgt spid="9"/>
                                        </p:tgtEl>
                                        <p:attrNameLst>
                                          <p:attrName>style.visibility</p:attrName>
                                        </p:attrNameLst>
                                      </p:cBhvr>
                                      <p:to>
                                        <p:strVal val="hidden"/>
                                      </p:to>
                                    </p:set>
                                  </p:childTnLst>
                                </p:cTn>
                              </p:par>
                            </p:childTnLst>
                          </p:cTn>
                        </p:par>
                        <p:par>
                          <p:cTn id="52" fill="hold">
                            <p:stCondLst>
                              <p:cond delay="10030"/>
                            </p:stCondLst>
                            <p:childTnLst>
                              <p:par>
                                <p:cTn id="53" presetID="1"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xit" presetSubtype="0" fill="hold" grpId="1" nodeType="withEffect">
                                  <p:stCondLst>
                                    <p:cond delay="1000"/>
                                  </p:stCondLst>
                                  <p:childTnLst>
                                    <p:set>
                                      <p:cBhvr>
                                        <p:cTn id="56" dur="1" fill="hold">
                                          <p:stCondLst>
                                            <p:cond delay="0"/>
                                          </p:stCondLst>
                                        </p:cTn>
                                        <p:tgtEl>
                                          <p:spTgt spid="12"/>
                                        </p:tgtEl>
                                        <p:attrNameLst>
                                          <p:attrName>style.visibility</p:attrName>
                                        </p:attrNameLst>
                                      </p:cBhvr>
                                      <p:to>
                                        <p:strVal val="hidden"/>
                                      </p:to>
                                    </p:set>
                                  </p:childTnLst>
                                </p:cTn>
                              </p:par>
                            </p:childTnLst>
                          </p:cTn>
                        </p:par>
                        <p:par>
                          <p:cTn id="57" fill="hold">
                            <p:stCondLst>
                              <p:cond delay="11030"/>
                            </p:stCondLst>
                            <p:childTnLst>
                              <p:par>
                                <p:cTn id="58" presetID="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1" presetClass="exit" presetSubtype="0" fill="hold" grpId="1" nodeType="withEffect">
                                  <p:stCondLst>
                                    <p:cond delay="1000"/>
                                  </p:stCondLst>
                                  <p:childTnLst>
                                    <p:set>
                                      <p:cBhvr>
                                        <p:cTn id="61" dur="1" fill="hold">
                                          <p:stCondLst>
                                            <p:cond delay="0"/>
                                          </p:stCondLst>
                                        </p:cTn>
                                        <p:tgtEl>
                                          <p:spTgt spid="17"/>
                                        </p:tgtEl>
                                        <p:attrNameLst>
                                          <p:attrName>style.visibility</p:attrName>
                                        </p:attrNameLst>
                                      </p:cBhvr>
                                      <p:to>
                                        <p:strVal val="hidden"/>
                                      </p:to>
                                    </p:set>
                                  </p:childTnLst>
                                </p:cTn>
                              </p:par>
                            </p:childTnLst>
                          </p:cTn>
                        </p:par>
                        <p:par>
                          <p:cTn id="62" fill="hold">
                            <p:stCondLst>
                              <p:cond delay="12030"/>
                            </p:stCondLst>
                            <p:childTnLst>
                              <p:par>
                                <p:cTn id="63" presetID="1"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xit" presetSubtype="0" fill="hold" grpId="1" nodeType="withEffect">
                                  <p:stCondLst>
                                    <p:cond delay="1000"/>
                                  </p:stCondLst>
                                  <p:childTnLst>
                                    <p:set>
                                      <p:cBhvr>
                                        <p:cTn id="66" dur="1" fill="hold">
                                          <p:stCondLst>
                                            <p:cond delay="0"/>
                                          </p:stCondLst>
                                        </p:cTn>
                                        <p:tgtEl>
                                          <p:spTgt spid="14"/>
                                        </p:tgtEl>
                                        <p:attrNameLst>
                                          <p:attrName>style.visibility</p:attrName>
                                        </p:attrNameLst>
                                      </p:cBhvr>
                                      <p:to>
                                        <p:strVal val="hidden"/>
                                      </p:to>
                                    </p:set>
                                  </p:childTnLst>
                                </p:cTn>
                              </p:par>
                            </p:childTnLst>
                          </p:cTn>
                        </p:par>
                        <p:par>
                          <p:cTn id="67" fill="hold">
                            <p:stCondLst>
                              <p:cond delay="13030"/>
                            </p:stCondLst>
                            <p:childTnLst>
                              <p:par>
                                <p:cTn id="68" presetID="1"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xit" presetSubtype="0" fill="hold" grpId="1" nodeType="withEffect">
                                  <p:stCondLst>
                                    <p:cond delay="1000"/>
                                  </p:stCondLst>
                                  <p:childTnLst>
                                    <p:set>
                                      <p:cBhvr>
                                        <p:cTn id="71" dur="1" fill="hold">
                                          <p:stCondLst>
                                            <p:cond delay="0"/>
                                          </p:stCondLst>
                                        </p:cTn>
                                        <p:tgtEl>
                                          <p:spTgt spid="23"/>
                                        </p:tgtEl>
                                        <p:attrNameLst>
                                          <p:attrName>style.visibility</p:attrName>
                                        </p:attrNameLst>
                                      </p:cBhvr>
                                      <p:to>
                                        <p:strVal val="hidden"/>
                                      </p:to>
                                    </p:set>
                                  </p:childTnLst>
                                </p:cTn>
                              </p:par>
                            </p:childTnLst>
                          </p:cTn>
                        </p:par>
                        <p:par>
                          <p:cTn id="72" fill="hold">
                            <p:stCondLst>
                              <p:cond delay="14030"/>
                            </p:stCondLst>
                            <p:childTnLst>
                              <p:par>
                                <p:cTn id="73" presetID="1"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xit" presetSubtype="0" fill="hold" grpId="1" nodeType="withEffect">
                                  <p:stCondLst>
                                    <p:cond delay="1000"/>
                                  </p:stCondLst>
                                  <p:childTnLst>
                                    <p:set>
                                      <p:cBhvr>
                                        <p:cTn id="76" dur="1" fill="hold">
                                          <p:stCondLst>
                                            <p:cond delay="0"/>
                                          </p:stCondLst>
                                        </p:cTn>
                                        <p:tgtEl>
                                          <p:spTgt spid="19"/>
                                        </p:tgtEl>
                                        <p:attrNameLst>
                                          <p:attrName>style.visibility</p:attrName>
                                        </p:attrNameLst>
                                      </p:cBhvr>
                                      <p:to>
                                        <p:strVal val="hidden"/>
                                      </p:to>
                                    </p:set>
                                  </p:childTnLst>
                                </p:cTn>
                              </p:par>
                            </p:childTnLst>
                          </p:cTn>
                        </p:par>
                        <p:par>
                          <p:cTn id="77" fill="hold">
                            <p:stCondLst>
                              <p:cond delay="15030"/>
                            </p:stCondLst>
                            <p:childTnLst>
                              <p:par>
                                <p:cTn id="78" presetID="1" presetClass="entr" presetSubtype="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childTnLst>
                                </p:cTn>
                              </p:par>
                              <p:par>
                                <p:cTn id="80" presetID="1" presetClass="exit" presetSubtype="0" fill="hold" grpId="1" nodeType="withEffect">
                                  <p:stCondLst>
                                    <p:cond delay="1000"/>
                                  </p:stCondLst>
                                  <p:childTnLst>
                                    <p:set>
                                      <p:cBhvr>
                                        <p:cTn id="81" dur="1" fill="hold">
                                          <p:stCondLst>
                                            <p:cond delay="0"/>
                                          </p:stCondLst>
                                        </p:cTn>
                                        <p:tgtEl>
                                          <p:spTgt spid="13"/>
                                        </p:tgtEl>
                                        <p:attrNameLst>
                                          <p:attrName>style.visibility</p:attrName>
                                        </p:attrNameLst>
                                      </p:cBhvr>
                                      <p:to>
                                        <p:strVal val="hidden"/>
                                      </p:to>
                                    </p:set>
                                  </p:childTnLst>
                                </p:cTn>
                              </p:par>
                            </p:childTnLst>
                          </p:cTn>
                        </p:par>
                        <p:par>
                          <p:cTn id="82" fill="hold">
                            <p:stCondLst>
                              <p:cond delay="16030"/>
                            </p:stCondLst>
                            <p:childTnLst>
                              <p:par>
                                <p:cTn id="83" presetID="1" presetClass="entr" presetSubtype="0"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childTnLst>
                                </p:cTn>
                              </p:par>
                              <p:par>
                                <p:cTn id="85" presetID="1" presetClass="exit" presetSubtype="0" fill="hold" grpId="1" nodeType="withEffect">
                                  <p:stCondLst>
                                    <p:cond delay="1000"/>
                                  </p:stCondLst>
                                  <p:childTnLst>
                                    <p:set>
                                      <p:cBhvr>
                                        <p:cTn id="86" dur="1" fill="hold">
                                          <p:stCondLst>
                                            <p:cond delay="0"/>
                                          </p:stCondLst>
                                        </p:cTn>
                                        <p:tgtEl>
                                          <p:spTgt spid="8"/>
                                        </p:tgtEl>
                                        <p:attrNameLst>
                                          <p:attrName>style.visibility</p:attrName>
                                        </p:attrNameLst>
                                      </p:cBhvr>
                                      <p:to>
                                        <p:strVal val="hidden"/>
                                      </p:to>
                                    </p:set>
                                  </p:childTnLst>
                                </p:cTn>
                              </p:par>
                            </p:childTnLst>
                          </p:cTn>
                        </p:par>
                        <p:par>
                          <p:cTn id="87" fill="hold">
                            <p:stCondLst>
                              <p:cond delay="17030"/>
                            </p:stCondLst>
                            <p:childTnLst>
                              <p:par>
                                <p:cTn id="88" presetID="1"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childTnLst>
                                </p:cTn>
                              </p:par>
                              <p:par>
                                <p:cTn id="90" presetID="1" presetClass="exit" presetSubtype="0" fill="hold" grpId="1" nodeType="withEffect">
                                  <p:stCondLst>
                                    <p:cond delay="1000"/>
                                  </p:stCondLst>
                                  <p:childTnLst>
                                    <p:set>
                                      <p:cBhvr>
                                        <p:cTn id="91" dur="1" fill="hold">
                                          <p:stCondLst>
                                            <p:cond delay="0"/>
                                          </p:stCondLst>
                                        </p:cTn>
                                        <p:tgtEl>
                                          <p:spTgt spid="7"/>
                                        </p:tgtEl>
                                        <p:attrNameLst>
                                          <p:attrName>style.visibility</p:attrName>
                                        </p:attrNameLst>
                                      </p:cBhvr>
                                      <p:to>
                                        <p:strVal val="hidden"/>
                                      </p:to>
                                    </p:set>
                                  </p:childTnLst>
                                </p:cTn>
                              </p:par>
                            </p:childTnLst>
                          </p:cTn>
                        </p:par>
                        <p:par>
                          <p:cTn id="92" fill="hold">
                            <p:stCondLst>
                              <p:cond delay="18030"/>
                            </p:stCondLst>
                            <p:childTnLst>
                              <p:par>
                                <p:cTn id="93" presetID="1" presetClass="entr" presetSubtype="0" fill="hold" grpId="0" nodeType="afterEffect">
                                  <p:stCondLst>
                                    <p:cond delay="0"/>
                                  </p:stCondLst>
                                  <p:childTnLst>
                                    <p:set>
                                      <p:cBhvr>
                                        <p:cTn id="94" dur="1" fill="hold">
                                          <p:stCondLst>
                                            <p:cond delay="0"/>
                                          </p:stCondLst>
                                        </p:cTn>
                                        <p:tgtEl>
                                          <p:spTgt spid="6"/>
                                        </p:tgtEl>
                                        <p:attrNameLst>
                                          <p:attrName>style.visibility</p:attrName>
                                        </p:attrNameLst>
                                      </p:cBhvr>
                                      <p:to>
                                        <p:strVal val="visible"/>
                                      </p:to>
                                    </p:set>
                                  </p:childTnLst>
                                </p:cTn>
                              </p:par>
                              <p:par>
                                <p:cTn id="95" presetID="1" presetClass="exit" presetSubtype="0" fill="hold" grpId="1" nodeType="withEffect">
                                  <p:stCondLst>
                                    <p:cond delay="1000"/>
                                  </p:stCondLst>
                                  <p:childTnLst>
                                    <p:set>
                                      <p:cBhvr>
                                        <p:cTn id="96" dur="1" fill="hold">
                                          <p:stCondLst>
                                            <p:cond delay="9"/>
                                          </p:stCondLst>
                                        </p:cTn>
                                        <p:tgtEl>
                                          <p:spTgt spid="6"/>
                                        </p:tgtEl>
                                        <p:attrNameLst>
                                          <p:attrName>style.visibility</p:attrName>
                                        </p:attrNameLst>
                                      </p:cBhvr>
                                      <p:to>
                                        <p:strVal val="hidden"/>
                                      </p:to>
                                    </p:set>
                                  </p:childTnLst>
                                </p:cTn>
                              </p:par>
                            </p:childTnLst>
                          </p:cTn>
                        </p:par>
                        <p:par>
                          <p:cTn id="97" fill="hold">
                            <p:stCondLst>
                              <p:cond delay="19040"/>
                            </p:stCondLst>
                            <p:childTnLst>
                              <p:par>
                                <p:cTn id="98" presetID="1" presetClass="entr" presetSubtype="0" fill="hold" grpId="0" nodeType="afterEffect">
                                  <p:stCondLst>
                                    <p:cond delay="0"/>
                                  </p:stCondLst>
                                  <p:childTnLst>
                                    <p:set>
                                      <p:cBhvr>
                                        <p:cTn id="99" dur="1" fill="hold">
                                          <p:stCondLst>
                                            <p:cond delay="0"/>
                                          </p:stCondLst>
                                        </p:cTn>
                                        <p:tgtEl>
                                          <p:spTgt spid="5"/>
                                        </p:tgtEl>
                                        <p:attrNameLst>
                                          <p:attrName>style.visibility</p:attrName>
                                        </p:attrNameLst>
                                      </p:cBhvr>
                                      <p:to>
                                        <p:strVal val="visible"/>
                                      </p:to>
                                    </p:set>
                                  </p:childTnLst>
                                </p:cTn>
                              </p:par>
                              <p:par>
                                <p:cTn id="100" presetID="1" presetClass="exit" presetSubtype="0" fill="hold" grpId="1" nodeType="withEffect">
                                  <p:stCondLst>
                                    <p:cond delay="1000"/>
                                  </p:stCondLst>
                                  <p:childTnLst>
                                    <p:set>
                                      <p:cBhvr>
                                        <p:cTn id="101" dur="1" fill="hold">
                                          <p:stCondLst>
                                            <p:cond delay="0"/>
                                          </p:stCondLst>
                                        </p:cTn>
                                        <p:tgtEl>
                                          <p:spTgt spid="5"/>
                                        </p:tgtEl>
                                        <p:attrNameLst>
                                          <p:attrName>style.visibility</p:attrName>
                                        </p:attrNameLst>
                                      </p:cBhvr>
                                      <p:to>
                                        <p:strVal val="hidden"/>
                                      </p:to>
                                    </p:set>
                                  </p:childTnLst>
                                </p:cTn>
                              </p:par>
                            </p:childTnLst>
                          </p:cTn>
                        </p:par>
                        <p:par>
                          <p:cTn id="102" fill="hold">
                            <p:stCondLst>
                              <p:cond delay="20040"/>
                            </p:stCondLst>
                            <p:childTnLst>
                              <p:par>
                                <p:cTn id="103" presetID="1" presetClass="entr" presetSubtype="0" fill="hold" grpId="0" nodeType="afterEffect">
                                  <p:stCondLst>
                                    <p:cond delay="0"/>
                                  </p:stCondLst>
                                  <p:childTnLst>
                                    <p:set>
                                      <p:cBhvr>
                                        <p:cTn id="10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1" grpId="0"/>
      <p:bldP spid="21" grpId="1"/>
      <p:bldP spid="22" grpId="0"/>
      <p:bldP spid="22" grpId="1"/>
      <p:bldP spid="23" grpId="0"/>
      <p:bldP spid="23" grpId="1"/>
      <p:bldP spid="24" grpId="0"/>
      <p:bldP spid="24" grpId="1"/>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25442631-0177-486B-9C2E-5B5CE8AE904F}"/>
              </a:ext>
            </a:extLst>
          </p:cNvPr>
          <p:cNvGrpSpPr>
            <a:grpSpLocks/>
          </p:cNvGrpSpPr>
          <p:nvPr/>
        </p:nvGrpSpPr>
        <p:grpSpPr bwMode="auto">
          <a:xfrm>
            <a:off x="1524000" y="0"/>
            <a:ext cx="9144000" cy="6858000"/>
            <a:chOff x="0" y="0"/>
            <a:chExt cx="5760" cy="4320"/>
          </a:xfrm>
        </p:grpSpPr>
        <p:sp>
          <p:nvSpPr>
            <p:cNvPr id="16437" name="Line 3">
              <a:extLst>
                <a:ext uri="{FF2B5EF4-FFF2-40B4-BE49-F238E27FC236}">
                  <a16:creationId xmlns:a16="http://schemas.microsoft.com/office/drawing/2014/main" id="{0AC84628-0011-44C2-8BE5-B093E3412FBB}"/>
                </a:ext>
              </a:extLst>
            </p:cNvPr>
            <p:cNvSpPr>
              <a:spLocks noChangeShapeType="1"/>
            </p:cNvSpPr>
            <p:nvPr/>
          </p:nvSpPr>
          <p:spPr bwMode="auto">
            <a:xfrm>
              <a:off x="0" y="2880"/>
              <a:ext cx="57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6438" name="Line 4">
              <a:extLst>
                <a:ext uri="{FF2B5EF4-FFF2-40B4-BE49-F238E27FC236}">
                  <a16:creationId xmlns:a16="http://schemas.microsoft.com/office/drawing/2014/main" id="{FB76DD93-2647-4EBE-8952-E6EE34586567}"/>
                </a:ext>
              </a:extLst>
            </p:cNvPr>
            <p:cNvSpPr>
              <a:spLocks noChangeShapeType="1"/>
            </p:cNvSpPr>
            <p:nvPr/>
          </p:nvSpPr>
          <p:spPr bwMode="auto">
            <a:xfrm>
              <a:off x="0" y="1440"/>
              <a:ext cx="57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6439" name="Line 5">
              <a:extLst>
                <a:ext uri="{FF2B5EF4-FFF2-40B4-BE49-F238E27FC236}">
                  <a16:creationId xmlns:a16="http://schemas.microsoft.com/office/drawing/2014/main" id="{328162F0-713C-4CD9-B309-746AE2FE2CB3}"/>
                </a:ext>
              </a:extLst>
            </p:cNvPr>
            <p:cNvSpPr>
              <a:spLocks noChangeShapeType="1"/>
            </p:cNvSpPr>
            <p:nvPr/>
          </p:nvSpPr>
          <p:spPr bwMode="auto">
            <a:xfrm flipV="1">
              <a:off x="1920" y="0"/>
              <a:ext cx="0" cy="43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6440" name="Line 6">
              <a:extLst>
                <a:ext uri="{FF2B5EF4-FFF2-40B4-BE49-F238E27FC236}">
                  <a16:creationId xmlns:a16="http://schemas.microsoft.com/office/drawing/2014/main" id="{154E0AA5-E22B-4070-89BD-2660EEC0E269}"/>
                </a:ext>
              </a:extLst>
            </p:cNvPr>
            <p:cNvSpPr>
              <a:spLocks noChangeShapeType="1"/>
            </p:cNvSpPr>
            <p:nvPr/>
          </p:nvSpPr>
          <p:spPr bwMode="auto">
            <a:xfrm flipV="1">
              <a:off x="3840" y="0"/>
              <a:ext cx="0" cy="43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grpSp>
      <p:sp>
        <p:nvSpPr>
          <p:cNvPr id="16387" name="Text Box 7">
            <a:extLst>
              <a:ext uri="{FF2B5EF4-FFF2-40B4-BE49-F238E27FC236}">
                <a16:creationId xmlns:a16="http://schemas.microsoft.com/office/drawing/2014/main" id="{8E676F0E-F428-47CC-9CB7-D0176C2B347E}"/>
              </a:ext>
            </a:extLst>
          </p:cNvPr>
          <p:cNvSpPr txBox="1">
            <a:spLocks noChangeArrowheads="1"/>
          </p:cNvSpPr>
          <p:nvPr/>
        </p:nvSpPr>
        <p:spPr bwMode="auto">
          <a:xfrm rot="5778071">
            <a:off x="2894013" y="571658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t>1</a:t>
            </a:r>
          </a:p>
        </p:txBody>
      </p:sp>
      <p:sp>
        <p:nvSpPr>
          <p:cNvPr id="16388" name="Text Box 8">
            <a:extLst>
              <a:ext uri="{FF2B5EF4-FFF2-40B4-BE49-F238E27FC236}">
                <a16:creationId xmlns:a16="http://schemas.microsoft.com/office/drawing/2014/main" id="{B8CF410E-502A-469E-8498-EA0646B53C1A}"/>
              </a:ext>
            </a:extLst>
          </p:cNvPr>
          <p:cNvSpPr txBox="1">
            <a:spLocks noChangeArrowheads="1"/>
          </p:cNvSpPr>
          <p:nvPr/>
        </p:nvSpPr>
        <p:spPr bwMode="auto">
          <a:xfrm rot="-1105757">
            <a:off x="4032250" y="2157413"/>
            <a:ext cx="46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a:t>
            </a:r>
          </a:p>
        </p:txBody>
      </p:sp>
      <p:sp>
        <p:nvSpPr>
          <p:cNvPr id="16389" name="Text Box 9">
            <a:extLst>
              <a:ext uri="{FF2B5EF4-FFF2-40B4-BE49-F238E27FC236}">
                <a16:creationId xmlns:a16="http://schemas.microsoft.com/office/drawing/2014/main" id="{210F7687-B0AF-4415-95E6-50C9462212D4}"/>
              </a:ext>
            </a:extLst>
          </p:cNvPr>
          <p:cNvSpPr txBox="1">
            <a:spLocks noChangeArrowheads="1"/>
          </p:cNvSpPr>
          <p:nvPr/>
        </p:nvSpPr>
        <p:spPr bwMode="auto">
          <a:xfrm rot="7445786">
            <a:off x="2091532" y="34686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a:t>
            </a:r>
          </a:p>
        </p:txBody>
      </p:sp>
      <p:sp>
        <p:nvSpPr>
          <p:cNvPr id="16390" name="Text Box 10">
            <a:extLst>
              <a:ext uri="{FF2B5EF4-FFF2-40B4-BE49-F238E27FC236}">
                <a16:creationId xmlns:a16="http://schemas.microsoft.com/office/drawing/2014/main" id="{BF1CD8AE-78BA-456E-9C54-56B575615DD6}"/>
              </a:ext>
            </a:extLst>
          </p:cNvPr>
          <p:cNvSpPr txBox="1">
            <a:spLocks noChangeArrowheads="1"/>
          </p:cNvSpPr>
          <p:nvPr/>
        </p:nvSpPr>
        <p:spPr bwMode="auto">
          <a:xfrm rot="-9722312">
            <a:off x="7086600" y="57912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4</a:t>
            </a:r>
          </a:p>
        </p:txBody>
      </p:sp>
      <p:sp>
        <p:nvSpPr>
          <p:cNvPr id="16391" name="Text Box 11">
            <a:extLst>
              <a:ext uri="{FF2B5EF4-FFF2-40B4-BE49-F238E27FC236}">
                <a16:creationId xmlns:a16="http://schemas.microsoft.com/office/drawing/2014/main" id="{B5CF8374-B47F-4866-A4F8-686310FA2CF0}"/>
              </a:ext>
            </a:extLst>
          </p:cNvPr>
          <p:cNvSpPr txBox="1">
            <a:spLocks noChangeArrowheads="1"/>
          </p:cNvSpPr>
          <p:nvPr/>
        </p:nvSpPr>
        <p:spPr bwMode="auto">
          <a:xfrm rot="559330">
            <a:off x="6548438" y="2813051"/>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5</a:t>
            </a:r>
          </a:p>
        </p:txBody>
      </p:sp>
      <p:sp>
        <p:nvSpPr>
          <p:cNvPr id="16392" name="Text Box 12">
            <a:extLst>
              <a:ext uri="{FF2B5EF4-FFF2-40B4-BE49-F238E27FC236}">
                <a16:creationId xmlns:a16="http://schemas.microsoft.com/office/drawing/2014/main" id="{7A9F5E04-9038-4B41-8585-56EADA53F739}"/>
              </a:ext>
            </a:extLst>
          </p:cNvPr>
          <p:cNvSpPr txBox="1">
            <a:spLocks noChangeArrowheads="1"/>
          </p:cNvSpPr>
          <p:nvPr/>
        </p:nvSpPr>
        <p:spPr bwMode="auto">
          <a:xfrm rot="4821109">
            <a:off x="4554321" y="1102669"/>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lbertus"/>
              </a:rPr>
              <a:t>6</a:t>
            </a:r>
          </a:p>
        </p:txBody>
      </p:sp>
      <p:sp>
        <p:nvSpPr>
          <p:cNvPr id="16393" name="Text Box 13">
            <a:extLst>
              <a:ext uri="{FF2B5EF4-FFF2-40B4-BE49-F238E27FC236}">
                <a16:creationId xmlns:a16="http://schemas.microsoft.com/office/drawing/2014/main" id="{4D204EFD-51BC-43AD-BAA2-95589A46623A}"/>
              </a:ext>
            </a:extLst>
          </p:cNvPr>
          <p:cNvSpPr txBox="1">
            <a:spLocks noChangeArrowheads="1"/>
          </p:cNvSpPr>
          <p:nvPr/>
        </p:nvSpPr>
        <p:spPr bwMode="auto">
          <a:xfrm rot="10608044">
            <a:off x="9966326" y="46990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Algerian" panose="04020705040A02060702" pitchFamily="82" charset="0"/>
              </a:rPr>
              <a:t>7</a:t>
            </a:r>
          </a:p>
        </p:txBody>
      </p:sp>
      <p:sp>
        <p:nvSpPr>
          <p:cNvPr id="16394" name="Text Box 14">
            <a:extLst>
              <a:ext uri="{FF2B5EF4-FFF2-40B4-BE49-F238E27FC236}">
                <a16:creationId xmlns:a16="http://schemas.microsoft.com/office/drawing/2014/main" id="{83CB31CC-397B-4D95-AEF6-84C1B92A8CE1}"/>
              </a:ext>
            </a:extLst>
          </p:cNvPr>
          <p:cNvSpPr txBox="1">
            <a:spLocks noChangeArrowheads="1"/>
          </p:cNvSpPr>
          <p:nvPr/>
        </p:nvSpPr>
        <p:spPr bwMode="auto">
          <a:xfrm rot="-5149104">
            <a:off x="7841457" y="3207544"/>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8</a:t>
            </a:r>
          </a:p>
        </p:txBody>
      </p:sp>
      <p:sp>
        <p:nvSpPr>
          <p:cNvPr id="16395" name="Text Box 15">
            <a:extLst>
              <a:ext uri="{FF2B5EF4-FFF2-40B4-BE49-F238E27FC236}">
                <a16:creationId xmlns:a16="http://schemas.microsoft.com/office/drawing/2014/main" id="{850DC9CB-995A-43B6-9CF0-9AAD0022896C}"/>
              </a:ext>
            </a:extLst>
          </p:cNvPr>
          <p:cNvSpPr txBox="1">
            <a:spLocks noChangeArrowheads="1"/>
          </p:cNvSpPr>
          <p:nvPr/>
        </p:nvSpPr>
        <p:spPr bwMode="auto">
          <a:xfrm rot="3160852">
            <a:off x="8974932" y="88661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9</a:t>
            </a:r>
          </a:p>
        </p:txBody>
      </p:sp>
      <p:sp>
        <p:nvSpPr>
          <p:cNvPr id="16396" name="Text Box 16">
            <a:extLst>
              <a:ext uri="{FF2B5EF4-FFF2-40B4-BE49-F238E27FC236}">
                <a16:creationId xmlns:a16="http://schemas.microsoft.com/office/drawing/2014/main" id="{5D25EE95-2779-49F3-8171-24612CBAFBBF}"/>
              </a:ext>
            </a:extLst>
          </p:cNvPr>
          <p:cNvSpPr txBox="1">
            <a:spLocks noChangeArrowheads="1"/>
          </p:cNvSpPr>
          <p:nvPr/>
        </p:nvSpPr>
        <p:spPr bwMode="auto">
          <a:xfrm>
            <a:off x="3581400" y="5181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10</a:t>
            </a:r>
          </a:p>
        </p:txBody>
      </p:sp>
      <p:sp>
        <p:nvSpPr>
          <p:cNvPr id="16397" name="Text Box 17">
            <a:extLst>
              <a:ext uri="{FF2B5EF4-FFF2-40B4-BE49-F238E27FC236}">
                <a16:creationId xmlns:a16="http://schemas.microsoft.com/office/drawing/2014/main" id="{E4902029-0C42-4C86-A300-FBFD9F0E45D7}"/>
              </a:ext>
            </a:extLst>
          </p:cNvPr>
          <p:cNvSpPr txBox="1">
            <a:spLocks noChangeArrowheads="1"/>
          </p:cNvSpPr>
          <p:nvPr/>
        </p:nvSpPr>
        <p:spPr bwMode="auto">
          <a:xfrm rot="3739197">
            <a:off x="3804444" y="3891756"/>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11</a:t>
            </a:r>
          </a:p>
        </p:txBody>
      </p:sp>
      <p:sp>
        <p:nvSpPr>
          <p:cNvPr id="16398" name="Text Box 18">
            <a:extLst>
              <a:ext uri="{FF2B5EF4-FFF2-40B4-BE49-F238E27FC236}">
                <a16:creationId xmlns:a16="http://schemas.microsoft.com/office/drawing/2014/main" id="{1D5FF28F-4EBD-4396-87C7-F65108A902DC}"/>
              </a:ext>
            </a:extLst>
          </p:cNvPr>
          <p:cNvSpPr txBox="1">
            <a:spLocks noChangeArrowheads="1"/>
          </p:cNvSpPr>
          <p:nvPr/>
        </p:nvSpPr>
        <p:spPr bwMode="auto">
          <a:xfrm rot="10286672">
            <a:off x="3200400" y="1447801"/>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12</a:t>
            </a:r>
          </a:p>
        </p:txBody>
      </p:sp>
      <p:sp>
        <p:nvSpPr>
          <p:cNvPr id="16399" name="Text Box 19">
            <a:extLst>
              <a:ext uri="{FF2B5EF4-FFF2-40B4-BE49-F238E27FC236}">
                <a16:creationId xmlns:a16="http://schemas.microsoft.com/office/drawing/2014/main" id="{92140951-9728-41D2-A8C6-17E522191FB1}"/>
              </a:ext>
            </a:extLst>
          </p:cNvPr>
          <p:cNvSpPr txBox="1">
            <a:spLocks noChangeArrowheads="1"/>
          </p:cNvSpPr>
          <p:nvPr/>
        </p:nvSpPr>
        <p:spPr bwMode="auto">
          <a:xfrm>
            <a:off x="6003925" y="59293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t>13</a:t>
            </a:r>
          </a:p>
        </p:txBody>
      </p:sp>
      <p:sp>
        <p:nvSpPr>
          <p:cNvPr id="16400" name="Text Box 20">
            <a:extLst>
              <a:ext uri="{FF2B5EF4-FFF2-40B4-BE49-F238E27FC236}">
                <a16:creationId xmlns:a16="http://schemas.microsoft.com/office/drawing/2014/main" id="{24428516-16BC-4721-8D27-F8A7B615B6EA}"/>
              </a:ext>
            </a:extLst>
          </p:cNvPr>
          <p:cNvSpPr txBox="1">
            <a:spLocks noChangeArrowheads="1"/>
          </p:cNvSpPr>
          <p:nvPr/>
        </p:nvSpPr>
        <p:spPr bwMode="auto">
          <a:xfrm rot="1032637">
            <a:off x="4611762" y="4067146"/>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Strider"/>
              </a:rPr>
              <a:t>14</a:t>
            </a:r>
          </a:p>
        </p:txBody>
      </p:sp>
      <p:sp>
        <p:nvSpPr>
          <p:cNvPr id="16401" name="Text Box 21">
            <a:extLst>
              <a:ext uri="{FF2B5EF4-FFF2-40B4-BE49-F238E27FC236}">
                <a16:creationId xmlns:a16="http://schemas.microsoft.com/office/drawing/2014/main" id="{3FA70EC1-4122-4BD9-B387-005EA4E00921}"/>
              </a:ext>
            </a:extLst>
          </p:cNvPr>
          <p:cNvSpPr txBox="1">
            <a:spLocks noChangeArrowheads="1"/>
          </p:cNvSpPr>
          <p:nvPr/>
        </p:nvSpPr>
        <p:spPr bwMode="auto">
          <a:xfrm rot="4442509">
            <a:off x="6938963" y="14430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15</a:t>
            </a:r>
          </a:p>
        </p:txBody>
      </p:sp>
      <p:sp>
        <p:nvSpPr>
          <p:cNvPr id="16402" name="Text Box 22">
            <a:extLst>
              <a:ext uri="{FF2B5EF4-FFF2-40B4-BE49-F238E27FC236}">
                <a16:creationId xmlns:a16="http://schemas.microsoft.com/office/drawing/2014/main" id="{CAC9858D-3C82-4918-9A99-F1ACBA7D9879}"/>
              </a:ext>
            </a:extLst>
          </p:cNvPr>
          <p:cNvSpPr txBox="1">
            <a:spLocks noChangeArrowheads="1"/>
          </p:cNvSpPr>
          <p:nvPr/>
        </p:nvSpPr>
        <p:spPr bwMode="auto">
          <a:xfrm rot="-1791546">
            <a:off x="7543800" y="4800600"/>
            <a:ext cx="1092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Rockwell" panose="02060603020205020403" pitchFamily="18" charset="0"/>
              </a:rPr>
              <a:t>16</a:t>
            </a:r>
          </a:p>
        </p:txBody>
      </p:sp>
      <p:sp>
        <p:nvSpPr>
          <p:cNvPr id="16403" name="Text Box 23">
            <a:extLst>
              <a:ext uri="{FF2B5EF4-FFF2-40B4-BE49-F238E27FC236}">
                <a16:creationId xmlns:a16="http://schemas.microsoft.com/office/drawing/2014/main" id="{D2C6DBAA-AA89-43EF-B2B3-8940908802C6}"/>
              </a:ext>
            </a:extLst>
          </p:cNvPr>
          <p:cNvSpPr txBox="1">
            <a:spLocks noChangeArrowheads="1"/>
          </p:cNvSpPr>
          <p:nvPr/>
        </p:nvSpPr>
        <p:spPr bwMode="auto">
          <a:xfrm rot="2092250">
            <a:off x="8610600" y="38862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17</a:t>
            </a:r>
          </a:p>
        </p:txBody>
      </p:sp>
      <p:sp>
        <p:nvSpPr>
          <p:cNvPr id="16404" name="Text Box 25">
            <a:extLst>
              <a:ext uri="{FF2B5EF4-FFF2-40B4-BE49-F238E27FC236}">
                <a16:creationId xmlns:a16="http://schemas.microsoft.com/office/drawing/2014/main" id="{F7DECCE0-7859-4604-8B52-6C8F8A3BD9DB}"/>
              </a:ext>
            </a:extLst>
          </p:cNvPr>
          <p:cNvSpPr txBox="1">
            <a:spLocks noChangeArrowheads="1"/>
          </p:cNvSpPr>
          <p:nvPr/>
        </p:nvSpPr>
        <p:spPr bwMode="auto">
          <a:xfrm rot="10762735">
            <a:off x="2514600" y="6019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i="1"/>
              <a:t>19</a:t>
            </a:r>
          </a:p>
        </p:txBody>
      </p:sp>
      <p:sp>
        <p:nvSpPr>
          <p:cNvPr id="16405" name="Text Box 26">
            <a:extLst>
              <a:ext uri="{FF2B5EF4-FFF2-40B4-BE49-F238E27FC236}">
                <a16:creationId xmlns:a16="http://schemas.microsoft.com/office/drawing/2014/main" id="{5609B246-2519-47C1-A807-323B52B45FB8}"/>
              </a:ext>
            </a:extLst>
          </p:cNvPr>
          <p:cNvSpPr txBox="1">
            <a:spLocks noChangeArrowheads="1"/>
          </p:cNvSpPr>
          <p:nvPr/>
        </p:nvSpPr>
        <p:spPr bwMode="auto">
          <a:xfrm rot="-8720569">
            <a:off x="1831975" y="296862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20</a:t>
            </a:r>
          </a:p>
        </p:txBody>
      </p:sp>
      <p:sp>
        <p:nvSpPr>
          <p:cNvPr id="16406" name="Text Box 27">
            <a:extLst>
              <a:ext uri="{FF2B5EF4-FFF2-40B4-BE49-F238E27FC236}">
                <a16:creationId xmlns:a16="http://schemas.microsoft.com/office/drawing/2014/main" id="{8C7E1184-1A19-42B3-964A-1FDE03242F13}"/>
              </a:ext>
            </a:extLst>
          </p:cNvPr>
          <p:cNvSpPr txBox="1">
            <a:spLocks noChangeArrowheads="1"/>
          </p:cNvSpPr>
          <p:nvPr/>
        </p:nvSpPr>
        <p:spPr bwMode="auto">
          <a:xfrm rot="4256370">
            <a:off x="2377282" y="746919"/>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21</a:t>
            </a:r>
          </a:p>
        </p:txBody>
      </p:sp>
      <p:sp>
        <p:nvSpPr>
          <p:cNvPr id="16407" name="Text Box 28">
            <a:extLst>
              <a:ext uri="{FF2B5EF4-FFF2-40B4-BE49-F238E27FC236}">
                <a16:creationId xmlns:a16="http://schemas.microsoft.com/office/drawing/2014/main" id="{C4D917AF-BD91-4E6D-8254-F49C4DF6125B}"/>
              </a:ext>
            </a:extLst>
          </p:cNvPr>
          <p:cNvSpPr txBox="1">
            <a:spLocks noChangeArrowheads="1"/>
          </p:cNvSpPr>
          <p:nvPr/>
        </p:nvSpPr>
        <p:spPr bwMode="auto">
          <a:xfrm rot="7002008">
            <a:off x="4822826" y="525938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22</a:t>
            </a:r>
            <a:endParaRPr lang="en-US" altLang="en-US" sz="4800"/>
          </a:p>
        </p:txBody>
      </p:sp>
      <p:sp>
        <p:nvSpPr>
          <p:cNvPr id="16408" name="Text Box 29">
            <a:extLst>
              <a:ext uri="{FF2B5EF4-FFF2-40B4-BE49-F238E27FC236}">
                <a16:creationId xmlns:a16="http://schemas.microsoft.com/office/drawing/2014/main" id="{3E966316-7B4B-4E0F-AC02-84FCB11CE145}"/>
              </a:ext>
            </a:extLst>
          </p:cNvPr>
          <p:cNvSpPr txBox="1">
            <a:spLocks noChangeArrowheads="1"/>
          </p:cNvSpPr>
          <p:nvPr/>
        </p:nvSpPr>
        <p:spPr bwMode="auto">
          <a:xfrm>
            <a:off x="7086600" y="2971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23</a:t>
            </a:r>
          </a:p>
        </p:txBody>
      </p:sp>
      <p:sp>
        <p:nvSpPr>
          <p:cNvPr id="16409" name="Text Box 30">
            <a:extLst>
              <a:ext uri="{FF2B5EF4-FFF2-40B4-BE49-F238E27FC236}">
                <a16:creationId xmlns:a16="http://schemas.microsoft.com/office/drawing/2014/main" id="{E67E97C0-FFA4-4C5F-A72F-321B5F0154C1}"/>
              </a:ext>
            </a:extLst>
          </p:cNvPr>
          <p:cNvSpPr txBox="1">
            <a:spLocks noChangeArrowheads="1"/>
          </p:cNvSpPr>
          <p:nvPr/>
        </p:nvSpPr>
        <p:spPr bwMode="auto">
          <a:xfrm rot="1871437">
            <a:off x="5105400" y="76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24</a:t>
            </a:r>
          </a:p>
        </p:txBody>
      </p:sp>
      <p:sp>
        <p:nvSpPr>
          <p:cNvPr id="16410" name="Text Box 31">
            <a:extLst>
              <a:ext uri="{FF2B5EF4-FFF2-40B4-BE49-F238E27FC236}">
                <a16:creationId xmlns:a16="http://schemas.microsoft.com/office/drawing/2014/main" id="{248E9191-9F8C-4F4B-B4F0-DC55A8B93F7B}"/>
              </a:ext>
            </a:extLst>
          </p:cNvPr>
          <p:cNvSpPr txBox="1">
            <a:spLocks noChangeArrowheads="1"/>
          </p:cNvSpPr>
          <p:nvPr/>
        </p:nvSpPr>
        <p:spPr bwMode="auto">
          <a:xfrm rot="4314359">
            <a:off x="9839325" y="582136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25</a:t>
            </a:r>
          </a:p>
        </p:txBody>
      </p:sp>
      <p:sp>
        <p:nvSpPr>
          <p:cNvPr id="16411" name="Text Box 32">
            <a:extLst>
              <a:ext uri="{FF2B5EF4-FFF2-40B4-BE49-F238E27FC236}">
                <a16:creationId xmlns:a16="http://schemas.microsoft.com/office/drawing/2014/main" id="{B48D190E-BECB-4FA7-94D0-AB26FD79F661}"/>
              </a:ext>
            </a:extLst>
          </p:cNvPr>
          <p:cNvSpPr txBox="1">
            <a:spLocks noChangeArrowheads="1"/>
          </p:cNvSpPr>
          <p:nvPr/>
        </p:nvSpPr>
        <p:spPr bwMode="auto">
          <a:xfrm rot="-4642424">
            <a:off x="7700963" y="38052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26</a:t>
            </a:r>
          </a:p>
        </p:txBody>
      </p:sp>
      <p:sp>
        <p:nvSpPr>
          <p:cNvPr id="16412" name="Text Box 33">
            <a:extLst>
              <a:ext uri="{FF2B5EF4-FFF2-40B4-BE49-F238E27FC236}">
                <a16:creationId xmlns:a16="http://schemas.microsoft.com/office/drawing/2014/main" id="{3ED3DAFF-E2BF-44A0-A454-46199A91FAC4}"/>
              </a:ext>
            </a:extLst>
          </p:cNvPr>
          <p:cNvSpPr txBox="1">
            <a:spLocks noChangeArrowheads="1"/>
          </p:cNvSpPr>
          <p:nvPr/>
        </p:nvSpPr>
        <p:spPr bwMode="auto">
          <a:xfrm rot="5400000">
            <a:off x="8924925" y="2952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27</a:t>
            </a:r>
          </a:p>
        </p:txBody>
      </p:sp>
      <p:sp>
        <p:nvSpPr>
          <p:cNvPr id="16413" name="Text Box 34">
            <a:extLst>
              <a:ext uri="{FF2B5EF4-FFF2-40B4-BE49-F238E27FC236}">
                <a16:creationId xmlns:a16="http://schemas.microsoft.com/office/drawing/2014/main" id="{C41F2F12-39EA-4739-8ED5-CCE32F228849}"/>
              </a:ext>
            </a:extLst>
          </p:cNvPr>
          <p:cNvSpPr txBox="1">
            <a:spLocks noChangeArrowheads="1"/>
          </p:cNvSpPr>
          <p:nvPr/>
        </p:nvSpPr>
        <p:spPr bwMode="auto">
          <a:xfrm rot="-3020812">
            <a:off x="1838325" y="47148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t>28</a:t>
            </a:r>
          </a:p>
        </p:txBody>
      </p:sp>
      <p:sp>
        <p:nvSpPr>
          <p:cNvPr id="16414" name="Text Box 35">
            <a:extLst>
              <a:ext uri="{FF2B5EF4-FFF2-40B4-BE49-F238E27FC236}">
                <a16:creationId xmlns:a16="http://schemas.microsoft.com/office/drawing/2014/main" id="{FCCB1351-4014-4E85-A853-D5555E6ED215}"/>
              </a:ext>
            </a:extLst>
          </p:cNvPr>
          <p:cNvSpPr txBox="1">
            <a:spLocks noChangeArrowheads="1"/>
          </p:cNvSpPr>
          <p:nvPr/>
        </p:nvSpPr>
        <p:spPr bwMode="auto">
          <a:xfrm rot="2486953">
            <a:off x="1676400" y="2438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29</a:t>
            </a:r>
          </a:p>
        </p:txBody>
      </p:sp>
      <p:sp>
        <p:nvSpPr>
          <p:cNvPr id="16415" name="Text Box 36">
            <a:extLst>
              <a:ext uri="{FF2B5EF4-FFF2-40B4-BE49-F238E27FC236}">
                <a16:creationId xmlns:a16="http://schemas.microsoft.com/office/drawing/2014/main" id="{29A9FDD6-2B20-4884-8351-2E0F1F0C96A9}"/>
              </a:ext>
            </a:extLst>
          </p:cNvPr>
          <p:cNvSpPr txBox="1">
            <a:spLocks noChangeArrowheads="1"/>
          </p:cNvSpPr>
          <p:nvPr/>
        </p:nvSpPr>
        <p:spPr bwMode="auto">
          <a:xfrm>
            <a:off x="3810000" y="228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30</a:t>
            </a:r>
            <a:endParaRPr lang="en-US" altLang="en-US" sz="2400"/>
          </a:p>
        </p:txBody>
      </p:sp>
      <p:sp>
        <p:nvSpPr>
          <p:cNvPr id="16416" name="Text Box 37">
            <a:extLst>
              <a:ext uri="{FF2B5EF4-FFF2-40B4-BE49-F238E27FC236}">
                <a16:creationId xmlns:a16="http://schemas.microsoft.com/office/drawing/2014/main" id="{72B737A9-7ADA-4F96-9BDF-C364CB453324}"/>
              </a:ext>
            </a:extLst>
          </p:cNvPr>
          <p:cNvSpPr txBox="1">
            <a:spLocks noChangeArrowheads="1"/>
          </p:cNvSpPr>
          <p:nvPr/>
        </p:nvSpPr>
        <p:spPr bwMode="auto">
          <a:xfrm rot="1845105">
            <a:off x="6096000" y="44958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31</a:t>
            </a:r>
          </a:p>
        </p:txBody>
      </p:sp>
      <p:sp>
        <p:nvSpPr>
          <p:cNvPr id="16417" name="Text Box 38">
            <a:extLst>
              <a:ext uri="{FF2B5EF4-FFF2-40B4-BE49-F238E27FC236}">
                <a16:creationId xmlns:a16="http://schemas.microsoft.com/office/drawing/2014/main" id="{D79BA242-3284-48EF-89FE-C9FBB1094E1E}"/>
              </a:ext>
            </a:extLst>
          </p:cNvPr>
          <p:cNvSpPr txBox="1">
            <a:spLocks noChangeArrowheads="1"/>
          </p:cNvSpPr>
          <p:nvPr/>
        </p:nvSpPr>
        <p:spPr bwMode="auto">
          <a:xfrm rot="3410979">
            <a:off x="4648200" y="3048000"/>
            <a:ext cx="1403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600"/>
              <a:t>32</a:t>
            </a:r>
          </a:p>
        </p:txBody>
      </p:sp>
      <p:sp>
        <p:nvSpPr>
          <p:cNvPr id="16418" name="Text Box 39">
            <a:extLst>
              <a:ext uri="{FF2B5EF4-FFF2-40B4-BE49-F238E27FC236}">
                <a16:creationId xmlns:a16="http://schemas.microsoft.com/office/drawing/2014/main" id="{58B2BFD7-3632-402C-93A5-02675EDEC074}"/>
              </a:ext>
            </a:extLst>
          </p:cNvPr>
          <p:cNvSpPr txBox="1">
            <a:spLocks noChangeArrowheads="1"/>
          </p:cNvSpPr>
          <p:nvPr/>
        </p:nvSpPr>
        <p:spPr bwMode="auto">
          <a:xfrm rot="9455826">
            <a:off x="6896100" y="2286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33</a:t>
            </a:r>
          </a:p>
        </p:txBody>
      </p:sp>
      <p:sp>
        <p:nvSpPr>
          <p:cNvPr id="16419" name="Text Box 40">
            <a:extLst>
              <a:ext uri="{FF2B5EF4-FFF2-40B4-BE49-F238E27FC236}">
                <a16:creationId xmlns:a16="http://schemas.microsoft.com/office/drawing/2014/main" id="{B3CC9F36-E4AF-4237-B526-B231EA7BF180}"/>
              </a:ext>
            </a:extLst>
          </p:cNvPr>
          <p:cNvSpPr txBox="1">
            <a:spLocks noChangeArrowheads="1"/>
          </p:cNvSpPr>
          <p:nvPr/>
        </p:nvSpPr>
        <p:spPr bwMode="auto">
          <a:xfrm rot="4813092">
            <a:off x="8661400" y="45847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34</a:t>
            </a:r>
          </a:p>
        </p:txBody>
      </p:sp>
      <p:sp>
        <p:nvSpPr>
          <p:cNvPr id="16420" name="Text Box 41">
            <a:extLst>
              <a:ext uri="{FF2B5EF4-FFF2-40B4-BE49-F238E27FC236}">
                <a16:creationId xmlns:a16="http://schemas.microsoft.com/office/drawing/2014/main" id="{481D2D92-FD4B-4515-BBCD-E028C9DCAEF7}"/>
              </a:ext>
            </a:extLst>
          </p:cNvPr>
          <p:cNvSpPr txBox="1">
            <a:spLocks noChangeArrowheads="1"/>
          </p:cNvSpPr>
          <p:nvPr/>
        </p:nvSpPr>
        <p:spPr bwMode="auto">
          <a:xfrm rot="-5030763">
            <a:off x="9113044" y="3039269"/>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35</a:t>
            </a:r>
          </a:p>
        </p:txBody>
      </p:sp>
      <p:sp>
        <p:nvSpPr>
          <p:cNvPr id="16421" name="Text Box 42">
            <a:extLst>
              <a:ext uri="{FF2B5EF4-FFF2-40B4-BE49-F238E27FC236}">
                <a16:creationId xmlns:a16="http://schemas.microsoft.com/office/drawing/2014/main" id="{3EC0F05A-A819-4A02-B269-76D846EC1DE9}"/>
              </a:ext>
            </a:extLst>
          </p:cNvPr>
          <p:cNvSpPr txBox="1">
            <a:spLocks noChangeArrowheads="1"/>
          </p:cNvSpPr>
          <p:nvPr/>
        </p:nvSpPr>
        <p:spPr bwMode="auto">
          <a:xfrm rot="5296258">
            <a:off x="9548019" y="1224757"/>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36</a:t>
            </a:r>
          </a:p>
        </p:txBody>
      </p:sp>
      <p:sp>
        <p:nvSpPr>
          <p:cNvPr id="16422" name="Text Box 43">
            <a:extLst>
              <a:ext uri="{FF2B5EF4-FFF2-40B4-BE49-F238E27FC236}">
                <a16:creationId xmlns:a16="http://schemas.microsoft.com/office/drawing/2014/main" id="{557E3EB4-04FC-4D29-B839-235A5015AF2E}"/>
              </a:ext>
            </a:extLst>
          </p:cNvPr>
          <p:cNvSpPr txBox="1">
            <a:spLocks noChangeArrowheads="1"/>
          </p:cNvSpPr>
          <p:nvPr/>
        </p:nvSpPr>
        <p:spPr bwMode="auto">
          <a:xfrm rot="3804640">
            <a:off x="3348038" y="59340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37</a:t>
            </a:r>
          </a:p>
        </p:txBody>
      </p:sp>
      <p:sp>
        <p:nvSpPr>
          <p:cNvPr id="16423" name="Text Box 44">
            <a:extLst>
              <a:ext uri="{FF2B5EF4-FFF2-40B4-BE49-F238E27FC236}">
                <a16:creationId xmlns:a16="http://schemas.microsoft.com/office/drawing/2014/main" id="{BF7CF92D-E1C2-42FF-B2A2-CAE688F274AC}"/>
              </a:ext>
            </a:extLst>
          </p:cNvPr>
          <p:cNvSpPr txBox="1">
            <a:spLocks noChangeArrowheads="1"/>
          </p:cNvSpPr>
          <p:nvPr/>
        </p:nvSpPr>
        <p:spPr bwMode="auto">
          <a:xfrm rot="2046325">
            <a:off x="1760364" y="3972869"/>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Old English"/>
              </a:rPr>
              <a:t>38</a:t>
            </a:r>
          </a:p>
        </p:txBody>
      </p:sp>
      <p:sp>
        <p:nvSpPr>
          <p:cNvPr id="16424" name="Text Box 45">
            <a:extLst>
              <a:ext uri="{FF2B5EF4-FFF2-40B4-BE49-F238E27FC236}">
                <a16:creationId xmlns:a16="http://schemas.microsoft.com/office/drawing/2014/main" id="{B49E998A-910F-4619-AC60-AA2771DFA65D}"/>
              </a:ext>
            </a:extLst>
          </p:cNvPr>
          <p:cNvSpPr txBox="1">
            <a:spLocks noChangeArrowheads="1"/>
          </p:cNvSpPr>
          <p:nvPr/>
        </p:nvSpPr>
        <p:spPr bwMode="auto">
          <a:xfrm rot="9035599">
            <a:off x="1749425" y="1747839"/>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39</a:t>
            </a:r>
          </a:p>
        </p:txBody>
      </p:sp>
      <p:sp>
        <p:nvSpPr>
          <p:cNvPr id="16425" name="Text Box 46">
            <a:extLst>
              <a:ext uri="{FF2B5EF4-FFF2-40B4-BE49-F238E27FC236}">
                <a16:creationId xmlns:a16="http://schemas.microsoft.com/office/drawing/2014/main" id="{FF6EE87A-2ED5-4970-9B30-CA54C3B7014E}"/>
              </a:ext>
            </a:extLst>
          </p:cNvPr>
          <p:cNvSpPr txBox="1">
            <a:spLocks noChangeArrowheads="1"/>
          </p:cNvSpPr>
          <p:nvPr/>
        </p:nvSpPr>
        <p:spPr bwMode="auto">
          <a:xfrm rot="-403565">
            <a:off x="5791200" y="2895600"/>
            <a:ext cx="1200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a:latin typeface="Arial" panose="020B0604020202020204" pitchFamily="34" charset="0"/>
              </a:rPr>
              <a:t>41</a:t>
            </a:r>
          </a:p>
        </p:txBody>
      </p:sp>
      <p:sp>
        <p:nvSpPr>
          <p:cNvPr id="16426" name="Text Box 47">
            <a:extLst>
              <a:ext uri="{FF2B5EF4-FFF2-40B4-BE49-F238E27FC236}">
                <a16:creationId xmlns:a16="http://schemas.microsoft.com/office/drawing/2014/main" id="{29383A18-0C6F-497D-B3FA-0B8C41BBCABF}"/>
              </a:ext>
            </a:extLst>
          </p:cNvPr>
          <p:cNvSpPr txBox="1">
            <a:spLocks noChangeArrowheads="1"/>
          </p:cNvSpPr>
          <p:nvPr/>
        </p:nvSpPr>
        <p:spPr bwMode="auto">
          <a:xfrm rot="2110724">
            <a:off x="4660900" y="1693863"/>
            <a:ext cx="668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t>42</a:t>
            </a:r>
          </a:p>
        </p:txBody>
      </p:sp>
      <p:sp>
        <p:nvSpPr>
          <p:cNvPr id="16427" name="Text Box 48">
            <a:extLst>
              <a:ext uri="{FF2B5EF4-FFF2-40B4-BE49-F238E27FC236}">
                <a16:creationId xmlns:a16="http://schemas.microsoft.com/office/drawing/2014/main" id="{8835602A-9F48-44CE-89AC-C4DC6371042D}"/>
              </a:ext>
            </a:extLst>
          </p:cNvPr>
          <p:cNvSpPr txBox="1">
            <a:spLocks noChangeArrowheads="1"/>
          </p:cNvSpPr>
          <p:nvPr/>
        </p:nvSpPr>
        <p:spPr bwMode="auto">
          <a:xfrm rot="2244911">
            <a:off x="8312150" y="5786438"/>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Franklin Gothic Demi" panose="020B0703020102020204" pitchFamily="34" charset="0"/>
              </a:rPr>
              <a:t>43</a:t>
            </a:r>
          </a:p>
        </p:txBody>
      </p:sp>
      <p:sp>
        <p:nvSpPr>
          <p:cNvPr id="16428" name="Text Box 49">
            <a:extLst>
              <a:ext uri="{FF2B5EF4-FFF2-40B4-BE49-F238E27FC236}">
                <a16:creationId xmlns:a16="http://schemas.microsoft.com/office/drawing/2014/main" id="{08F3DCC1-F962-42CE-925F-72249FD6B10A}"/>
              </a:ext>
            </a:extLst>
          </p:cNvPr>
          <p:cNvSpPr txBox="1">
            <a:spLocks noChangeArrowheads="1"/>
          </p:cNvSpPr>
          <p:nvPr/>
        </p:nvSpPr>
        <p:spPr bwMode="auto">
          <a:xfrm rot="1606631">
            <a:off x="8458200" y="3124201"/>
            <a:ext cx="527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latin typeface="Onyx" panose="04050602080702020203" pitchFamily="82" charset="0"/>
              </a:rPr>
              <a:t>44</a:t>
            </a:r>
          </a:p>
        </p:txBody>
      </p:sp>
      <p:sp>
        <p:nvSpPr>
          <p:cNvPr id="16429" name="Text Box 50">
            <a:extLst>
              <a:ext uri="{FF2B5EF4-FFF2-40B4-BE49-F238E27FC236}">
                <a16:creationId xmlns:a16="http://schemas.microsoft.com/office/drawing/2014/main" id="{ADB62187-C317-4C53-9E5E-902D211B1B2F}"/>
              </a:ext>
            </a:extLst>
          </p:cNvPr>
          <p:cNvSpPr txBox="1">
            <a:spLocks noChangeArrowheads="1"/>
          </p:cNvSpPr>
          <p:nvPr/>
        </p:nvSpPr>
        <p:spPr bwMode="auto">
          <a:xfrm rot="-1652531">
            <a:off x="7927975" y="1524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45</a:t>
            </a:r>
          </a:p>
        </p:txBody>
      </p:sp>
      <p:sp>
        <p:nvSpPr>
          <p:cNvPr id="16430" name="Text Box 51">
            <a:extLst>
              <a:ext uri="{FF2B5EF4-FFF2-40B4-BE49-F238E27FC236}">
                <a16:creationId xmlns:a16="http://schemas.microsoft.com/office/drawing/2014/main" id="{46987E1A-AF88-4762-9395-2B730AA023C2}"/>
              </a:ext>
            </a:extLst>
          </p:cNvPr>
          <p:cNvSpPr txBox="1">
            <a:spLocks noChangeArrowheads="1"/>
          </p:cNvSpPr>
          <p:nvPr/>
        </p:nvSpPr>
        <p:spPr bwMode="auto">
          <a:xfrm rot="8213527">
            <a:off x="1828800" y="6172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46</a:t>
            </a:r>
          </a:p>
        </p:txBody>
      </p:sp>
      <p:sp>
        <p:nvSpPr>
          <p:cNvPr id="16431" name="Text Box 52">
            <a:extLst>
              <a:ext uri="{FF2B5EF4-FFF2-40B4-BE49-F238E27FC236}">
                <a16:creationId xmlns:a16="http://schemas.microsoft.com/office/drawing/2014/main" id="{453D91A6-7AD4-44F3-8C80-46FC39216A25}"/>
              </a:ext>
            </a:extLst>
          </p:cNvPr>
          <p:cNvSpPr txBox="1">
            <a:spLocks noChangeArrowheads="1"/>
          </p:cNvSpPr>
          <p:nvPr/>
        </p:nvSpPr>
        <p:spPr bwMode="auto">
          <a:xfrm>
            <a:off x="2362200" y="3810000"/>
            <a:ext cx="933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Tahoma" panose="020B0604030504040204" pitchFamily="34" charset="0"/>
              </a:rPr>
              <a:t>47</a:t>
            </a:r>
          </a:p>
        </p:txBody>
      </p:sp>
      <p:sp>
        <p:nvSpPr>
          <p:cNvPr id="16432" name="Text Box 53">
            <a:extLst>
              <a:ext uri="{FF2B5EF4-FFF2-40B4-BE49-F238E27FC236}">
                <a16:creationId xmlns:a16="http://schemas.microsoft.com/office/drawing/2014/main" id="{105AE7F1-4A4B-4BA8-9F90-A51FC10A9848}"/>
              </a:ext>
            </a:extLst>
          </p:cNvPr>
          <p:cNvSpPr txBox="1">
            <a:spLocks noChangeArrowheads="1"/>
          </p:cNvSpPr>
          <p:nvPr/>
        </p:nvSpPr>
        <p:spPr bwMode="auto">
          <a:xfrm rot="2922880">
            <a:off x="2900363" y="1476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48</a:t>
            </a:r>
          </a:p>
        </p:txBody>
      </p:sp>
      <p:sp>
        <p:nvSpPr>
          <p:cNvPr id="16433" name="Text Box 54">
            <a:extLst>
              <a:ext uri="{FF2B5EF4-FFF2-40B4-BE49-F238E27FC236}">
                <a16:creationId xmlns:a16="http://schemas.microsoft.com/office/drawing/2014/main" id="{88FD58D7-B8BE-4369-A4E9-C26661257F7C}"/>
              </a:ext>
            </a:extLst>
          </p:cNvPr>
          <p:cNvSpPr txBox="1">
            <a:spLocks noChangeArrowheads="1"/>
          </p:cNvSpPr>
          <p:nvPr/>
        </p:nvSpPr>
        <p:spPr bwMode="auto">
          <a:xfrm rot="-8802053">
            <a:off x="4743450" y="457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49</a:t>
            </a:r>
            <a:endParaRPr lang="en-US" altLang="en-US" sz="2400"/>
          </a:p>
        </p:txBody>
      </p:sp>
      <p:sp>
        <p:nvSpPr>
          <p:cNvPr id="16434" name="Text Box 57">
            <a:extLst>
              <a:ext uri="{FF2B5EF4-FFF2-40B4-BE49-F238E27FC236}">
                <a16:creationId xmlns:a16="http://schemas.microsoft.com/office/drawing/2014/main" id="{603508DD-2000-4BA1-BF80-A217BCE05E70}"/>
              </a:ext>
            </a:extLst>
          </p:cNvPr>
          <p:cNvSpPr txBox="1">
            <a:spLocks noChangeArrowheads="1"/>
          </p:cNvSpPr>
          <p:nvPr/>
        </p:nvSpPr>
        <p:spPr bwMode="auto">
          <a:xfrm>
            <a:off x="5546725" y="4765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40</a:t>
            </a:r>
          </a:p>
        </p:txBody>
      </p:sp>
      <p:sp>
        <p:nvSpPr>
          <p:cNvPr id="8250" name="Text Box 58">
            <a:extLst>
              <a:ext uri="{FF2B5EF4-FFF2-40B4-BE49-F238E27FC236}">
                <a16:creationId xmlns:a16="http://schemas.microsoft.com/office/drawing/2014/main" id="{4DFFBFE8-B1FC-4748-AD1B-2B6DA619896E}"/>
              </a:ext>
            </a:extLst>
          </p:cNvPr>
          <p:cNvSpPr txBox="1">
            <a:spLocks noChangeArrowheads="1"/>
          </p:cNvSpPr>
          <p:nvPr/>
        </p:nvSpPr>
        <p:spPr bwMode="auto">
          <a:xfrm rot="2715581">
            <a:off x="8377645" y="870020"/>
            <a:ext cx="704039"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18</a:t>
            </a:r>
            <a:endParaRPr lang="en-US" sz="4800">
              <a:latin typeface="Paisley ICG 01 Alt" pitchFamily="2" charset="0"/>
            </a:endParaRPr>
          </a:p>
        </p:txBody>
      </p:sp>
      <p:sp>
        <p:nvSpPr>
          <p:cNvPr id="16436" name="Slide Number Placeholder 55">
            <a:extLst>
              <a:ext uri="{FF2B5EF4-FFF2-40B4-BE49-F238E27FC236}">
                <a16:creationId xmlns:a16="http://schemas.microsoft.com/office/drawing/2014/main" id="{A6B9C0EA-CEC9-440D-9AB9-2CDE498E6270}"/>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71</a:t>
            </a:fld>
            <a:endParaRPr lang="en-US" altLang="en-US" sz="1400" dirty="0"/>
          </a:p>
        </p:txBody>
      </p:sp>
    </p:spTree>
    <p:extLst>
      <p:ext uri="{BB962C8B-B14F-4D97-AF65-F5344CB8AC3E}">
        <p14:creationId xmlns:p14="http://schemas.microsoft.com/office/powerpoint/2010/main" val="574434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Cost</a:t>
            </a:r>
            <a:r>
              <a:rPr lang="cs-CZ" dirty="0"/>
              <a:t> and </a:t>
            </a:r>
            <a:r>
              <a:rPr lang="cs-CZ" dirty="0" err="1"/>
              <a:t>effect</a:t>
            </a:r>
            <a:r>
              <a:rPr lang="cs-CZ" dirty="0"/>
              <a:t> </a:t>
            </a:r>
            <a:r>
              <a:rPr lang="cs-CZ" dirty="0" err="1"/>
              <a:t>of</a:t>
            </a:r>
            <a:r>
              <a:rPr lang="cs-CZ" dirty="0"/>
              <a:t> Innovation/</a:t>
            </a:r>
            <a:r>
              <a:rPr lang="cs-CZ" dirty="0" err="1"/>
              <a:t>improvement</a:t>
            </a:r>
            <a:endParaRPr lang="cs-CZ" dirty="0"/>
          </a:p>
        </p:txBody>
      </p:sp>
      <p:sp>
        <p:nvSpPr>
          <p:cNvPr id="3" name="Zástupný symbol pro obsah 2"/>
          <p:cNvSpPr>
            <a:spLocks noGrp="1"/>
          </p:cNvSpPr>
          <p:nvPr>
            <p:ph idx="1"/>
          </p:nvPr>
        </p:nvSpPr>
        <p:spPr/>
        <p:txBody>
          <a:bodyPr/>
          <a:lstStyle/>
          <a:p>
            <a:r>
              <a:rPr lang="cs-CZ" dirty="0" err="1"/>
              <a:t>Demanding</a:t>
            </a:r>
            <a:r>
              <a:rPr lang="cs-CZ" dirty="0"/>
              <a:t> to </a:t>
            </a:r>
            <a:r>
              <a:rPr lang="cs-CZ" dirty="0" err="1"/>
              <a:t>implement</a:t>
            </a:r>
            <a:endParaRPr lang="cs-CZ" dirty="0"/>
          </a:p>
          <a:p>
            <a:r>
              <a:rPr lang="cs-CZ" dirty="0"/>
              <a:t>Learning </a:t>
            </a:r>
            <a:r>
              <a:rPr lang="cs-CZ" dirty="0" err="1"/>
              <a:t>curve</a:t>
            </a:r>
            <a:endParaRPr lang="cs-CZ" dirty="0"/>
          </a:p>
        </p:txBody>
      </p:sp>
      <p:cxnSp>
        <p:nvCxnSpPr>
          <p:cNvPr id="5" name="Přímá spojnice 4"/>
          <p:cNvCxnSpPr/>
          <p:nvPr/>
        </p:nvCxnSpPr>
        <p:spPr>
          <a:xfrm>
            <a:off x="3298776" y="5733256"/>
            <a:ext cx="6048672" cy="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 name="Přímá spojnice 5"/>
          <p:cNvCxnSpPr/>
          <p:nvPr/>
        </p:nvCxnSpPr>
        <p:spPr>
          <a:xfrm flipV="1">
            <a:off x="3298776" y="2988568"/>
            <a:ext cx="0" cy="274468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 name="TextovéPole 7"/>
          <p:cNvSpPr txBox="1"/>
          <p:nvPr/>
        </p:nvSpPr>
        <p:spPr>
          <a:xfrm>
            <a:off x="769972" y="4077072"/>
            <a:ext cx="1960077" cy="830997"/>
          </a:xfrm>
          <a:prstGeom prst="rect">
            <a:avLst/>
          </a:prstGeom>
          <a:noFill/>
        </p:spPr>
        <p:txBody>
          <a:bodyPr wrap="square" rtlCol="0">
            <a:spAutoFit/>
          </a:bodyPr>
          <a:lstStyle/>
          <a:p>
            <a:r>
              <a:rPr lang="cs-CZ" dirty="0"/>
              <a:t>Performance/sales</a:t>
            </a:r>
          </a:p>
        </p:txBody>
      </p:sp>
      <p:sp>
        <p:nvSpPr>
          <p:cNvPr id="9" name="TextovéPole 8"/>
          <p:cNvSpPr txBox="1"/>
          <p:nvPr/>
        </p:nvSpPr>
        <p:spPr>
          <a:xfrm>
            <a:off x="4947404" y="5968196"/>
            <a:ext cx="2376264" cy="369332"/>
          </a:xfrm>
          <a:prstGeom prst="rect">
            <a:avLst/>
          </a:prstGeom>
          <a:noFill/>
        </p:spPr>
        <p:txBody>
          <a:bodyPr wrap="square" rtlCol="0">
            <a:spAutoFit/>
          </a:bodyPr>
          <a:lstStyle/>
          <a:p>
            <a:r>
              <a:rPr lang="cs-CZ" dirty="0"/>
              <a:t>Time</a:t>
            </a:r>
          </a:p>
        </p:txBody>
      </p:sp>
      <p:cxnSp>
        <p:nvCxnSpPr>
          <p:cNvPr id="11" name="Přímá spojnice 10"/>
          <p:cNvCxnSpPr/>
          <p:nvPr/>
        </p:nvCxnSpPr>
        <p:spPr>
          <a:xfrm>
            <a:off x="3298776" y="4581128"/>
            <a:ext cx="1141040" cy="0"/>
          </a:xfrm>
          <a:prstGeom prst="line">
            <a:avLst/>
          </a:prstGeom>
        </p:spPr>
        <p:style>
          <a:lnRef idx="1">
            <a:schemeClr val="dk1"/>
          </a:lnRef>
          <a:fillRef idx="0">
            <a:schemeClr val="dk1"/>
          </a:fillRef>
          <a:effectRef idx="0">
            <a:schemeClr val="dk1"/>
          </a:effectRef>
          <a:fontRef idx="minor">
            <a:schemeClr val="tx1"/>
          </a:fontRef>
        </p:style>
      </p:cxnSp>
      <p:cxnSp>
        <p:nvCxnSpPr>
          <p:cNvPr id="12" name="Přímá spojnice 11"/>
          <p:cNvCxnSpPr/>
          <p:nvPr/>
        </p:nvCxnSpPr>
        <p:spPr>
          <a:xfrm>
            <a:off x="4439816" y="4581128"/>
            <a:ext cx="708620" cy="504056"/>
          </a:xfrm>
          <a:prstGeom prst="line">
            <a:avLst/>
          </a:prstGeom>
        </p:spPr>
        <p:style>
          <a:lnRef idx="1">
            <a:schemeClr val="dk1"/>
          </a:lnRef>
          <a:fillRef idx="0">
            <a:schemeClr val="dk1"/>
          </a:fillRef>
          <a:effectRef idx="0">
            <a:schemeClr val="dk1"/>
          </a:effectRef>
          <a:fontRef idx="minor">
            <a:schemeClr val="tx1"/>
          </a:fontRef>
        </p:style>
      </p:cxnSp>
      <p:cxnSp>
        <p:nvCxnSpPr>
          <p:cNvPr id="16" name="Přímá spojnice 15"/>
          <p:cNvCxnSpPr/>
          <p:nvPr/>
        </p:nvCxnSpPr>
        <p:spPr>
          <a:xfrm>
            <a:off x="5174022" y="5090368"/>
            <a:ext cx="371500" cy="0"/>
          </a:xfrm>
          <a:prstGeom prst="line">
            <a:avLst/>
          </a:prstGeom>
        </p:spPr>
        <p:style>
          <a:lnRef idx="1">
            <a:schemeClr val="dk1"/>
          </a:lnRef>
          <a:fillRef idx="0">
            <a:schemeClr val="dk1"/>
          </a:fillRef>
          <a:effectRef idx="0">
            <a:schemeClr val="dk1"/>
          </a:effectRef>
          <a:fontRef idx="minor">
            <a:schemeClr val="tx1"/>
          </a:fontRef>
        </p:style>
      </p:cxnSp>
      <p:cxnSp>
        <p:nvCxnSpPr>
          <p:cNvPr id="19" name="Přímá spojnice 18"/>
          <p:cNvCxnSpPr/>
          <p:nvPr/>
        </p:nvCxnSpPr>
        <p:spPr>
          <a:xfrm flipV="1">
            <a:off x="5545522" y="3717032"/>
            <a:ext cx="1152128" cy="1368152"/>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21"/>
          <p:cNvCxnSpPr/>
          <p:nvPr/>
        </p:nvCxnSpPr>
        <p:spPr>
          <a:xfrm>
            <a:off x="6697650" y="3738860"/>
            <a:ext cx="1789112" cy="0"/>
          </a:xfrm>
          <a:prstGeom prst="line">
            <a:avLst/>
          </a:prstGeom>
        </p:spPr>
        <p:style>
          <a:lnRef idx="1">
            <a:schemeClr val="dk1"/>
          </a:lnRef>
          <a:fillRef idx="0">
            <a:schemeClr val="dk1"/>
          </a:fillRef>
          <a:effectRef idx="0">
            <a:schemeClr val="dk1"/>
          </a:effectRef>
          <a:fontRef idx="minor">
            <a:schemeClr val="tx1"/>
          </a:fontRef>
        </p:style>
      </p:cxnSp>
      <p:sp>
        <p:nvSpPr>
          <p:cNvPr id="23" name="TextovéPole 22"/>
          <p:cNvSpPr txBox="1"/>
          <p:nvPr/>
        </p:nvSpPr>
        <p:spPr>
          <a:xfrm>
            <a:off x="3763814" y="3311734"/>
            <a:ext cx="135200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000" dirty="0"/>
              <a:t>Intro </a:t>
            </a:r>
            <a:r>
              <a:rPr lang="cs-CZ" sz="2000" dirty="0" err="1"/>
              <a:t>of</a:t>
            </a:r>
            <a:r>
              <a:rPr lang="cs-CZ" sz="2000" dirty="0"/>
              <a:t> </a:t>
            </a:r>
            <a:r>
              <a:rPr lang="cs-CZ" sz="2000" dirty="0" err="1"/>
              <a:t>innovation</a:t>
            </a:r>
            <a:endParaRPr lang="cs-CZ" sz="2000" dirty="0"/>
          </a:p>
        </p:txBody>
      </p:sp>
      <p:sp>
        <p:nvSpPr>
          <p:cNvPr id="24" name="TextovéPole 23"/>
          <p:cNvSpPr txBox="1"/>
          <p:nvPr/>
        </p:nvSpPr>
        <p:spPr>
          <a:xfrm>
            <a:off x="5280701" y="2665403"/>
            <a:ext cx="247148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000" dirty="0"/>
              <a:t>„</a:t>
            </a:r>
            <a:r>
              <a:rPr lang="cs-CZ" sz="2000" dirty="0" err="1"/>
              <a:t>old</a:t>
            </a:r>
            <a:r>
              <a:rPr lang="cs-CZ" sz="2000" dirty="0"/>
              <a:t> </a:t>
            </a:r>
            <a:r>
              <a:rPr lang="cs-CZ" sz="2000" dirty="0" err="1"/>
              <a:t>order</a:t>
            </a:r>
            <a:r>
              <a:rPr lang="cs-CZ" sz="2000" dirty="0"/>
              <a:t> </a:t>
            </a:r>
            <a:r>
              <a:rPr lang="cs-CZ" sz="2000" dirty="0" err="1"/>
              <a:t>cancellation</a:t>
            </a:r>
            <a:r>
              <a:rPr lang="cs-CZ" sz="2000" dirty="0"/>
              <a:t>“</a:t>
            </a:r>
          </a:p>
        </p:txBody>
      </p:sp>
      <p:sp>
        <p:nvSpPr>
          <p:cNvPr id="25" name="TextovéPole 24"/>
          <p:cNvSpPr txBox="1"/>
          <p:nvPr/>
        </p:nvSpPr>
        <p:spPr>
          <a:xfrm>
            <a:off x="6121586" y="5048310"/>
            <a:ext cx="201622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000" dirty="0"/>
              <a:t>Learning, </a:t>
            </a:r>
            <a:r>
              <a:rPr lang="cs-CZ" sz="2000" dirty="0" err="1"/>
              <a:t>adopting</a:t>
            </a:r>
            <a:endParaRPr lang="cs-CZ" sz="2000" dirty="0"/>
          </a:p>
        </p:txBody>
      </p:sp>
      <p:sp>
        <p:nvSpPr>
          <p:cNvPr id="26" name="Šipka dolů 25"/>
          <p:cNvSpPr/>
          <p:nvPr/>
        </p:nvSpPr>
        <p:spPr>
          <a:xfrm>
            <a:off x="4223792" y="4077072"/>
            <a:ext cx="432048"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nice se šipkou 27"/>
          <p:cNvCxnSpPr>
            <a:stCxn id="25" idx="1"/>
          </p:cNvCxnSpPr>
          <p:nvPr/>
        </p:nvCxnSpPr>
        <p:spPr>
          <a:xfrm flipH="1" flipV="1">
            <a:off x="5359772" y="5090370"/>
            <a:ext cx="761814" cy="3118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Přímá spojnice se šipkou 29"/>
          <p:cNvCxnSpPr>
            <a:stCxn id="24" idx="2"/>
          </p:cNvCxnSpPr>
          <p:nvPr/>
        </p:nvCxnSpPr>
        <p:spPr>
          <a:xfrm flipH="1">
            <a:off x="4871864" y="3373289"/>
            <a:ext cx="1644579" cy="14598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Přímá spojnice se šipkou 31"/>
          <p:cNvCxnSpPr>
            <a:stCxn id="25" idx="0"/>
          </p:cNvCxnSpPr>
          <p:nvPr/>
        </p:nvCxnSpPr>
        <p:spPr>
          <a:xfrm flipH="1" flipV="1">
            <a:off x="6135537" y="4401109"/>
            <a:ext cx="994161" cy="6472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28787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2">
            <a:extLst>
              <a:ext uri="{FF2B5EF4-FFF2-40B4-BE49-F238E27FC236}">
                <a16:creationId xmlns:a16="http://schemas.microsoft.com/office/drawing/2014/main" id="{DB05943E-7DD6-45EA-9264-D2AE5179B575}"/>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73</a:t>
            </a:fld>
            <a:endParaRPr lang="en-US" altLang="en-US" sz="1400"/>
          </a:p>
        </p:txBody>
      </p:sp>
      <p:sp>
        <p:nvSpPr>
          <p:cNvPr id="5" name="Text Box 2">
            <a:extLst>
              <a:ext uri="{FF2B5EF4-FFF2-40B4-BE49-F238E27FC236}">
                <a16:creationId xmlns:a16="http://schemas.microsoft.com/office/drawing/2014/main" id="{70820CB2-E3E7-4EDF-ABB0-028D40215A79}"/>
              </a:ext>
            </a:extLst>
          </p:cNvPr>
          <p:cNvSpPr txBox="1">
            <a:spLocks noChangeArrowheads="1"/>
          </p:cNvSpPr>
          <p:nvPr/>
        </p:nvSpPr>
        <p:spPr bwMode="auto">
          <a:xfrm>
            <a:off x="1654820" y="1965101"/>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dirty="0"/>
              <a:t>Having now made a significant step forward, and having ignored “Shine” for this exercise, we must “Standardize”.</a:t>
            </a:r>
          </a:p>
          <a:p>
            <a:pPr>
              <a:spcBef>
                <a:spcPct val="0"/>
              </a:spcBef>
            </a:pPr>
            <a:r>
              <a:rPr lang="en-US" altLang="en-US" sz="2400" dirty="0"/>
              <a:t>Since we are dealing with numbers 1 to 49 in sequence, it seems logical to re-organize them in a standard way that makes the completion of the work task as easy as possible.</a:t>
            </a:r>
          </a:p>
          <a:p>
            <a:pPr>
              <a:spcBef>
                <a:spcPct val="0"/>
              </a:spcBef>
            </a:pPr>
            <a:r>
              <a:rPr lang="en-US" altLang="en-US" sz="2400" dirty="0"/>
              <a:t>This should ensure that everyone is able to complete the task (and therefore produce a team score of 49.)</a:t>
            </a:r>
          </a:p>
        </p:txBody>
      </p:sp>
    </p:spTree>
    <p:extLst>
      <p:ext uri="{BB962C8B-B14F-4D97-AF65-F5344CB8AC3E}">
        <p14:creationId xmlns:p14="http://schemas.microsoft.com/office/powerpoint/2010/main" val="2259272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9E1AD3A-2D49-4F96-86C5-A0167D1CEAF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212DC8B-CEC7-477A-93D5-59FA1D50DA7F}" type="slidenum">
              <a:rPr lang="cs-CZ" smtClean="0"/>
              <a:pPr>
                <a:defRPr/>
              </a:pPr>
              <a:t>74</a:t>
            </a:fld>
            <a:endParaRPr lang="en-US" altLang="en-US"/>
          </a:p>
        </p:txBody>
      </p:sp>
      <p:sp>
        <p:nvSpPr>
          <p:cNvPr id="5" name="TextovéPole 4">
            <a:extLst>
              <a:ext uri="{FF2B5EF4-FFF2-40B4-BE49-F238E27FC236}">
                <a16:creationId xmlns:a16="http://schemas.microsoft.com/office/drawing/2014/main" id="{E467DCB7-BFCD-4ECE-B8D2-87A4E9CF6F0A}"/>
              </a:ext>
            </a:extLst>
          </p:cNvPr>
          <p:cNvSpPr txBox="1"/>
          <p:nvPr/>
        </p:nvSpPr>
        <p:spPr>
          <a:xfrm>
            <a:off x="5417133" y="2727504"/>
            <a:ext cx="1592253" cy="1569660"/>
          </a:xfrm>
          <a:prstGeom prst="rect">
            <a:avLst/>
          </a:prstGeom>
          <a:noFill/>
        </p:spPr>
        <p:txBody>
          <a:bodyPr wrap="square" rtlCol="0">
            <a:spAutoFit/>
          </a:bodyPr>
          <a:lstStyle/>
          <a:p>
            <a:r>
              <a:rPr lang="cs-CZ" sz="9600" dirty="0"/>
              <a:t>1</a:t>
            </a:r>
          </a:p>
        </p:txBody>
      </p:sp>
      <p:sp>
        <p:nvSpPr>
          <p:cNvPr id="6" name="TextovéPole 5">
            <a:extLst>
              <a:ext uri="{FF2B5EF4-FFF2-40B4-BE49-F238E27FC236}">
                <a16:creationId xmlns:a16="http://schemas.microsoft.com/office/drawing/2014/main" id="{A09BBD2F-875A-4D4D-92F5-F9E9766D1D7F}"/>
              </a:ext>
            </a:extLst>
          </p:cNvPr>
          <p:cNvSpPr txBox="1"/>
          <p:nvPr/>
        </p:nvSpPr>
        <p:spPr>
          <a:xfrm>
            <a:off x="5417133" y="2727504"/>
            <a:ext cx="1592253" cy="1569660"/>
          </a:xfrm>
          <a:prstGeom prst="rect">
            <a:avLst/>
          </a:prstGeom>
          <a:noFill/>
        </p:spPr>
        <p:txBody>
          <a:bodyPr wrap="square" rtlCol="0">
            <a:spAutoFit/>
          </a:bodyPr>
          <a:lstStyle/>
          <a:p>
            <a:r>
              <a:rPr lang="cs-CZ" sz="9600" dirty="0"/>
              <a:t>2</a:t>
            </a:r>
          </a:p>
        </p:txBody>
      </p:sp>
      <p:sp>
        <p:nvSpPr>
          <p:cNvPr id="7" name="TextovéPole 6">
            <a:extLst>
              <a:ext uri="{FF2B5EF4-FFF2-40B4-BE49-F238E27FC236}">
                <a16:creationId xmlns:a16="http://schemas.microsoft.com/office/drawing/2014/main" id="{3C010AB5-B52B-44AD-87A8-D19C7E5EF7E6}"/>
              </a:ext>
            </a:extLst>
          </p:cNvPr>
          <p:cNvSpPr txBox="1"/>
          <p:nvPr/>
        </p:nvSpPr>
        <p:spPr>
          <a:xfrm>
            <a:off x="5417133" y="2727504"/>
            <a:ext cx="1592253" cy="1569660"/>
          </a:xfrm>
          <a:prstGeom prst="rect">
            <a:avLst/>
          </a:prstGeom>
          <a:noFill/>
        </p:spPr>
        <p:txBody>
          <a:bodyPr wrap="square" rtlCol="0">
            <a:spAutoFit/>
          </a:bodyPr>
          <a:lstStyle/>
          <a:p>
            <a:r>
              <a:rPr lang="cs-CZ" sz="9600" dirty="0"/>
              <a:t>3</a:t>
            </a:r>
          </a:p>
        </p:txBody>
      </p:sp>
      <p:sp>
        <p:nvSpPr>
          <p:cNvPr id="8" name="TextovéPole 7">
            <a:extLst>
              <a:ext uri="{FF2B5EF4-FFF2-40B4-BE49-F238E27FC236}">
                <a16:creationId xmlns:a16="http://schemas.microsoft.com/office/drawing/2014/main" id="{44DF0CF5-34C5-47A2-B1F7-CC8776EFACAF}"/>
              </a:ext>
            </a:extLst>
          </p:cNvPr>
          <p:cNvSpPr txBox="1"/>
          <p:nvPr/>
        </p:nvSpPr>
        <p:spPr>
          <a:xfrm>
            <a:off x="5417133" y="2727504"/>
            <a:ext cx="1592253" cy="1569660"/>
          </a:xfrm>
          <a:prstGeom prst="rect">
            <a:avLst/>
          </a:prstGeom>
          <a:noFill/>
        </p:spPr>
        <p:txBody>
          <a:bodyPr wrap="square" rtlCol="0">
            <a:spAutoFit/>
          </a:bodyPr>
          <a:lstStyle/>
          <a:p>
            <a:r>
              <a:rPr lang="cs-CZ" sz="9600" dirty="0"/>
              <a:t>4</a:t>
            </a:r>
          </a:p>
        </p:txBody>
      </p:sp>
      <p:sp>
        <p:nvSpPr>
          <p:cNvPr id="9" name="TextovéPole 8">
            <a:extLst>
              <a:ext uri="{FF2B5EF4-FFF2-40B4-BE49-F238E27FC236}">
                <a16:creationId xmlns:a16="http://schemas.microsoft.com/office/drawing/2014/main" id="{F841BBDE-1586-4F48-99F6-606E8DBEB97A}"/>
              </a:ext>
            </a:extLst>
          </p:cNvPr>
          <p:cNvSpPr txBox="1"/>
          <p:nvPr/>
        </p:nvSpPr>
        <p:spPr>
          <a:xfrm>
            <a:off x="5417133" y="2727504"/>
            <a:ext cx="1592253" cy="1569660"/>
          </a:xfrm>
          <a:prstGeom prst="rect">
            <a:avLst/>
          </a:prstGeom>
          <a:noFill/>
        </p:spPr>
        <p:txBody>
          <a:bodyPr wrap="square" rtlCol="0">
            <a:spAutoFit/>
          </a:bodyPr>
          <a:lstStyle/>
          <a:p>
            <a:r>
              <a:rPr lang="cs-CZ" sz="9600" dirty="0"/>
              <a:t>11</a:t>
            </a:r>
          </a:p>
        </p:txBody>
      </p:sp>
      <p:sp>
        <p:nvSpPr>
          <p:cNvPr id="10" name="TextovéPole 9">
            <a:extLst>
              <a:ext uri="{FF2B5EF4-FFF2-40B4-BE49-F238E27FC236}">
                <a16:creationId xmlns:a16="http://schemas.microsoft.com/office/drawing/2014/main" id="{70A31628-B84B-4414-9D3D-C390BEE2FD8A}"/>
              </a:ext>
            </a:extLst>
          </p:cNvPr>
          <p:cNvSpPr txBox="1"/>
          <p:nvPr/>
        </p:nvSpPr>
        <p:spPr>
          <a:xfrm>
            <a:off x="5417133" y="2727504"/>
            <a:ext cx="1592253" cy="1569660"/>
          </a:xfrm>
          <a:prstGeom prst="rect">
            <a:avLst/>
          </a:prstGeom>
          <a:noFill/>
        </p:spPr>
        <p:txBody>
          <a:bodyPr wrap="square" rtlCol="0">
            <a:spAutoFit/>
          </a:bodyPr>
          <a:lstStyle/>
          <a:p>
            <a:r>
              <a:rPr lang="cs-CZ" sz="9600" dirty="0"/>
              <a:t>17</a:t>
            </a:r>
          </a:p>
        </p:txBody>
      </p:sp>
      <p:sp>
        <p:nvSpPr>
          <p:cNvPr id="11" name="TextovéPole 10">
            <a:extLst>
              <a:ext uri="{FF2B5EF4-FFF2-40B4-BE49-F238E27FC236}">
                <a16:creationId xmlns:a16="http://schemas.microsoft.com/office/drawing/2014/main" id="{FCB373CF-5BC4-4FC9-AC35-182CFB8F6152}"/>
              </a:ext>
            </a:extLst>
          </p:cNvPr>
          <p:cNvSpPr txBox="1"/>
          <p:nvPr/>
        </p:nvSpPr>
        <p:spPr>
          <a:xfrm>
            <a:off x="5417133" y="2727504"/>
            <a:ext cx="1592253" cy="1569660"/>
          </a:xfrm>
          <a:prstGeom prst="rect">
            <a:avLst/>
          </a:prstGeom>
          <a:noFill/>
        </p:spPr>
        <p:txBody>
          <a:bodyPr wrap="square" rtlCol="0">
            <a:spAutoFit/>
          </a:bodyPr>
          <a:lstStyle/>
          <a:p>
            <a:r>
              <a:rPr lang="cs-CZ" sz="9600" dirty="0"/>
              <a:t>16</a:t>
            </a:r>
          </a:p>
        </p:txBody>
      </p:sp>
      <p:sp>
        <p:nvSpPr>
          <p:cNvPr id="12" name="TextovéPole 11">
            <a:extLst>
              <a:ext uri="{FF2B5EF4-FFF2-40B4-BE49-F238E27FC236}">
                <a16:creationId xmlns:a16="http://schemas.microsoft.com/office/drawing/2014/main" id="{CCC22005-3D54-4F52-89CD-C7B1754AEEDE}"/>
              </a:ext>
            </a:extLst>
          </p:cNvPr>
          <p:cNvSpPr txBox="1"/>
          <p:nvPr/>
        </p:nvSpPr>
        <p:spPr>
          <a:xfrm>
            <a:off x="5417133" y="2727504"/>
            <a:ext cx="1592253" cy="1569660"/>
          </a:xfrm>
          <a:prstGeom prst="rect">
            <a:avLst/>
          </a:prstGeom>
          <a:noFill/>
        </p:spPr>
        <p:txBody>
          <a:bodyPr wrap="square" rtlCol="0">
            <a:spAutoFit/>
          </a:bodyPr>
          <a:lstStyle/>
          <a:p>
            <a:r>
              <a:rPr lang="cs-CZ" sz="9600" dirty="0"/>
              <a:t>10</a:t>
            </a:r>
          </a:p>
        </p:txBody>
      </p:sp>
      <p:sp>
        <p:nvSpPr>
          <p:cNvPr id="13" name="TextovéPole 12">
            <a:extLst>
              <a:ext uri="{FF2B5EF4-FFF2-40B4-BE49-F238E27FC236}">
                <a16:creationId xmlns:a16="http://schemas.microsoft.com/office/drawing/2014/main" id="{ED78737C-B53D-43FF-B0DD-32DD69E0488D}"/>
              </a:ext>
            </a:extLst>
          </p:cNvPr>
          <p:cNvSpPr txBox="1"/>
          <p:nvPr/>
        </p:nvSpPr>
        <p:spPr>
          <a:xfrm>
            <a:off x="5417133" y="2727504"/>
            <a:ext cx="1592253" cy="1569660"/>
          </a:xfrm>
          <a:prstGeom prst="rect">
            <a:avLst/>
          </a:prstGeom>
          <a:noFill/>
        </p:spPr>
        <p:txBody>
          <a:bodyPr wrap="square" rtlCol="0">
            <a:spAutoFit/>
          </a:bodyPr>
          <a:lstStyle/>
          <a:p>
            <a:r>
              <a:rPr lang="cs-CZ" sz="9600" dirty="0"/>
              <a:t>5</a:t>
            </a:r>
          </a:p>
        </p:txBody>
      </p:sp>
      <p:sp>
        <p:nvSpPr>
          <p:cNvPr id="14" name="TextovéPole 13">
            <a:extLst>
              <a:ext uri="{FF2B5EF4-FFF2-40B4-BE49-F238E27FC236}">
                <a16:creationId xmlns:a16="http://schemas.microsoft.com/office/drawing/2014/main" id="{D28F12A6-9D68-4A1A-B0B9-9A76DE445457}"/>
              </a:ext>
            </a:extLst>
          </p:cNvPr>
          <p:cNvSpPr txBox="1"/>
          <p:nvPr/>
        </p:nvSpPr>
        <p:spPr>
          <a:xfrm>
            <a:off x="5417133" y="2727504"/>
            <a:ext cx="1592253" cy="1569660"/>
          </a:xfrm>
          <a:prstGeom prst="rect">
            <a:avLst/>
          </a:prstGeom>
          <a:noFill/>
        </p:spPr>
        <p:txBody>
          <a:bodyPr wrap="square" rtlCol="0">
            <a:spAutoFit/>
          </a:bodyPr>
          <a:lstStyle/>
          <a:p>
            <a:r>
              <a:rPr lang="cs-CZ" sz="9600" dirty="0"/>
              <a:t>8</a:t>
            </a:r>
          </a:p>
        </p:txBody>
      </p:sp>
      <p:sp>
        <p:nvSpPr>
          <p:cNvPr id="15" name="TextovéPole 14">
            <a:extLst>
              <a:ext uri="{FF2B5EF4-FFF2-40B4-BE49-F238E27FC236}">
                <a16:creationId xmlns:a16="http://schemas.microsoft.com/office/drawing/2014/main" id="{F3F9B395-B12A-4E0F-B7ED-0B77ABEE3406}"/>
              </a:ext>
            </a:extLst>
          </p:cNvPr>
          <p:cNvSpPr txBox="1"/>
          <p:nvPr/>
        </p:nvSpPr>
        <p:spPr>
          <a:xfrm>
            <a:off x="5417133" y="2727504"/>
            <a:ext cx="1592253" cy="1569660"/>
          </a:xfrm>
          <a:prstGeom prst="rect">
            <a:avLst/>
          </a:prstGeom>
          <a:noFill/>
        </p:spPr>
        <p:txBody>
          <a:bodyPr wrap="square" rtlCol="0">
            <a:spAutoFit/>
          </a:bodyPr>
          <a:lstStyle/>
          <a:p>
            <a:r>
              <a:rPr lang="cs-CZ" sz="9600" dirty="0"/>
              <a:t>13</a:t>
            </a:r>
          </a:p>
        </p:txBody>
      </p:sp>
      <p:sp>
        <p:nvSpPr>
          <p:cNvPr id="16" name="TextovéPole 15">
            <a:extLst>
              <a:ext uri="{FF2B5EF4-FFF2-40B4-BE49-F238E27FC236}">
                <a16:creationId xmlns:a16="http://schemas.microsoft.com/office/drawing/2014/main" id="{FDFE6B5A-623A-4C14-B8CD-D3D1C7333C07}"/>
              </a:ext>
            </a:extLst>
          </p:cNvPr>
          <p:cNvSpPr txBox="1"/>
          <p:nvPr/>
        </p:nvSpPr>
        <p:spPr>
          <a:xfrm>
            <a:off x="5417133" y="2727504"/>
            <a:ext cx="1592253" cy="1569660"/>
          </a:xfrm>
          <a:prstGeom prst="rect">
            <a:avLst/>
          </a:prstGeom>
          <a:noFill/>
        </p:spPr>
        <p:txBody>
          <a:bodyPr wrap="square" rtlCol="0">
            <a:spAutoFit/>
          </a:bodyPr>
          <a:lstStyle/>
          <a:p>
            <a:r>
              <a:rPr lang="cs-CZ" sz="9600" dirty="0"/>
              <a:t>15</a:t>
            </a:r>
          </a:p>
        </p:txBody>
      </p:sp>
      <p:sp>
        <p:nvSpPr>
          <p:cNvPr id="17" name="TextovéPole 16">
            <a:extLst>
              <a:ext uri="{FF2B5EF4-FFF2-40B4-BE49-F238E27FC236}">
                <a16:creationId xmlns:a16="http://schemas.microsoft.com/office/drawing/2014/main" id="{5E10157D-AD2A-44D8-AF90-BC8A9F92F161}"/>
              </a:ext>
            </a:extLst>
          </p:cNvPr>
          <p:cNvSpPr txBox="1"/>
          <p:nvPr/>
        </p:nvSpPr>
        <p:spPr>
          <a:xfrm>
            <a:off x="5417133" y="2727504"/>
            <a:ext cx="1592253" cy="1569660"/>
          </a:xfrm>
          <a:prstGeom prst="rect">
            <a:avLst/>
          </a:prstGeom>
          <a:noFill/>
        </p:spPr>
        <p:txBody>
          <a:bodyPr wrap="square" rtlCol="0">
            <a:spAutoFit/>
          </a:bodyPr>
          <a:lstStyle/>
          <a:p>
            <a:r>
              <a:rPr lang="cs-CZ" sz="9600" dirty="0"/>
              <a:t>9</a:t>
            </a:r>
          </a:p>
        </p:txBody>
      </p:sp>
      <p:sp>
        <p:nvSpPr>
          <p:cNvPr id="18" name="TextovéPole 17">
            <a:extLst>
              <a:ext uri="{FF2B5EF4-FFF2-40B4-BE49-F238E27FC236}">
                <a16:creationId xmlns:a16="http://schemas.microsoft.com/office/drawing/2014/main" id="{7649BDD7-89DD-4827-BDB9-62AFDA6CC036}"/>
              </a:ext>
            </a:extLst>
          </p:cNvPr>
          <p:cNvSpPr txBox="1"/>
          <p:nvPr/>
        </p:nvSpPr>
        <p:spPr>
          <a:xfrm>
            <a:off x="5417133" y="2727504"/>
            <a:ext cx="1592253" cy="1569660"/>
          </a:xfrm>
          <a:prstGeom prst="rect">
            <a:avLst/>
          </a:prstGeom>
          <a:noFill/>
        </p:spPr>
        <p:txBody>
          <a:bodyPr wrap="square" rtlCol="0">
            <a:spAutoFit/>
          </a:bodyPr>
          <a:lstStyle/>
          <a:p>
            <a:r>
              <a:rPr lang="cs-CZ" sz="9600" dirty="0"/>
              <a:t>14</a:t>
            </a:r>
          </a:p>
        </p:txBody>
      </p:sp>
      <p:sp>
        <p:nvSpPr>
          <p:cNvPr id="19" name="TextovéPole 18">
            <a:extLst>
              <a:ext uri="{FF2B5EF4-FFF2-40B4-BE49-F238E27FC236}">
                <a16:creationId xmlns:a16="http://schemas.microsoft.com/office/drawing/2014/main" id="{E7DCED35-EE00-4C33-B5B5-28F0D5810837}"/>
              </a:ext>
            </a:extLst>
          </p:cNvPr>
          <p:cNvSpPr txBox="1"/>
          <p:nvPr/>
        </p:nvSpPr>
        <p:spPr>
          <a:xfrm>
            <a:off x="5417133" y="2727504"/>
            <a:ext cx="1592253" cy="1569660"/>
          </a:xfrm>
          <a:prstGeom prst="rect">
            <a:avLst/>
          </a:prstGeom>
          <a:noFill/>
        </p:spPr>
        <p:txBody>
          <a:bodyPr wrap="square" rtlCol="0">
            <a:spAutoFit/>
          </a:bodyPr>
          <a:lstStyle/>
          <a:p>
            <a:r>
              <a:rPr lang="cs-CZ" sz="9600" dirty="0"/>
              <a:t>6</a:t>
            </a:r>
          </a:p>
        </p:txBody>
      </p:sp>
      <p:sp>
        <p:nvSpPr>
          <p:cNvPr id="20" name="TextovéPole 19">
            <a:extLst>
              <a:ext uri="{FF2B5EF4-FFF2-40B4-BE49-F238E27FC236}">
                <a16:creationId xmlns:a16="http://schemas.microsoft.com/office/drawing/2014/main" id="{CA45F967-7B2E-48BE-AB39-0905450EA2EC}"/>
              </a:ext>
            </a:extLst>
          </p:cNvPr>
          <p:cNvSpPr txBox="1"/>
          <p:nvPr/>
        </p:nvSpPr>
        <p:spPr>
          <a:xfrm>
            <a:off x="5417133" y="2727504"/>
            <a:ext cx="1592253" cy="1569660"/>
          </a:xfrm>
          <a:prstGeom prst="rect">
            <a:avLst/>
          </a:prstGeom>
          <a:noFill/>
        </p:spPr>
        <p:txBody>
          <a:bodyPr wrap="square" rtlCol="0">
            <a:spAutoFit/>
          </a:bodyPr>
          <a:lstStyle/>
          <a:p>
            <a:r>
              <a:rPr lang="cs-CZ" sz="9600" dirty="0"/>
              <a:t>20</a:t>
            </a:r>
          </a:p>
        </p:txBody>
      </p:sp>
      <p:sp>
        <p:nvSpPr>
          <p:cNvPr id="21" name="TextovéPole 20">
            <a:extLst>
              <a:ext uri="{FF2B5EF4-FFF2-40B4-BE49-F238E27FC236}">
                <a16:creationId xmlns:a16="http://schemas.microsoft.com/office/drawing/2014/main" id="{26F510F8-E7CA-4839-9FCA-1CA3DB3B5F7B}"/>
              </a:ext>
            </a:extLst>
          </p:cNvPr>
          <p:cNvSpPr txBox="1"/>
          <p:nvPr/>
        </p:nvSpPr>
        <p:spPr>
          <a:xfrm>
            <a:off x="5417133" y="2727504"/>
            <a:ext cx="1592253" cy="1569660"/>
          </a:xfrm>
          <a:prstGeom prst="rect">
            <a:avLst/>
          </a:prstGeom>
          <a:noFill/>
        </p:spPr>
        <p:txBody>
          <a:bodyPr wrap="square" rtlCol="0">
            <a:spAutoFit/>
          </a:bodyPr>
          <a:lstStyle/>
          <a:p>
            <a:r>
              <a:rPr lang="cs-CZ" sz="9600" dirty="0"/>
              <a:t>19</a:t>
            </a:r>
          </a:p>
        </p:txBody>
      </p:sp>
      <p:sp>
        <p:nvSpPr>
          <p:cNvPr id="22" name="TextovéPole 21">
            <a:extLst>
              <a:ext uri="{FF2B5EF4-FFF2-40B4-BE49-F238E27FC236}">
                <a16:creationId xmlns:a16="http://schemas.microsoft.com/office/drawing/2014/main" id="{27D99866-74EF-4BFD-B06E-B5FF4450D7ED}"/>
              </a:ext>
            </a:extLst>
          </p:cNvPr>
          <p:cNvSpPr txBox="1"/>
          <p:nvPr/>
        </p:nvSpPr>
        <p:spPr>
          <a:xfrm>
            <a:off x="5417133" y="2727504"/>
            <a:ext cx="1592253" cy="1569660"/>
          </a:xfrm>
          <a:prstGeom prst="rect">
            <a:avLst/>
          </a:prstGeom>
          <a:noFill/>
        </p:spPr>
        <p:txBody>
          <a:bodyPr wrap="square" rtlCol="0">
            <a:spAutoFit/>
          </a:bodyPr>
          <a:lstStyle/>
          <a:p>
            <a:r>
              <a:rPr lang="cs-CZ" sz="9600" dirty="0"/>
              <a:t>18</a:t>
            </a:r>
          </a:p>
        </p:txBody>
      </p:sp>
      <p:sp>
        <p:nvSpPr>
          <p:cNvPr id="23" name="TextovéPole 22">
            <a:extLst>
              <a:ext uri="{FF2B5EF4-FFF2-40B4-BE49-F238E27FC236}">
                <a16:creationId xmlns:a16="http://schemas.microsoft.com/office/drawing/2014/main" id="{E9BAAF2A-B52B-4E90-9911-D86D6B61E30E}"/>
              </a:ext>
            </a:extLst>
          </p:cNvPr>
          <p:cNvSpPr txBox="1"/>
          <p:nvPr/>
        </p:nvSpPr>
        <p:spPr>
          <a:xfrm>
            <a:off x="5417133" y="2727504"/>
            <a:ext cx="1592253" cy="1569660"/>
          </a:xfrm>
          <a:prstGeom prst="rect">
            <a:avLst/>
          </a:prstGeom>
          <a:noFill/>
        </p:spPr>
        <p:txBody>
          <a:bodyPr wrap="square" rtlCol="0">
            <a:spAutoFit/>
          </a:bodyPr>
          <a:lstStyle/>
          <a:p>
            <a:r>
              <a:rPr lang="cs-CZ" sz="9600" dirty="0"/>
              <a:t>7</a:t>
            </a:r>
          </a:p>
        </p:txBody>
      </p:sp>
      <p:sp>
        <p:nvSpPr>
          <p:cNvPr id="24" name="TextovéPole 23">
            <a:extLst>
              <a:ext uri="{FF2B5EF4-FFF2-40B4-BE49-F238E27FC236}">
                <a16:creationId xmlns:a16="http://schemas.microsoft.com/office/drawing/2014/main" id="{E4209102-C544-418E-8F5B-9397563A56CD}"/>
              </a:ext>
            </a:extLst>
          </p:cNvPr>
          <p:cNvSpPr txBox="1"/>
          <p:nvPr/>
        </p:nvSpPr>
        <p:spPr>
          <a:xfrm>
            <a:off x="5417133" y="2727504"/>
            <a:ext cx="1592253" cy="1569660"/>
          </a:xfrm>
          <a:prstGeom prst="rect">
            <a:avLst/>
          </a:prstGeom>
          <a:noFill/>
        </p:spPr>
        <p:txBody>
          <a:bodyPr wrap="square" rtlCol="0">
            <a:spAutoFit/>
          </a:bodyPr>
          <a:lstStyle/>
          <a:p>
            <a:r>
              <a:rPr lang="cs-CZ" sz="9600" dirty="0"/>
              <a:t>12</a:t>
            </a:r>
          </a:p>
        </p:txBody>
      </p:sp>
      <p:sp>
        <p:nvSpPr>
          <p:cNvPr id="2" name="TextovéPole 1"/>
          <p:cNvSpPr txBox="1"/>
          <p:nvPr/>
        </p:nvSpPr>
        <p:spPr>
          <a:xfrm>
            <a:off x="5042698" y="3967131"/>
            <a:ext cx="4752528" cy="1569660"/>
          </a:xfrm>
          <a:prstGeom prst="rect">
            <a:avLst/>
          </a:prstGeom>
          <a:noFill/>
        </p:spPr>
        <p:txBody>
          <a:bodyPr wrap="square" rtlCol="0">
            <a:spAutoFit/>
          </a:bodyPr>
          <a:lstStyle/>
          <a:p>
            <a:r>
              <a:rPr lang="cs-CZ" sz="9600" dirty="0"/>
              <a:t>END</a:t>
            </a:r>
          </a:p>
        </p:txBody>
      </p:sp>
    </p:spTree>
    <p:extLst>
      <p:ext uri="{BB962C8B-B14F-4D97-AF65-F5344CB8AC3E}">
        <p14:creationId xmlns:p14="http://schemas.microsoft.com/office/powerpoint/2010/main" val="16674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9"/>
                                          </p:stCondLst>
                                        </p:cTn>
                                        <p:tgtEl>
                                          <p:spTgt spid="20"/>
                                        </p:tgtEl>
                                        <p:attrNameLst>
                                          <p:attrName>style.visibility</p:attrName>
                                        </p:attrNameLst>
                                      </p:cBhvr>
                                      <p:to>
                                        <p:strVal val="hidden"/>
                                      </p:to>
                                    </p:set>
                                  </p:childTnLst>
                                </p:cTn>
                              </p:par>
                            </p:childTnLst>
                          </p:cTn>
                        </p:par>
                        <p:par>
                          <p:cTn id="7" fill="hold">
                            <p:stCondLst>
                              <p:cond delay="101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par>
                                <p:cTn id="10" presetID="1" presetClass="exit" presetSubtype="0" fill="hold" grpId="1" nodeType="withEffect">
                                  <p:stCondLst>
                                    <p:cond delay="1000"/>
                                  </p:stCondLst>
                                  <p:childTnLst>
                                    <p:set>
                                      <p:cBhvr>
                                        <p:cTn id="11" dur="1" fill="hold">
                                          <p:stCondLst>
                                            <p:cond delay="9"/>
                                          </p:stCondLst>
                                        </p:cTn>
                                        <p:tgtEl>
                                          <p:spTgt spid="21"/>
                                        </p:tgtEl>
                                        <p:attrNameLst>
                                          <p:attrName>style.visibility</p:attrName>
                                        </p:attrNameLst>
                                      </p:cBhvr>
                                      <p:to>
                                        <p:strVal val="hidden"/>
                                      </p:to>
                                    </p:set>
                                  </p:childTnLst>
                                </p:cTn>
                              </p:par>
                            </p:childTnLst>
                          </p:cTn>
                        </p:par>
                        <p:par>
                          <p:cTn id="12" fill="hold">
                            <p:stCondLst>
                              <p:cond delay="202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xit" presetSubtype="0" fill="hold" grpId="1" nodeType="withEffect">
                                  <p:stCondLst>
                                    <p:cond delay="1000"/>
                                  </p:stCondLst>
                                  <p:childTnLst>
                                    <p:set>
                                      <p:cBhvr>
                                        <p:cTn id="16" dur="1" fill="hold">
                                          <p:stCondLst>
                                            <p:cond delay="0"/>
                                          </p:stCondLst>
                                        </p:cTn>
                                        <p:tgtEl>
                                          <p:spTgt spid="22"/>
                                        </p:tgtEl>
                                        <p:attrNameLst>
                                          <p:attrName>style.visibility</p:attrName>
                                        </p:attrNameLst>
                                      </p:cBhvr>
                                      <p:to>
                                        <p:strVal val="hidden"/>
                                      </p:to>
                                    </p:set>
                                  </p:childTnLst>
                                </p:cTn>
                              </p:par>
                            </p:childTnLst>
                          </p:cTn>
                        </p:par>
                        <p:par>
                          <p:cTn id="17" fill="hold">
                            <p:stCondLst>
                              <p:cond delay="302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xit" presetSubtype="0" fill="hold" grpId="1" nodeType="withEffect">
                                  <p:stCondLst>
                                    <p:cond delay="1000"/>
                                  </p:stCondLst>
                                  <p:childTnLst>
                                    <p:set>
                                      <p:cBhvr>
                                        <p:cTn id="21" dur="1" fill="hold">
                                          <p:stCondLst>
                                            <p:cond delay="9"/>
                                          </p:stCondLst>
                                        </p:cTn>
                                        <p:tgtEl>
                                          <p:spTgt spid="10"/>
                                        </p:tgtEl>
                                        <p:attrNameLst>
                                          <p:attrName>style.visibility</p:attrName>
                                        </p:attrNameLst>
                                      </p:cBhvr>
                                      <p:to>
                                        <p:strVal val="hidden"/>
                                      </p:to>
                                    </p:set>
                                  </p:childTnLst>
                                </p:cTn>
                              </p:par>
                            </p:childTnLst>
                          </p:cTn>
                        </p:par>
                        <p:par>
                          <p:cTn id="22" fill="hold">
                            <p:stCondLst>
                              <p:cond delay="403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1" nodeType="withEffect">
                                  <p:stCondLst>
                                    <p:cond delay="1000"/>
                                  </p:stCondLst>
                                  <p:childTnLst>
                                    <p:set>
                                      <p:cBhvr>
                                        <p:cTn id="26" dur="1" fill="hold">
                                          <p:stCondLst>
                                            <p:cond delay="0"/>
                                          </p:stCondLst>
                                        </p:cTn>
                                        <p:tgtEl>
                                          <p:spTgt spid="11"/>
                                        </p:tgtEl>
                                        <p:attrNameLst>
                                          <p:attrName>style.visibility</p:attrName>
                                        </p:attrNameLst>
                                      </p:cBhvr>
                                      <p:to>
                                        <p:strVal val="hidden"/>
                                      </p:to>
                                    </p:set>
                                  </p:childTnLst>
                                </p:cTn>
                              </p:par>
                            </p:childTnLst>
                          </p:cTn>
                        </p:par>
                        <p:par>
                          <p:cTn id="27" fill="hold">
                            <p:stCondLst>
                              <p:cond delay="503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xit" presetSubtype="0" fill="hold" grpId="1" nodeType="withEffect">
                                  <p:stCondLst>
                                    <p:cond delay="1000"/>
                                  </p:stCondLst>
                                  <p:childTnLst>
                                    <p:set>
                                      <p:cBhvr>
                                        <p:cTn id="31" dur="1" fill="hold">
                                          <p:stCondLst>
                                            <p:cond delay="0"/>
                                          </p:stCondLst>
                                        </p:cTn>
                                        <p:tgtEl>
                                          <p:spTgt spid="16"/>
                                        </p:tgtEl>
                                        <p:attrNameLst>
                                          <p:attrName>style.visibility</p:attrName>
                                        </p:attrNameLst>
                                      </p:cBhvr>
                                      <p:to>
                                        <p:strVal val="hidden"/>
                                      </p:to>
                                    </p:set>
                                  </p:childTnLst>
                                </p:cTn>
                              </p:par>
                            </p:childTnLst>
                          </p:cTn>
                        </p:par>
                        <p:par>
                          <p:cTn id="32" fill="hold">
                            <p:stCondLst>
                              <p:cond delay="6030"/>
                            </p:stCondLst>
                            <p:childTnLst>
                              <p:par>
                                <p:cTn id="33" presetID="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1" nodeType="withEffect">
                                  <p:stCondLst>
                                    <p:cond delay="1000"/>
                                  </p:stCondLst>
                                  <p:childTnLst>
                                    <p:set>
                                      <p:cBhvr>
                                        <p:cTn id="36" dur="1" fill="hold">
                                          <p:stCondLst>
                                            <p:cond delay="0"/>
                                          </p:stCondLst>
                                        </p:cTn>
                                        <p:tgtEl>
                                          <p:spTgt spid="18"/>
                                        </p:tgtEl>
                                        <p:attrNameLst>
                                          <p:attrName>style.visibility</p:attrName>
                                        </p:attrNameLst>
                                      </p:cBhvr>
                                      <p:to>
                                        <p:strVal val="hidden"/>
                                      </p:to>
                                    </p:set>
                                  </p:childTnLst>
                                </p:cTn>
                              </p:par>
                            </p:childTnLst>
                          </p:cTn>
                        </p:par>
                        <p:par>
                          <p:cTn id="37" fill="hold">
                            <p:stCondLst>
                              <p:cond delay="7030"/>
                            </p:stCondLst>
                            <p:childTnLst>
                              <p:par>
                                <p:cTn id="38" presetID="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xit" presetSubtype="0" fill="hold" grpId="1" nodeType="withEffect">
                                  <p:stCondLst>
                                    <p:cond delay="1000"/>
                                  </p:stCondLst>
                                  <p:childTnLst>
                                    <p:set>
                                      <p:cBhvr>
                                        <p:cTn id="41" dur="1" fill="hold">
                                          <p:stCondLst>
                                            <p:cond delay="0"/>
                                          </p:stCondLst>
                                        </p:cTn>
                                        <p:tgtEl>
                                          <p:spTgt spid="15"/>
                                        </p:tgtEl>
                                        <p:attrNameLst>
                                          <p:attrName>style.visibility</p:attrName>
                                        </p:attrNameLst>
                                      </p:cBhvr>
                                      <p:to>
                                        <p:strVal val="hidden"/>
                                      </p:to>
                                    </p:set>
                                  </p:childTnLst>
                                </p:cTn>
                              </p:par>
                            </p:childTnLst>
                          </p:cTn>
                        </p:par>
                        <p:par>
                          <p:cTn id="42" fill="hold">
                            <p:stCondLst>
                              <p:cond delay="8030"/>
                            </p:stCondLst>
                            <p:childTnLst>
                              <p:par>
                                <p:cTn id="43" presetID="1"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xit" presetSubtype="0" fill="hold" grpId="1" nodeType="withEffect">
                                  <p:stCondLst>
                                    <p:cond delay="1000"/>
                                  </p:stCondLst>
                                  <p:childTnLst>
                                    <p:set>
                                      <p:cBhvr>
                                        <p:cTn id="46" dur="1" fill="hold">
                                          <p:stCondLst>
                                            <p:cond delay="0"/>
                                          </p:stCondLst>
                                        </p:cTn>
                                        <p:tgtEl>
                                          <p:spTgt spid="24"/>
                                        </p:tgtEl>
                                        <p:attrNameLst>
                                          <p:attrName>style.visibility</p:attrName>
                                        </p:attrNameLst>
                                      </p:cBhvr>
                                      <p:to>
                                        <p:strVal val="hidden"/>
                                      </p:to>
                                    </p:set>
                                  </p:childTnLst>
                                </p:cTn>
                              </p:par>
                            </p:childTnLst>
                          </p:cTn>
                        </p:par>
                        <p:par>
                          <p:cTn id="47" fill="hold">
                            <p:stCondLst>
                              <p:cond delay="9030"/>
                            </p:stCondLst>
                            <p:childTnLst>
                              <p:par>
                                <p:cTn id="48" presetID="1"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xit" presetSubtype="0" fill="hold" grpId="1" nodeType="withEffect">
                                  <p:stCondLst>
                                    <p:cond delay="1000"/>
                                  </p:stCondLst>
                                  <p:childTnLst>
                                    <p:set>
                                      <p:cBhvr>
                                        <p:cTn id="51" dur="1" fill="hold">
                                          <p:stCondLst>
                                            <p:cond delay="0"/>
                                          </p:stCondLst>
                                        </p:cTn>
                                        <p:tgtEl>
                                          <p:spTgt spid="9"/>
                                        </p:tgtEl>
                                        <p:attrNameLst>
                                          <p:attrName>style.visibility</p:attrName>
                                        </p:attrNameLst>
                                      </p:cBhvr>
                                      <p:to>
                                        <p:strVal val="hidden"/>
                                      </p:to>
                                    </p:set>
                                  </p:childTnLst>
                                </p:cTn>
                              </p:par>
                            </p:childTnLst>
                          </p:cTn>
                        </p:par>
                        <p:par>
                          <p:cTn id="52" fill="hold">
                            <p:stCondLst>
                              <p:cond delay="10030"/>
                            </p:stCondLst>
                            <p:childTnLst>
                              <p:par>
                                <p:cTn id="53" presetID="1"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xit" presetSubtype="0" fill="hold" grpId="1" nodeType="withEffect">
                                  <p:stCondLst>
                                    <p:cond delay="1000"/>
                                  </p:stCondLst>
                                  <p:childTnLst>
                                    <p:set>
                                      <p:cBhvr>
                                        <p:cTn id="56" dur="1" fill="hold">
                                          <p:stCondLst>
                                            <p:cond delay="0"/>
                                          </p:stCondLst>
                                        </p:cTn>
                                        <p:tgtEl>
                                          <p:spTgt spid="12"/>
                                        </p:tgtEl>
                                        <p:attrNameLst>
                                          <p:attrName>style.visibility</p:attrName>
                                        </p:attrNameLst>
                                      </p:cBhvr>
                                      <p:to>
                                        <p:strVal val="hidden"/>
                                      </p:to>
                                    </p:set>
                                  </p:childTnLst>
                                </p:cTn>
                              </p:par>
                            </p:childTnLst>
                          </p:cTn>
                        </p:par>
                        <p:par>
                          <p:cTn id="57" fill="hold">
                            <p:stCondLst>
                              <p:cond delay="11030"/>
                            </p:stCondLst>
                            <p:childTnLst>
                              <p:par>
                                <p:cTn id="58" presetID="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1" presetClass="exit" presetSubtype="0" fill="hold" grpId="1" nodeType="withEffect">
                                  <p:stCondLst>
                                    <p:cond delay="1000"/>
                                  </p:stCondLst>
                                  <p:childTnLst>
                                    <p:set>
                                      <p:cBhvr>
                                        <p:cTn id="61" dur="1" fill="hold">
                                          <p:stCondLst>
                                            <p:cond delay="0"/>
                                          </p:stCondLst>
                                        </p:cTn>
                                        <p:tgtEl>
                                          <p:spTgt spid="17"/>
                                        </p:tgtEl>
                                        <p:attrNameLst>
                                          <p:attrName>style.visibility</p:attrName>
                                        </p:attrNameLst>
                                      </p:cBhvr>
                                      <p:to>
                                        <p:strVal val="hidden"/>
                                      </p:to>
                                    </p:set>
                                  </p:childTnLst>
                                </p:cTn>
                              </p:par>
                            </p:childTnLst>
                          </p:cTn>
                        </p:par>
                        <p:par>
                          <p:cTn id="62" fill="hold">
                            <p:stCondLst>
                              <p:cond delay="12030"/>
                            </p:stCondLst>
                            <p:childTnLst>
                              <p:par>
                                <p:cTn id="63" presetID="1"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xit" presetSubtype="0" fill="hold" grpId="1" nodeType="withEffect">
                                  <p:stCondLst>
                                    <p:cond delay="1000"/>
                                  </p:stCondLst>
                                  <p:childTnLst>
                                    <p:set>
                                      <p:cBhvr>
                                        <p:cTn id="66" dur="1" fill="hold">
                                          <p:stCondLst>
                                            <p:cond delay="0"/>
                                          </p:stCondLst>
                                        </p:cTn>
                                        <p:tgtEl>
                                          <p:spTgt spid="14"/>
                                        </p:tgtEl>
                                        <p:attrNameLst>
                                          <p:attrName>style.visibility</p:attrName>
                                        </p:attrNameLst>
                                      </p:cBhvr>
                                      <p:to>
                                        <p:strVal val="hidden"/>
                                      </p:to>
                                    </p:set>
                                  </p:childTnLst>
                                </p:cTn>
                              </p:par>
                            </p:childTnLst>
                          </p:cTn>
                        </p:par>
                        <p:par>
                          <p:cTn id="67" fill="hold">
                            <p:stCondLst>
                              <p:cond delay="13030"/>
                            </p:stCondLst>
                            <p:childTnLst>
                              <p:par>
                                <p:cTn id="68" presetID="1"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xit" presetSubtype="0" fill="hold" grpId="1" nodeType="withEffect">
                                  <p:stCondLst>
                                    <p:cond delay="1000"/>
                                  </p:stCondLst>
                                  <p:childTnLst>
                                    <p:set>
                                      <p:cBhvr>
                                        <p:cTn id="71" dur="1" fill="hold">
                                          <p:stCondLst>
                                            <p:cond delay="0"/>
                                          </p:stCondLst>
                                        </p:cTn>
                                        <p:tgtEl>
                                          <p:spTgt spid="23"/>
                                        </p:tgtEl>
                                        <p:attrNameLst>
                                          <p:attrName>style.visibility</p:attrName>
                                        </p:attrNameLst>
                                      </p:cBhvr>
                                      <p:to>
                                        <p:strVal val="hidden"/>
                                      </p:to>
                                    </p:set>
                                  </p:childTnLst>
                                </p:cTn>
                              </p:par>
                            </p:childTnLst>
                          </p:cTn>
                        </p:par>
                        <p:par>
                          <p:cTn id="72" fill="hold">
                            <p:stCondLst>
                              <p:cond delay="14030"/>
                            </p:stCondLst>
                            <p:childTnLst>
                              <p:par>
                                <p:cTn id="73" presetID="1"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xit" presetSubtype="0" fill="hold" grpId="1" nodeType="withEffect">
                                  <p:stCondLst>
                                    <p:cond delay="1000"/>
                                  </p:stCondLst>
                                  <p:childTnLst>
                                    <p:set>
                                      <p:cBhvr>
                                        <p:cTn id="76" dur="1" fill="hold">
                                          <p:stCondLst>
                                            <p:cond delay="0"/>
                                          </p:stCondLst>
                                        </p:cTn>
                                        <p:tgtEl>
                                          <p:spTgt spid="19"/>
                                        </p:tgtEl>
                                        <p:attrNameLst>
                                          <p:attrName>style.visibility</p:attrName>
                                        </p:attrNameLst>
                                      </p:cBhvr>
                                      <p:to>
                                        <p:strVal val="hidden"/>
                                      </p:to>
                                    </p:set>
                                  </p:childTnLst>
                                </p:cTn>
                              </p:par>
                            </p:childTnLst>
                          </p:cTn>
                        </p:par>
                        <p:par>
                          <p:cTn id="77" fill="hold">
                            <p:stCondLst>
                              <p:cond delay="15030"/>
                            </p:stCondLst>
                            <p:childTnLst>
                              <p:par>
                                <p:cTn id="78" presetID="1" presetClass="entr" presetSubtype="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childTnLst>
                                </p:cTn>
                              </p:par>
                              <p:par>
                                <p:cTn id="80" presetID="1" presetClass="exit" presetSubtype="0" fill="hold" grpId="1" nodeType="withEffect">
                                  <p:stCondLst>
                                    <p:cond delay="1000"/>
                                  </p:stCondLst>
                                  <p:childTnLst>
                                    <p:set>
                                      <p:cBhvr>
                                        <p:cTn id="81" dur="1" fill="hold">
                                          <p:stCondLst>
                                            <p:cond delay="0"/>
                                          </p:stCondLst>
                                        </p:cTn>
                                        <p:tgtEl>
                                          <p:spTgt spid="13"/>
                                        </p:tgtEl>
                                        <p:attrNameLst>
                                          <p:attrName>style.visibility</p:attrName>
                                        </p:attrNameLst>
                                      </p:cBhvr>
                                      <p:to>
                                        <p:strVal val="hidden"/>
                                      </p:to>
                                    </p:set>
                                  </p:childTnLst>
                                </p:cTn>
                              </p:par>
                            </p:childTnLst>
                          </p:cTn>
                        </p:par>
                        <p:par>
                          <p:cTn id="82" fill="hold">
                            <p:stCondLst>
                              <p:cond delay="16030"/>
                            </p:stCondLst>
                            <p:childTnLst>
                              <p:par>
                                <p:cTn id="83" presetID="1" presetClass="entr" presetSubtype="0"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childTnLst>
                                </p:cTn>
                              </p:par>
                              <p:par>
                                <p:cTn id="85" presetID="1" presetClass="exit" presetSubtype="0" fill="hold" grpId="1" nodeType="withEffect">
                                  <p:stCondLst>
                                    <p:cond delay="1000"/>
                                  </p:stCondLst>
                                  <p:childTnLst>
                                    <p:set>
                                      <p:cBhvr>
                                        <p:cTn id="86" dur="1" fill="hold">
                                          <p:stCondLst>
                                            <p:cond delay="0"/>
                                          </p:stCondLst>
                                        </p:cTn>
                                        <p:tgtEl>
                                          <p:spTgt spid="8"/>
                                        </p:tgtEl>
                                        <p:attrNameLst>
                                          <p:attrName>style.visibility</p:attrName>
                                        </p:attrNameLst>
                                      </p:cBhvr>
                                      <p:to>
                                        <p:strVal val="hidden"/>
                                      </p:to>
                                    </p:set>
                                  </p:childTnLst>
                                </p:cTn>
                              </p:par>
                            </p:childTnLst>
                          </p:cTn>
                        </p:par>
                        <p:par>
                          <p:cTn id="87" fill="hold">
                            <p:stCondLst>
                              <p:cond delay="17030"/>
                            </p:stCondLst>
                            <p:childTnLst>
                              <p:par>
                                <p:cTn id="88" presetID="1"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childTnLst>
                                </p:cTn>
                              </p:par>
                              <p:par>
                                <p:cTn id="90" presetID="1" presetClass="exit" presetSubtype="0" fill="hold" grpId="1" nodeType="withEffect">
                                  <p:stCondLst>
                                    <p:cond delay="1000"/>
                                  </p:stCondLst>
                                  <p:childTnLst>
                                    <p:set>
                                      <p:cBhvr>
                                        <p:cTn id="91" dur="1" fill="hold">
                                          <p:stCondLst>
                                            <p:cond delay="0"/>
                                          </p:stCondLst>
                                        </p:cTn>
                                        <p:tgtEl>
                                          <p:spTgt spid="7"/>
                                        </p:tgtEl>
                                        <p:attrNameLst>
                                          <p:attrName>style.visibility</p:attrName>
                                        </p:attrNameLst>
                                      </p:cBhvr>
                                      <p:to>
                                        <p:strVal val="hidden"/>
                                      </p:to>
                                    </p:set>
                                  </p:childTnLst>
                                </p:cTn>
                              </p:par>
                            </p:childTnLst>
                          </p:cTn>
                        </p:par>
                        <p:par>
                          <p:cTn id="92" fill="hold">
                            <p:stCondLst>
                              <p:cond delay="18030"/>
                            </p:stCondLst>
                            <p:childTnLst>
                              <p:par>
                                <p:cTn id="93" presetID="1" presetClass="entr" presetSubtype="0" fill="hold" grpId="0" nodeType="afterEffect">
                                  <p:stCondLst>
                                    <p:cond delay="0"/>
                                  </p:stCondLst>
                                  <p:childTnLst>
                                    <p:set>
                                      <p:cBhvr>
                                        <p:cTn id="94" dur="1" fill="hold">
                                          <p:stCondLst>
                                            <p:cond delay="0"/>
                                          </p:stCondLst>
                                        </p:cTn>
                                        <p:tgtEl>
                                          <p:spTgt spid="6"/>
                                        </p:tgtEl>
                                        <p:attrNameLst>
                                          <p:attrName>style.visibility</p:attrName>
                                        </p:attrNameLst>
                                      </p:cBhvr>
                                      <p:to>
                                        <p:strVal val="visible"/>
                                      </p:to>
                                    </p:set>
                                  </p:childTnLst>
                                </p:cTn>
                              </p:par>
                              <p:par>
                                <p:cTn id="95" presetID="1" presetClass="exit" presetSubtype="0" fill="hold" grpId="1" nodeType="withEffect">
                                  <p:stCondLst>
                                    <p:cond delay="1000"/>
                                  </p:stCondLst>
                                  <p:childTnLst>
                                    <p:set>
                                      <p:cBhvr>
                                        <p:cTn id="96" dur="1" fill="hold">
                                          <p:stCondLst>
                                            <p:cond delay="9"/>
                                          </p:stCondLst>
                                        </p:cTn>
                                        <p:tgtEl>
                                          <p:spTgt spid="6"/>
                                        </p:tgtEl>
                                        <p:attrNameLst>
                                          <p:attrName>style.visibility</p:attrName>
                                        </p:attrNameLst>
                                      </p:cBhvr>
                                      <p:to>
                                        <p:strVal val="hidden"/>
                                      </p:to>
                                    </p:set>
                                  </p:childTnLst>
                                </p:cTn>
                              </p:par>
                            </p:childTnLst>
                          </p:cTn>
                        </p:par>
                        <p:par>
                          <p:cTn id="97" fill="hold">
                            <p:stCondLst>
                              <p:cond delay="19040"/>
                            </p:stCondLst>
                            <p:childTnLst>
                              <p:par>
                                <p:cTn id="98" presetID="1" presetClass="entr" presetSubtype="0" fill="hold" grpId="0" nodeType="afterEffect">
                                  <p:stCondLst>
                                    <p:cond delay="0"/>
                                  </p:stCondLst>
                                  <p:childTnLst>
                                    <p:set>
                                      <p:cBhvr>
                                        <p:cTn id="99" dur="1" fill="hold">
                                          <p:stCondLst>
                                            <p:cond delay="0"/>
                                          </p:stCondLst>
                                        </p:cTn>
                                        <p:tgtEl>
                                          <p:spTgt spid="5"/>
                                        </p:tgtEl>
                                        <p:attrNameLst>
                                          <p:attrName>style.visibility</p:attrName>
                                        </p:attrNameLst>
                                      </p:cBhvr>
                                      <p:to>
                                        <p:strVal val="visible"/>
                                      </p:to>
                                    </p:set>
                                  </p:childTnLst>
                                </p:cTn>
                              </p:par>
                              <p:par>
                                <p:cTn id="100" presetID="1" presetClass="exit" presetSubtype="0" fill="hold" grpId="1" nodeType="withEffect">
                                  <p:stCondLst>
                                    <p:cond delay="1000"/>
                                  </p:stCondLst>
                                  <p:childTnLst>
                                    <p:set>
                                      <p:cBhvr>
                                        <p:cTn id="101" dur="1" fill="hold">
                                          <p:stCondLst>
                                            <p:cond delay="0"/>
                                          </p:stCondLst>
                                        </p:cTn>
                                        <p:tgtEl>
                                          <p:spTgt spid="5"/>
                                        </p:tgtEl>
                                        <p:attrNameLst>
                                          <p:attrName>style.visibility</p:attrName>
                                        </p:attrNameLst>
                                      </p:cBhvr>
                                      <p:to>
                                        <p:strVal val="hidden"/>
                                      </p:to>
                                    </p:set>
                                  </p:childTnLst>
                                </p:cTn>
                              </p:par>
                            </p:childTnLst>
                          </p:cTn>
                        </p:par>
                        <p:par>
                          <p:cTn id="102" fill="hold">
                            <p:stCondLst>
                              <p:cond delay="20040"/>
                            </p:stCondLst>
                            <p:childTnLst>
                              <p:par>
                                <p:cTn id="103" presetID="1" presetClass="entr" presetSubtype="0" fill="hold" grpId="0" nodeType="afterEffect">
                                  <p:stCondLst>
                                    <p:cond delay="0"/>
                                  </p:stCondLst>
                                  <p:childTnLst>
                                    <p:set>
                                      <p:cBhvr>
                                        <p:cTn id="10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1" grpId="0"/>
      <p:bldP spid="21" grpId="1"/>
      <p:bldP spid="22" grpId="0"/>
      <p:bldP spid="22" grpId="1"/>
      <p:bldP spid="23" grpId="0"/>
      <p:bldP spid="23" grpId="1"/>
      <p:bldP spid="24" grpId="0"/>
      <p:bldP spid="24" grpId="1"/>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9">
            <a:extLst>
              <a:ext uri="{FF2B5EF4-FFF2-40B4-BE49-F238E27FC236}">
                <a16:creationId xmlns:a16="http://schemas.microsoft.com/office/drawing/2014/main" id="{7A35E0EE-BE87-4651-B5B7-FA6F412CEE6A}"/>
              </a:ext>
            </a:extLst>
          </p:cNvPr>
          <p:cNvSpPr txBox="1">
            <a:spLocks noChangeArrowheads="1"/>
          </p:cNvSpPr>
          <p:nvPr/>
        </p:nvSpPr>
        <p:spPr bwMode="auto">
          <a:xfrm>
            <a:off x="4291014" y="276226"/>
            <a:ext cx="47468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en-US" sz="4000" dirty="0" err="1"/>
              <a:t>Numbers</a:t>
            </a:r>
            <a:r>
              <a:rPr lang="cs-CZ" altLang="en-US" sz="4000" dirty="0"/>
              <a:t> </a:t>
            </a:r>
            <a:r>
              <a:rPr lang="cs-CZ" altLang="en-US" sz="4000" dirty="0" err="1"/>
              <a:t>from</a:t>
            </a:r>
            <a:r>
              <a:rPr lang="cs-CZ" altLang="en-US" sz="4000" dirty="0"/>
              <a:t> </a:t>
            </a:r>
            <a:r>
              <a:rPr lang="en-US" altLang="en-US" sz="4000" dirty="0"/>
              <a:t>1 </a:t>
            </a:r>
            <a:r>
              <a:rPr lang="cs-CZ" altLang="en-US" sz="4000" dirty="0"/>
              <a:t>to</a:t>
            </a:r>
            <a:r>
              <a:rPr lang="en-US" altLang="en-US" sz="4000" dirty="0"/>
              <a:t> 49</a:t>
            </a:r>
          </a:p>
        </p:txBody>
      </p:sp>
      <p:sp>
        <p:nvSpPr>
          <p:cNvPr id="20483" name="Text Box 7">
            <a:extLst>
              <a:ext uri="{FF2B5EF4-FFF2-40B4-BE49-F238E27FC236}">
                <a16:creationId xmlns:a16="http://schemas.microsoft.com/office/drawing/2014/main" id="{8F1530F2-BEEC-4AF7-8576-AEEFCDDC933A}"/>
              </a:ext>
            </a:extLst>
          </p:cNvPr>
          <p:cNvSpPr txBox="1">
            <a:spLocks noChangeArrowheads="1"/>
          </p:cNvSpPr>
          <p:nvPr/>
        </p:nvSpPr>
        <p:spPr bwMode="auto">
          <a:xfrm rot="18071">
            <a:off x="2141538" y="1554164"/>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t>1</a:t>
            </a:r>
          </a:p>
        </p:txBody>
      </p:sp>
      <p:sp>
        <p:nvSpPr>
          <p:cNvPr id="20484" name="Text Box 8">
            <a:extLst>
              <a:ext uri="{FF2B5EF4-FFF2-40B4-BE49-F238E27FC236}">
                <a16:creationId xmlns:a16="http://schemas.microsoft.com/office/drawing/2014/main" id="{6F706214-D338-4017-8FB8-EFA3F500B357}"/>
              </a:ext>
            </a:extLst>
          </p:cNvPr>
          <p:cNvSpPr txBox="1">
            <a:spLocks noChangeArrowheads="1"/>
          </p:cNvSpPr>
          <p:nvPr/>
        </p:nvSpPr>
        <p:spPr bwMode="auto">
          <a:xfrm rot="34243">
            <a:off x="3073400" y="1295400"/>
            <a:ext cx="46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a:t>
            </a:r>
          </a:p>
        </p:txBody>
      </p:sp>
      <p:sp>
        <p:nvSpPr>
          <p:cNvPr id="20485" name="Text Box 9">
            <a:extLst>
              <a:ext uri="{FF2B5EF4-FFF2-40B4-BE49-F238E27FC236}">
                <a16:creationId xmlns:a16="http://schemas.microsoft.com/office/drawing/2014/main" id="{54F0A575-AA1D-44E0-878C-15E57B42FFA5}"/>
              </a:ext>
            </a:extLst>
          </p:cNvPr>
          <p:cNvSpPr txBox="1">
            <a:spLocks noChangeArrowheads="1"/>
          </p:cNvSpPr>
          <p:nvPr/>
        </p:nvSpPr>
        <p:spPr bwMode="auto">
          <a:xfrm rot="5786">
            <a:off x="4122738" y="149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a:t>
            </a:r>
          </a:p>
        </p:txBody>
      </p:sp>
      <p:sp>
        <p:nvSpPr>
          <p:cNvPr id="20486" name="Text Box 10">
            <a:extLst>
              <a:ext uri="{FF2B5EF4-FFF2-40B4-BE49-F238E27FC236}">
                <a16:creationId xmlns:a16="http://schemas.microsoft.com/office/drawing/2014/main" id="{9DAACBCD-BEEB-4D25-A06D-A924C5B960A5}"/>
              </a:ext>
            </a:extLst>
          </p:cNvPr>
          <p:cNvSpPr txBox="1">
            <a:spLocks noChangeArrowheads="1"/>
          </p:cNvSpPr>
          <p:nvPr/>
        </p:nvSpPr>
        <p:spPr bwMode="auto">
          <a:xfrm rot="57688">
            <a:off x="4724400" y="1357313"/>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4</a:t>
            </a:r>
          </a:p>
        </p:txBody>
      </p:sp>
      <p:sp>
        <p:nvSpPr>
          <p:cNvPr id="20487" name="Text Box 11">
            <a:extLst>
              <a:ext uri="{FF2B5EF4-FFF2-40B4-BE49-F238E27FC236}">
                <a16:creationId xmlns:a16="http://schemas.microsoft.com/office/drawing/2014/main" id="{C5F6061C-93EB-4EE9-B7D7-701020427B2F}"/>
              </a:ext>
            </a:extLst>
          </p:cNvPr>
          <p:cNvSpPr txBox="1">
            <a:spLocks noChangeArrowheads="1"/>
          </p:cNvSpPr>
          <p:nvPr/>
        </p:nvSpPr>
        <p:spPr bwMode="auto">
          <a:xfrm rot="19330">
            <a:off x="5541963" y="149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5</a:t>
            </a:r>
          </a:p>
        </p:txBody>
      </p:sp>
      <p:sp>
        <p:nvSpPr>
          <p:cNvPr id="20488" name="Text Box 12">
            <a:extLst>
              <a:ext uri="{FF2B5EF4-FFF2-40B4-BE49-F238E27FC236}">
                <a16:creationId xmlns:a16="http://schemas.microsoft.com/office/drawing/2014/main" id="{F527780E-4C60-4F67-8269-DD8288A3B2DD}"/>
              </a:ext>
            </a:extLst>
          </p:cNvPr>
          <p:cNvSpPr txBox="1">
            <a:spLocks noChangeArrowheads="1"/>
          </p:cNvSpPr>
          <p:nvPr/>
        </p:nvSpPr>
        <p:spPr bwMode="auto">
          <a:xfrm rot="21109">
            <a:off x="6383121" y="1445569"/>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lbertus"/>
              </a:rPr>
              <a:t>6</a:t>
            </a:r>
          </a:p>
        </p:txBody>
      </p:sp>
      <p:sp>
        <p:nvSpPr>
          <p:cNvPr id="20489" name="Text Box 13">
            <a:extLst>
              <a:ext uri="{FF2B5EF4-FFF2-40B4-BE49-F238E27FC236}">
                <a16:creationId xmlns:a16="http://schemas.microsoft.com/office/drawing/2014/main" id="{C9A3F82C-3218-4C8D-93EB-FF599121FF9B}"/>
              </a:ext>
            </a:extLst>
          </p:cNvPr>
          <p:cNvSpPr txBox="1">
            <a:spLocks noChangeArrowheads="1"/>
          </p:cNvSpPr>
          <p:nvPr/>
        </p:nvSpPr>
        <p:spPr bwMode="auto">
          <a:xfrm rot="48044">
            <a:off x="7316789" y="1387475"/>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Algerian" panose="04020705040A02060702" pitchFamily="82" charset="0"/>
              </a:rPr>
              <a:t>7</a:t>
            </a:r>
          </a:p>
        </p:txBody>
      </p:sp>
      <p:sp>
        <p:nvSpPr>
          <p:cNvPr id="20490" name="Text Box 14">
            <a:extLst>
              <a:ext uri="{FF2B5EF4-FFF2-40B4-BE49-F238E27FC236}">
                <a16:creationId xmlns:a16="http://schemas.microsoft.com/office/drawing/2014/main" id="{A7E7CB07-B14C-4C76-90E8-DFC183135DA3}"/>
              </a:ext>
            </a:extLst>
          </p:cNvPr>
          <p:cNvSpPr txBox="1">
            <a:spLocks noChangeArrowheads="1"/>
          </p:cNvSpPr>
          <p:nvPr/>
        </p:nvSpPr>
        <p:spPr bwMode="auto">
          <a:xfrm rot="10896">
            <a:off x="8189913" y="141763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8</a:t>
            </a:r>
          </a:p>
        </p:txBody>
      </p:sp>
      <p:sp>
        <p:nvSpPr>
          <p:cNvPr id="20491" name="Text Box 15">
            <a:extLst>
              <a:ext uri="{FF2B5EF4-FFF2-40B4-BE49-F238E27FC236}">
                <a16:creationId xmlns:a16="http://schemas.microsoft.com/office/drawing/2014/main" id="{F6ED91A4-0AD5-46EF-932B-C384E474D274}"/>
              </a:ext>
            </a:extLst>
          </p:cNvPr>
          <p:cNvSpPr txBox="1">
            <a:spLocks noChangeArrowheads="1"/>
          </p:cNvSpPr>
          <p:nvPr/>
        </p:nvSpPr>
        <p:spPr bwMode="auto">
          <a:xfrm rot="40852">
            <a:off x="9029700" y="149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9</a:t>
            </a:r>
          </a:p>
        </p:txBody>
      </p:sp>
      <p:sp>
        <p:nvSpPr>
          <p:cNvPr id="20492" name="Text Box 16">
            <a:extLst>
              <a:ext uri="{FF2B5EF4-FFF2-40B4-BE49-F238E27FC236}">
                <a16:creationId xmlns:a16="http://schemas.microsoft.com/office/drawing/2014/main" id="{EB85D964-0617-40FF-9AE8-8F8C78985E5D}"/>
              </a:ext>
            </a:extLst>
          </p:cNvPr>
          <p:cNvSpPr txBox="1">
            <a:spLocks noChangeArrowheads="1"/>
          </p:cNvSpPr>
          <p:nvPr/>
        </p:nvSpPr>
        <p:spPr bwMode="auto">
          <a:xfrm>
            <a:off x="9758363" y="13557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10</a:t>
            </a:r>
          </a:p>
        </p:txBody>
      </p:sp>
      <p:sp>
        <p:nvSpPr>
          <p:cNvPr id="20493" name="Text Box 17">
            <a:extLst>
              <a:ext uri="{FF2B5EF4-FFF2-40B4-BE49-F238E27FC236}">
                <a16:creationId xmlns:a16="http://schemas.microsoft.com/office/drawing/2014/main" id="{68B72DDC-6F35-4BEF-BA33-584BC4906699}"/>
              </a:ext>
            </a:extLst>
          </p:cNvPr>
          <p:cNvSpPr txBox="1">
            <a:spLocks noChangeArrowheads="1"/>
          </p:cNvSpPr>
          <p:nvPr/>
        </p:nvSpPr>
        <p:spPr bwMode="auto">
          <a:xfrm rot="19197">
            <a:off x="1970088" y="2239964"/>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11</a:t>
            </a:r>
          </a:p>
        </p:txBody>
      </p:sp>
      <p:sp>
        <p:nvSpPr>
          <p:cNvPr id="20494" name="Text Box 18">
            <a:extLst>
              <a:ext uri="{FF2B5EF4-FFF2-40B4-BE49-F238E27FC236}">
                <a16:creationId xmlns:a16="http://schemas.microsoft.com/office/drawing/2014/main" id="{77F86D92-0CCD-47CB-BA39-A357EC348F2F}"/>
              </a:ext>
            </a:extLst>
          </p:cNvPr>
          <p:cNvSpPr txBox="1">
            <a:spLocks noChangeArrowheads="1"/>
          </p:cNvSpPr>
          <p:nvPr/>
        </p:nvSpPr>
        <p:spPr bwMode="auto">
          <a:xfrm rot="26672">
            <a:off x="3098800" y="2346326"/>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12</a:t>
            </a:r>
          </a:p>
        </p:txBody>
      </p:sp>
      <p:sp>
        <p:nvSpPr>
          <p:cNvPr id="20495" name="Text Box 19">
            <a:extLst>
              <a:ext uri="{FF2B5EF4-FFF2-40B4-BE49-F238E27FC236}">
                <a16:creationId xmlns:a16="http://schemas.microsoft.com/office/drawing/2014/main" id="{649AFFFD-54F9-4201-AECD-8F0F72578D2A}"/>
              </a:ext>
            </a:extLst>
          </p:cNvPr>
          <p:cNvSpPr txBox="1">
            <a:spLocks noChangeArrowheads="1"/>
          </p:cNvSpPr>
          <p:nvPr/>
        </p:nvSpPr>
        <p:spPr bwMode="auto">
          <a:xfrm>
            <a:off x="4078288" y="23606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t>13</a:t>
            </a:r>
          </a:p>
        </p:txBody>
      </p:sp>
      <p:sp>
        <p:nvSpPr>
          <p:cNvPr id="20496" name="Text Box 20">
            <a:extLst>
              <a:ext uri="{FF2B5EF4-FFF2-40B4-BE49-F238E27FC236}">
                <a16:creationId xmlns:a16="http://schemas.microsoft.com/office/drawing/2014/main" id="{600267DC-B662-48F9-9163-94C90E44AD11}"/>
              </a:ext>
            </a:extLst>
          </p:cNvPr>
          <p:cNvSpPr txBox="1">
            <a:spLocks noChangeArrowheads="1"/>
          </p:cNvSpPr>
          <p:nvPr/>
        </p:nvSpPr>
        <p:spPr bwMode="auto">
          <a:xfrm rot="12637">
            <a:off x="4708599" y="2330421"/>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Strider"/>
              </a:rPr>
              <a:t>14</a:t>
            </a:r>
          </a:p>
        </p:txBody>
      </p:sp>
      <p:sp>
        <p:nvSpPr>
          <p:cNvPr id="20497" name="Text Box 21">
            <a:extLst>
              <a:ext uri="{FF2B5EF4-FFF2-40B4-BE49-F238E27FC236}">
                <a16:creationId xmlns:a16="http://schemas.microsoft.com/office/drawing/2014/main" id="{90A40CE1-A9E0-4636-92C5-76E0912ACF98}"/>
              </a:ext>
            </a:extLst>
          </p:cNvPr>
          <p:cNvSpPr txBox="1">
            <a:spLocks noChangeArrowheads="1"/>
          </p:cNvSpPr>
          <p:nvPr/>
        </p:nvSpPr>
        <p:spPr bwMode="auto">
          <a:xfrm rot="2509">
            <a:off x="5345113" y="2179639"/>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15</a:t>
            </a:r>
          </a:p>
        </p:txBody>
      </p:sp>
      <p:sp>
        <p:nvSpPr>
          <p:cNvPr id="20498" name="Text Box 22">
            <a:extLst>
              <a:ext uri="{FF2B5EF4-FFF2-40B4-BE49-F238E27FC236}">
                <a16:creationId xmlns:a16="http://schemas.microsoft.com/office/drawing/2014/main" id="{5D33A049-19FF-473B-A4B7-6270D024EAC2}"/>
              </a:ext>
            </a:extLst>
          </p:cNvPr>
          <p:cNvSpPr txBox="1">
            <a:spLocks noChangeArrowheads="1"/>
          </p:cNvSpPr>
          <p:nvPr/>
        </p:nvSpPr>
        <p:spPr bwMode="auto">
          <a:xfrm rot="8454">
            <a:off x="6007100" y="1981200"/>
            <a:ext cx="1092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Rockwell" panose="02060603020205020403" pitchFamily="18" charset="0"/>
              </a:rPr>
              <a:t>16</a:t>
            </a:r>
          </a:p>
        </p:txBody>
      </p:sp>
      <p:sp>
        <p:nvSpPr>
          <p:cNvPr id="20499" name="Text Box 23">
            <a:extLst>
              <a:ext uri="{FF2B5EF4-FFF2-40B4-BE49-F238E27FC236}">
                <a16:creationId xmlns:a16="http://schemas.microsoft.com/office/drawing/2014/main" id="{0A96B4B7-6038-4485-8B8F-5A81374878AE}"/>
              </a:ext>
            </a:extLst>
          </p:cNvPr>
          <p:cNvSpPr txBox="1">
            <a:spLocks noChangeArrowheads="1"/>
          </p:cNvSpPr>
          <p:nvPr/>
        </p:nvSpPr>
        <p:spPr bwMode="auto">
          <a:xfrm rot="52250">
            <a:off x="7185025" y="2179639"/>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17</a:t>
            </a:r>
          </a:p>
        </p:txBody>
      </p:sp>
      <p:sp>
        <p:nvSpPr>
          <p:cNvPr id="20500" name="Text Box 25">
            <a:extLst>
              <a:ext uri="{FF2B5EF4-FFF2-40B4-BE49-F238E27FC236}">
                <a16:creationId xmlns:a16="http://schemas.microsoft.com/office/drawing/2014/main" id="{9BAB0D73-1B3B-4EE8-8C8F-4C821994B021}"/>
              </a:ext>
            </a:extLst>
          </p:cNvPr>
          <p:cNvSpPr txBox="1">
            <a:spLocks noChangeArrowheads="1"/>
          </p:cNvSpPr>
          <p:nvPr/>
        </p:nvSpPr>
        <p:spPr bwMode="auto">
          <a:xfrm rot="22734">
            <a:off x="8883650" y="2239964"/>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i="1"/>
              <a:t>19</a:t>
            </a:r>
          </a:p>
        </p:txBody>
      </p:sp>
      <p:sp>
        <p:nvSpPr>
          <p:cNvPr id="20501" name="Text Box 26">
            <a:extLst>
              <a:ext uri="{FF2B5EF4-FFF2-40B4-BE49-F238E27FC236}">
                <a16:creationId xmlns:a16="http://schemas.microsoft.com/office/drawing/2014/main" id="{5403D807-D02D-4F03-9D12-9CFCC896EA93}"/>
              </a:ext>
            </a:extLst>
          </p:cNvPr>
          <p:cNvSpPr txBox="1">
            <a:spLocks noChangeArrowheads="1"/>
          </p:cNvSpPr>
          <p:nvPr/>
        </p:nvSpPr>
        <p:spPr bwMode="auto">
          <a:xfrm rot="39431">
            <a:off x="9645650" y="207327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20</a:t>
            </a:r>
          </a:p>
        </p:txBody>
      </p:sp>
      <p:sp>
        <p:nvSpPr>
          <p:cNvPr id="20502" name="Text Box 27">
            <a:extLst>
              <a:ext uri="{FF2B5EF4-FFF2-40B4-BE49-F238E27FC236}">
                <a16:creationId xmlns:a16="http://schemas.microsoft.com/office/drawing/2014/main" id="{00F22470-4556-4AAD-9CF2-D18358152490}"/>
              </a:ext>
            </a:extLst>
          </p:cNvPr>
          <p:cNvSpPr txBox="1">
            <a:spLocks noChangeArrowheads="1"/>
          </p:cNvSpPr>
          <p:nvPr/>
        </p:nvSpPr>
        <p:spPr bwMode="auto">
          <a:xfrm rot="56370">
            <a:off x="1868488" y="290036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21</a:t>
            </a:r>
          </a:p>
        </p:txBody>
      </p:sp>
      <p:sp>
        <p:nvSpPr>
          <p:cNvPr id="20503" name="Text Box 28">
            <a:extLst>
              <a:ext uri="{FF2B5EF4-FFF2-40B4-BE49-F238E27FC236}">
                <a16:creationId xmlns:a16="http://schemas.microsoft.com/office/drawing/2014/main" id="{4AA5725D-0CF0-417C-86B3-314DDF4AC8FA}"/>
              </a:ext>
            </a:extLst>
          </p:cNvPr>
          <p:cNvSpPr txBox="1">
            <a:spLocks noChangeArrowheads="1"/>
          </p:cNvSpPr>
          <p:nvPr/>
        </p:nvSpPr>
        <p:spPr bwMode="auto">
          <a:xfrm rot="42008">
            <a:off x="2959100" y="2962276"/>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22</a:t>
            </a:r>
            <a:endParaRPr lang="en-US" altLang="en-US" sz="4800"/>
          </a:p>
        </p:txBody>
      </p:sp>
      <p:sp>
        <p:nvSpPr>
          <p:cNvPr id="20504" name="Text Box 29">
            <a:extLst>
              <a:ext uri="{FF2B5EF4-FFF2-40B4-BE49-F238E27FC236}">
                <a16:creationId xmlns:a16="http://schemas.microsoft.com/office/drawing/2014/main" id="{E26F2CE2-B299-4FA8-91EB-03999BBE6A5A}"/>
              </a:ext>
            </a:extLst>
          </p:cNvPr>
          <p:cNvSpPr txBox="1">
            <a:spLocks noChangeArrowheads="1"/>
          </p:cNvSpPr>
          <p:nvPr/>
        </p:nvSpPr>
        <p:spPr bwMode="auto">
          <a:xfrm>
            <a:off x="3976688" y="30226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23</a:t>
            </a:r>
          </a:p>
        </p:txBody>
      </p:sp>
      <p:sp>
        <p:nvSpPr>
          <p:cNvPr id="20505" name="Text Box 30">
            <a:extLst>
              <a:ext uri="{FF2B5EF4-FFF2-40B4-BE49-F238E27FC236}">
                <a16:creationId xmlns:a16="http://schemas.microsoft.com/office/drawing/2014/main" id="{0FBE227B-A396-4018-86E8-4011AD8B4D60}"/>
              </a:ext>
            </a:extLst>
          </p:cNvPr>
          <p:cNvSpPr txBox="1">
            <a:spLocks noChangeArrowheads="1"/>
          </p:cNvSpPr>
          <p:nvPr/>
        </p:nvSpPr>
        <p:spPr bwMode="auto">
          <a:xfrm rot="11437">
            <a:off x="4559300"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24</a:t>
            </a:r>
          </a:p>
        </p:txBody>
      </p:sp>
      <p:sp>
        <p:nvSpPr>
          <p:cNvPr id="20506" name="Text Box 31">
            <a:extLst>
              <a:ext uri="{FF2B5EF4-FFF2-40B4-BE49-F238E27FC236}">
                <a16:creationId xmlns:a16="http://schemas.microsoft.com/office/drawing/2014/main" id="{C1BBBB45-9FD7-48BB-9381-9CD668BA880F}"/>
              </a:ext>
            </a:extLst>
          </p:cNvPr>
          <p:cNvSpPr txBox="1">
            <a:spLocks noChangeArrowheads="1"/>
          </p:cNvSpPr>
          <p:nvPr/>
        </p:nvSpPr>
        <p:spPr bwMode="auto">
          <a:xfrm rot="54360">
            <a:off x="5319713"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25</a:t>
            </a:r>
          </a:p>
        </p:txBody>
      </p:sp>
      <p:sp>
        <p:nvSpPr>
          <p:cNvPr id="20507" name="Text Box 32">
            <a:extLst>
              <a:ext uri="{FF2B5EF4-FFF2-40B4-BE49-F238E27FC236}">
                <a16:creationId xmlns:a16="http://schemas.microsoft.com/office/drawing/2014/main" id="{513BEC63-BF57-4C75-843C-7A17BB4CD857}"/>
              </a:ext>
            </a:extLst>
          </p:cNvPr>
          <p:cNvSpPr txBox="1">
            <a:spLocks noChangeArrowheads="1"/>
          </p:cNvSpPr>
          <p:nvPr/>
        </p:nvSpPr>
        <p:spPr bwMode="auto">
          <a:xfrm rot="37576">
            <a:off x="6207125" y="2962276"/>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26</a:t>
            </a:r>
          </a:p>
        </p:txBody>
      </p:sp>
      <p:sp>
        <p:nvSpPr>
          <p:cNvPr id="20508" name="Text Box 33">
            <a:extLst>
              <a:ext uri="{FF2B5EF4-FFF2-40B4-BE49-F238E27FC236}">
                <a16:creationId xmlns:a16="http://schemas.microsoft.com/office/drawing/2014/main" id="{48578A36-2A40-4F63-9A5C-B2477A8F3B18}"/>
              </a:ext>
            </a:extLst>
          </p:cNvPr>
          <p:cNvSpPr txBox="1">
            <a:spLocks noChangeArrowheads="1"/>
          </p:cNvSpPr>
          <p:nvPr/>
        </p:nvSpPr>
        <p:spPr bwMode="auto">
          <a:xfrm>
            <a:off x="7159625"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27</a:t>
            </a:r>
          </a:p>
        </p:txBody>
      </p:sp>
      <p:sp>
        <p:nvSpPr>
          <p:cNvPr id="20509" name="Text Box 34">
            <a:extLst>
              <a:ext uri="{FF2B5EF4-FFF2-40B4-BE49-F238E27FC236}">
                <a16:creationId xmlns:a16="http://schemas.microsoft.com/office/drawing/2014/main" id="{8CCCEAAA-7F1D-4858-AD9B-53A275CB7622}"/>
              </a:ext>
            </a:extLst>
          </p:cNvPr>
          <p:cNvSpPr txBox="1">
            <a:spLocks noChangeArrowheads="1"/>
          </p:cNvSpPr>
          <p:nvPr/>
        </p:nvSpPr>
        <p:spPr bwMode="auto">
          <a:xfrm rot="39188">
            <a:off x="8008938"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t>28</a:t>
            </a:r>
          </a:p>
        </p:txBody>
      </p:sp>
      <p:sp>
        <p:nvSpPr>
          <p:cNvPr id="20510" name="Text Box 35">
            <a:extLst>
              <a:ext uri="{FF2B5EF4-FFF2-40B4-BE49-F238E27FC236}">
                <a16:creationId xmlns:a16="http://schemas.microsoft.com/office/drawing/2014/main" id="{C97C2DFC-B888-4349-A7D0-DF904FA21306}"/>
              </a:ext>
            </a:extLst>
          </p:cNvPr>
          <p:cNvSpPr txBox="1">
            <a:spLocks noChangeArrowheads="1"/>
          </p:cNvSpPr>
          <p:nvPr/>
        </p:nvSpPr>
        <p:spPr bwMode="auto">
          <a:xfrm rot="26953">
            <a:off x="8934450" y="308451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29</a:t>
            </a:r>
          </a:p>
        </p:txBody>
      </p:sp>
      <p:sp>
        <p:nvSpPr>
          <p:cNvPr id="20511" name="Text Box 36">
            <a:extLst>
              <a:ext uri="{FF2B5EF4-FFF2-40B4-BE49-F238E27FC236}">
                <a16:creationId xmlns:a16="http://schemas.microsoft.com/office/drawing/2014/main" id="{DC814BB5-B4A4-40DB-8B1B-7B8A3FA708F0}"/>
              </a:ext>
            </a:extLst>
          </p:cNvPr>
          <p:cNvSpPr txBox="1">
            <a:spLocks noChangeArrowheads="1"/>
          </p:cNvSpPr>
          <p:nvPr/>
        </p:nvSpPr>
        <p:spPr bwMode="auto">
          <a:xfrm>
            <a:off x="9759950" y="29924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30</a:t>
            </a:r>
            <a:endParaRPr lang="en-US" altLang="en-US" sz="2400"/>
          </a:p>
        </p:txBody>
      </p:sp>
      <p:sp>
        <p:nvSpPr>
          <p:cNvPr id="20512" name="Text Box 37">
            <a:extLst>
              <a:ext uri="{FF2B5EF4-FFF2-40B4-BE49-F238E27FC236}">
                <a16:creationId xmlns:a16="http://schemas.microsoft.com/office/drawing/2014/main" id="{650FCCA9-816A-467B-B4B6-37A37F13503A}"/>
              </a:ext>
            </a:extLst>
          </p:cNvPr>
          <p:cNvSpPr txBox="1">
            <a:spLocks noChangeArrowheads="1"/>
          </p:cNvSpPr>
          <p:nvPr/>
        </p:nvSpPr>
        <p:spPr bwMode="auto">
          <a:xfrm rot="-38672">
            <a:off x="1792288" y="3703639"/>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31</a:t>
            </a:r>
          </a:p>
        </p:txBody>
      </p:sp>
      <p:sp>
        <p:nvSpPr>
          <p:cNvPr id="20513" name="Text Box 38">
            <a:extLst>
              <a:ext uri="{FF2B5EF4-FFF2-40B4-BE49-F238E27FC236}">
                <a16:creationId xmlns:a16="http://schemas.microsoft.com/office/drawing/2014/main" id="{5F3AFEED-2ED9-4A34-8896-3D836FE4D7CD}"/>
              </a:ext>
            </a:extLst>
          </p:cNvPr>
          <p:cNvSpPr txBox="1">
            <a:spLocks noChangeArrowheads="1"/>
          </p:cNvSpPr>
          <p:nvPr/>
        </p:nvSpPr>
        <p:spPr bwMode="auto">
          <a:xfrm rot="50979">
            <a:off x="2603500" y="3429000"/>
            <a:ext cx="1403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600"/>
              <a:t>32</a:t>
            </a:r>
          </a:p>
        </p:txBody>
      </p:sp>
      <p:sp>
        <p:nvSpPr>
          <p:cNvPr id="20514" name="Text Box 39">
            <a:extLst>
              <a:ext uri="{FF2B5EF4-FFF2-40B4-BE49-F238E27FC236}">
                <a16:creationId xmlns:a16="http://schemas.microsoft.com/office/drawing/2014/main" id="{11EA9D59-9A57-41C3-8272-B8F98DBDFEBF}"/>
              </a:ext>
            </a:extLst>
          </p:cNvPr>
          <p:cNvSpPr txBox="1">
            <a:spLocks noChangeArrowheads="1"/>
          </p:cNvSpPr>
          <p:nvPr/>
        </p:nvSpPr>
        <p:spPr bwMode="auto">
          <a:xfrm rot="35826">
            <a:off x="3876675" y="379571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33</a:t>
            </a:r>
          </a:p>
        </p:txBody>
      </p:sp>
      <p:sp>
        <p:nvSpPr>
          <p:cNvPr id="20515" name="Text Box 40">
            <a:extLst>
              <a:ext uri="{FF2B5EF4-FFF2-40B4-BE49-F238E27FC236}">
                <a16:creationId xmlns:a16="http://schemas.microsoft.com/office/drawing/2014/main" id="{1AD86FEE-0178-46DC-979F-37DCB4CD66A6}"/>
              </a:ext>
            </a:extLst>
          </p:cNvPr>
          <p:cNvSpPr txBox="1">
            <a:spLocks noChangeArrowheads="1"/>
          </p:cNvSpPr>
          <p:nvPr/>
        </p:nvSpPr>
        <p:spPr bwMode="auto">
          <a:xfrm rot="13092">
            <a:off x="4610100" y="38862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34</a:t>
            </a:r>
          </a:p>
        </p:txBody>
      </p:sp>
      <p:sp>
        <p:nvSpPr>
          <p:cNvPr id="20516" name="Text Box 41">
            <a:extLst>
              <a:ext uri="{FF2B5EF4-FFF2-40B4-BE49-F238E27FC236}">
                <a16:creationId xmlns:a16="http://schemas.microsoft.com/office/drawing/2014/main" id="{2111458E-4B67-4AF7-B9A2-2568D2CD383A}"/>
              </a:ext>
            </a:extLst>
          </p:cNvPr>
          <p:cNvSpPr txBox="1">
            <a:spLocks noChangeArrowheads="1"/>
          </p:cNvSpPr>
          <p:nvPr/>
        </p:nvSpPr>
        <p:spPr bwMode="auto">
          <a:xfrm rot="9237">
            <a:off x="5484813" y="4022726"/>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35</a:t>
            </a:r>
          </a:p>
        </p:txBody>
      </p:sp>
      <p:sp>
        <p:nvSpPr>
          <p:cNvPr id="20517" name="Text Box 42">
            <a:extLst>
              <a:ext uri="{FF2B5EF4-FFF2-40B4-BE49-F238E27FC236}">
                <a16:creationId xmlns:a16="http://schemas.microsoft.com/office/drawing/2014/main" id="{A3E6DE9D-62A6-4B3A-8051-6F6882E7C310}"/>
              </a:ext>
            </a:extLst>
          </p:cNvPr>
          <p:cNvSpPr txBox="1">
            <a:spLocks noChangeArrowheads="1"/>
          </p:cNvSpPr>
          <p:nvPr/>
        </p:nvSpPr>
        <p:spPr bwMode="auto">
          <a:xfrm rot="16258">
            <a:off x="6156325" y="379571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36</a:t>
            </a:r>
          </a:p>
        </p:txBody>
      </p:sp>
      <p:sp>
        <p:nvSpPr>
          <p:cNvPr id="20518" name="Text Box 43">
            <a:extLst>
              <a:ext uri="{FF2B5EF4-FFF2-40B4-BE49-F238E27FC236}">
                <a16:creationId xmlns:a16="http://schemas.microsoft.com/office/drawing/2014/main" id="{B63E0E2F-7D48-4E98-A275-7FB51CBFC382}"/>
              </a:ext>
            </a:extLst>
          </p:cNvPr>
          <p:cNvSpPr txBox="1">
            <a:spLocks noChangeArrowheads="1"/>
          </p:cNvSpPr>
          <p:nvPr/>
        </p:nvSpPr>
        <p:spPr bwMode="auto">
          <a:xfrm rot="24640">
            <a:off x="7159625" y="38258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37</a:t>
            </a:r>
          </a:p>
        </p:txBody>
      </p:sp>
      <p:sp>
        <p:nvSpPr>
          <p:cNvPr id="20519" name="Text Box 44">
            <a:extLst>
              <a:ext uri="{FF2B5EF4-FFF2-40B4-BE49-F238E27FC236}">
                <a16:creationId xmlns:a16="http://schemas.microsoft.com/office/drawing/2014/main" id="{A698F7A3-CDBD-46DE-A2BA-36533C43F341}"/>
              </a:ext>
            </a:extLst>
          </p:cNvPr>
          <p:cNvSpPr txBox="1">
            <a:spLocks noChangeArrowheads="1"/>
          </p:cNvSpPr>
          <p:nvPr/>
        </p:nvSpPr>
        <p:spPr bwMode="auto">
          <a:xfrm rot="6325">
            <a:off x="8132589" y="3976044"/>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Old English"/>
              </a:rPr>
              <a:t>38</a:t>
            </a:r>
          </a:p>
        </p:txBody>
      </p:sp>
      <p:sp>
        <p:nvSpPr>
          <p:cNvPr id="20520" name="Text Box 45">
            <a:extLst>
              <a:ext uri="{FF2B5EF4-FFF2-40B4-BE49-F238E27FC236}">
                <a16:creationId xmlns:a16="http://schemas.microsoft.com/office/drawing/2014/main" id="{0A71264C-3B02-41FF-94CB-ACFF3D4B907A}"/>
              </a:ext>
            </a:extLst>
          </p:cNvPr>
          <p:cNvSpPr txBox="1">
            <a:spLocks noChangeArrowheads="1"/>
          </p:cNvSpPr>
          <p:nvPr/>
        </p:nvSpPr>
        <p:spPr bwMode="auto">
          <a:xfrm rot="35599">
            <a:off x="8883650" y="391795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39</a:t>
            </a:r>
          </a:p>
        </p:txBody>
      </p:sp>
      <p:sp>
        <p:nvSpPr>
          <p:cNvPr id="20521" name="Text Box 46">
            <a:extLst>
              <a:ext uri="{FF2B5EF4-FFF2-40B4-BE49-F238E27FC236}">
                <a16:creationId xmlns:a16="http://schemas.microsoft.com/office/drawing/2014/main" id="{3C499230-9BEF-4234-8814-4477AB44B49E}"/>
              </a:ext>
            </a:extLst>
          </p:cNvPr>
          <p:cNvSpPr txBox="1">
            <a:spLocks noChangeArrowheads="1"/>
          </p:cNvSpPr>
          <p:nvPr/>
        </p:nvSpPr>
        <p:spPr bwMode="auto">
          <a:xfrm rot="16435">
            <a:off x="1665288" y="4602164"/>
            <a:ext cx="12001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a:latin typeface="Arial" panose="020B0604020202020204" pitchFamily="34" charset="0"/>
              </a:rPr>
              <a:t>41</a:t>
            </a:r>
          </a:p>
        </p:txBody>
      </p:sp>
      <p:sp>
        <p:nvSpPr>
          <p:cNvPr id="20522" name="Text Box 47">
            <a:extLst>
              <a:ext uri="{FF2B5EF4-FFF2-40B4-BE49-F238E27FC236}">
                <a16:creationId xmlns:a16="http://schemas.microsoft.com/office/drawing/2014/main" id="{649D9436-C19D-4618-A916-0140CB1C6B02}"/>
              </a:ext>
            </a:extLst>
          </p:cNvPr>
          <p:cNvSpPr txBox="1">
            <a:spLocks noChangeArrowheads="1"/>
          </p:cNvSpPr>
          <p:nvPr/>
        </p:nvSpPr>
        <p:spPr bwMode="auto">
          <a:xfrm rot="10724">
            <a:off x="2970214" y="4875213"/>
            <a:ext cx="668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t>42</a:t>
            </a:r>
          </a:p>
        </p:txBody>
      </p:sp>
      <p:sp>
        <p:nvSpPr>
          <p:cNvPr id="20523" name="Text Box 48">
            <a:extLst>
              <a:ext uri="{FF2B5EF4-FFF2-40B4-BE49-F238E27FC236}">
                <a16:creationId xmlns:a16="http://schemas.microsoft.com/office/drawing/2014/main" id="{A71D05E4-E1D4-4A31-808C-BC4696555E85}"/>
              </a:ext>
            </a:extLst>
          </p:cNvPr>
          <p:cNvSpPr txBox="1">
            <a:spLocks noChangeArrowheads="1"/>
          </p:cNvSpPr>
          <p:nvPr/>
        </p:nvSpPr>
        <p:spPr bwMode="auto">
          <a:xfrm rot="24911">
            <a:off x="3854450" y="4814888"/>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Franklin Gothic Demi" panose="020B0703020102020204" pitchFamily="34" charset="0"/>
              </a:rPr>
              <a:t>43</a:t>
            </a:r>
          </a:p>
        </p:txBody>
      </p:sp>
      <p:sp>
        <p:nvSpPr>
          <p:cNvPr id="20524" name="Text Box 49">
            <a:extLst>
              <a:ext uri="{FF2B5EF4-FFF2-40B4-BE49-F238E27FC236}">
                <a16:creationId xmlns:a16="http://schemas.microsoft.com/office/drawing/2014/main" id="{FED63A65-1F84-4CFC-9839-9C83F4F6B441}"/>
              </a:ext>
            </a:extLst>
          </p:cNvPr>
          <p:cNvSpPr txBox="1">
            <a:spLocks noChangeArrowheads="1"/>
          </p:cNvSpPr>
          <p:nvPr/>
        </p:nvSpPr>
        <p:spPr bwMode="auto">
          <a:xfrm rot="46631">
            <a:off x="4667250" y="4784726"/>
            <a:ext cx="527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latin typeface="Onyx" panose="04050602080702020203" pitchFamily="82" charset="0"/>
              </a:rPr>
              <a:t>44</a:t>
            </a:r>
          </a:p>
        </p:txBody>
      </p:sp>
      <p:sp>
        <p:nvSpPr>
          <p:cNvPr id="20525" name="Text Box 50">
            <a:extLst>
              <a:ext uri="{FF2B5EF4-FFF2-40B4-BE49-F238E27FC236}">
                <a16:creationId xmlns:a16="http://schemas.microsoft.com/office/drawing/2014/main" id="{1A1B1071-1300-4A11-BB48-FA36986AEB89}"/>
              </a:ext>
            </a:extLst>
          </p:cNvPr>
          <p:cNvSpPr txBox="1">
            <a:spLocks noChangeArrowheads="1"/>
          </p:cNvSpPr>
          <p:nvPr/>
        </p:nvSpPr>
        <p:spPr bwMode="auto">
          <a:xfrm rot="27469">
            <a:off x="5321300" y="4814888"/>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45</a:t>
            </a:r>
          </a:p>
        </p:txBody>
      </p:sp>
      <p:sp>
        <p:nvSpPr>
          <p:cNvPr id="20526" name="Text Box 51">
            <a:extLst>
              <a:ext uri="{FF2B5EF4-FFF2-40B4-BE49-F238E27FC236}">
                <a16:creationId xmlns:a16="http://schemas.microsoft.com/office/drawing/2014/main" id="{8BC94EC3-F814-43F9-B001-006809D532CA}"/>
              </a:ext>
            </a:extLst>
          </p:cNvPr>
          <p:cNvSpPr txBox="1">
            <a:spLocks noChangeArrowheads="1"/>
          </p:cNvSpPr>
          <p:nvPr/>
        </p:nvSpPr>
        <p:spPr bwMode="auto">
          <a:xfrm rot="53527">
            <a:off x="6308725" y="49672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46</a:t>
            </a:r>
          </a:p>
        </p:txBody>
      </p:sp>
      <p:sp>
        <p:nvSpPr>
          <p:cNvPr id="20527" name="Text Box 52">
            <a:extLst>
              <a:ext uri="{FF2B5EF4-FFF2-40B4-BE49-F238E27FC236}">
                <a16:creationId xmlns:a16="http://schemas.microsoft.com/office/drawing/2014/main" id="{6D70A0BA-1E76-4F8A-9E64-C619698D61A7}"/>
              </a:ext>
            </a:extLst>
          </p:cNvPr>
          <p:cNvSpPr txBox="1">
            <a:spLocks noChangeArrowheads="1"/>
          </p:cNvSpPr>
          <p:nvPr/>
        </p:nvSpPr>
        <p:spPr bwMode="auto">
          <a:xfrm>
            <a:off x="7064375" y="4738688"/>
            <a:ext cx="933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Tahoma" panose="020B0604030504040204" pitchFamily="34" charset="0"/>
              </a:rPr>
              <a:t>47</a:t>
            </a:r>
          </a:p>
        </p:txBody>
      </p:sp>
      <p:sp>
        <p:nvSpPr>
          <p:cNvPr id="20528" name="Text Box 53">
            <a:extLst>
              <a:ext uri="{FF2B5EF4-FFF2-40B4-BE49-F238E27FC236}">
                <a16:creationId xmlns:a16="http://schemas.microsoft.com/office/drawing/2014/main" id="{F0DC3320-6C16-4C69-82DA-BB26258C6DD1}"/>
              </a:ext>
            </a:extLst>
          </p:cNvPr>
          <p:cNvSpPr txBox="1">
            <a:spLocks noChangeArrowheads="1"/>
          </p:cNvSpPr>
          <p:nvPr/>
        </p:nvSpPr>
        <p:spPr bwMode="auto">
          <a:xfrm rot="42880">
            <a:off x="8034338" y="484505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48</a:t>
            </a:r>
          </a:p>
        </p:txBody>
      </p:sp>
      <p:sp>
        <p:nvSpPr>
          <p:cNvPr id="20529" name="Text Box 54">
            <a:extLst>
              <a:ext uri="{FF2B5EF4-FFF2-40B4-BE49-F238E27FC236}">
                <a16:creationId xmlns:a16="http://schemas.microsoft.com/office/drawing/2014/main" id="{5CB84C09-D33C-4B64-A780-EFC41B925534}"/>
              </a:ext>
            </a:extLst>
          </p:cNvPr>
          <p:cNvSpPr txBox="1">
            <a:spLocks noChangeArrowheads="1"/>
          </p:cNvSpPr>
          <p:nvPr/>
        </p:nvSpPr>
        <p:spPr bwMode="auto">
          <a:xfrm rot="31261">
            <a:off x="8807450" y="4814888"/>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49</a:t>
            </a:r>
            <a:endParaRPr lang="en-US" altLang="en-US" sz="2400"/>
          </a:p>
        </p:txBody>
      </p:sp>
      <p:sp>
        <p:nvSpPr>
          <p:cNvPr id="20530" name="Text Box 57">
            <a:extLst>
              <a:ext uri="{FF2B5EF4-FFF2-40B4-BE49-F238E27FC236}">
                <a16:creationId xmlns:a16="http://schemas.microsoft.com/office/drawing/2014/main" id="{D4EF2BBF-854B-4E57-AB89-432DCB88523D}"/>
              </a:ext>
            </a:extLst>
          </p:cNvPr>
          <p:cNvSpPr txBox="1">
            <a:spLocks noChangeArrowheads="1"/>
          </p:cNvSpPr>
          <p:nvPr/>
        </p:nvSpPr>
        <p:spPr bwMode="auto">
          <a:xfrm>
            <a:off x="9836150" y="3978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40</a:t>
            </a:r>
          </a:p>
        </p:txBody>
      </p:sp>
      <p:sp>
        <p:nvSpPr>
          <p:cNvPr id="20531" name="Line 61">
            <a:extLst>
              <a:ext uri="{FF2B5EF4-FFF2-40B4-BE49-F238E27FC236}">
                <a16:creationId xmlns:a16="http://schemas.microsoft.com/office/drawing/2014/main" id="{033431B6-FD6F-45D6-A7ED-3DBE856053FC}"/>
              </a:ext>
            </a:extLst>
          </p:cNvPr>
          <p:cNvSpPr>
            <a:spLocks noChangeShapeType="1"/>
          </p:cNvSpPr>
          <p:nvPr/>
        </p:nvSpPr>
        <p:spPr bwMode="auto">
          <a:xfrm>
            <a:off x="2660650" y="1219201"/>
            <a:ext cx="0" cy="4500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2" name="Line 62">
            <a:extLst>
              <a:ext uri="{FF2B5EF4-FFF2-40B4-BE49-F238E27FC236}">
                <a16:creationId xmlns:a16="http://schemas.microsoft.com/office/drawing/2014/main" id="{F934B836-6C09-4533-A650-2A3555CC03AA}"/>
              </a:ext>
            </a:extLst>
          </p:cNvPr>
          <p:cNvSpPr>
            <a:spLocks noChangeShapeType="1"/>
          </p:cNvSpPr>
          <p:nvPr/>
        </p:nvSpPr>
        <p:spPr bwMode="auto">
          <a:xfrm>
            <a:off x="3930650" y="1219201"/>
            <a:ext cx="0" cy="4538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3" name="Line 63">
            <a:extLst>
              <a:ext uri="{FF2B5EF4-FFF2-40B4-BE49-F238E27FC236}">
                <a16:creationId xmlns:a16="http://schemas.microsoft.com/office/drawing/2014/main" id="{F6F59523-FC39-4C80-841C-719ADF32F16B}"/>
              </a:ext>
            </a:extLst>
          </p:cNvPr>
          <p:cNvSpPr>
            <a:spLocks noChangeShapeType="1"/>
          </p:cNvSpPr>
          <p:nvPr/>
        </p:nvSpPr>
        <p:spPr bwMode="auto">
          <a:xfrm>
            <a:off x="4616450" y="1219201"/>
            <a:ext cx="0" cy="4513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4" name="Line 64">
            <a:extLst>
              <a:ext uri="{FF2B5EF4-FFF2-40B4-BE49-F238E27FC236}">
                <a16:creationId xmlns:a16="http://schemas.microsoft.com/office/drawing/2014/main" id="{F38B3A62-A9A5-4010-A771-CCD3471BB80D}"/>
              </a:ext>
            </a:extLst>
          </p:cNvPr>
          <p:cNvSpPr>
            <a:spLocks noChangeShapeType="1"/>
          </p:cNvSpPr>
          <p:nvPr/>
        </p:nvSpPr>
        <p:spPr bwMode="auto">
          <a:xfrm>
            <a:off x="5319713" y="1219200"/>
            <a:ext cx="0" cy="4489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5" name="Line 65">
            <a:extLst>
              <a:ext uri="{FF2B5EF4-FFF2-40B4-BE49-F238E27FC236}">
                <a16:creationId xmlns:a16="http://schemas.microsoft.com/office/drawing/2014/main" id="{BA3A6CBC-4EC3-471D-8F31-22F8D675CF48}"/>
              </a:ext>
            </a:extLst>
          </p:cNvPr>
          <p:cNvSpPr>
            <a:spLocks noChangeShapeType="1"/>
          </p:cNvSpPr>
          <p:nvPr/>
        </p:nvSpPr>
        <p:spPr bwMode="auto">
          <a:xfrm>
            <a:off x="7064375" y="1219201"/>
            <a:ext cx="0" cy="4525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6" name="Line 66">
            <a:extLst>
              <a:ext uri="{FF2B5EF4-FFF2-40B4-BE49-F238E27FC236}">
                <a16:creationId xmlns:a16="http://schemas.microsoft.com/office/drawing/2014/main" id="{15FA937D-37E6-47D6-87DF-28C9DDE1FD86}"/>
              </a:ext>
            </a:extLst>
          </p:cNvPr>
          <p:cNvSpPr>
            <a:spLocks noChangeShapeType="1"/>
          </p:cNvSpPr>
          <p:nvPr/>
        </p:nvSpPr>
        <p:spPr bwMode="auto">
          <a:xfrm>
            <a:off x="7969250" y="1219201"/>
            <a:ext cx="0" cy="4525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7" name="Line 67">
            <a:extLst>
              <a:ext uri="{FF2B5EF4-FFF2-40B4-BE49-F238E27FC236}">
                <a16:creationId xmlns:a16="http://schemas.microsoft.com/office/drawing/2014/main" id="{C937E9B0-CD36-4B0A-BED0-0AD5B2230A05}"/>
              </a:ext>
            </a:extLst>
          </p:cNvPr>
          <p:cNvSpPr>
            <a:spLocks noChangeShapeType="1"/>
          </p:cNvSpPr>
          <p:nvPr/>
        </p:nvSpPr>
        <p:spPr bwMode="auto">
          <a:xfrm>
            <a:off x="8756650" y="12192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8" name="Line 68">
            <a:extLst>
              <a:ext uri="{FF2B5EF4-FFF2-40B4-BE49-F238E27FC236}">
                <a16:creationId xmlns:a16="http://schemas.microsoft.com/office/drawing/2014/main" id="{3B585569-9764-45DE-AC6C-7B5328CEEA13}"/>
              </a:ext>
            </a:extLst>
          </p:cNvPr>
          <p:cNvSpPr>
            <a:spLocks noChangeShapeType="1"/>
          </p:cNvSpPr>
          <p:nvPr/>
        </p:nvSpPr>
        <p:spPr bwMode="auto">
          <a:xfrm>
            <a:off x="9569450" y="12192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9" name="Line 70">
            <a:extLst>
              <a:ext uri="{FF2B5EF4-FFF2-40B4-BE49-F238E27FC236}">
                <a16:creationId xmlns:a16="http://schemas.microsoft.com/office/drawing/2014/main" id="{607DBFA2-C04D-479D-8E0F-E5A8DF74A1F1}"/>
              </a:ext>
            </a:extLst>
          </p:cNvPr>
          <p:cNvSpPr>
            <a:spLocks noChangeShapeType="1"/>
          </p:cNvSpPr>
          <p:nvPr/>
        </p:nvSpPr>
        <p:spPr bwMode="auto">
          <a:xfrm>
            <a:off x="6064250" y="1219201"/>
            <a:ext cx="0" cy="4525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40" name="Line 71">
            <a:extLst>
              <a:ext uri="{FF2B5EF4-FFF2-40B4-BE49-F238E27FC236}">
                <a16:creationId xmlns:a16="http://schemas.microsoft.com/office/drawing/2014/main" id="{4728D330-65BA-4CDC-81CC-7EB651A348C4}"/>
              </a:ext>
            </a:extLst>
          </p:cNvPr>
          <p:cNvSpPr>
            <a:spLocks noChangeShapeType="1"/>
          </p:cNvSpPr>
          <p:nvPr/>
        </p:nvSpPr>
        <p:spPr bwMode="auto">
          <a:xfrm>
            <a:off x="1720850" y="2144713"/>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41" name="Rectangle 73">
            <a:extLst>
              <a:ext uri="{FF2B5EF4-FFF2-40B4-BE49-F238E27FC236}">
                <a16:creationId xmlns:a16="http://schemas.microsoft.com/office/drawing/2014/main" id="{DA5DA37F-7700-487C-A95E-937C91B9116E}"/>
              </a:ext>
            </a:extLst>
          </p:cNvPr>
          <p:cNvSpPr>
            <a:spLocks noChangeArrowheads="1"/>
          </p:cNvSpPr>
          <p:nvPr/>
        </p:nvSpPr>
        <p:spPr bwMode="auto">
          <a:xfrm>
            <a:off x="1720850" y="1219201"/>
            <a:ext cx="8794750" cy="4513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CA" altLang="en-US" sz="2400"/>
          </a:p>
        </p:txBody>
      </p:sp>
      <p:sp>
        <p:nvSpPr>
          <p:cNvPr id="20542" name="Line 74">
            <a:extLst>
              <a:ext uri="{FF2B5EF4-FFF2-40B4-BE49-F238E27FC236}">
                <a16:creationId xmlns:a16="http://schemas.microsoft.com/office/drawing/2014/main" id="{1F3D6883-D28F-4DE4-97E0-448C32B91AFD}"/>
              </a:ext>
            </a:extLst>
          </p:cNvPr>
          <p:cNvSpPr>
            <a:spLocks noChangeShapeType="1"/>
          </p:cNvSpPr>
          <p:nvPr/>
        </p:nvSpPr>
        <p:spPr bwMode="auto">
          <a:xfrm>
            <a:off x="1720850" y="2895600"/>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43" name="Line 75">
            <a:extLst>
              <a:ext uri="{FF2B5EF4-FFF2-40B4-BE49-F238E27FC236}">
                <a16:creationId xmlns:a16="http://schemas.microsoft.com/office/drawing/2014/main" id="{528D9078-2002-4F38-B54D-CA4D5AAE4715}"/>
              </a:ext>
            </a:extLst>
          </p:cNvPr>
          <p:cNvSpPr>
            <a:spLocks noChangeShapeType="1"/>
          </p:cNvSpPr>
          <p:nvPr/>
        </p:nvSpPr>
        <p:spPr bwMode="auto">
          <a:xfrm>
            <a:off x="1720850" y="3641725"/>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44" name="Line 76">
            <a:extLst>
              <a:ext uri="{FF2B5EF4-FFF2-40B4-BE49-F238E27FC236}">
                <a16:creationId xmlns:a16="http://schemas.microsoft.com/office/drawing/2014/main" id="{F0DF28AA-F37B-48BD-9D57-D58216E24B7C}"/>
              </a:ext>
            </a:extLst>
          </p:cNvPr>
          <p:cNvSpPr>
            <a:spLocks noChangeShapeType="1"/>
          </p:cNvSpPr>
          <p:nvPr/>
        </p:nvSpPr>
        <p:spPr bwMode="auto">
          <a:xfrm>
            <a:off x="1720850" y="4799013"/>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3390" name="Text Box 78">
            <a:extLst>
              <a:ext uri="{FF2B5EF4-FFF2-40B4-BE49-F238E27FC236}">
                <a16:creationId xmlns:a16="http://schemas.microsoft.com/office/drawing/2014/main" id="{79D99492-5196-4CF3-BD95-B21307FBF587}"/>
              </a:ext>
            </a:extLst>
          </p:cNvPr>
          <p:cNvSpPr txBox="1">
            <a:spLocks noChangeArrowheads="1"/>
          </p:cNvSpPr>
          <p:nvPr/>
        </p:nvSpPr>
        <p:spPr bwMode="auto">
          <a:xfrm rot="15581">
            <a:off x="7999820" y="2190820"/>
            <a:ext cx="704039"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18</a:t>
            </a:r>
            <a:endParaRPr lang="en-US" sz="4800">
              <a:latin typeface="Paisley ICG 01 Alt" pitchFamily="2" charset="0"/>
            </a:endParaRPr>
          </a:p>
        </p:txBody>
      </p:sp>
      <p:sp>
        <p:nvSpPr>
          <p:cNvPr id="20546" name="Slide Number Placeholder 65">
            <a:extLst>
              <a:ext uri="{FF2B5EF4-FFF2-40B4-BE49-F238E27FC236}">
                <a16:creationId xmlns:a16="http://schemas.microsoft.com/office/drawing/2014/main" id="{E852D722-3E18-430B-9367-4D7BF25C6D42}"/>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75</a:t>
            </a:fld>
            <a:endParaRPr lang="en-US" altLang="en-US" sz="1400" dirty="0"/>
          </a:p>
        </p:txBody>
      </p:sp>
    </p:spTree>
    <p:extLst>
      <p:ext uri="{BB962C8B-B14F-4D97-AF65-F5344CB8AC3E}">
        <p14:creationId xmlns:p14="http://schemas.microsoft.com/office/powerpoint/2010/main" val="1235086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2">
            <a:extLst>
              <a:ext uri="{FF2B5EF4-FFF2-40B4-BE49-F238E27FC236}">
                <a16:creationId xmlns:a16="http://schemas.microsoft.com/office/drawing/2014/main" id="{EBDCF670-7141-4DB0-9825-50754D36B7EE}"/>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76</a:t>
            </a:fld>
            <a:endParaRPr lang="en-US" altLang="en-US" sz="1400"/>
          </a:p>
        </p:txBody>
      </p:sp>
      <p:sp>
        <p:nvSpPr>
          <p:cNvPr id="6" name="Text Box 2">
            <a:extLst>
              <a:ext uri="{FF2B5EF4-FFF2-40B4-BE49-F238E27FC236}">
                <a16:creationId xmlns:a16="http://schemas.microsoft.com/office/drawing/2014/main" id="{C6DE2E59-C9B0-42EA-98E1-BEA880E30EC6}"/>
              </a:ext>
            </a:extLst>
          </p:cNvPr>
          <p:cNvSpPr txBox="1">
            <a:spLocks noChangeArrowheads="1"/>
          </p:cNvSpPr>
          <p:nvPr/>
        </p:nvSpPr>
        <p:spPr bwMode="auto">
          <a:xfrm>
            <a:off x="1524000" y="1987289"/>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dirty="0"/>
              <a:t>To show respect for Standards it is necessary to make the “management” of the area visual.</a:t>
            </a:r>
          </a:p>
          <a:p>
            <a:pPr>
              <a:spcBef>
                <a:spcPct val="0"/>
              </a:spcBef>
            </a:pPr>
            <a:r>
              <a:rPr lang="en-US" altLang="en-US" sz="2400" dirty="0"/>
              <a:t>Returning to our original work area, we have for this assignment two numbers missing.  We cannot complete the task without these numbers - so first we have to find them.</a:t>
            </a:r>
          </a:p>
          <a:p>
            <a:pPr>
              <a:spcBef>
                <a:spcPct val="0"/>
              </a:spcBef>
            </a:pPr>
            <a:r>
              <a:rPr lang="en-US" altLang="en-US" sz="2400" dirty="0"/>
              <a:t>Start a clock running and every 20 seconds, tell them how many “shifts” they have been down looking for the appropriate numbers.</a:t>
            </a:r>
          </a:p>
        </p:txBody>
      </p:sp>
    </p:spTree>
    <p:extLst>
      <p:ext uri="{BB962C8B-B14F-4D97-AF65-F5344CB8AC3E}">
        <p14:creationId xmlns:p14="http://schemas.microsoft.com/office/powerpoint/2010/main" val="29341945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4C8BC1F3-6196-475E-B421-E5DCE397851D}"/>
              </a:ext>
            </a:extLst>
          </p:cNvPr>
          <p:cNvSpPr txBox="1">
            <a:spLocks noChangeArrowheads="1"/>
          </p:cNvSpPr>
          <p:nvPr/>
        </p:nvSpPr>
        <p:spPr bwMode="auto">
          <a:xfrm rot="5778071">
            <a:off x="2894013" y="571658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t>1</a:t>
            </a:r>
          </a:p>
        </p:txBody>
      </p:sp>
      <p:sp>
        <p:nvSpPr>
          <p:cNvPr id="8195" name="Text Box 3">
            <a:extLst>
              <a:ext uri="{FF2B5EF4-FFF2-40B4-BE49-F238E27FC236}">
                <a16:creationId xmlns:a16="http://schemas.microsoft.com/office/drawing/2014/main" id="{394F4C36-DDD4-43F4-99D7-DCF040EF9CC6}"/>
              </a:ext>
            </a:extLst>
          </p:cNvPr>
          <p:cNvSpPr txBox="1">
            <a:spLocks noChangeArrowheads="1"/>
          </p:cNvSpPr>
          <p:nvPr/>
        </p:nvSpPr>
        <p:spPr bwMode="auto">
          <a:xfrm rot="-1105757">
            <a:off x="4032250" y="2157413"/>
            <a:ext cx="46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a:t>
            </a:r>
          </a:p>
        </p:txBody>
      </p:sp>
      <p:sp>
        <p:nvSpPr>
          <p:cNvPr id="8196" name="Text Box 12">
            <a:extLst>
              <a:ext uri="{FF2B5EF4-FFF2-40B4-BE49-F238E27FC236}">
                <a16:creationId xmlns:a16="http://schemas.microsoft.com/office/drawing/2014/main" id="{5A0F2454-5082-420D-803E-CDA41F42DD02}"/>
              </a:ext>
            </a:extLst>
          </p:cNvPr>
          <p:cNvSpPr txBox="1">
            <a:spLocks noChangeArrowheads="1"/>
          </p:cNvSpPr>
          <p:nvPr/>
        </p:nvSpPr>
        <p:spPr bwMode="auto">
          <a:xfrm rot="7445786">
            <a:off x="2091532" y="34686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a:t>
            </a:r>
          </a:p>
        </p:txBody>
      </p:sp>
      <p:sp>
        <p:nvSpPr>
          <p:cNvPr id="8197" name="Text Box 13">
            <a:extLst>
              <a:ext uri="{FF2B5EF4-FFF2-40B4-BE49-F238E27FC236}">
                <a16:creationId xmlns:a16="http://schemas.microsoft.com/office/drawing/2014/main" id="{BA300F97-F0F6-48B5-B652-D1E7605D5E81}"/>
              </a:ext>
            </a:extLst>
          </p:cNvPr>
          <p:cNvSpPr txBox="1">
            <a:spLocks noChangeArrowheads="1"/>
          </p:cNvSpPr>
          <p:nvPr/>
        </p:nvSpPr>
        <p:spPr bwMode="auto">
          <a:xfrm rot="-9722312">
            <a:off x="7086600" y="57912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4</a:t>
            </a:r>
          </a:p>
        </p:txBody>
      </p:sp>
      <p:sp>
        <p:nvSpPr>
          <p:cNvPr id="8199" name="Text Box 15">
            <a:extLst>
              <a:ext uri="{FF2B5EF4-FFF2-40B4-BE49-F238E27FC236}">
                <a16:creationId xmlns:a16="http://schemas.microsoft.com/office/drawing/2014/main" id="{405E2F69-1E4E-4E97-869C-FF4171E96933}"/>
              </a:ext>
            </a:extLst>
          </p:cNvPr>
          <p:cNvSpPr txBox="1">
            <a:spLocks noChangeArrowheads="1"/>
          </p:cNvSpPr>
          <p:nvPr/>
        </p:nvSpPr>
        <p:spPr bwMode="auto">
          <a:xfrm rot="4821109">
            <a:off x="4554321" y="1102669"/>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lbertus"/>
              </a:rPr>
              <a:t>6</a:t>
            </a:r>
          </a:p>
        </p:txBody>
      </p:sp>
      <p:sp>
        <p:nvSpPr>
          <p:cNvPr id="8200" name="Text Box 16">
            <a:extLst>
              <a:ext uri="{FF2B5EF4-FFF2-40B4-BE49-F238E27FC236}">
                <a16:creationId xmlns:a16="http://schemas.microsoft.com/office/drawing/2014/main" id="{6C26D71E-665C-43C0-AD5B-F1A1165C9B1B}"/>
              </a:ext>
            </a:extLst>
          </p:cNvPr>
          <p:cNvSpPr txBox="1">
            <a:spLocks noChangeArrowheads="1"/>
          </p:cNvSpPr>
          <p:nvPr/>
        </p:nvSpPr>
        <p:spPr bwMode="auto">
          <a:xfrm rot="10608044">
            <a:off x="9966326" y="46990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Algerian" panose="04020705040A02060702" pitchFamily="82" charset="0"/>
              </a:rPr>
              <a:t>7</a:t>
            </a:r>
          </a:p>
        </p:txBody>
      </p:sp>
      <p:sp>
        <p:nvSpPr>
          <p:cNvPr id="8201" name="Text Box 17">
            <a:extLst>
              <a:ext uri="{FF2B5EF4-FFF2-40B4-BE49-F238E27FC236}">
                <a16:creationId xmlns:a16="http://schemas.microsoft.com/office/drawing/2014/main" id="{0B810AEB-5C5C-4709-86C1-5ACFFD8519FD}"/>
              </a:ext>
            </a:extLst>
          </p:cNvPr>
          <p:cNvSpPr txBox="1">
            <a:spLocks noChangeArrowheads="1"/>
          </p:cNvSpPr>
          <p:nvPr/>
        </p:nvSpPr>
        <p:spPr bwMode="auto">
          <a:xfrm rot="-5149104">
            <a:off x="7841457" y="3207544"/>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8</a:t>
            </a:r>
          </a:p>
        </p:txBody>
      </p:sp>
      <p:sp>
        <p:nvSpPr>
          <p:cNvPr id="8202" name="Text Box 18">
            <a:extLst>
              <a:ext uri="{FF2B5EF4-FFF2-40B4-BE49-F238E27FC236}">
                <a16:creationId xmlns:a16="http://schemas.microsoft.com/office/drawing/2014/main" id="{E90060FC-832D-47A7-BAE2-C6752532985F}"/>
              </a:ext>
            </a:extLst>
          </p:cNvPr>
          <p:cNvSpPr txBox="1">
            <a:spLocks noChangeArrowheads="1"/>
          </p:cNvSpPr>
          <p:nvPr/>
        </p:nvSpPr>
        <p:spPr bwMode="auto">
          <a:xfrm rot="3160852">
            <a:off x="8974932" y="88661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9</a:t>
            </a:r>
          </a:p>
        </p:txBody>
      </p:sp>
      <p:sp>
        <p:nvSpPr>
          <p:cNvPr id="8203" name="Text Box 19">
            <a:extLst>
              <a:ext uri="{FF2B5EF4-FFF2-40B4-BE49-F238E27FC236}">
                <a16:creationId xmlns:a16="http://schemas.microsoft.com/office/drawing/2014/main" id="{BCD667D6-627B-4DF2-A9FF-B4D652A7E45D}"/>
              </a:ext>
            </a:extLst>
          </p:cNvPr>
          <p:cNvSpPr txBox="1">
            <a:spLocks noChangeArrowheads="1"/>
          </p:cNvSpPr>
          <p:nvPr/>
        </p:nvSpPr>
        <p:spPr bwMode="auto">
          <a:xfrm>
            <a:off x="3581400" y="5181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10</a:t>
            </a:r>
          </a:p>
        </p:txBody>
      </p:sp>
      <p:sp>
        <p:nvSpPr>
          <p:cNvPr id="8204" name="Text Box 20">
            <a:extLst>
              <a:ext uri="{FF2B5EF4-FFF2-40B4-BE49-F238E27FC236}">
                <a16:creationId xmlns:a16="http://schemas.microsoft.com/office/drawing/2014/main" id="{CBE94AE5-A89D-4FD3-8676-BACA0ABF8008}"/>
              </a:ext>
            </a:extLst>
          </p:cNvPr>
          <p:cNvSpPr txBox="1">
            <a:spLocks noChangeArrowheads="1"/>
          </p:cNvSpPr>
          <p:nvPr/>
        </p:nvSpPr>
        <p:spPr bwMode="auto">
          <a:xfrm rot="3739197">
            <a:off x="3804444" y="3891756"/>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11</a:t>
            </a:r>
          </a:p>
        </p:txBody>
      </p:sp>
      <p:sp>
        <p:nvSpPr>
          <p:cNvPr id="8205" name="Text Box 21">
            <a:extLst>
              <a:ext uri="{FF2B5EF4-FFF2-40B4-BE49-F238E27FC236}">
                <a16:creationId xmlns:a16="http://schemas.microsoft.com/office/drawing/2014/main" id="{FAEAC113-1339-400F-A2AD-E73CC8B305E4}"/>
              </a:ext>
            </a:extLst>
          </p:cNvPr>
          <p:cNvSpPr txBox="1">
            <a:spLocks noChangeArrowheads="1"/>
          </p:cNvSpPr>
          <p:nvPr/>
        </p:nvSpPr>
        <p:spPr bwMode="auto">
          <a:xfrm rot="10286672">
            <a:off x="3200400" y="1447801"/>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12</a:t>
            </a:r>
          </a:p>
        </p:txBody>
      </p:sp>
      <p:sp>
        <p:nvSpPr>
          <p:cNvPr id="8206" name="Text Box 22">
            <a:extLst>
              <a:ext uri="{FF2B5EF4-FFF2-40B4-BE49-F238E27FC236}">
                <a16:creationId xmlns:a16="http://schemas.microsoft.com/office/drawing/2014/main" id="{011A5EBB-D56A-47EC-A6E9-10A6252BCC58}"/>
              </a:ext>
            </a:extLst>
          </p:cNvPr>
          <p:cNvSpPr txBox="1">
            <a:spLocks noChangeArrowheads="1"/>
          </p:cNvSpPr>
          <p:nvPr/>
        </p:nvSpPr>
        <p:spPr bwMode="auto">
          <a:xfrm>
            <a:off x="6003925" y="59293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t>13</a:t>
            </a:r>
          </a:p>
        </p:txBody>
      </p:sp>
      <p:sp>
        <p:nvSpPr>
          <p:cNvPr id="8207" name="Text Box 23">
            <a:extLst>
              <a:ext uri="{FF2B5EF4-FFF2-40B4-BE49-F238E27FC236}">
                <a16:creationId xmlns:a16="http://schemas.microsoft.com/office/drawing/2014/main" id="{4A9C5B41-046C-4CB5-B98D-4744AB9C50A5}"/>
              </a:ext>
            </a:extLst>
          </p:cNvPr>
          <p:cNvSpPr txBox="1">
            <a:spLocks noChangeArrowheads="1"/>
          </p:cNvSpPr>
          <p:nvPr/>
        </p:nvSpPr>
        <p:spPr bwMode="auto">
          <a:xfrm rot="1032637">
            <a:off x="4611762" y="4067146"/>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Strider"/>
              </a:rPr>
              <a:t>14</a:t>
            </a:r>
          </a:p>
        </p:txBody>
      </p:sp>
      <p:sp>
        <p:nvSpPr>
          <p:cNvPr id="8208" name="Text Box 24">
            <a:extLst>
              <a:ext uri="{FF2B5EF4-FFF2-40B4-BE49-F238E27FC236}">
                <a16:creationId xmlns:a16="http://schemas.microsoft.com/office/drawing/2014/main" id="{D342DE70-E6D5-4FE7-9E42-5B4F222A515A}"/>
              </a:ext>
            </a:extLst>
          </p:cNvPr>
          <p:cNvSpPr txBox="1">
            <a:spLocks noChangeArrowheads="1"/>
          </p:cNvSpPr>
          <p:nvPr/>
        </p:nvSpPr>
        <p:spPr bwMode="auto">
          <a:xfrm rot="4442509">
            <a:off x="6938963" y="14430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15</a:t>
            </a:r>
          </a:p>
        </p:txBody>
      </p:sp>
      <p:sp>
        <p:nvSpPr>
          <p:cNvPr id="8209" name="Text Box 25">
            <a:extLst>
              <a:ext uri="{FF2B5EF4-FFF2-40B4-BE49-F238E27FC236}">
                <a16:creationId xmlns:a16="http://schemas.microsoft.com/office/drawing/2014/main" id="{7B2AE65C-D735-4680-B0EF-4DB3993C636A}"/>
              </a:ext>
            </a:extLst>
          </p:cNvPr>
          <p:cNvSpPr txBox="1">
            <a:spLocks noChangeArrowheads="1"/>
          </p:cNvSpPr>
          <p:nvPr/>
        </p:nvSpPr>
        <p:spPr bwMode="auto">
          <a:xfrm rot="-1791546">
            <a:off x="7543800" y="4800600"/>
            <a:ext cx="1092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Rockwell" panose="02060603020205020403" pitchFamily="18" charset="0"/>
              </a:rPr>
              <a:t>16</a:t>
            </a:r>
          </a:p>
        </p:txBody>
      </p:sp>
      <p:sp>
        <p:nvSpPr>
          <p:cNvPr id="4123" name="Text Box 27">
            <a:extLst>
              <a:ext uri="{FF2B5EF4-FFF2-40B4-BE49-F238E27FC236}">
                <a16:creationId xmlns:a16="http://schemas.microsoft.com/office/drawing/2014/main" id="{57EC3E5F-825F-40B7-BEFF-F55FA467C471}"/>
              </a:ext>
            </a:extLst>
          </p:cNvPr>
          <p:cNvSpPr txBox="1">
            <a:spLocks noChangeArrowheads="1"/>
          </p:cNvSpPr>
          <p:nvPr/>
        </p:nvSpPr>
        <p:spPr bwMode="auto">
          <a:xfrm rot="2715581">
            <a:off x="8377645" y="870020"/>
            <a:ext cx="704039"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18</a:t>
            </a:r>
            <a:endParaRPr lang="en-US" sz="4800">
              <a:latin typeface="Paisley ICG 01 Alt" pitchFamily="2" charset="0"/>
            </a:endParaRPr>
          </a:p>
        </p:txBody>
      </p:sp>
      <p:sp>
        <p:nvSpPr>
          <p:cNvPr id="8212" name="Text Box 28">
            <a:extLst>
              <a:ext uri="{FF2B5EF4-FFF2-40B4-BE49-F238E27FC236}">
                <a16:creationId xmlns:a16="http://schemas.microsoft.com/office/drawing/2014/main" id="{24C40F7E-FF3C-4BCC-8C24-DD6FC26D9045}"/>
              </a:ext>
            </a:extLst>
          </p:cNvPr>
          <p:cNvSpPr txBox="1">
            <a:spLocks noChangeArrowheads="1"/>
          </p:cNvSpPr>
          <p:nvPr/>
        </p:nvSpPr>
        <p:spPr bwMode="auto">
          <a:xfrm rot="10762735">
            <a:off x="2514600" y="6019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i="1"/>
              <a:t>19</a:t>
            </a:r>
          </a:p>
        </p:txBody>
      </p:sp>
      <p:sp>
        <p:nvSpPr>
          <p:cNvPr id="8213" name="Text Box 29">
            <a:extLst>
              <a:ext uri="{FF2B5EF4-FFF2-40B4-BE49-F238E27FC236}">
                <a16:creationId xmlns:a16="http://schemas.microsoft.com/office/drawing/2014/main" id="{3EF96876-AFA4-4FC1-848B-A7D9FAE9F300}"/>
              </a:ext>
            </a:extLst>
          </p:cNvPr>
          <p:cNvSpPr txBox="1">
            <a:spLocks noChangeArrowheads="1"/>
          </p:cNvSpPr>
          <p:nvPr/>
        </p:nvSpPr>
        <p:spPr bwMode="auto">
          <a:xfrm rot="-8720569">
            <a:off x="1831975" y="296862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20</a:t>
            </a:r>
          </a:p>
        </p:txBody>
      </p:sp>
      <p:sp>
        <p:nvSpPr>
          <p:cNvPr id="8214" name="Text Box 30">
            <a:extLst>
              <a:ext uri="{FF2B5EF4-FFF2-40B4-BE49-F238E27FC236}">
                <a16:creationId xmlns:a16="http://schemas.microsoft.com/office/drawing/2014/main" id="{BD448043-C7D4-4420-9B30-6EE5E55293C1}"/>
              </a:ext>
            </a:extLst>
          </p:cNvPr>
          <p:cNvSpPr txBox="1">
            <a:spLocks noChangeArrowheads="1"/>
          </p:cNvSpPr>
          <p:nvPr/>
        </p:nvSpPr>
        <p:spPr bwMode="auto">
          <a:xfrm rot="4256370">
            <a:off x="2377282" y="746919"/>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21</a:t>
            </a:r>
          </a:p>
        </p:txBody>
      </p:sp>
      <p:sp>
        <p:nvSpPr>
          <p:cNvPr id="8215" name="Text Box 31">
            <a:extLst>
              <a:ext uri="{FF2B5EF4-FFF2-40B4-BE49-F238E27FC236}">
                <a16:creationId xmlns:a16="http://schemas.microsoft.com/office/drawing/2014/main" id="{61EE7037-29FC-414A-A2DC-43C9D57C8CA4}"/>
              </a:ext>
            </a:extLst>
          </p:cNvPr>
          <p:cNvSpPr txBox="1">
            <a:spLocks noChangeArrowheads="1"/>
          </p:cNvSpPr>
          <p:nvPr/>
        </p:nvSpPr>
        <p:spPr bwMode="auto">
          <a:xfrm rot="7002008">
            <a:off x="4822826" y="525938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22</a:t>
            </a:r>
            <a:endParaRPr lang="en-US" altLang="en-US" sz="4800"/>
          </a:p>
        </p:txBody>
      </p:sp>
      <p:sp>
        <p:nvSpPr>
          <p:cNvPr id="8216" name="Text Box 32">
            <a:extLst>
              <a:ext uri="{FF2B5EF4-FFF2-40B4-BE49-F238E27FC236}">
                <a16:creationId xmlns:a16="http://schemas.microsoft.com/office/drawing/2014/main" id="{0A7EFE7F-DDC1-4DB8-AAB7-500DB91CB048}"/>
              </a:ext>
            </a:extLst>
          </p:cNvPr>
          <p:cNvSpPr txBox="1">
            <a:spLocks noChangeArrowheads="1"/>
          </p:cNvSpPr>
          <p:nvPr/>
        </p:nvSpPr>
        <p:spPr bwMode="auto">
          <a:xfrm>
            <a:off x="7086600" y="2971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23</a:t>
            </a:r>
          </a:p>
        </p:txBody>
      </p:sp>
      <p:sp>
        <p:nvSpPr>
          <p:cNvPr id="8217" name="Text Box 33">
            <a:extLst>
              <a:ext uri="{FF2B5EF4-FFF2-40B4-BE49-F238E27FC236}">
                <a16:creationId xmlns:a16="http://schemas.microsoft.com/office/drawing/2014/main" id="{35ADFA60-87F4-4367-9C01-791CA1021652}"/>
              </a:ext>
            </a:extLst>
          </p:cNvPr>
          <p:cNvSpPr txBox="1">
            <a:spLocks noChangeArrowheads="1"/>
          </p:cNvSpPr>
          <p:nvPr/>
        </p:nvSpPr>
        <p:spPr bwMode="auto">
          <a:xfrm rot="1871437">
            <a:off x="5105400" y="76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24</a:t>
            </a:r>
          </a:p>
        </p:txBody>
      </p:sp>
      <p:sp>
        <p:nvSpPr>
          <p:cNvPr id="8218" name="Text Box 34">
            <a:extLst>
              <a:ext uri="{FF2B5EF4-FFF2-40B4-BE49-F238E27FC236}">
                <a16:creationId xmlns:a16="http://schemas.microsoft.com/office/drawing/2014/main" id="{4CB51E75-E357-4670-A4FC-6EF76665219B}"/>
              </a:ext>
            </a:extLst>
          </p:cNvPr>
          <p:cNvSpPr txBox="1">
            <a:spLocks noChangeArrowheads="1"/>
          </p:cNvSpPr>
          <p:nvPr/>
        </p:nvSpPr>
        <p:spPr bwMode="auto">
          <a:xfrm rot="4314359">
            <a:off x="9839325" y="582136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25</a:t>
            </a:r>
          </a:p>
        </p:txBody>
      </p:sp>
      <p:sp>
        <p:nvSpPr>
          <p:cNvPr id="8219" name="Text Box 35">
            <a:extLst>
              <a:ext uri="{FF2B5EF4-FFF2-40B4-BE49-F238E27FC236}">
                <a16:creationId xmlns:a16="http://schemas.microsoft.com/office/drawing/2014/main" id="{70C7F082-8E2F-4149-A987-BD58229791F3}"/>
              </a:ext>
            </a:extLst>
          </p:cNvPr>
          <p:cNvSpPr txBox="1">
            <a:spLocks noChangeArrowheads="1"/>
          </p:cNvSpPr>
          <p:nvPr/>
        </p:nvSpPr>
        <p:spPr bwMode="auto">
          <a:xfrm rot="-4642424">
            <a:off x="7700963" y="38052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26</a:t>
            </a:r>
          </a:p>
        </p:txBody>
      </p:sp>
      <p:sp>
        <p:nvSpPr>
          <p:cNvPr id="8220" name="Text Box 36">
            <a:extLst>
              <a:ext uri="{FF2B5EF4-FFF2-40B4-BE49-F238E27FC236}">
                <a16:creationId xmlns:a16="http://schemas.microsoft.com/office/drawing/2014/main" id="{7C074D2F-C8A2-4343-908D-8B78DFD5D2EC}"/>
              </a:ext>
            </a:extLst>
          </p:cNvPr>
          <p:cNvSpPr txBox="1">
            <a:spLocks noChangeArrowheads="1"/>
          </p:cNvSpPr>
          <p:nvPr/>
        </p:nvSpPr>
        <p:spPr bwMode="auto">
          <a:xfrm rot="5400000">
            <a:off x="8924925" y="2952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27</a:t>
            </a:r>
          </a:p>
        </p:txBody>
      </p:sp>
      <p:sp>
        <p:nvSpPr>
          <p:cNvPr id="8221" name="Text Box 37">
            <a:extLst>
              <a:ext uri="{FF2B5EF4-FFF2-40B4-BE49-F238E27FC236}">
                <a16:creationId xmlns:a16="http://schemas.microsoft.com/office/drawing/2014/main" id="{930E2E8E-F38C-4182-B934-1DE01F78CC0D}"/>
              </a:ext>
            </a:extLst>
          </p:cNvPr>
          <p:cNvSpPr txBox="1">
            <a:spLocks noChangeArrowheads="1"/>
          </p:cNvSpPr>
          <p:nvPr/>
        </p:nvSpPr>
        <p:spPr bwMode="auto">
          <a:xfrm rot="-3020812">
            <a:off x="1838325" y="47148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t>28</a:t>
            </a:r>
          </a:p>
        </p:txBody>
      </p:sp>
      <p:sp>
        <p:nvSpPr>
          <p:cNvPr id="8222" name="Text Box 38">
            <a:extLst>
              <a:ext uri="{FF2B5EF4-FFF2-40B4-BE49-F238E27FC236}">
                <a16:creationId xmlns:a16="http://schemas.microsoft.com/office/drawing/2014/main" id="{1C11D009-EFAB-4634-ABA2-72C8C9C69A80}"/>
              </a:ext>
            </a:extLst>
          </p:cNvPr>
          <p:cNvSpPr txBox="1">
            <a:spLocks noChangeArrowheads="1"/>
          </p:cNvSpPr>
          <p:nvPr/>
        </p:nvSpPr>
        <p:spPr bwMode="auto">
          <a:xfrm rot="2486953">
            <a:off x="1676400" y="2438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29</a:t>
            </a:r>
          </a:p>
        </p:txBody>
      </p:sp>
      <p:sp>
        <p:nvSpPr>
          <p:cNvPr id="8223" name="Text Box 39">
            <a:extLst>
              <a:ext uri="{FF2B5EF4-FFF2-40B4-BE49-F238E27FC236}">
                <a16:creationId xmlns:a16="http://schemas.microsoft.com/office/drawing/2014/main" id="{4DFE94A5-7D93-41CF-9FF8-6BD952F58F85}"/>
              </a:ext>
            </a:extLst>
          </p:cNvPr>
          <p:cNvSpPr txBox="1">
            <a:spLocks noChangeArrowheads="1"/>
          </p:cNvSpPr>
          <p:nvPr/>
        </p:nvSpPr>
        <p:spPr bwMode="auto">
          <a:xfrm>
            <a:off x="3810000" y="228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30</a:t>
            </a:r>
            <a:endParaRPr lang="en-US" altLang="en-US" sz="2400"/>
          </a:p>
        </p:txBody>
      </p:sp>
      <p:sp>
        <p:nvSpPr>
          <p:cNvPr id="8224" name="Text Box 40">
            <a:extLst>
              <a:ext uri="{FF2B5EF4-FFF2-40B4-BE49-F238E27FC236}">
                <a16:creationId xmlns:a16="http://schemas.microsoft.com/office/drawing/2014/main" id="{AA613D98-561D-435F-AC7D-9A5165FA528C}"/>
              </a:ext>
            </a:extLst>
          </p:cNvPr>
          <p:cNvSpPr txBox="1">
            <a:spLocks noChangeArrowheads="1"/>
          </p:cNvSpPr>
          <p:nvPr/>
        </p:nvSpPr>
        <p:spPr bwMode="auto">
          <a:xfrm rot="1845105">
            <a:off x="6096000" y="44958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31</a:t>
            </a:r>
          </a:p>
        </p:txBody>
      </p:sp>
      <p:sp>
        <p:nvSpPr>
          <p:cNvPr id="8225" name="Text Box 41">
            <a:extLst>
              <a:ext uri="{FF2B5EF4-FFF2-40B4-BE49-F238E27FC236}">
                <a16:creationId xmlns:a16="http://schemas.microsoft.com/office/drawing/2014/main" id="{ACCE163B-4BC0-4C17-A117-D62A6A8C1EA1}"/>
              </a:ext>
            </a:extLst>
          </p:cNvPr>
          <p:cNvSpPr txBox="1">
            <a:spLocks noChangeArrowheads="1"/>
          </p:cNvSpPr>
          <p:nvPr/>
        </p:nvSpPr>
        <p:spPr bwMode="auto">
          <a:xfrm rot="3410979">
            <a:off x="4648200" y="3048000"/>
            <a:ext cx="1403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600"/>
              <a:t>32</a:t>
            </a:r>
          </a:p>
        </p:txBody>
      </p:sp>
      <p:sp>
        <p:nvSpPr>
          <p:cNvPr id="8226" name="Text Box 42">
            <a:extLst>
              <a:ext uri="{FF2B5EF4-FFF2-40B4-BE49-F238E27FC236}">
                <a16:creationId xmlns:a16="http://schemas.microsoft.com/office/drawing/2014/main" id="{F3ACD34F-621C-423A-A7B1-05A59079AAE8}"/>
              </a:ext>
            </a:extLst>
          </p:cNvPr>
          <p:cNvSpPr txBox="1">
            <a:spLocks noChangeArrowheads="1"/>
          </p:cNvSpPr>
          <p:nvPr/>
        </p:nvSpPr>
        <p:spPr bwMode="auto">
          <a:xfrm rot="9455826">
            <a:off x="6896100" y="2286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33</a:t>
            </a:r>
          </a:p>
        </p:txBody>
      </p:sp>
      <p:sp>
        <p:nvSpPr>
          <p:cNvPr id="8227" name="Text Box 43">
            <a:extLst>
              <a:ext uri="{FF2B5EF4-FFF2-40B4-BE49-F238E27FC236}">
                <a16:creationId xmlns:a16="http://schemas.microsoft.com/office/drawing/2014/main" id="{369F0829-1040-4ED8-848D-400790DC793C}"/>
              </a:ext>
            </a:extLst>
          </p:cNvPr>
          <p:cNvSpPr txBox="1">
            <a:spLocks noChangeArrowheads="1"/>
          </p:cNvSpPr>
          <p:nvPr/>
        </p:nvSpPr>
        <p:spPr bwMode="auto">
          <a:xfrm rot="4813092">
            <a:off x="8661400" y="45847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34</a:t>
            </a:r>
          </a:p>
        </p:txBody>
      </p:sp>
      <p:sp>
        <p:nvSpPr>
          <p:cNvPr id="8228" name="Text Box 44">
            <a:extLst>
              <a:ext uri="{FF2B5EF4-FFF2-40B4-BE49-F238E27FC236}">
                <a16:creationId xmlns:a16="http://schemas.microsoft.com/office/drawing/2014/main" id="{1949955F-AACA-4BBC-9AF1-BB682AE76F7D}"/>
              </a:ext>
            </a:extLst>
          </p:cNvPr>
          <p:cNvSpPr txBox="1">
            <a:spLocks noChangeArrowheads="1"/>
          </p:cNvSpPr>
          <p:nvPr/>
        </p:nvSpPr>
        <p:spPr bwMode="auto">
          <a:xfrm rot="-5030763">
            <a:off x="9113044" y="3039269"/>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35</a:t>
            </a:r>
          </a:p>
        </p:txBody>
      </p:sp>
      <p:sp>
        <p:nvSpPr>
          <p:cNvPr id="8229" name="Text Box 45">
            <a:extLst>
              <a:ext uri="{FF2B5EF4-FFF2-40B4-BE49-F238E27FC236}">
                <a16:creationId xmlns:a16="http://schemas.microsoft.com/office/drawing/2014/main" id="{63814C5A-32F1-409D-8B69-E6D1B96300EE}"/>
              </a:ext>
            </a:extLst>
          </p:cNvPr>
          <p:cNvSpPr txBox="1">
            <a:spLocks noChangeArrowheads="1"/>
          </p:cNvSpPr>
          <p:nvPr/>
        </p:nvSpPr>
        <p:spPr bwMode="auto">
          <a:xfrm rot="5296258">
            <a:off x="9548019" y="1224757"/>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36</a:t>
            </a:r>
          </a:p>
        </p:txBody>
      </p:sp>
      <p:sp>
        <p:nvSpPr>
          <p:cNvPr id="8230" name="Text Box 46">
            <a:extLst>
              <a:ext uri="{FF2B5EF4-FFF2-40B4-BE49-F238E27FC236}">
                <a16:creationId xmlns:a16="http://schemas.microsoft.com/office/drawing/2014/main" id="{CD3A1D87-7635-45C1-98C3-A1C252E46133}"/>
              </a:ext>
            </a:extLst>
          </p:cNvPr>
          <p:cNvSpPr txBox="1">
            <a:spLocks noChangeArrowheads="1"/>
          </p:cNvSpPr>
          <p:nvPr/>
        </p:nvSpPr>
        <p:spPr bwMode="auto">
          <a:xfrm rot="3804640">
            <a:off x="3348038" y="59340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37</a:t>
            </a:r>
          </a:p>
        </p:txBody>
      </p:sp>
      <p:sp>
        <p:nvSpPr>
          <p:cNvPr id="8231" name="Text Box 47">
            <a:extLst>
              <a:ext uri="{FF2B5EF4-FFF2-40B4-BE49-F238E27FC236}">
                <a16:creationId xmlns:a16="http://schemas.microsoft.com/office/drawing/2014/main" id="{C55EB144-649C-4F36-B23E-FDDCD8F7C661}"/>
              </a:ext>
            </a:extLst>
          </p:cNvPr>
          <p:cNvSpPr txBox="1">
            <a:spLocks noChangeArrowheads="1"/>
          </p:cNvSpPr>
          <p:nvPr/>
        </p:nvSpPr>
        <p:spPr bwMode="auto">
          <a:xfrm rot="2046325">
            <a:off x="1760364" y="3972869"/>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Old English"/>
              </a:rPr>
              <a:t>38</a:t>
            </a:r>
          </a:p>
        </p:txBody>
      </p:sp>
      <p:sp>
        <p:nvSpPr>
          <p:cNvPr id="8232" name="Text Box 48">
            <a:extLst>
              <a:ext uri="{FF2B5EF4-FFF2-40B4-BE49-F238E27FC236}">
                <a16:creationId xmlns:a16="http://schemas.microsoft.com/office/drawing/2014/main" id="{A9591D9D-AC23-41BB-AB12-864BF44A6B32}"/>
              </a:ext>
            </a:extLst>
          </p:cNvPr>
          <p:cNvSpPr txBox="1">
            <a:spLocks noChangeArrowheads="1"/>
          </p:cNvSpPr>
          <p:nvPr/>
        </p:nvSpPr>
        <p:spPr bwMode="auto">
          <a:xfrm rot="9035599">
            <a:off x="1749425" y="1747839"/>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39</a:t>
            </a:r>
          </a:p>
        </p:txBody>
      </p:sp>
      <p:sp>
        <p:nvSpPr>
          <p:cNvPr id="8233" name="Text Box 50">
            <a:extLst>
              <a:ext uri="{FF2B5EF4-FFF2-40B4-BE49-F238E27FC236}">
                <a16:creationId xmlns:a16="http://schemas.microsoft.com/office/drawing/2014/main" id="{987003F7-BAE3-4DE9-B1DD-2441C29FC4CA}"/>
              </a:ext>
            </a:extLst>
          </p:cNvPr>
          <p:cNvSpPr txBox="1">
            <a:spLocks noChangeArrowheads="1"/>
          </p:cNvSpPr>
          <p:nvPr/>
        </p:nvSpPr>
        <p:spPr bwMode="auto">
          <a:xfrm rot="-403565">
            <a:off x="5791200" y="2895600"/>
            <a:ext cx="1200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dirty="0">
                <a:latin typeface="Arial" panose="020B0604020202020204" pitchFamily="34" charset="0"/>
              </a:rPr>
              <a:t>41</a:t>
            </a:r>
          </a:p>
        </p:txBody>
      </p:sp>
      <p:sp>
        <p:nvSpPr>
          <p:cNvPr id="8234" name="Text Box 51">
            <a:extLst>
              <a:ext uri="{FF2B5EF4-FFF2-40B4-BE49-F238E27FC236}">
                <a16:creationId xmlns:a16="http://schemas.microsoft.com/office/drawing/2014/main" id="{0EF8D919-EAEC-478C-A807-7B8EBCBB3C77}"/>
              </a:ext>
            </a:extLst>
          </p:cNvPr>
          <p:cNvSpPr txBox="1">
            <a:spLocks noChangeArrowheads="1"/>
          </p:cNvSpPr>
          <p:nvPr/>
        </p:nvSpPr>
        <p:spPr bwMode="auto">
          <a:xfrm rot="2110724">
            <a:off x="4660900" y="1693863"/>
            <a:ext cx="668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t>42</a:t>
            </a:r>
          </a:p>
        </p:txBody>
      </p:sp>
      <p:sp>
        <p:nvSpPr>
          <p:cNvPr id="8235" name="Text Box 52">
            <a:extLst>
              <a:ext uri="{FF2B5EF4-FFF2-40B4-BE49-F238E27FC236}">
                <a16:creationId xmlns:a16="http://schemas.microsoft.com/office/drawing/2014/main" id="{EC8B484E-4C17-47EC-9170-7DFE1D7E1FA8}"/>
              </a:ext>
            </a:extLst>
          </p:cNvPr>
          <p:cNvSpPr txBox="1">
            <a:spLocks noChangeArrowheads="1"/>
          </p:cNvSpPr>
          <p:nvPr/>
        </p:nvSpPr>
        <p:spPr bwMode="auto">
          <a:xfrm rot="2244911">
            <a:off x="8312150" y="5786438"/>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Franklin Gothic Demi" panose="020B0703020102020204" pitchFamily="34" charset="0"/>
              </a:rPr>
              <a:t>43</a:t>
            </a:r>
          </a:p>
        </p:txBody>
      </p:sp>
      <p:sp>
        <p:nvSpPr>
          <p:cNvPr id="8236" name="Text Box 53">
            <a:extLst>
              <a:ext uri="{FF2B5EF4-FFF2-40B4-BE49-F238E27FC236}">
                <a16:creationId xmlns:a16="http://schemas.microsoft.com/office/drawing/2014/main" id="{61061835-70E7-4E31-B748-AFFEE61C82CC}"/>
              </a:ext>
            </a:extLst>
          </p:cNvPr>
          <p:cNvSpPr txBox="1">
            <a:spLocks noChangeArrowheads="1"/>
          </p:cNvSpPr>
          <p:nvPr/>
        </p:nvSpPr>
        <p:spPr bwMode="auto">
          <a:xfrm rot="1606631">
            <a:off x="8458200" y="3124201"/>
            <a:ext cx="527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latin typeface="Onyx" panose="04050602080702020203" pitchFamily="82" charset="0"/>
              </a:rPr>
              <a:t>44</a:t>
            </a:r>
          </a:p>
        </p:txBody>
      </p:sp>
      <p:sp>
        <p:nvSpPr>
          <p:cNvPr id="8237" name="Text Box 54">
            <a:extLst>
              <a:ext uri="{FF2B5EF4-FFF2-40B4-BE49-F238E27FC236}">
                <a16:creationId xmlns:a16="http://schemas.microsoft.com/office/drawing/2014/main" id="{91A8A86E-69F3-4B7E-8623-351CCC5B709C}"/>
              </a:ext>
            </a:extLst>
          </p:cNvPr>
          <p:cNvSpPr txBox="1">
            <a:spLocks noChangeArrowheads="1"/>
          </p:cNvSpPr>
          <p:nvPr/>
        </p:nvSpPr>
        <p:spPr bwMode="auto">
          <a:xfrm rot="-1652531">
            <a:off x="7927975" y="1524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45</a:t>
            </a:r>
          </a:p>
        </p:txBody>
      </p:sp>
      <p:sp>
        <p:nvSpPr>
          <p:cNvPr id="8238" name="Text Box 55">
            <a:extLst>
              <a:ext uri="{FF2B5EF4-FFF2-40B4-BE49-F238E27FC236}">
                <a16:creationId xmlns:a16="http://schemas.microsoft.com/office/drawing/2014/main" id="{591DE243-17E0-47E5-A0E2-78DD8F361A55}"/>
              </a:ext>
            </a:extLst>
          </p:cNvPr>
          <p:cNvSpPr txBox="1">
            <a:spLocks noChangeArrowheads="1"/>
          </p:cNvSpPr>
          <p:nvPr/>
        </p:nvSpPr>
        <p:spPr bwMode="auto">
          <a:xfrm rot="8213527">
            <a:off x="1828800" y="6172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46</a:t>
            </a:r>
          </a:p>
        </p:txBody>
      </p:sp>
      <p:sp>
        <p:nvSpPr>
          <p:cNvPr id="8239" name="Text Box 56">
            <a:extLst>
              <a:ext uri="{FF2B5EF4-FFF2-40B4-BE49-F238E27FC236}">
                <a16:creationId xmlns:a16="http://schemas.microsoft.com/office/drawing/2014/main" id="{20E74D81-76A8-4328-B50D-3F2052D0E406}"/>
              </a:ext>
            </a:extLst>
          </p:cNvPr>
          <p:cNvSpPr txBox="1">
            <a:spLocks noChangeArrowheads="1"/>
          </p:cNvSpPr>
          <p:nvPr/>
        </p:nvSpPr>
        <p:spPr bwMode="auto">
          <a:xfrm>
            <a:off x="2362200" y="3810000"/>
            <a:ext cx="933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Tahoma" panose="020B0604030504040204" pitchFamily="34" charset="0"/>
              </a:rPr>
              <a:t>47</a:t>
            </a:r>
          </a:p>
        </p:txBody>
      </p:sp>
      <p:sp>
        <p:nvSpPr>
          <p:cNvPr id="8240" name="Text Box 57">
            <a:extLst>
              <a:ext uri="{FF2B5EF4-FFF2-40B4-BE49-F238E27FC236}">
                <a16:creationId xmlns:a16="http://schemas.microsoft.com/office/drawing/2014/main" id="{357A5A32-7760-4466-A537-0EE63AA9899E}"/>
              </a:ext>
            </a:extLst>
          </p:cNvPr>
          <p:cNvSpPr txBox="1">
            <a:spLocks noChangeArrowheads="1"/>
          </p:cNvSpPr>
          <p:nvPr/>
        </p:nvSpPr>
        <p:spPr bwMode="auto">
          <a:xfrm rot="2922880">
            <a:off x="2900363" y="1476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48</a:t>
            </a:r>
          </a:p>
        </p:txBody>
      </p:sp>
      <p:sp>
        <p:nvSpPr>
          <p:cNvPr id="8241" name="Text Box 58">
            <a:extLst>
              <a:ext uri="{FF2B5EF4-FFF2-40B4-BE49-F238E27FC236}">
                <a16:creationId xmlns:a16="http://schemas.microsoft.com/office/drawing/2014/main" id="{02F40351-2309-48D8-9923-882DC6B1A5D9}"/>
              </a:ext>
            </a:extLst>
          </p:cNvPr>
          <p:cNvSpPr txBox="1">
            <a:spLocks noChangeArrowheads="1"/>
          </p:cNvSpPr>
          <p:nvPr/>
        </p:nvSpPr>
        <p:spPr bwMode="auto">
          <a:xfrm rot="-8802053">
            <a:off x="4743450" y="457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49</a:t>
            </a:r>
            <a:endParaRPr lang="en-US" altLang="en-US" sz="2400"/>
          </a:p>
        </p:txBody>
      </p:sp>
      <p:sp>
        <p:nvSpPr>
          <p:cNvPr id="8242" name="Text Box 59">
            <a:extLst>
              <a:ext uri="{FF2B5EF4-FFF2-40B4-BE49-F238E27FC236}">
                <a16:creationId xmlns:a16="http://schemas.microsoft.com/office/drawing/2014/main" id="{94CDC8F6-FEDE-4746-B934-4EACE0BD0357}"/>
              </a:ext>
            </a:extLst>
          </p:cNvPr>
          <p:cNvSpPr txBox="1">
            <a:spLocks noChangeArrowheads="1"/>
          </p:cNvSpPr>
          <p:nvPr/>
        </p:nvSpPr>
        <p:spPr bwMode="auto">
          <a:xfrm rot="-8836516">
            <a:off x="6749201" y="3653007"/>
            <a:ext cx="963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latin typeface="Marigold"/>
              </a:rPr>
              <a:t>50</a:t>
            </a:r>
          </a:p>
        </p:txBody>
      </p:sp>
      <p:sp>
        <p:nvSpPr>
          <p:cNvPr id="8243" name="Text Box 60">
            <a:extLst>
              <a:ext uri="{FF2B5EF4-FFF2-40B4-BE49-F238E27FC236}">
                <a16:creationId xmlns:a16="http://schemas.microsoft.com/office/drawing/2014/main" id="{FBF3251B-2C99-42AC-B2F6-C53091C89070}"/>
              </a:ext>
            </a:extLst>
          </p:cNvPr>
          <p:cNvSpPr txBox="1">
            <a:spLocks noChangeArrowheads="1"/>
          </p:cNvSpPr>
          <p:nvPr/>
        </p:nvSpPr>
        <p:spPr bwMode="auto">
          <a:xfrm>
            <a:off x="5962650" y="6096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51</a:t>
            </a:r>
          </a:p>
        </p:txBody>
      </p:sp>
      <p:sp>
        <p:nvSpPr>
          <p:cNvPr id="8244" name="Text Box 61">
            <a:extLst>
              <a:ext uri="{FF2B5EF4-FFF2-40B4-BE49-F238E27FC236}">
                <a16:creationId xmlns:a16="http://schemas.microsoft.com/office/drawing/2014/main" id="{0F9620AA-109B-4178-984B-A7B7FF9FFB32}"/>
              </a:ext>
            </a:extLst>
          </p:cNvPr>
          <p:cNvSpPr txBox="1">
            <a:spLocks noChangeArrowheads="1"/>
          </p:cNvSpPr>
          <p:nvPr/>
        </p:nvSpPr>
        <p:spPr bwMode="auto">
          <a:xfrm rot="9279998">
            <a:off x="9036050" y="4953000"/>
            <a:ext cx="10985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i="1"/>
              <a:t>52</a:t>
            </a:r>
          </a:p>
        </p:txBody>
      </p:sp>
      <p:sp>
        <p:nvSpPr>
          <p:cNvPr id="8245" name="Text Box 62">
            <a:extLst>
              <a:ext uri="{FF2B5EF4-FFF2-40B4-BE49-F238E27FC236}">
                <a16:creationId xmlns:a16="http://schemas.microsoft.com/office/drawing/2014/main" id="{6E675CBC-E141-4F35-8B03-E3C7A4E6491B}"/>
              </a:ext>
            </a:extLst>
          </p:cNvPr>
          <p:cNvSpPr txBox="1">
            <a:spLocks noChangeArrowheads="1"/>
          </p:cNvSpPr>
          <p:nvPr/>
        </p:nvSpPr>
        <p:spPr bwMode="auto">
          <a:xfrm rot="3561602">
            <a:off x="8540750" y="2139950"/>
            <a:ext cx="1022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t>53</a:t>
            </a:r>
          </a:p>
        </p:txBody>
      </p:sp>
      <p:sp>
        <p:nvSpPr>
          <p:cNvPr id="8246" name="Text Box 63">
            <a:extLst>
              <a:ext uri="{FF2B5EF4-FFF2-40B4-BE49-F238E27FC236}">
                <a16:creationId xmlns:a16="http://schemas.microsoft.com/office/drawing/2014/main" id="{8184B4CD-B03E-46BA-BB3F-53B62A42764A}"/>
              </a:ext>
            </a:extLst>
          </p:cNvPr>
          <p:cNvSpPr txBox="1">
            <a:spLocks noChangeArrowheads="1"/>
          </p:cNvSpPr>
          <p:nvPr/>
        </p:nvSpPr>
        <p:spPr bwMode="auto">
          <a:xfrm rot="4178586">
            <a:off x="7553325" y="10572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54</a:t>
            </a:r>
          </a:p>
        </p:txBody>
      </p:sp>
      <p:sp>
        <p:nvSpPr>
          <p:cNvPr id="8247" name="Text Box 64">
            <a:extLst>
              <a:ext uri="{FF2B5EF4-FFF2-40B4-BE49-F238E27FC236}">
                <a16:creationId xmlns:a16="http://schemas.microsoft.com/office/drawing/2014/main" id="{FD4A9CAC-0984-4D63-BDBA-CA5C07D45D32}"/>
              </a:ext>
            </a:extLst>
          </p:cNvPr>
          <p:cNvSpPr txBox="1">
            <a:spLocks noChangeArrowheads="1"/>
          </p:cNvSpPr>
          <p:nvPr/>
        </p:nvSpPr>
        <p:spPr bwMode="auto">
          <a:xfrm rot="2585924">
            <a:off x="2590800" y="47244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i="1"/>
              <a:t>54</a:t>
            </a:r>
          </a:p>
        </p:txBody>
      </p:sp>
      <p:sp>
        <p:nvSpPr>
          <p:cNvPr id="8248" name="Text Box 65">
            <a:extLst>
              <a:ext uri="{FF2B5EF4-FFF2-40B4-BE49-F238E27FC236}">
                <a16:creationId xmlns:a16="http://schemas.microsoft.com/office/drawing/2014/main" id="{BB3C8571-F525-4911-9B92-FB6DDAA72C62}"/>
              </a:ext>
            </a:extLst>
          </p:cNvPr>
          <p:cNvSpPr txBox="1">
            <a:spLocks noChangeArrowheads="1"/>
          </p:cNvSpPr>
          <p:nvPr/>
        </p:nvSpPr>
        <p:spPr bwMode="auto">
          <a:xfrm rot="-1719543">
            <a:off x="3810000" y="30480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56</a:t>
            </a:r>
          </a:p>
        </p:txBody>
      </p:sp>
      <p:sp>
        <p:nvSpPr>
          <p:cNvPr id="8249" name="Text Box 66">
            <a:extLst>
              <a:ext uri="{FF2B5EF4-FFF2-40B4-BE49-F238E27FC236}">
                <a16:creationId xmlns:a16="http://schemas.microsoft.com/office/drawing/2014/main" id="{E254301D-93A1-4CB6-9E4A-F37E78E90CA3}"/>
              </a:ext>
            </a:extLst>
          </p:cNvPr>
          <p:cNvSpPr txBox="1">
            <a:spLocks noChangeArrowheads="1"/>
          </p:cNvSpPr>
          <p:nvPr/>
        </p:nvSpPr>
        <p:spPr bwMode="auto">
          <a:xfrm rot="-3455504">
            <a:off x="3614738" y="8810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Algerian" panose="04020705040A02060702" pitchFamily="82" charset="0"/>
              </a:rPr>
              <a:t>57</a:t>
            </a:r>
          </a:p>
        </p:txBody>
      </p:sp>
      <p:sp>
        <p:nvSpPr>
          <p:cNvPr id="8250" name="Text Box 67">
            <a:extLst>
              <a:ext uri="{FF2B5EF4-FFF2-40B4-BE49-F238E27FC236}">
                <a16:creationId xmlns:a16="http://schemas.microsoft.com/office/drawing/2014/main" id="{FA7D810F-D283-4A05-9828-459E3231FDC5}"/>
              </a:ext>
            </a:extLst>
          </p:cNvPr>
          <p:cNvSpPr txBox="1">
            <a:spLocks noChangeArrowheads="1"/>
          </p:cNvSpPr>
          <p:nvPr/>
        </p:nvSpPr>
        <p:spPr bwMode="auto">
          <a:xfrm>
            <a:off x="5410200" y="5105400"/>
            <a:ext cx="10438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i="1">
                <a:latin typeface="Ozzie Black"/>
              </a:rPr>
              <a:t>58</a:t>
            </a:r>
          </a:p>
        </p:txBody>
      </p:sp>
      <p:sp>
        <p:nvSpPr>
          <p:cNvPr id="8251" name="Text Box 68">
            <a:extLst>
              <a:ext uri="{FF2B5EF4-FFF2-40B4-BE49-F238E27FC236}">
                <a16:creationId xmlns:a16="http://schemas.microsoft.com/office/drawing/2014/main" id="{95C421DD-B600-4F8F-B878-28AF7DAB195D}"/>
              </a:ext>
            </a:extLst>
          </p:cNvPr>
          <p:cNvSpPr txBox="1">
            <a:spLocks noChangeArrowheads="1"/>
          </p:cNvSpPr>
          <p:nvPr/>
        </p:nvSpPr>
        <p:spPr bwMode="auto">
          <a:xfrm rot="10546325">
            <a:off x="5861050" y="4022726"/>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59</a:t>
            </a:r>
          </a:p>
        </p:txBody>
      </p:sp>
      <p:sp>
        <p:nvSpPr>
          <p:cNvPr id="8252" name="Text Box 69">
            <a:extLst>
              <a:ext uri="{FF2B5EF4-FFF2-40B4-BE49-F238E27FC236}">
                <a16:creationId xmlns:a16="http://schemas.microsoft.com/office/drawing/2014/main" id="{6DFD2CDD-983F-49BB-A2C3-09C86AF0803C}"/>
              </a:ext>
            </a:extLst>
          </p:cNvPr>
          <p:cNvSpPr txBox="1">
            <a:spLocks noChangeArrowheads="1"/>
          </p:cNvSpPr>
          <p:nvPr/>
        </p:nvSpPr>
        <p:spPr bwMode="auto">
          <a:xfrm rot="8948575">
            <a:off x="5638800" y="1295400"/>
            <a:ext cx="10985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Tahoma" panose="020B0604030504040204" pitchFamily="34" charset="0"/>
              </a:rPr>
              <a:t>60</a:t>
            </a:r>
          </a:p>
        </p:txBody>
      </p:sp>
      <p:sp>
        <p:nvSpPr>
          <p:cNvPr id="8253" name="Text Box 70">
            <a:extLst>
              <a:ext uri="{FF2B5EF4-FFF2-40B4-BE49-F238E27FC236}">
                <a16:creationId xmlns:a16="http://schemas.microsoft.com/office/drawing/2014/main" id="{6A2ADA6D-BC25-4EA1-8B80-77B5F797A08D}"/>
              </a:ext>
            </a:extLst>
          </p:cNvPr>
          <p:cNvSpPr txBox="1">
            <a:spLocks noChangeArrowheads="1"/>
          </p:cNvSpPr>
          <p:nvPr/>
        </p:nvSpPr>
        <p:spPr bwMode="auto">
          <a:xfrm rot="2929866">
            <a:off x="7594600" y="45974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61</a:t>
            </a:r>
          </a:p>
        </p:txBody>
      </p:sp>
      <p:sp>
        <p:nvSpPr>
          <p:cNvPr id="8254" name="Text Box 71">
            <a:extLst>
              <a:ext uri="{FF2B5EF4-FFF2-40B4-BE49-F238E27FC236}">
                <a16:creationId xmlns:a16="http://schemas.microsoft.com/office/drawing/2014/main" id="{7A608326-5F92-4D3A-8835-3B9BC7BB3277}"/>
              </a:ext>
            </a:extLst>
          </p:cNvPr>
          <p:cNvSpPr txBox="1">
            <a:spLocks noChangeArrowheads="1"/>
          </p:cNvSpPr>
          <p:nvPr/>
        </p:nvSpPr>
        <p:spPr bwMode="auto">
          <a:xfrm>
            <a:off x="9813925" y="23098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62</a:t>
            </a:r>
          </a:p>
        </p:txBody>
      </p:sp>
      <p:sp>
        <p:nvSpPr>
          <p:cNvPr id="8255" name="Text Box 72">
            <a:extLst>
              <a:ext uri="{FF2B5EF4-FFF2-40B4-BE49-F238E27FC236}">
                <a16:creationId xmlns:a16="http://schemas.microsoft.com/office/drawing/2014/main" id="{D64011A5-BF86-452C-B5B1-A304BF581A67}"/>
              </a:ext>
            </a:extLst>
          </p:cNvPr>
          <p:cNvSpPr txBox="1">
            <a:spLocks noChangeArrowheads="1"/>
          </p:cNvSpPr>
          <p:nvPr/>
        </p:nvSpPr>
        <p:spPr bwMode="auto">
          <a:xfrm rot="-4669490">
            <a:off x="9166226" y="1292226"/>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63</a:t>
            </a:r>
          </a:p>
        </p:txBody>
      </p:sp>
      <p:sp>
        <p:nvSpPr>
          <p:cNvPr id="8256" name="Text Box 73">
            <a:extLst>
              <a:ext uri="{FF2B5EF4-FFF2-40B4-BE49-F238E27FC236}">
                <a16:creationId xmlns:a16="http://schemas.microsoft.com/office/drawing/2014/main" id="{A47B44CC-ECB8-48A9-9FC5-74D05D2C19FD}"/>
              </a:ext>
            </a:extLst>
          </p:cNvPr>
          <p:cNvSpPr txBox="1">
            <a:spLocks noChangeArrowheads="1"/>
          </p:cNvSpPr>
          <p:nvPr/>
        </p:nvSpPr>
        <p:spPr bwMode="auto">
          <a:xfrm rot="-2973996">
            <a:off x="3733800" y="45720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64</a:t>
            </a:r>
          </a:p>
        </p:txBody>
      </p:sp>
      <p:sp>
        <p:nvSpPr>
          <p:cNvPr id="8257" name="Text Box 74">
            <a:extLst>
              <a:ext uri="{FF2B5EF4-FFF2-40B4-BE49-F238E27FC236}">
                <a16:creationId xmlns:a16="http://schemas.microsoft.com/office/drawing/2014/main" id="{A587FAD2-AF1A-459B-ABB3-F1EC5802DBF0}"/>
              </a:ext>
            </a:extLst>
          </p:cNvPr>
          <p:cNvSpPr txBox="1">
            <a:spLocks noChangeArrowheads="1"/>
          </p:cNvSpPr>
          <p:nvPr/>
        </p:nvSpPr>
        <p:spPr bwMode="auto">
          <a:xfrm rot="3871547">
            <a:off x="3260725" y="2606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65</a:t>
            </a:r>
          </a:p>
        </p:txBody>
      </p:sp>
      <p:sp>
        <p:nvSpPr>
          <p:cNvPr id="8258" name="Text Box 75">
            <a:extLst>
              <a:ext uri="{FF2B5EF4-FFF2-40B4-BE49-F238E27FC236}">
                <a16:creationId xmlns:a16="http://schemas.microsoft.com/office/drawing/2014/main" id="{6FB755BD-F132-4B29-86BB-93D50CD5C5D2}"/>
              </a:ext>
            </a:extLst>
          </p:cNvPr>
          <p:cNvSpPr txBox="1">
            <a:spLocks noChangeArrowheads="1"/>
          </p:cNvSpPr>
          <p:nvPr/>
        </p:nvSpPr>
        <p:spPr bwMode="auto">
          <a:xfrm rot="4606073">
            <a:off x="2651125" y="1768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66</a:t>
            </a:r>
          </a:p>
        </p:txBody>
      </p:sp>
      <p:sp>
        <p:nvSpPr>
          <p:cNvPr id="8259" name="Text Box 76">
            <a:extLst>
              <a:ext uri="{FF2B5EF4-FFF2-40B4-BE49-F238E27FC236}">
                <a16:creationId xmlns:a16="http://schemas.microsoft.com/office/drawing/2014/main" id="{6B60CFD1-E622-41CC-B4A6-77B762B3836E}"/>
              </a:ext>
            </a:extLst>
          </p:cNvPr>
          <p:cNvSpPr txBox="1">
            <a:spLocks noChangeArrowheads="1"/>
          </p:cNvSpPr>
          <p:nvPr/>
        </p:nvSpPr>
        <p:spPr bwMode="auto">
          <a:xfrm rot="2166845">
            <a:off x="6477000" y="60198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67</a:t>
            </a:r>
            <a:endParaRPr lang="en-US" altLang="en-US" sz="2400"/>
          </a:p>
        </p:txBody>
      </p:sp>
      <p:sp>
        <p:nvSpPr>
          <p:cNvPr id="8260" name="Text Box 77">
            <a:extLst>
              <a:ext uri="{FF2B5EF4-FFF2-40B4-BE49-F238E27FC236}">
                <a16:creationId xmlns:a16="http://schemas.microsoft.com/office/drawing/2014/main" id="{F81AFDBA-C2CB-4469-86EE-ABA435641E22}"/>
              </a:ext>
            </a:extLst>
          </p:cNvPr>
          <p:cNvSpPr txBox="1">
            <a:spLocks noChangeArrowheads="1"/>
          </p:cNvSpPr>
          <p:nvPr/>
        </p:nvSpPr>
        <p:spPr bwMode="auto">
          <a:xfrm rot="-1315112">
            <a:off x="4503738" y="2220914"/>
            <a:ext cx="1060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latin typeface="Stencil" panose="040409050D0802020404" pitchFamily="82" charset="0"/>
              </a:rPr>
              <a:t>68</a:t>
            </a:r>
          </a:p>
        </p:txBody>
      </p:sp>
      <p:sp>
        <p:nvSpPr>
          <p:cNvPr id="8261" name="Text Box 78">
            <a:extLst>
              <a:ext uri="{FF2B5EF4-FFF2-40B4-BE49-F238E27FC236}">
                <a16:creationId xmlns:a16="http://schemas.microsoft.com/office/drawing/2014/main" id="{9BC7FBBF-E1E4-44B5-A064-AE85A7878967}"/>
              </a:ext>
            </a:extLst>
          </p:cNvPr>
          <p:cNvSpPr txBox="1">
            <a:spLocks noChangeArrowheads="1"/>
          </p:cNvSpPr>
          <p:nvPr/>
        </p:nvSpPr>
        <p:spPr bwMode="auto">
          <a:xfrm rot="3633748">
            <a:off x="5851525" y="3968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69</a:t>
            </a:r>
          </a:p>
        </p:txBody>
      </p:sp>
      <p:sp>
        <p:nvSpPr>
          <p:cNvPr id="8262" name="Text Box 79">
            <a:extLst>
              <a:ext uri="{FF2B5EF4-FFF2-40B4-BE49-F238E27FC236}">
                <a16:creationId xmlns:a16="http://schemas.microsoft.com/office/drawing/2014/main" id="{EDF2036B-B2C2-44A6-886A-054E0CDB5D0E}"/>
              </a:ext>
            </a:extLst>
          </p:cNvPr>
          <p:cNvSpPr txBox="1">
            <a:spLocks noChangeArrowheads="1"/>
          </p:cNvSpPr>
          <p:nvPr/>
        </p:nvSpPr>
        <p:spPr bwMode="auto">
          <a:xfrm rot="-2421878">
            <a:off x="9067800" y="6172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70</a:t>
            </a:r>
          </a:p>
        </p:txBody>
      </p:sp>
      <p:sp>
        <p:nvSpPr>
          <p:cNvPr id="8263" name="Text Box 80">
            <a:extLst>
              <a:ext uri="{FF2B5EF4-FFF2-40B4-BE49-F238E27FC236}">
                <a16:creationId xmlns:a16="http://schemas.microsoft.com/office/drawing/2014/main" id="{E2662629-3E66-48C0-AC13-44E4C41D39D1}"/>
              </a:ext>
            </a:extLst>
          </p:cNvPr>
          <p:cNvSpPr txBox="1">
            <a:spLocks noChangeArrowheads="1"/>
          </p:cNvSpPr>
          <p:nvPr/>
        </p:nvSpPr>
        <p:spPr bwMode="auto">
          <a:xfrm rot="9811790">
            <a:off x="9650413" y="4014789"/>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71</a:t>
            </a:r>
          </a:p>
        </p:txBody>
      </p:sp>
      <p:sp>
        <p:nvSpPr>
          <p:cNvPr id="8264" name="Text Box 81">
            <a:extLst>
              <a:ext uri="{FF2B5EF4-FFF2-40B4-BE49-F238E27FC236}">
                <a16:creationId xmlns:a16="http://schemas.microsoft.com/office/drawing/2014/main" id="{099AEF6C-C298-4374-BCCD-4F3FA7EBBE24}"/>
              </a:ext>
            </a:extLst>
          </p:cNvPr>
          <p:cNvSpPr txBox="1">
            <a:spLocks noChangeArrowheads="1"/>
          </p:cNvSpPr>
          <p:nvPr/>
        </p:nvSpPr>
        <p:spPr bwMode="auto">
          <a:xfrm rot="-3843884">
            <a:off x="9609138" y="17462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72</a:t>
            </a:r>
          </a:p>
        </p:txBody>
      </p:sp>
      <p:sp>
        <p:nvSpPr>
          <p:cNvPr id="8265" name="Text Box 82">
            <a:extLst>
              <a:ext uri="{FF2B5EF4-FFF2-40B4-BE49-F238E27FC236}">
                <a16:creationId xmlns:a16="http://schemas.microsoft.com/office/drawing/2014/main" id="{4A8D2111-AA8E-493D-A0C8-10D374797A72}"/>
              </a:ext>
            </a:extLst>
          </p:cNvPr>
          <p:cNvSpPr txBox="1">
            <a:spLocks noChangeArrowheads="1"/>
          </p:cNvSpPr>
          <p:nvPr/>
        </p:nvSpPr>
        <p:spPr bwMode="auto">
          <a:xfrm rot="2513499">
            <a:off x="1901826" y="5657850"/>
            <a:ext cx="676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OCR A Extended" panose="02010509020102010303" pitchFamily="50" charset="0"/>
              </a:rPr>
              <a:t>73</a:t>
            </a:r>
          </a:p>
        </p:txBody>
      </p:sp>
      <p:sp>
        <p:nvSpPr>
          <p:cNvPr id="8266" name="Text Box 83">
            <a:extLst>
              <a:ext uri="{FF2B5EF4-FFF2-40B4-BE49-F238E27FC236}">
                <a16:creationId xmlns:a16="http://schemas.microsoft.com/office/drawing/2014/main" id="{FAF7C623-160F-4B6A-9E1C-434403FAE135}"/>
              </a:ext>
            </a:extLst>
          </p:cNvPr>
          <p:cNvSpPr txBox="1">
            <a:spLocks noChangeArrowheads="1"/>
          </p:cNvSpPr>
          <p:nvPr/>
        </p:nvSpPr>
        <p:spPr bwMode="auto">
          <a:xfrm rot="3238788">
            <a:off x="2324100" y="2324100"/>
            <a:ext cx="1022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t>74</a:t>
            </a:r>
          </a:p>
        </p:txBody>
      </p:sp>
      <p:sp>
        <p:nvSpPr>
          <p:cNvPr id="8267" name="Text Box 84">
            <a:extLst>
              <a:ext uri="{FF2B5EF4-FFF2-40B4-BE49-F238E27FC236}">
                <a16:creationId xmlns:a16="http://schemas.microsoft.com/office/drawing/2014/main" id="{05B1FD9E-5962-48F1-87A3-9E067CB91B39}"/>
              </a:ext>
            </a:extLst>
          </p:cNvPr>
          <p:cNvSpPr txBox="1">
            <a:spLocks noChangeArrowheads="1"/>
          </p:cNvSpPr>
          <p:nvPr/>
        </p:nvSpPr>
        <p:spPr bwMode="auto">
          <a:xfrm rot="-2977726">
            <a:off x="1742282" y="924719"/>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75</a:t>
            </a:r>
          </a:p>
        </p:txBody>
      </p:sp>
      <p:sp>
        <p:nvSpPr>
          <p:cNvPr id="8268" name="Text Box 85">
            <a:extLst>
              <a:ext uri="{FF2B5EF4-FFF2-40B4-BE49-F238E27FC236}">
                <a16:creationId xmlns:a16="http://schemas.microsoft.com/office/drawing/2014/main" id="{E4D0A6C0-5AE4-4E86-BD42-3B33E1710241}"/>
              </a:ext>
            </a:extLst>
          </p:cNvPr>
          <p:cNvSpPr txBox="1">
            <a:spLocks noChangeArrowheads="1"/>
          </p:cNvSpPr>
          <p:nvPr/>
        </p:nvSpPr>
        <p:spPr bwMode="auto">
          <a:xfrm rot="-1635778">
            <a:off x="7010400" y="51054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76</a:t>
            </a:r>
            <a:endParaRPr lang="en-US" altLang="en-US" sz="2400"/>
          </a:p>
        </p:txBody>
      </p:sp>
      <p:sp>
        <p:nvSpPr>
          <p:cNvPr id="8269" name="Text Box 86">
            <a:extLst>
              <a:ext uri="{FF2B5EF4-FFF2-40B4-BE49-F238E27FC236}">
                <a16:creationId xmlns:a16="http://schemas.microsoft.com/office/drawing/2014/main" id="{F4B12110-4667-47C8-AB80-E066E867D495}"/>
              </a:ext>
            </a:extLst>
          </p:cNvPr>
          <p:cNvSpPr txBox="1">
            <a:spLocks noChangeArrowheads="1"/>
          </p:cNvSpPr>
          <p:nvPr/>
        </p:nvSpPr>
        <p:spPr bwMode="auto">
          <a:xfrm rot="7637529">
            <a:off x="5661025" y="22764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77</a:t>
            </a:r>
          </a:p>
        </p:txBody>
      </p:sp>
      <p:sp>
        <p:nvSpPr>
          <p:cNvPr id="8270" name="Text Box 87">
            <a:extLst>
              <a:ext uri="{FF2B5EF4-FFF2-40B4-BE49-F238E27FC236}">
                <a16:creationId xmlns:a16="http://schemas.microsoft.com/office/drawing/2014/main" id="{9152C2C0-ED54-46CC-898C-C083B3956BC1}"/>
              </a:ext>
            </a:extLst>
          </p:cNvPr>
          <p:cNvSpPr txBox="1">
            <a:spLocks noChangeArrowheads="1"/>
          </p:cNvSpPr>
          <p:nvPr/>
        </p:nvSpPr>
        <p:spPr bwMode="auto">
          <a:xfrm rot="4383582">
            <a:off x="6908800" y="10922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78</a:t>
            </a:r>
          </a:p>
        </p:txBody>
      </p:sp>
      <p:sp>
        <p:nvSpPr>
          <p:cNvPr id="8271" name="Text Box 88">
            <a:extLst>
              <a:ext uri="{FF2B5EF4-FFF2-40B4-BE49-F238E27FC236}">
                <a16:creationId xmlns:a16="http://schemas.microsoft.com/office/drawing/2014/main" id="{42D65712-7283-4845-B697-000EF47748C0}"/>
              </a:ext>
            </a:extLst>
          </p:cNvPr>
          <p:cNvSpPr txBox="1">
            <a:spLocks noChangeArrowheads="1"/>
          </p:cNvSpPr>
          <p:nvPr/>
        </p:nvSpPr>
        <p:spPr bwMode="auto">
          <a:xfrm>
            <a:off x="7696200" y="60198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79</a:t>
            </a:r>
          </a:p>
        </p:txBody>
      </p:sp>
      <p:sp>
        <p:nvSpPr>
          <p:cNvPr id="8272" name="Text Box 89">
            <a:extLst>
              <a:ext uri="{FF2B5EF4-FFF2-40B4-BE49-F238E27FC236}">
                <a16:creationId xmlns:a16="http://schemas.microsoft.com/office/drawing/2014/main" id="{D305CCC8-1C50-434D-83ED-E36C0B20E39B}"/>
              </a:ext>
            </a:extLst>
          </p:cNvPr>
          <p:cNvSpPr txBox="1">
            <a:spLocks noChangeArrowheads="1"/>
          </p:cNvSpPr>
          <p:nvPr/>
        </p:nvSpPr>
        <p:spPr bwMode="auto">
          <a:xfrm rot="2913047">
            <a:off x="7642225" y="226377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80</a:t>
            </a:r>
          </a:p>
        </p:txBody>
      </p:sp>
      <p:sp>
        <p:nvSpPr>
          <p:cNvPr id="4186" name="Text Box 90">
            <a:extLst>
              <a:ext uri="{FF2B5EF4-FFF2-40B4-BE49-F238E27FC236}">
                <a16:creationId xmlns:a16="http://schemas.microsoft.com/office/drawing/2014/main" id="{64BF9269-2355-4B8D-9731-5B3F60C7EE10}"/>
              </a:ext>
            </a:extLst>
          </p:cNvPr>
          <p:cNvSpPr txBox="1">
            <a:spLocks noChangeArrowheads="1"/>
          </p:cNvSpPr>
          <p:nvPr/>
        </p:nvSpPr>
        <p:spPr bwMode="auto">
          <a:xfrm rot="18820016">
            <a:off x="7999820" y="1592332"/>
            <a:ext cx="704039"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81</a:t>
            </a:r>
          </a:p>
        </p:txBody>
      </p:sp>
      <p:sp>
        <p:nvSpPr>
          <p:cNvPr id="8274" name="Text Box 91">
            <a:extLst>
              <a:ext uri="{FF2B5EF4-FFF2-40B4-BE49-F238E27FC236}">
                <a16:creationId xmlns:a16="http://schemas.microsoft.com/office/drawing/2014/main" id="{71EBA111-713F-488A-BAB8-E47866868FBE}"/>
              </a:ext>
            </a:extLst>
          </p:cNvPr>
          <p:cNvSpPr txBox="1">
            <a:spLocks noChangeArrowheads="1"/>
          </p:cNvSpPr>
          <p:nvPr/>
        </p:nvSpPr>
        <p:spPr bwMode="auto">
          <a:xfrm rot="6802566">
            <a:off x="3946525" y="5807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82</a:t>
            </a:r>
          </a:p>
        </p:txBody>
      </p:sp>
      <p:sp>
        <p:nvSpPr>
          <p:cNvPr id="8275" name="Text Box 92">
            <a:extLst>
              <a:ext uri="{FF2B5EF4-FFF2-40B4-BE49-F238E27FC236}">
                <a16:creationId xmlns:a16="http://schemas.microsoft.com/office/drawing/2014/main" id="{370B56A1-7177-4B64-B6C2-94DD93A269D7}"/>
              </a:ext>
            </a:extLst>
          </p:cNvPr>
          <p:cNvSpPr txBox="1">
            <a:spLocks noChangeArrowheads="1"/>
          </p:cNvSpPr>
          <p:nvPr/>
        </p:nvSpPr>
        <p:spPr bwMode="auto">
          <a:xfrm rot="9860308">
            <a:off x="2941161" y="3280073"/>
            <a:ext cx="8867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Bookshelf Symbol 1"/>
              </a:rPr>
              <a:t>83</a:t>
            </a:r>
          </a:p>
        </p:txBody>
      </p:sp>
      <p:sp>
        <p:nvSpPr>
          <p:cNvPr id="8276" name="Text Box 93">
            <a:extLst>
              <a:ext uri="{FF2B5EF4-FFF2-40B4-BE49-F238E27FC236}">
                <a16:creationId xmlns:a16="http://schemas.microsoft.com/office/drawing/2014/main" id="{B8A5A3B5-1B5B-4E23-A5BA-2B1943DE2757}"/>
              </a:ext>
            </a:extLst>
          </p:cNvPr>
          <p:cNvSpPr txBox="1">
            <a:spLocks noChangeArrowheads="1"/>
          </p:cNvSpPr>
          <p:nvPr/>
        </p:nvSpPr>
        <p:spPr bwMode="auto">
          <a:xfrm rot="2896765">
            <a:off x="3795713" y="176371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Bernard MT Condensed" panose="02050806060905020404" pitchFamily="18" charset="0"/>
              </a:rPr>
              <a:t>84</a:t>
            </a:r>
          </a:p>
        </p:txBody>
      </p:sp>
      <p:sp>
        <p:nvSpPr>
          <p:cNvPr id="8277" name="Text Box 94">
            <a:extLst>
              <a:ext uri="{FF2B5EF4-FFF2-40B4-BE49-F238E27FC236}">
                <a16:creationId xmlns:a16="http://schemas.microsoft.com/office/drawing/2014/main" id="{6DF2EA1D-BEFF-4260-A236-3F868410CAE5}"/>
              </a:ext>
            </a:extLst>
          </p:cNvPr>
          <p:cNvSpPr txBox="1">
            <a:spLocks noChangeArrowheads="1"/>
          </p:cNvSpPr>
          <p:nvPr/>
        </p:nvSpPr>
        <p:spPr bwMode="auto">
          <a:xfrm rot="1258293">
            <a:off x="4495800" y="57150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85</a:t>
            </a:r>
            <a:endParaRPr lang="en-US" altLang="en-US" sz="2400"/>
          </a:p>
        </p:txBody>
      </p:sp>
      <p:sp>
        <p:nvSpPr>
          <p:cNvPr id="8278" name="Text Box 95">
            <a:extLst>
              <a:ext uri="{FF2B5EF4-FFF2-40B4-BE49-F238E27FC236}">
                <a16:creationId xmlns:a16="http://schemas.microsoft.com/office/drawing/2014/main" id="{D86E0A7B-1983-4FFC-A7D5-D263A83D7E41}"/>
              </a:ext>
            </a:extLst>
          </p:cNvPr>
          <p:cNvSpPr txBox="1">
            <a:spLocks noChangeArrowheads="1"/>
          </p:cNvSpPr>
          <p:nvPr/>
        </p:nvSpPr>
        <p:spPr bwMode="auto">
          <a:xfrm rot="-3256982">
            <a:off x="6858000" y="22860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86</a:t>
            </a:r>
          </a:p>
        </p:txBody>
      </p:sp>
      <p:sp>
        <p:nvSpPr>
          <p:cNvPr id="8279" name="Text Box 96">
            <a:extLst>
              <a:ext uri="{FF2B5EF4-FFF2-40B4-BE49-F238E27FC236}">
                <a16:creationId xmlns:a16="http://schemas.microsoft.com/office/drawing/2014/main" id="{B350A0AD-FAC9-49F0-91BB-50931D4A4B32}"/>
              </a:ext>
            </a:extLst>
          </p:cNvPr>
          <p:cNvSpPr txBox="1">
            <a:spLocks noChangeArrowheads="1"/>
          </p:cNvSpPr>
          <p:nvPr/>
        </p:nvSpPr>
        <p:spPr bwMode="auto">
          <a:xfrm rot="-2306704">
            <a:off x="4572000" y="1524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87</a:t>
            </a:r>
          </a:p>
        </p:txBody>
      </p:sp>
      <p:sp>
        <p:nvSpPr>
          <p:cNvPr id="8280" name="Text Box 97">
            <a:extLst>
              <a:ext uri="{FF2B5EF4-FFF2-40B4-BE49-F238E27FC236}">
                <a16:creationId xmlns:a16="http://schemas.microsoft.com/office/drawing/2014/main" id="{ADF5454A-EDC4-4E93-869D-00A2689DD4B8}"/>
              </a:ext>
            </a:extLst>
          </p:cNvPr>
          <p:cNvSpPr txBox="1">
            <a:spLocks noChangeArrowheads="1"/>
          </p:cNvSpPr>
          <p:nvPr/>
        </p:nvSpPr>
        <p:spPr bwMode="auto">
          <a:xfrm rot="-3124045">
            <a:off x="8594725" y="5426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88</a:t>
            </a:r>
          </a:p>
        </p:txBody>
      </p:sp>
      <p:sp>
        <p:nvSpPr>
          <p:cNvPr id="8281" name="Text Box 98">
            <a:extLst>
              <a:ext uri="{FF2B5EF4-FFF2-40B4-BE49-F238E27FC236}">
                <a16:creationId xmlns:a16="http://schemas.microsoft.com/office/drawing/2014/main" id="{18FE6F8F-319B-42AF-9A2C-82AFFB5E5893}"/>
              </a:ext>
            </a:extLst>
          </p:cNvPr>
          <p:cNvSpPr txBox="1">
            <a:spLocks noChangeArrowheads="1"/>
          </p:cNvSpPr>
          <p:nvPr/>
        </p:nvSpPr>
        <p:spPr bwMode="auto">
          <a:xfrm rot="10381764">
            <a:off x="9340850" y="3068638"/>
            <a:ext cx="1022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t>89</a:t>
            </a:r>
          </a:p>
        </p:txBody>
      </p:sp>
      <p:sp>
        <p:nvSpPr>
          <p:cNvPr id="8282" name="Text Box 99">
            <a:extLst>
              <a:ext uri="{FF2B5EF4-FFF2-40B4-BE49-F238E27FC236}">
                <a16:creationId xmlns:a16="http://schemas.microsoft.com/office/drawing/2014/main" id="{FC527826-944B-4216-80A3-D55B17D69D94}"/>
              </a:ext>
            </a:extLst>
          </p:cNvPr>
          <p:cNvSpPr txBox="1">
            <a:spLocks noChangeArrowheads="1"/>
          </p:cNvSpPr>
          <p:nvPr/>
        </p:nvSpPr>
        <p:spPr bwMode="auto">
          <a:xfrm rot="1452739">
            <a:off x="9153088" y="1802934"/>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90</a:t>
            </a:r>
          </a:p>
        </p:txBody>
      </p:sp>
      <p:sp>
        <p:nvSpPr>
          <p:cNvPr id="8284" name="Slide Number Placeholder 91">
            <a:extLst>
              <a:ext uri="{FF2B5EF4-FFF2-40B4-BE49-F238E27FC236}">
                <a16:creationId xmlns:a16="http://schemas.microsoft.com/office/drawing/2014/main" id="{2CBC3CFD-2C93-4FF6-B2FF-6604BCE2B2EC}"/>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77</a:t>
            </a:fld>
            <a:endParaRPr lang="en-US" altLang="en-US" sz="1400" dirty="0"/>
          </a:p>
        </p:txBody>
      </p:sp>
    </p:spTree>
    <p:extLst>
      <p:ext uri="{BB962C8B-B14F-4D97-AF65-F5344CB8AC3E}">
        <p14:creationId xmlns:p14="http://schemas.microsoft.com/office/powerpoint/2010/main" val="24010570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2D2F2DD4-C189-4843-B70F-CB3FFA723F5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212DC8B-CEC7-477A-93D5-59FA1D50DA7F}" type="slidenum">
              <a:rPr lang="cs-CZ" smtClean="0"/>
              <a:pPr>
                <a:defRPr/>
              </a:pPr>
              <a:t>78</a:t>
            </a:fld>
            <a:endParaRPr lang="en-US" altLang="en-US"/>
          </a:p>
        </p:txBody>
      </p:sp>
      <p:sp>
        <p:nvSpPr>
          <p:cNvPr id="5" name="TextovéPole 4">
            <a:extLst>
              <a:ext uri="{FF2B5EF4-FFF2-40B4-BE49-F238E27FC236}">
                <a16:creationId xmlns:a16="http://schemas.microsoft.com/office/drawing/2014/main" id="{FAB5DA43-EB11-4469-A77E-6B3693BD8767}"/>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a:t>
            </a:r>
          </a:p>
        </p:txBody>
      </p:sp>
      <p:sp>
        <p:nvSpPr>
          <p:cNvPr id="6" name="TextovéPole 5">
            <a:extLst>
              <a:ext uri="{FF2B5EF4-FFF2-40B4-BE49-F238E27FC236}">
                <a16:creationId xmlns:a16="http://schemas.microsoft.com/office/drawing/2014/main" id="{59457321-B7CC-481F-9D30-36D69EE47074}"/>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a:t>
            </a:r>
          </a:p>
        </p:txBody>
      </p:sp>
      <p:sp>
        <p:nvSpPr>
          <p:cNvPr id="7" name="TextovéPole 6">
            <a:extLst>
              <a:ext uri="{FF2B5EF4-FFF2-40B4-BE49-F238E27FC236}">
                <a16:creationId xmlns:a16="http://schemas.microsoft.com/office/drawing/2014/main" id="{8B2B4E77-DBFE-4F0E-85D0-A98B06E2FDB9}"/>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3</a:t>
            </a:r>
          </a:p>
        </p:txBody>
      </p:sp>
      <p:sp>
        <p:nvSpPr>
          <p:cNvPr id="8" name="TextovéPole 7">
            <a:extLst>
              <a:ext uri="{FF2B5EF4-FFF2-40B4-BE49-F238E27FC236}">
                <a16:creationId xmlns:a16="http://schemas.microsoft.com/office/drawing/2014/main" id="{C2E1C5C0-FCF2-4DBA-9717-C76BDCA86283}"/>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4</a:t>
            </a:r>
          </a:p>
        </p:txBody>
      </p:sp>
      <p:sp>
        <p:nvSpPr>
          <p:cNvPr id="9" name="TextovéPole 8">
            <a:extLst>
              <a:ext uri="{FF2B5EF4-FFF2-40B4-BE49-F238E27FC236}">
                <a16:creationId xmlns:a16="http://schemas.microsoft.com/office/drawing/2014/main" id="{541D69E3-07FE-4096-AD31-759546F722E4}"/>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8</a:t>
            </a:r>
          </a:p>
        </p:txBody>
      </p:sp>
      <p:sp>
        <p:nvSpPr>
          <p:cNvPr id="10" name="TextovéPole 9">
            <a:extLst>
              <a:ext uri="{FF2B5EF4-FFF2-40B4-BE49-F238E27FC236}">
                <a16:creationId xmlns:a16="http://schemas.microsoft.com/office/drawing/2014/main" id="{01332045-1A56-413B-A9D8-AFCEEACE358F}"/>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5</a:t>
            </a:r>
          </a:p>
        </p:txBody>
      </p:sp>
      <p:sp>
        <p:nvSpPr>
          <p:cNvPr id="11" name="TextovéPole 10">
            <a:extLst>
              <a:ext uri="{FF2B5EF4-FFF2-40B4-BE49-F238E27FC236}">
                <a16:creationId xmlns:a16="http://schemas.microsoft.com/office/drawing/2014/main" id="{2114AB78-D9FB-4D31-9516-E25A1A097E2D}"/>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21</a:t>
            </a:r>
          </a:p>
        </p:txBody>
      </p:sp>
      <p:sp>
        <p:nvSpPr>
          <p:cNvPr id="12" name="TextovéPole 11">
            <a:extLst>
              <a:ext uri="{FF2B5EF4-FFF2-40B4-BE49-F238E27FC236}">
                <a16:creationId xmlns:a16="http://schemas.microsoft.com/office/drawing/2014/main" id="{ED7E3A45-F559-48F8-BEA6-B702953C5423}"/>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16</a:t>
            </a:r>
          </a:p>
        </p:txBody>
      </p:sp>
      <p:sp>
        <p:nvSpPr>
          <p:cNvPr id="14" name="TextovéPole 13">
            <a:extLst>
              <a:ext uri="{FF2B5EF4-FFF2-40B4-BE49-F238E27FC236}">
                <a16:creationId xmlns:a16="http://schemas.microsoft.com/office/drawing/2014/main" id="{23CEBCA1-85B0-43E7-B9EF-D495F27CF117}"/>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17</a:t>
            </a:r>
          </a:p>
        </p:txBody>
      </p:sp>
      <p:sp>
        <p:nvSpPr>
          <p:cNvPr id="15" name="TextovéPole 14">
            <a:extLst>
              <a:ext uri="{FF2B5EF4-FFF2-40B4-BE49-F238E27FC236}">
                <a16:creationId xmlns:a16="http://schemas.microsoft.com/office/drawing/2014/main" id="{BCDA834B-A395-41BB-B15C-F7C0A3826F70}"/>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9</a:t>
            </a:r>
          </a:p>
        </p:txBody>
      </p:sp>
      <p:sp>
        <p:nvSpPr>
          <p:cNvPr id="16" name="TextovéPole 15">
            <a:extLst>
              <a:ext uri="{FF2B5EF4-FFF2-40B4-BE49-F238E27FC236}">
                <a16:creationId xmlns:a16="http://schemas.microsoft.com/office/drawing/2014/main" id="{CA9A0480-9C5F-4208-9E94-910414EC5007}"/>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6</a:t>
            </a:r>
          </a:p>
        </p:txBody>
      </p:sp>
      <p:sp>
        <p:nvSpPr>
          <p:cNvPr id="17" name="TextovéPole 16">
            <a:extLst>
              <a:ext uri="{FF2B5EF4-FFF2-40B4-BE49-F238E27FC236}">
                <a16:creationId xmlns:a16="http://schemas.microsoft.com/office/drawing/2014/main" id="{DA32F4E8-879F-41DC-A89C-CD0DCD22F948}"/>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7</a:t>
            </a:r>
          </a:p>
        </p:txBody>
      </p:sp>
      <p:sp>
        <p:nvSpPr>
          <p:cNvPr id="19" name="TextovéPole 18">
            <a:extLst>
              <a:ext uri="{FF2B5EF4-FFF2-40B4-BE49-F238E27FC236}">
                <a16:creationId xmlns:a16="http://schemas.microsoft.com/office/drawing/2014/main" id="{EE3FA59C-B9F9-4665-AC7C-9822C6610BA1}"/>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23</a:t>
            </a:r>
          </a:p>
        </p:txBody>
      </p:sp>
      <p:sp>
        <p:nvSpPr>
          <p:cNvPr id="21" name="TextovéPole 20">
            <a:extLst>
              <a:ext uri="{FF2B5EF4-FFF2-40B4-BE49-F238E27FC236}">
                <a16:creationId xmlns:a16="http://schemas.microsoft.com/office/drawing/2014/main" id="{2ABC0B50-F2CE-4699-87C2-5B15826DA942}"/>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22</a:t>
            </a:r>
          </a:p>
        </p:txBody>
      </p:sp>
      <p:sp>
        <p:nvSpPr>
          <p:cNvPr id="22" name="TextovéPole 21">
            <a:extLst>
              <a:ext uri="{FF2B5EF4-FFF2-40B4-BE49-F238E27FC236}">
                <a16:creationId xmlns:a16="http://schemas.microsoft.com/office/drawing/2014/main" id="{4E24DA8A-460E-4977-8C12-A24782AC51CB}"/>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10</a:t>
            </a:r>
          </a:p>
        </p:txBody>
      </p:sp>
      <p:sp>
        <p:nvSpPr>
          <p:cNvPr id="23" name="TextovéPole 22">
            <a:extLst>
              <a:ext uri="{FF2B5EF4-FFF2-40B4-BE49-F238E27FC236}">
                <a16:creationId xmlns:a16="http://schemas.microsoft.com/office/drawing/2014/main" id="{ED3BE817-0754-4936-AF49-683AF078719A}"/>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11</a:t>
            </a:r>
          </a:p>
        </p:txBody>
      </p:sp>
      <p:sp>
        <p:nvSpPr>
          <p:cNvPr id="24" name="TextovéPole 23">
            <a:extLst>
              <a:ext uri="{FF2B5EF4-FFF2-40B4-BE49-F238E27FC236}">
                <a16:creationId xmlns:a16="http://schemas.microsoft.com/office/drawing/2014/main" id="{4EE202A4-DE21-4C68-8929-E4C6CED16F83}"/>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18</a:t>
            </a:r>
          </a:p>
        </p:txBody>
      </p:sp>
      <p:sp>
        <p:nvSpPr>
          <p:cNvPr id="25" name="TextovéPole 24">
            <a:extLst>
              <a:ext uri="{FF2B5EF4-FFF2-40B4-BE49-F238E27FC236}">
                <a16:creationId xmlns:a16="http://schemas.microsoft.com/office/drawing/2014/main" id="{5F60D009-6026-493C-A20F-608D6D05F713}"/>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12</a:t>
            </a:r>
          </a:p>
        </p:txBody>
      </p:sp>
      <p:sp>
        <p:nvSpPr>
          <p:cNvPr id="26" name="TextovéPole 25">
            <a:extLst>
              <a:ext uri="{FF2B5EF4-FFF2-40B4-BE49-F238E27FC236}">
                <a16:creationId xmlns:a16="http://schemas.microsoft.com/office/drawing/2014/main" id="{257ADB66-004E-4CD5-A7A3-3BEE68D235CA}"/>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20</a:t>
            </a:r>
          </a:p>
        </p:txBody>
      </p:sp>
      <p:sp>
        <p:nvSpPr>
          <p:cNvPr id="27" name="TextovéPole 26">
            <a:extLst>
              <a:ext uri="{FF2B5EF4-FFF2-40B4-BE49-F238E27FC236}">
                <a16:creationId xmlns:a16="http://schemas.microsoft.com/office/drawing/2014/main" id="{AAE38BF9-CFE2-40F6-ADDE-88DDED33AA65}"/>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15</a:t>
            </a:r>
          </a:p>
        </p:txBody>
      </p:sp>
      <p:sp>
        <p:nvSpPr>
          <p:cNvPr id="28" name="TextovéPole 27">
            <a:extLst>
              <a:ext uri="{FF2B5EF4-FFF2-40B4-BE49-F238E27FC236}">
                <a16:creationId xmlns:a16="http://schemas.microsoft.com/office/drawing/2014/main" id="{C76546DD-D40C-46F6-BC86-C5A9685AF2C8}"/>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19</a:t>
            </a:r>
          </a:p>
        </p:txBody>
      </p:sp>
      <p:sp>
        <p:nvSpPr>
          <p:cNvPr id="29" name="TextovéPole 28">
            <a:extLst>
              <a:ext uri="{FF2B5EF4-FFF2-40B4-BE49-F238E27FC236}">
                <a16:creationId xmlns:a16="http://schemas.microsoft.com/office/drawing/2014/main" id="{FE7AE1A1-6375-4008-97DB-224967C88C53}"/>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13</a:t>
            </a:r>
          </a:p>
        </p:txBody>
      </p:sp>
      <p:sp>
        <p:nvSpPr>
          <p:cNvPr id="30" name="TextovéPole 29">
            <a:extLst>
              <a:ext uri="{FF2B5EF4-FFF2-40B4-BE49-F238E27FC236}">
                <a16:creationId xmlns:a16="http://schemas.microsoft.com/office/drawing/2014/main" id="{08AB4355-4ECC-479E-A4E6-A0B02D9AB329}"/>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14</a:t>
            </a:r>
          </a:p>
        </p:txBody>
      </p:sp>
      <p:sp>
        <p:nvSpPr>
          <p:cNvPr id="32" name="TextovéPole 31">
            <a:extLst>
              <a:ext uri="{FF2B5EF4-FFF2-40B4-BE49-F238E27FC236}">
                <a16:creationId xmlns:a16="http://schemas.microsoft.com/office/drawing/2014/main" id="{931A91E5-16D3-4074-A0E3-59F56BD4DDDE}"/>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25</a:t>
            </a:r>
          </a:p>
        </p:txBody>
      </p:sp>
      <p:sp>
        <p:nvSpPr>
          <p:cNvPr id="33" name="TextovéPole 32">
            <a:extLst>
              <a:ext uri="{FF2B5EF4-FFF2-40B4-BE49-F238E27FC236}">
                <a16:creationId xmlns:a16="http://schemas.microsoft.com/office/drawing/2014/main" id="{D20A1D88-2241-4777-B34E-5410E1B46F6B}"/>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24</a:t>
            </a:r>
          </a:p>
        </p:txBody>
      </p:sp>
      <p:sp>
        <p:nvSpPr>
          <p:cNvPr id="2" name="TextovéPole 1"/>
          <p:cNvSpPr txBox="1"/>
          <p:nvPr/>
        </p:nvSpPr>
        <p:spPr>
          <a:xfrm>
            <a:off x="3407202" y="4061060"/>
            <a:ext cx="7342584" cy="2554545"/>
          </a:xfrm>
          <a:prstGeom prst="rect">
            <a:avLst/>
          </a:prstGeom>
          <a:noFill/>
        </p:spPr>
        <p:txBody>
          <a:bodyPr wrap="square" rtlCol="0">
            <a:spAutoFit/>
          </a:bodyPr>
          <a:lstStyle/>
          <a:p>
            <a:r>
              <a:rPr lang="cs-CZ" sz="8000" dirty="0"/>
              <a:t>END OF THE YEAR</a:t>
            </a:r>
          </a:p>
        </p:txBody>
      </p:sp>
    </p:spTree>
    <p:extLst>
      <p:ext uri="{BB962C8B-B14F-4D97-AF65-F5344CB8AC3E}">
        <p14:creationId xmlns:p14="http://schemas.microsoft.com/office/powerpoint/2010/main" val="16309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20000"/>
                                  </p:stCondLst>
                                  <p:childTnLst>
                                    <p:set>
                                      <p:cBhvr>
                                        <p:cTn id="6" dur="1" fill="hold">
                                          <p:stCondLst>
                                            <p:cond delay="9"/>
                                          </p:stCondLst>
                                        </p:cTn>
                                        <p:tgtEl>
                                          <p:spTgt spid="5"/>
                                        </p:tgtEl>
                                        <p:attrNameLst>
                                          <p:attrName>style.visibility</p:attrName>
                                        </p:attrNameLst>
                                      </p:cBhvr>
                                      <p:to>
                                        <p:strVal val="hidden"/>
                                      </p:to>
                                    </p:set>
                                  </p:childTnLst>
                                </p:cTn>
                              </p:par>
                            </p:childTnLst>
                          </p:cTn>
                        </p:par>
                        <p:par>
                          <p:cTn id="7" fill="hold">
                            <p:stCondLst>
                              <p:cond delay="2001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xit" presetSubtype="0" fill="hold" grpId="1" nodeType="withEffect">
                                  <p:stCondLst>
                                    <p:cond delay="20000"/>
                                  </p:stCondLst>
                                  <p:childTnLst>
                                    <p:set>
                                      <p:cBhvr>
                                        <p:cTn id="11" dur="1" fill="hold">
                                          <p:stCondLst>
                                            <p:cond delay="9"/>
                                          </p:stCondLst>
                                        </p:cTn>
                                        <p:tgtEl>
                                          <p:spTgt spid="6"/>
                                        </p:tgtEl>
                                        <p:attrNameLst>
                                          <p:attrName>style.visibility</p:attrName>
                                        </p:attrNameLst>
                                      </p:cBhvr>
                                      <p:to>
                                        <p:strVal val="hidden"/>
                                      </p:to>
                                    </p:set>
                                  </p:childTnLst>
                                </p:cTn>
                              </p:par>
                            </p:childTnLst>
                          </p:cTn>
                        </p:par>
                        <p:par>
                          <p:cTn id="12" fill="hold">
                            <p:stCondLst>
                              <p:cond delay="4002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20000"/>
                                  </p:stCondLst>
                                  <p:childTnLst>
                                    <p:set>
                                      <p:cBhvr>
                                        <p:cTn id="16" dur="1" fill="hold">
                                          <p:stCondLst>
                                            <p:cond delay="9"/>
                                          </p:stCondLst>
                                        </p:cTn>
                                        <p:tgtEl>
                                          <p:spTgt spid="7"/>
                                        </p:tgtEl>
                                        <p:attrNameLst>
                                          <p:attrName>style.visibility</p:attrName>
                                        </p:attrNameLst>
                                      </p:cBhvr>
                                      <p:to>
                                        <p:strVal val="hidden"/>
                                      </p:to>
                                    </p:set>
                                  </p:childTnLst>
                                </p:cTn>
                              </p:par>
                            </p:childTnLst>
                          </p:cTn>
                        </p:par>
                        <p:par>
                          <p:cTn id="17" fill="hold">
                            <p:stCondLst>
                              <p:cond delay="6003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xit" presetSubtype="0" fill="hold" grpId="1" nodeType="withEffect">
                                  <p:stCondLst>
                                    <p:cond delay="20000"/>
                                  </p:stCondLst>
                                  <p:childTnLst>
                                    <p:set>
                                      <p:cBhvr>
                                        <p:cTn id="21" dur="1" fill="hold">
                                          <p:stCondLst>
                                            <p:cond delay="9"/>
                                          </p:stCondLst>
                                        </p:cTn>
                                        <p:tgtEl>
                                          <p:spTgt spid="8"/>
                                        </p:tgtEl>
                                        <p:attrNameLst>
                                          <p:attrName>style.visibility</p:attrName>
                                        </p:attrNameLst>
                                      </p:cBhvr>
                                      <p:to>
                                        <p:strVal val="hidden"/>
                                      </p:to>
                                    </p:set>
                                  </p:childTnLst>
                                </p:cTn>
                              </p:par>
                            </p:childTnLst>
                          </p:cTn>
                        </p:par>
                        <p:par>
                          <p:cTn id="22" fill="hold">
                            <p:stCondLst>
                              <p:cond delay="8004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grpId="1" nodeType="withEffect">
                                  <p:stCondLst>
                                    <p:cond delay="20000"/>
                                  </p:stCondLst>
                                  <p:childTnLst>
                                    <p:set>
                                      <p:cBhvr>
                                        <p:cTn id="26" dur="1" fill="hold">
                                          <p:stCondLst>
                                            <p:cond delay="9"/>
                                          </p:stCondLst>
                                        </p:cTn>
                                        <p:tgtEl>
                                          <p:spTgt spid="10"/>
                                        </p:tgtEl>
                                        <p:attrNameLst>
                                          <p:attrName>style.visibility</p:attrName>
                                        </p:attrNameLst>
                                      </p:cBhvr>
                                      <p:to>
                                        <p:strVal val="hidden"/>
                                      </p:to>
                                    </p:set>
                                  </p:childTnLst>
                                </p:cTn>
                              </p:par>
                            </p:childTnLst>
                          </p:cTn>
                        </p:par>
                        <p:par>
                          <p:cTn id="27" fill="hold">
                            <p:stCondLst>
                              <p:cond delay="10005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xit" presetSubtype="0" fill="hold" grpId="1" nodeType="withEffect">
                                  <p:stCondLst>
                                    <p:cond delay="20000"/>
                                  </p:stCondLst>
                                  <p:childTnLst>
                                    <p:set>
                                      <p:cBhvr>
                                        <p:cTn id="31" dur="1" fill="hold">
                                          <p:stCondLst>
                                            <p:cond delay="9"/>
                                          </p:stCondLst>
                                        </p:cTn>
                                        <p:tgtEl>
                                          <p:spTgt spid="16"/>
                                        </p:tgtEl>
                                        <p:attrNameLst>
                                          <p:attrName>style.visibility</p:attrName>
                                        </p:attrNameLst>
                                      </p:cBhvr>
                                      <p:to>
                                        <p:strVal val="hidden"/>
                                      </p:to>
                                    </p:set>
                                  </p:childTnLst>
                                </p:cTn>
                              </p:par>
                            </p:childTnLst>
                          </p:cTn>
                        </p:par>
                        <p:par>
                          <p:cTn id="32" fill="hold">
                            <p:stCondLst>
                              <p:cond delay="120060"/>
                            </p:stCondLst>
                            <p:childTnLst>
                              <p:par>
                                <p:cTn id="33" presetID="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20000"/>
                                  </p:stCondLst>
                                  <p:childTnLst>
                                    <p:set>
                                      <p:cBhvr>
                                        <p:cTn id="36" dur="1" fill="hold">
                                          <p:stCondLst>
                                            <p:cond delay="9"/>
                                          </p:stCondLst>
                                        </p:cTn>
                                        <p:tgtEl>
                                          <p:spTgt spid="17"/>
                                        </p:tgtEl>
                                        <p:attrNameLst>
                                          <p:attrName>style.visibility</p:attrName>
                                        </p:attrNameLst>
                                      </p:cBhvr>
                                      <p:to>
                                        <p:strVal val="hidden"/>
                                      </p:to>
                                    </p:set>
                                  </p:childTnLst>
                                </p:cTn>
                              </p:par>
                            </p:childTnLst>
                          </p:cTn>
                        </p:par>
                        <p:par>
                          <p:cTn id="37" fill="hold">
                            <p:stCondLst>
                              <p:cond delay="140070"/>
                            </p:stCondLst>
                            <p:childTnLst>
                              <p:par>
                                <p:cTn id="38" presetID="1"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xit" presetSubtype="0" fill="hold" grpId="1" nodeType="withEffect">
                                  <p:stCondLst>
                                    <p:cond delay="20000"/>
                                  </p:stCondLst>
                                  <p:childTnLst>
                                    <p:set>
                                      <p:cBhvr>
                                        <p:cTn id="41" dur="1" fill="hold">
                                          <p:stCondLst>
                                            <p:cond delay="9"/>
                                          </p:stCondLst>
                                        </p:cTn>
                                        <p:tgtEl>
                                          <p:spTgt spid="9"/>
                                        </p:tgtEl>
                                        <p:attrNameLst>
                                          <p:attrName>style.visibility</p:attrName>
                                        </p:attrNameLst>
                                      </p:cBhvr>
                                      <p:to>
                                        <p:strVal val="hidden"/>
                                      </p:to>
                                    </p:set>
                                  </p:childTnLst>
                                </p:cTn>
                              </p:par>
                            </p:childTnLst>
                          </p:cTn>
                        </p:par>
                        <p:par>
                          <p:cTn id="42" fill="hold">
                            <p:stCondLst>
                              <p:cond delay="160080"/>
                            </p:stCondLst>
                            <p:childTnLst>
                              <p:par>
                                <p:cTn id="43" presetID="1"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xit" presetSubtype="0" fill="hold" grpId="1" nodeType="withEffect">
                                  <p:stCondLst>
                                    <p:cond delay="20000"/>
                                  </p:stCondLst>
                                  <p:childTnLst>
                                    <p:set>
                                      <p:cBhvr>
                                        <p:cTn id="46" dur="1" fill="hold">
                                          <p:stCondLst>
                                            <p:cond delay="9"/>
                                          </p:stCondLst>
                                        </p:cTn>
                                        <p:tgtEl>
                                          <p:spTgt spid="15"/>
                                        </p:tgtEl>
                                        <p:attrNameLst>
                                          <p:attrName>style.visibility</p:attrName>
                                        </p:attrNameLst>
                                      </p:cBhvr>
                                      <p:to>
                                        <p:strVal val="hidden"/>
                                      </p:to>
                                    </p:set>
                                  </p:childTnLst>
                                </p:cTn>
                              </p:par>
                            </p:childTnLst>
                          </p:cTn>
                        </p:par>
                        <p:par>
                          <p:cTn id="47" fill="hold">
                            <p:stCondLst>
                              <p:cond delay="180090"/>
                            </p:stCondLst>
                            <p:childTnLst>
                              <p:par>
                                <p:cTn id="48" presetID="1"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xit" presetSubtype="0" fill="hold" grpId="1" nodeType="withEffect">
                                  <p:stCondLst>
                                    <p:cond delay="20000"/>
                                  </p:stCondLst>
                                  <p:childTnLst>
                                    <p:set>
                                      <p:cBhvr>
                                        <p:cTn id="51" dur="1" fill="hold">
                                          <p:stCondLst>
                                            <p:cond delay="9"/>
                                          </p:stCondLst>
                                        </p:cTn>
                                        <p:tgtEl>
                                          <p:spTgt spid="22"/>
                                        </p:tgtEl>
                                        <p:attrNameLst>
                                          <p:attrName>style.visibility</p:attrName>
                                        </p:attrNameLst>
                                      </p:cBhvr>
                                      <p:to>
                                        <p:strVal val="hidden"/>
                                      </p:to>
                                    </p:set>
                                  </p:childTnLst>
                                </p:cTn>
                              </p:par>
                            </p:childTnLst>
                          </p:cTn>
                        </p:par>
                        <p:par>
                          <p:cTn id="52" fill="hold">
                            <p:stCondLst>
                              <p:cond delay="200100"/>
                            </p:stCondLst>
                            <p:childTnLst>
                              <p:par>
                                <p:cTn id="53" presetID="1"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xit" presetSubtype="0" fill="hold" grpId="1" nodeType="withEffect">
                                  <p:stCondLst>
                                    <p:cond delay="20000"/>
                                  </p:stCondLst>
                                  <p:childTnLst>
                                    <p:set>
                                      <p:cBhvr>
                                        <p:cTn id="56" dur="1" fill="hold">
                                          <p:stCondLst>
                                            <p:cond delay="9"/>
                                          </p:stCondLst>
                                        </p:cTn>
                                        <p:tgtEl>
                                          <p:spTgt spid="23"/>
                                        </p:tgtEl>
                                        <p:attrNameLst>
                                          <p:attrName>style.visibility</p:attrName>
                                        </p:attrNameLst>
                                      </p:cBhvr>
                                      <p:to>
                                        <p:strVal val="hidden"/>
                                      </p:to>
                                    </p:set>
                                  </p:childTnLst>
                                </p:cTn>
                              </p:par>
                            </p:childTnLst>
                          </p:cTn>
                        </p:par>
                        <p:par>
                          <p:cTn id="57" fill="hold">
                            <p:stCondLst>
                              <p:cond delay="220110"/>
                            </p:stCondLst>
                            <p:childTnLst>
                              <p:par>
                                <p:cTn id="58" presetID="1"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par>
                                <p:cTn id="60" presetID="1" presetClass="exit" presetSubtype="0" fill="hold" grpId="1" nodeType="withEffect">
                                  <p:stCondLst>
                                    <p:cond delay="20000"/>
                                  </p:stCondLst>
                                  <p:childTnLst>
                                    <p:set>
                                      <p:cBhvr>
                                        <p:cTn id="61" dur="1" fill="hold">
                                          <p:stCondLst>
                                            <p:cond delay="9"/>
                                          </p:stCondLst>
                                        </p:cTn>
                                        <p:tgtEl>
                                          <p:spTgt spid="25"/>
                                        </p:tgtEl>
                                        <p:attrNameLst>
                                          <p:attrName>style.visibility</p:attrName>
                                        </p:attrNameLst>
                                      </p:cBhvr>
                                      <p:to>
                                        <p:strVal val="hidden"/>
                                      </p:to>
                                    </p:set>
                                  </p:childTnLst>
                                </p:cTn>
                              </p:par>
                            </p:childTnLst>
                          </p:cTn>
                        </p:par>
                        <p:par>
                          <p:cTn id="62" fill="hold">
                            <p:stCondLst>
                              <p:cond delay="240120"/>
                            </p:stCondLst>
                            <p:childTnLst>
                              <p:par>
                                <p:cTn id="63" presetID="1"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xit" presetSubtype="0" fill="hold" grpId="1" nodeType="withEffect">
                                  <p:stCondLst>
                                    <p:cond delay="20000"/>
                                  </p:stCondLst>
                                  <p:childTnLst>
                                    <p:set>
                                      <p:cBhvr>
                                        <p:cTn id="66" dur="1" fill="hold">
                                          <p:stCondLst>
                                            <p:cond delay="9"/>
                                          </p:stCondLst>
                                        </p:cTn>
                                        <p:tgtEl>
                                          <p:spTgt spid="29"/>
                                        </p:tgtEl>
                                        <p:attrNameLst>
                                          <p:attrName>style.visibility</p:attrName>
                                        </p:attrNameLst>
                                      </p:cBhvr>
                                      <p:to>
                                        <p:strVal val="hidden"/>
                                      </p:to>
                                    </p:set>
                                  </p:childTnLst>
                                </p:cTn>
                              </p:par>
                            </p:childTnLst>
                          </p:cTn>
                        </p:par>
                        <p:par>
                          <p:cTn id="67" fill="hold">
                            <p:stCondLst>
                              <p:cond delay="260130"/>
                            </p:stCondLst>
                            <p:childTnLst>
                              <p:par>
                                <p:cTn id="68" presetID="1" presetClass="entr" presetSubtype="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par>
                                <p:cTn id="70" presetID="1" presetClass="exit" presetSubtype="0" fill="hold" grpId="1" nodeType="withEffect">
                                  <p:stCondLst>
                                    <p:cond delay="20000"/>
                                  </p:stCondLst>
                                  <p:childTnLst>
                                    <p:set>
                                      <p:cBhvr>
                                        <p:cTn id="71" dur="1" fill="hold">
                                          <p:stCondLst>
                                            <p:cond delay="9"/>
                                          </p:stCondLst>
                                        </p:cTn>
                                        <p:tgtEl>
                                          <p:spTgt spid="30"/>
                                        </p:tgtEl>
                                        <p:attrNameLst>
                                          <p:attrName>style.visibility</p:attrName>
                                        </p:attrNameLst>
                                      </p:cBhvr>
                                      <p:to>
                                        <p:strVal val="hidden"/>
                                      </p:to>
                                    </p:set>
                                  </p:childTnLst>
                                </p:cTn>
                              </p:par>
                            </p:childTnLst>
                          </p:cTn>
                        </p:par>
                        <p:par>
                          <p:cTn id="72" fill="hold">
                            <p:stCondLst>
                              <p:cond delay="280140"/>
                            </p:stCondLst>
                            <p:childTnLst>
                              <p:par>
                                <p:cTn id="73" presetID="1"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xit" presetSubtype="0" fill="hold" grpId="1" nodeType="withEffect">
                                  <p:stCondLst>
                                    <p:cond delay="20000"/>
                                  </p:stCondLst>
                                  <p:childTnLst>
                                    <p:set>
                                      <p:cBhvr>
                                        <p:cTn id="76" dur="1" fill="hold">
                                          <p:stCondLst>
                                            <p:cond delay="9"/>
                                          </p:stCondLst>
                                        </p:cTn>
                                        <p:tgtEl>
                                          <p:spTgt spid="27"/>
                                        </p:tgtEl>
                                        <p:attrNameLst>
                                          <p:attrName>style.visibility</p:attrName>
                                        </p:attrNameLst>
                                      </p:cBhvr>
                                      <p:to>
                                        <p:strVal val="hidden"/>
                                      </p:to>
                                    </p:set>
                                  </p:childTnLst>
                                </p:cTn>
                              </p:par>
                            </p:childTnLst>
                          </p:cTn>
                        </p:par>
                        <p:par>
                          <p:cTn id="77" fill="hold">
                            <p:stCondLst>
                              <p:cond delay="300150"/>
                            </p:stCondLst>
                            <p:childTnLst>
                              <p:par>
                                <p:cTn id="78" presetID="1"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childTnLst>
                                </p:cTn>
                              </p:par>
                              <p:par>
                                <p:cTn id="80" presetID="1" presetClass="exit" presetSubtype="0" fill="hold" grpId="1" nodeType="withEffect">
                                  <p:stCondLst>
                                    <p:cond delay="20000"/>
                                  </p:stCondLst>
                                  <p:childTnLst>
                                    <p:set>
                                      <p:cBhvr>
                                        <p:cTn id="81" dur="1" fill="hold">
                                          <p:stCondLst>
                                            <p:cond delay="9"/>
                                          </p:stCondLst>
                                        </p:cTn>
                                        <p:tgtEl>
                                          <p:spTgt spid="12"/>
                                        </p:tgtEl>
                                        <p:attrNameLst>
                                          <p:attrName>style.visibility</p:attrName>
                                        </p:attrNameLst>
                                      </p:cBhvr>
                                      <p:to>
                                        <p:strVal val="hidden"/>
                                      </p:to>
                                    </p:set>
                                  </p:childTnLst>
                                </p:cTn>
                              </p:par>
                            </p:childTnLst>
                          </p:cTn>
                        </p:par>
                        <p:par>
                          <p:cTn id="82" fill="hold">
                            <p:stCondLst>
                              <p:cond delay="320160"/>
                            </p:stCondLst>
                            <p:childTnLst>
                              <p:par>
                                <p:cTn id="83" presetID="1"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par>
                                <p:cTn id="85" presetID="1" presetClass="exit" presetSubtype="0" fill="hold" grpId="1" nodeType="withEffect">
                                  <p:stCondLst>
                                    <p:cond delay="20000"/>
                                  </p:stCondLst>
                                  <p:childTnLst>
                                    <p:set>
                                      <p:cBhvr>
                                        <p:cTn id="86" dur="1" fill="hold">
                                          <p:stCondLst>
                                            <p:cond delay="9"/>
                                          </p:stCondLst>
                                        </p:cTn>
                                        <p:tgtEl>
                                          <p:spTgt spid="14"/>
                                        </p:tgtEl>
                                        <p:attrNameLst>
                                          <p:attrName>style.visibility</p:attrName>
                                        </p:attrNameLst>
                                      </p:cBhvr>
                                      <p:to>
                                        <p:strVal val="hidden"/>
                                      </p:to>
                                    </p:set>
                                  </p:childTnLst>
                                </p:cTn>
                              </p:par>
                            </p:childTnLst>
                          </p:cTn>
                        </p:par>
                        <p:par>
                          <p:cTn id="87" fill="hold">
                            <p:stCondLst>
                              <p:cond delay="340170"/>
                            </p:stCondLst>
                            <p:childTnLst>
                              <p:par>
                                <p:cTn id="88" presetID="1" presetClass="entr" presetSubtype="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childTnLst>
                                </p:cTn>
                              </p:par>
                              <p:par>
                                <p:cTn id="90" presetID="1" presetClass="exit" presetSubtype="0" fill="hold" grpId="1" nodeType="withEffect">
                                  <p:stCondLst>
                                    <p:cond delay="20000"/>
                                  </p:stCondLst>
                                  <p:childTnLst>
                                    <p:set>
                                      <p:cBhvr>
                                        <p:cTn id="91" dur="1" fill="hold">
                                          <p:stCondLst>
                                            <p:cond delay="9"/>
                                          </p:stCondLst>
                                        </p:cTn>
                                        <p:tgtEl>
                                          <p:spTgt spid="24"/>
                                        </p:tgtEl>
                                        <p:attrNameLst>
                                          <p:attrName>style.visibility</p:attrName>
                                        </p:attrNameLst>
                                      </p:cBhvr>
                                      <p:to>
                                        <p:strVal val="hidden"/>
                                      </p:to>
                                    </p:set>
                                  </p:childTnLst>
                                </p:cTn>
                              </p:par>
                            </p:childTnLst>
                          </p:cTn>
                        </p:par>
                        <p:par>
                          <p:cTn id="92" fill="hold">
                            <p:stCondLst>
                              <p:cond delay="360180"/>
                            </p:stCondLst>
                            <p:childTnLst>
                              <p:par>
                                <p:cTn id="93" presetID="1" presetClass="entr" presetSubtype="0"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xit" presetSubtype="0" fill="hold" grpId="1" nodeType="withEffect">
                                  <p:stCondLst>
                                    <p:cond delay="20000"/>
                                  </p:stCondLst>
                                  <p:childTnLst>
                                    <p:set>
                                      <p:cBhvr>
                                        <p:cTn id="96" dur="1" fill="hold">
                                          <p:stCondLst>
                                            <p:cond delay="9"/>
                                          </p:stCondLst>
                                        </p:cTn>
                                        <p:tgtEl>
                                          <p:spTgt spid="28"/>
                                        </p:tgtEl>
                                        <p:attrNameLst>
                                          <p:attrName>style.visibility</p:attrName>
                                        </p:attrNameLst>
                                      </p:cBhvr>
                                      <p:to>
                                        <p:strVal val="hidden"/>
                                      </p:to>
                                    </p:set>
                                  </p:childTnLst>
                                </p:cTn>
                              </p:par>
                            </p:childTnLst>
                          </p:cTn>
                        </p:par>
                        <p:par>
                          <p:cTn id="97" fill="hold">
                            <p:stCondLst>
                              <p:cond delay="380190"/>
                            </p:stCondLst>
                            <p:childTnLst>
                              <p:par>
                                <p:cTn id="98" presetID="1" presetClass="entr" presetSubtype="0"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childTnLst>
                                </p:cTn>
                              </p:par>
                              <p:par>
                                <p:cTn id="100" presetID="1" presetClass="exit" presetSubtype="0" fill="hold" grpId="1" nodeType="withEffect">
                                  <p:stCondLst>
                                    <p:cond delay="20000"/>
                                  </p:stCondLst>
                                  <p:childTnLst>
                                    <p:set>
                                      <p:cBhvr>
                                        <p:cTn id="101" dur="1" fill="hold">
                                          <p:stCondLst>
                                            <p:cond delay="9"/>
                                          </p:stCondLst>
                                        </p:cTn>
                                        <p:tgtEl>
                                          <p:spTgt spid="26"/>
                                        </p:tgtEl>
                                        <p:attrNameLst>
                                          <p:attrName>style.visibility</p:attrName>
                                        </p:attrNameLst>
                                      </p:cBhvr>
                                      <p:to>
                                        <p:strVal val="hidden"/>
                                      </p:to>
                                    </p:set>
                                  </p:childTnLst>
                                </p:cTn>
                              </p:par>
                            </p:childTnLst>
                          </p:cTn>
                        </p:par>
                        <p:par>
                          <p:cTn id="102" fill="hold">
                            <p:stCondLst>
                              <p:cond delay="400200"/>
                            </p:stCondLst>
                            <p:childTnLst>
                              <p:par>
                                <p:cTn id="103" presetID="1" presetClass="entr" presetSubtype="0"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par>
                                <p:cTn id="105" presetID="1" presetClass="exit" presetSubtype="0" fill="hold" grpId="1" nodeType="withEffect">
                                  <p:stCondLst>
                                    <p:cond delay="20000"/>
                                  </p:stCondLst>
                                  <p:childTnLst>
                                    <p:set>
                                      <p:cBhvr>
                                        <p:cTn id="106" dur="1" fill="hold">
                                          <p:stCondLst>
                                            <p:cond delay="9"/>
                                          </p:stCondLst>
                                        </p:cTn>
                                        <p:tgtEl>
                                          <p:spTgt spid="11"/>
                                        </p:tgtEl>
                                        <p:attrNameLst>
                                          <p:attrName>style.visibility</p:attrName>
                                        </p:attrNameLst>
                                      </p:cBhvr>
                                      <p:to>
                                        <p:strVal val="hidden"/>
                                      </p:to>
                                    </p:set>
                                  </p:childTnLst>
                                </p:cTn>
                              </p:par>
                            </p:childTnLst>
                          </p:cTn>
                        </p:par>
                        <p:par>
                          <p:cTn id="107" fill="hold">
                            <p:stCondLst>
                              <p:cond delay="420210"/>
                            </p:stCondLst>
                            <p:childTnLst>
                              <p:par>
                                <p:cTn id="108" presetID="1" presetClass="entr" presetSubtype="0"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childTnLst>
                                </p:cTn>
                              </p:par>
                              <p:par>
                                <p:cTn id="110" presetID="1" presetClass="exit" presetSubtype="0" fill="hold" grpId="1" nodeType="withEffect">
                                  <p:stCondLst>
                                    <p:cond delay="20000"/>
                                  </p:stCondLst>
                                  <p:childTnLst>
                                    <p:set>
                                      <p:cBhvr>
                                        <p:cTn id="111" dur="1" fill="hold">
                                          <p:stCondLst>
                                            <p:cond delay="9"/>
                                          </p:stCondLst>
                                        </p:cTn>
                                        <p:tgtEl>
                                          <p:spTgt spid="21"/>
                                        </p:tgtEl>
                                        <p:attrNameLst>
                                          <p:attrName>style.visibility</p:attrName>
                                        </p:attrNameLst>
                                      </p:cBhvr>
                                      <p:to>
                                        <p:strVal val="hidden"/>
                                      </p:to>
                                    </p:set>
                                  </p:childTnLst>
                                </p:cTn>
                              </p:par>
                            </p:childTnLst>
                          </p:cTn>
                        </p:par>
                        <p:par>
                          <p:cTn id="112" fill="hold">
                            <p:stCondLst>
                              <p:cond delay="440220"/>
                            </p:stCondLst>
                            <p:childTnLst>
                              <p:par>
                                <p:cTn id="113" presetID="1" presetClass="entr" presetSubtype="0"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childTnLst>
                                </p:cTn>
                              </p:par>
                              <p:par>
                                <p:cTn id="115" presetID="1" presetClass="exit" presetSubtype="0" fill="hold" grpId="1" nodeType="withEffect">
                                  <p:stCondLst>
                                    <p:cond delay="20000"/>
                                  </p:stCondLst>
                                  <p:childTnLst>
                                    <p:set>
                                      <p:cBhvr>
                                        <p:cTn id="116" dur="1" fill="hold">
                                          <p:stCondLst>
                                            <p:cond delay="9"/>
                                          </p:stCondLst>
                                        </p:cTn>
                                        <p:tgtEl>
                                          <p:spTgt spid="19"/>
                                        </p:tgtEl>
                                        <p:attrNameLst>
                                          <p:attrName>style.visibility</p:attrName>
                                        </p:attrNameLst>
                                      </p:cBhvr>
                                      <p:to>
                                        <p:strVal val="hidden"/>
                                      </p:to>
                                    </p:set>
                                  </p:childTnLst>
                                </p:cTn>
                              </p:par>
                            </p:childTnLst>
                          </p:cTn>
                        </p:par>
                        <p:par>
                          <p:cTn id="117" fill="hold">
                            <p:stCondLst>
                              <p:cond delay="460230"/>
                            </p:stCondLst>
                            <p:childTnLst>
                              <p:par>
                                <p:cTn id="118" presetID="1" presetClass="entr" presetSubtype="0" fill="hold" grpId="0" nodeType="afterEffect">
                                  <p:stCondLst>
                                    <p:cond delay="0"/>
                                  </p:stCondLst>
                                  <p:childTnLst>
                                    <p:set>
                                      <p:cBhvr>
                                        <p:cTn id="119" dur="1" fill="hold">
                                          <p:stCondLst>
                                            <p:cond delay="0"/>
                                          </p:stCondLst>
                                        </p:cTn>
                                        <p:tgtEl>
                                          <p:spTgt spid="33"/>
                                        </p:tgtEl>
                                        <p:attrNameLst>
                                          <p:attrName>style.visibility</p:attrName>
                                        </p:attrNameLst>
                                      </p:cBhvr>
                                      <p:to>
                                        <p:strVal val="visible"/>
                                      </p:to>
                                    </p:set>
                                  </p:childTnLst>
                                </p:cTn>
                              </p:par>
                              <p:par>
                                <p:cTn id="120" presetID="1" presetClass="exit" presetSubtype="0" fill="hold" grpId="1" nodeType="withEffect">
                                  <p:stCondLst>
                                    <p:cond delay="20000"/>
                                  </p:stCondLst>
                                  <p:childTnLst>
                                    <p:set>
                                      <p:cBhvr>
                                        <p:cTn id="121" dur="1" fill="hold">
                                          <p:stCondLst>
                                            <p:cond delay="9"/>
                                          </p:stCondLst>
                                        </p:cTn>
                                        <p:tgtEl>
                                          <p:spTgt spid="33"/>
                                        </p:tgtEl>
                                        <p:attrNameLst>
                                          <p:attrName>style.visibility</p:attrName>
                                        </p:attrNameLst>
                                      </p:cBhvr>
                                      <p:to>
                                        <p:strVal val="hidden"/>
                                      </p:to>
                                    </p:set>
                                  </p:childTnLst>
                                </p:cTn>
                              </p:par>
                            </p:childTnLst>
                          </p:cTn>
                        </p:par>
                        <p:par>
                          <p:cTn id="122" fill="hold">
                            <p:stCondLst>
                              <p:cond delay="480240"/>
                            </p:stCondLst>
                            <p:childTnLst>
                              <p:par>
                                <p:cTn id="123" presetID="1" presetClass="entr" presetSubtype="0"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childTnLst>
                                </p:cTn>
                              </p:par>
                              <p:par>
                                <p:cTn id="125" presetID="1" presetClass="exit" presetSubtype="0" fill="hold" grpId="1" nodeType="withEffect">
                                  <p:stCondLst>
                                    <p:cond delay="20000"/>
                                  </p:stCondLst>
                                  <p:childTnLst>
                                    <p:set>
                                      <p:cBhvr>
                                        <p:cTn id="126" dur="1" fill="hold">
                                          <p:stCondLst>
                                            <p:cond delay="9"/>
                                          </p:stCondLst>
                                        </p:cTn>
                                        <p:tgtEl>
                                          <p:spTgt spid="32"/>
                                        </p:tgtEl>
                                        <p:attrNameLst>
                                          <p:attrName>style.visibility</p:attrName>
                                        </p:attrNameLst>
                                      </p:cBhvr>
                                      <p:to>
                                        <p:strVal val="hidden"/>
                                      </p:to>
                                    </p:set>
                                  </p:childTnLst>
                                </p:cTn>
                              </p:par>
                            </p:childTnLst>
                          </p:cTn>
                        </p:par>
                        <p:par>
                          <p:cTn id="127" fill="hold">
                            <p:stCondLst>
                              <p:cond delay="500250"/>
                            </p:stCondLst>
                            <p:childTnLst>
                              <p:par>
                                <p:cTn id="128" presetID="53" presetClass="entr" presetSubtype="16" fill="hold" grpId="0" nodeType="afterEffect">
                                  <p:stCondLst>
                                    <p:cond delay="0"/>
                                  </p:stCondLst>
                                  <p:childTnLst>
                                    <p:set>
                                      <p:cBhvr>
                                        <p:cTn id="129" dur="1" fill="hold">
                                          <p:stCondLst>
                                            <p:cond delay="0"/>
                                          </p:stCondLst>
                                        </p:cTn>
                                        <p:tgtEl>
                                          <p:spTgt spid="2"/>
                                        </p:tgtEl>
                                        <p:attrNameLst>
                                          <p:attrName>style.visibility</p:attrName>
                                        </p:attrNameLst>
                                      </p:cBhvr>
                                      <p:to>
                                        <p:strVal val="visible"/>
                                      </p:to>
                                    </p:set>
                                    <p:anim calcmode="lin" valueType="num">
                                      <p:cBhvr>
                                        <p:cTn id="130" dur="1000" fill="hold"/>
                                        <p:tgtEl>
                                          <p:spTgt spid="2"/>
                                        </p:tgtEl>
                                        <p:attrNameLst>
                                          <p:attrName>ppt_w</p:attrName>
                                        </p:attrNameLst>
                                      </p:cBhvr>
                                      <p:tavLst>
                                        <p:tav tm="0">
                                          <p:val>
                                            <p:fltVal val="0"/>
                                          </p:val>
                                        </p:tav>
                                        <p:tav tm="100000">
                                          <p:val>
                                            <p:strVal val="#ppt_w"/>
                                          </p:val>
                                        </p:tav>
                                      </p:tavLst>
                                    </p:anim>
                                    <p:anim calcmode="lin" valueType="num">
                                      <p:cBhvr>
                                        <p:cTn id="131" dur="1000" fill="hold"/>
                                        <p:tgtEl>
                                          <p:spTgt spid="2"/>
                                        </p:tgtEl>
                                        <p:attrNameLst>
                                          <p:attrName>ppt_h</p:attrName>
                                        </p:attrNameLst>
                                      </p:cBhvr>
                                      <p:tavLst>
                                        <p:tav tm="0">
                                          <p:val>
                                            <p:fltVal val="0"/>
                                          </p:val>
                                        </p:tav>
                                        <p:tav tm="100000">
                                          <p:val>
                                            <p:strVal val="#ppt_h"/>
                                          </p:val>
                                        </p:tav>
                                      </p:tavLst>
                                    </p:anim>
                                    <p:animEffect transition="in" filter="fade">
                                      <p:cBhvr>
                                        <p:cTn id="1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4" grpId="0"/>
      <p:bldP spid="14" grpId="1"/>
      <p:bldP spid="15" grpId="0"/>
      <p:bldP spid="15" grpId="1"/>
      <p:bldP spid="16" grpId="0"/>
      <p:bldP spid="16" grpId="1"/>
      <p:bldP spid="17" grpId="0"/>
      <p:bldP spid="17" grpId="1"/>
      <p:bldP spid="19" grpId="0"/>
      <p:bldP spid="19"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2" grpId="0"/>
      <p:bldP spid="32" grpId="1"/>
      <p:bldP spid="33" grpId="0"/>
      <p:bldP spid="33" grpId="1"/>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2">
            <a:extLst>
              <a:ext uri="{FF2B5EF4-FFF2-40B4-BE49-F238E27FC236}">
                <a16:creationId xmlns:a16="http://schemas.microsoft.com/office/drawing/2014/main" id="{2D98516E-7327-4104-A9DD-DF63BD4A25D6}"/>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79</a:t>
            </a:fld>
            <a:endParaRPr lang="en-US" altLang="en-US" sz="1400"/>
          </a:p>
        </p:txBody>
      </p:sp>
      <p:sp>
        <p:nvSpPr>
          <p:cNvPr id="5" name="Text Box 2">
            <a:extLst>
              <a:ext uri="{FF2B5EF4-FFF2-40B4-BE49-F238E27FC236}">
                <a16:creationId xmlns:a16="http://schemas.microsoft.com/office/drawing/2014/main" id="{8855A6C4-036B-436C-932D-00B45F183C5E}"/>
              </a:ext>
            </a:extLst>
          </p:cNvPr>
          <p:cNvSpPr txBox="1">
            <a:spLocks noChangeArrowheads="1"/>
          </p:cNvSpPr>
          <p:nvPr/>
        </p:nvSpPr>
        <p:spPr bwMode="auto">
          <a:xfrm>
            <a:off x="1650459" y="236412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dirty="0"/>
              <a:t>Now</a:t>
            </a:r>
            <a:r>
              <a:rPr lang="cs-CZ" altLang="en-US" sz="2400" dirty="0"/>
              <a:t>,</a:t>
            </a:r>
            <a:r>
              <a:rPr lang="en-US" altLang="en-US" sz="2400" dirty="0"/>
              <a:t> how much easier is it to find the quality problems</a:t>
            </a:r>
            <a:r>
              <a:rPr lang="cs-CZ" altLang="en-US" sz="2400" dirty="0"/>
              <a:t> </a:t>
            </a:r>
            <a:r>
              <a:rPr lang="cs-CZ" altLang="en-US" sz="2400" dirty="0" err="1"/>
              <a:t>after</a:t>
            </a:r>
            <a:r>
              <a:rPr lang="cs-CZ" altLang="en-US" sz="2400" dirty="0"/>
              <a:t> 5S </a:t>
            </a:r>
            <a:r>
              <a:rPr lang="cs-CZ" altLang="en-US" sz="2400" dirty="0" err="1"/>
              <a:t>principles</a:t>
            </a:r>
            <a:r>
              <a:rPr lang="cs-CZ" altLang="en-US" sz="2400" dirty="0"/>
              <a:t> </a:t>
            </a:r>
            <a:r>
              <a:rPr lang="cs-CZ" altLang="en-US" sz="2400" dirty="0" err="1"/>
              <a:t>usage</a:t>
            </a:r>
            <a:r>
              <a:rPr lang="en-US" altLang="en-US" sz="2400" dirty="0"/>
              <a:t>?</a:t>
            </a:r>
          </a:p>
        </p:txBody>
      </p:sp>
    </p:spTree>
    <p:extLst>
      <p:ext uri="{BB962C8B-B14F-4D97-AF65-F5344CB8AC3E}">
        <p14:creationId xmlns:p14="http://schemas.microsoft.com/office/powerpoint/2010/main" val="424859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mapa&#10;&#10;Popis byl vytvořen automaticky">
            <a:extLst>
              <a:ext uri="{FF2B5EF4-FFF2-40B4-BE49-F238E27FC236}">
                <a16:creationId xmlns:a16="http://schemas.microsoft.com/office/drawing/2014/main" id="{D9176288-F3C4-4871-9DA4-9EED24505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56" y="0"/>
            <a:ext cx="11562487" cy="6858000"/>
          </a:xfrm>
          <a:prstGeom prst="rect">
            <a:avLst/>
          </a:prstGeom>
        </p:spPr>
      </p:pic>
    </p:spTree>
    <p:extLst>
      <p:ext uri="{BB962C8B-B14F-4D97-AF65-F5344CB8AC3E}">
        <p14:creationId xmlns:p14="http://schemas.microsoft.com/office/powerpoint/2010/main" val="27371065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9">
            <a:extLst>
              <a:ext uri="{FF2B5EF4-FFF2-40B4-BE49-F238E27FC236}">
                <a16:creationId xmlns:a16="http://schemas.microsoft.com/office/drawing/2014/main" id="{7A35E0EE-BE87-4651-B5B7-FA6F412CEE6A}"/>
              </a:ext>
            </a:extLst>
          </p:cNvPr>
          <p:cNvSpPr txBox="1">
            <a:spLocks noChangeArrowheads="1"/>
          </p:cNvSpPr>
          <p:nvPr/>
        </p:nvSpPr>
        <p:spPr bwMode="auto">
          <a:xfrm>
            <a:off x="4291014" y="276226"/>
            <a:ext cx="47468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en-US" sz="4000" dirty="0" err="1"/>
              <a:t>Numbers</a:t>
            </a:r>
            <a:r>
              <a:rPr lang="cs-CZ" altLang="en-US" sz="4000" dirty="0"/>
              <a:t> </a:t>
            </a:r>
            <a:r>
              <a:rPr lang="cs-CZ" altLang="en-US" sz="4000" dirty="0" err="1"/>
              <a:t>from</a:t>
            </a:r>
            <a:r>
              <a:rPr lang="cs-CZ" altLang="en-US" sz="4000" dirty="0"/>
              <a:t> </a:t>
            </a:r>
            <a:r>
              <a:rPr lang="en-US" altLang="en-US" sz="4000" dirty="0"/>
              <a:t>1 </a:t>
            </a:r>
            <a:r>
              <a:rPr lang="cs-CZ" altLang="en-US" sz="4000" dirty="0"/>
              <a:t>to</a:t>
            </a:r>
            <a:r>
              <a:rPr lang="en-US" altLang="en-US" sz="4000" dirty="0"/>
              <a:t> 49</a:t>
            </a:r>
          </a:p>
        </p:txBody>
      </p:sp>
      <p:sp>
        <p:nvSpPr>
          <p:cNvPr id="20483" name="Text Box 7">
            <a:extLst>
              <a:ext uri="{FF2B5EF4-FFF2-40B4-BE49-F238E27FC236}">
                <a16:creationId xmlns:a16="http://schemas.microsoft.com/office/drawing/2014/main" id="{8F1530F2-BEEC-4AF7-8576-AEEFCDDC933A}"/>
              </a:ext>
            </a:extLst>
          </p:cNvPr>
          <p:cNvSpPr txBox="1">
            <a:spLocks noChangeArrowheads="1"/>
          </p:cNvSpPr>
          <p:nvPr/>
        </p:nvSpPr>
        <p:spPr bwMode="auto">
          <a:xfrm rot="18071">
            <a:off x="2141538" y="1554164"/>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t>1</a:t>
            </a:r>
          </a:p>
        </p:txBody>
      </p:sp>
      <p:sp>
        <p:nvSpPr>
          <p:cNvPr id="20484" name="Text Box 8">
            <a:extLst>
              <a:ext uri="{FF2B5EF4-FFF2-40B4-BE49-F238E27FC236}">
                <a16:creationId xmlns:a16="http://schemas.microsoft.com/office/drawing/2014/main" id="{6F706214-D338-4017-8FB8-EFA3F500B357}"/>
              </a:ext>
            </a:extLst>
          </p:cNvPr>
          <p:cNvSpPr txBox="1">
            <a:spLocks noChangeArrowheads="1"/>
          </p:cNvSpPr>
          <p:nvPr/>
        </p:nvSpPr>
        <p:spPr bwMode="auto">
          <a:xfrm rot="34243">
            <a:off x="3073400" y="1295400"/>
            <a:ext cx="46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a:t>
            </a:r>
          </a:p>
        </p:txBody>
      </p:sp>
      <p:sp>
        <p:nvSpPr>
          <p:cNvPr id="20485" name="Text Box 9">
            <a:extLst>
              <a:ext uri="{FF2B5EF4-FFF2-40B4-BE49-F238E27FC236}">
                <a16:creationId xmlns:a16="http://schemas.microsoft.com/office/drawing/2014/main" id="{54F0A575-AA1D-44E0-878C-15E57B42FFA5}"/>
              </a:ext>
            </a:extLst>
          </p:cNvPr>
          <p:cNvSpPr txBox="1">
            <a:spLocks noChangeArrowheads="1"/>
          </p:cNvSpPr>
          <p:nvPr/>
        </p:nvSpPr>
        <p:spPr bwMode="auto">
          <a:xfrm rot="5786">
            <a:off x="4122738" y="149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a:t>
            </a:r>
          </a:p>
        </p:txBody>
      </p:sp>
      <p:sp>
        <p:nvSpPr>
          <p:cNvPr id="20486" name="Text Box 10">
            <a:extLst>
              <a:ext uri="{FF2B5EF4-FFF2-40B4-BE49-F238E27FC236}">
                <a16:creationId xmlns:a16="http://schemas.microsoft.com/office/drawing/2014/main" id="{9DAACBCD-BEEB-4D25-A06D-A924C5B960A5}"/>
              </a:ext>
            </a:extLst>
          </p:cNvPr>
          <p:cNvSpPr txBox="1">
            <a:spLocks noChangeArrowheads="1"/>
          </p:cNvSpPr>
          <p:nvPr/>
        </p:nvSpPr>
        <p:spPr bwMode="auto">
          <a:xfrm rot="57688">
            <a:off x="4724400" y="1357313"/>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4</a:t>
            </a:r>
          </a:p>
        </p:txBody>
      </p:sp>
      <p:sp>
        <p:nvSpPr>
          <p:cNvPr id="20488" name="Text Box 12">
            <a:extLst>
              <a:ext uri="{FF2B5EF4-FFF2-40B4-BE49-F238E27FC236}">
                <a16:creationId xmlns:a16="http://schemas.microsoft.com/office/drawing/2014/main" id="{F527780E-4C60-4F67-8269-DD8288A3B2DD}"/>
              </a:ext>
            </a:extLst>
          </p:cNvPr>
          <p:cNvSpPr txBox="1">
            <a:spLocks noChangeArrowheads="1"/>
          </p:cNvSpPr>
          <p:nvPr/>
        </p:nvSpPr>
        <p:spPr bwMode="auto">
          <a:xfrm rot="21109">
            <a:off x="6383121" y="1445569"/>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lbertus"/>
              </a:rPr>
              <a:t>6</a:t>
            </a:r>
          </a:p>
        </p:txBody>
      </p:sp>
      <p:sp>
        <p:nvSpPr>
          <p:cNvPr id="20489" name="Text Box 13">
            <a:extLst>
              <a:ext uri="{FF2B5EF4-FFF2-40B4-BE49-F238E27FC236}">
                <a16:creationId xmlns:a16="http://schemas.microsoft.com/office/drawing/2014/main" id="{C9A3F82C-3218-4C8D-93EB-FF599121FF9B}"/>
              </a:ext>
            </a:extLst>
          </p:cNvPr>
          <p:cNvSpPr txBox="1">
            <a:spLocks noChangeArrowheads="1"/>
          </p:cNvSpPr>
          <p:nvPr/>
        </p:nvSpPr>
        <p:spPr bwMode="auto">
          <a:xfrm rot="48044">
            <a:off x="7316789" y="1387475"/>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Algerian" panose="04020705040A02060702" pitchFamily="82" charset="0"/>
              </a:rPr>
              <a:t>7</a:t>
            </a:r>
          </a:p>
        </p:txBody>
      </p:sp>
      <p:sp>
        <p:nvSpPr>
          <p:cNvPr id="20490" name="Text Box 14">
            <a:extLst>
              <a:ext uri="{FF2B5EF4-FFF2-40B4-BE49-F238E27FC236}">
                <a16:creationId xmlns:a16="http://schemas.microsoft.com/office/drawing/2014/main" id="{A7E7CB07-B14C-4C76-90E8-DFC183135DA3}"/>
              </a:ext>
            </a:extLst>
          </p:cNvPr>
          <p:cNvSpPr txBox="1">
            <a:spLocks noChangeArrowheads="1"/>
          </p:cNvSpPr>
          <p:nvPr/>
        </p:nvSpPr>
        <p:spPr bwMode="auto">
          <a:xfrm rot="10896">
            <a:off x="8189913" y="141763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8</a:t>
            </a:r>
          </a:p>
        </p:txBody>
      </p:sp>
      <p:sp>
        <p:nvSpPr>
          <p:cNvPr id="20491" name="Text Box 15">
            <a:extLst>
              <a:ext uri="{FF2B5EF4-FFF2-40B4-BE49-F238E27FC236}">
                <a16:creationId xmlns:a16="http://schemas.microsoft.com/office/drawing/2014/main" id="{F6ED91A4-0AD5-46EF-932B-C384E474D274}"/>
              </a:ext>
            </a:extLst>
          </p:cNvPr>
          <p:cNvSpPr txBox="1">
            <a:spLocks noChangeArrowheads="1"/>
          </p:cNvSpPr>
          <p:nvPr/>
        </p:nvSpPr>
        <p:spPr bwMode="auto">
          <a:xfrm rot="40852">
            <a:off x="9029700" y="149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9</a:t>
            </a:r>
          </a:p>
        </p:txBody>
      </p:sp>
      <p:sp>
        <p:nvSpPr>
          <p:cNvPr id="20492" name="Text Box 16">
            <a:extLst>
              <a:ext uri="{FF2B5EF4-FFF2-40B4-BE49-F238E27FC236}">
                <a16:creationId xmlns:a16="http://schemas.microsoft.com/office/drawing/2014/main" id="{EB85D964-0617-40FF-9AE8-8F8C78985E5D}"/>
              </a:ext>
            </a:extLst>
          </p:cNvPr>
          <p:cNvSpPr txBox="1">
            <a:spLocks noChangeArrowheads="1"/>
          </p:cNvSpPr>
          <p:nvPr/>
        </p:nvSpPr>
        <p:spPr bwMode="auto">
          <a:xfrm>
            <a:off x="9758363" y="13557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10</a:t>
            </a:r>
          </a:p>
        </p:txBody>
      </p:sp>
      <p:sp>
        <p:nvSpPr>
          <p:cNvPr id="20493" name="Text Box 17">
            <a:extLst>
              <a:ext uri="{FF2B5EF4-FFF2-40B4-BE49-F238E27FC236}">
                <a16:creationId xmlns:a16="http://schemas.microsoft.com/office/drawing/2014/main" id="{68B72DDC-6F35-4BEF-BA33-584BC4906699}"/>
              </a:ext>
            </a:extLst>
          </p:cNvPr>
          <p:cNvSpPr txBox="1">
            <a:spLocks noChangeArrowheads="1"/>
          </p:cNvSpPr>
          <p:nvPr/>
        </p:nvSpPr>
        <p:spPr bwMode="auto">
          <a:xfrm rot="19197">
            <a:off x="1970088" y="2239964"/>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11</a:t>
            </a:r>
          </a:p>
        </p:txBody>
      </p:sp>
      <p:sp>
        <p:nvSpPr>
          <p:cNvPr id="20494" name="Text Box 18">
            <a:extLst>
              <a:ext uri="{FF2B5EF4-FFF2-40B4-BE49-F238E27FC236}">
                <a16:creationId xmlns:a16="http://schemas.microsoft.com/office/drawing/2014/main" id="{77F86D92-0CCD-47CB-BA39-A357EC348F2F}"/>
              </a:ext>
            </a:extLst>
          </p:cNvPr>
          <p:cNvSpPr txBox="1">
            <a:spLocks noChangeArrowheads="1"/>
          </p:cNvSpPr>
          <p:nvPr/>
        </p:nvSpPr>
        <p:spPr bwMode="auto">
          <a:xfrm rot="26672">
            <a:off x="3098800" y="2346326"/>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12</a:t>
            </a:r>
          </a:p>
        </p:txBody>
      </p:sp>
      <p:sp>
        <p:nvSpPr>
          <p:cNvPr id="20495" name="Text Box 19">
            <a:extLst>
              <a:ext uri="{FF2B5EF4-FFF2-40B4-BE49-F238E27FC236}">
                <a16:creationId xmlns:a16="http://schemas.microsoft.com/office/drawing/2014/main" id="{649AFFFD-54F9-4201-AECD-8F0F72578D2A}"/>
              </a:ext>
            </a:extLst>
          </p:cNvPr>
          <p:cNvSpPr txBox="1">
            <a:spLocks noChangeArrowheads="1"/>
          </p:cNvSpPr>
          <p:nvPr/>
        </p:nvSpPr>
        <p:spPr bwMode="auto">
          <a:xfrm>
            <a:off x="4078288" y="23606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t>13</a:t>
            </a:r>
          </a:p>
        </p:txBody>
      </p:sp>
      <p:sp>
        <p:nvSpPr>
          <p:cNvPr id="20496" name="Text Box 20">
            <a:extLst>
              <a:ext uri="{FF2B5EF4-FFF2-40B4-BE49-F238E27FC236}">
                <a16:creationId xmlns:a16="http://schemas.microsoft.com/office/drawing/2014/main" id="{600267DC-B662-48F9-9163-94C90E44AD11}"/>
              </a:ext>
            </a:extLst>
          </p:cNvPr>
          <p:cNvSpPr txBox="1">
            <a:spLocks noChangeArrowheads="1"/>
          </p:cNvSpPr>
          <p:nvPr/>
        </p:nvSpPr>
        <p:spPr bwMode="auto">
          <a:xfrm rot="12637">
            <a:off x="4708599" y="2330421"/>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Strider"/>
              </a:rPr>
              <a:t>14</a:t>
            </a:r>
          </a:p>
        </p:txBody>
      </p:sp>
      <p:sp>
        <p:nvSpPr>
          <p:cNvPr id="20497" name="Text Box 21">
            <a:extLst>
              <a:ext uri="{FF2B5EF4-FFF2-40B4-BE49-F238E27FC236}">
                <a16:creationId xmlns:a16="http://schemas.microsoft.com/office/drawing/2014/main" id="{90A40CE1-A9E0-4636-92C5-76E0912ACF98}"/>
              </a:ext>
            </a:extLst>
          </p:cNvPr>
          <p:cNvSpPr txBox="1">
            <a:spLocks noChangeArrowheads="1"/>
          </p:cNvSpPr>
          <p:nvPr/>
        </p:nvSpPr>
        <p:spPr bwMode="auto">
          <a:xfrm rot="2509">
            <a:off x="5345113" y="2179639"/>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15</a:t>
            </a:r>
          </a:p>
        </p:txBody>
      </p:sp>
      <p:sp>
        <p:nvSpPr>
          <p:cNvPr id="20498" name="Text Box 22">
            <a:extLst>
              <a:ext uri="{FF2B5EF4-FFF2-40B4-BE49-F238E27FC236}">
                <a16:creationId xmlns:a16="http://schemas.microsoft.com/office/drawing/2014/main" id="{5D33A049-19FF-473B-A4B7-6270D024EAC2}"/>
              </a:ext>
            </a:extLst>
          </p:cNvPr>
          <p:cNvSpPr txBox="1">
            <a:spLocks noChangeArrowheads="1"/>
          </p:cNvSpPr>
          <p:nvPr/>
        </p:nvSpPr>
        <p:spPr bwMode="auto">
          <a:xfrm rot="8454">
            <a:off x="6007100" y="1981200"/>
            <a:ext cx="1092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Rockwell" panose="02060603020205020403" pitchFamily="18" charset="0"/>
              </a:rPr>
              <a:t>16</a:t>
            </a:r>
          </a:p>
        </p:txBody>
      </p:sp>
      <p:sp>
        <p:nvSpPr>
          <p:cNvPr id="20500" name="Text Box 25">
            <a:extLst>
              <a:ext uri="{FF2B5EF4-FFF2-40B4-BE49-F238E27FC236}">
                <a16:creationId xmlns:a16="http://schemas.microsoft.com/office/drawing/2014/main" id="{9BAB0D73-1B3B-4EE8-8C8F-4C821994B021}"/>
              </a:ext>
            </a:extLst>
          </p:cNvPr>
          <p:cNvSpPr txBox="1">
            <a:spLocks noChangeArrowheads="1"/>
          </p:cNvSpPr>
          <p:nvPr/>
        </p:nvSpPr>
        <p:spPr bwMode="auto">
          <a:xfrm rot="22734">
            <a:off x="8883650" y="2239964"/>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i="1"/>
              <a:t>19</a:t>
            </a:r>
          </a:p>
        </p:txBody>
      </p:sp>
      <p:sp>
        <p:nvSpPr>
          <p:cNvPr id="20501" name="Text Box 26">
            <a:extLst>
              <a:ext uri="{FF2B5EF4-FFF2-40B4-BE49-F238E27FC236}">
                <a16:creationId xmlns:a16="http://schemas.microsoft.com/office/drawing/2014/main" id="{5403D807-D02D-4F03-9D12-9CFCC896EA93}"/>
              </a:ext>
            </a:extLst>
          </p:cNvPr>
          <p:cNvSpPr txBox="1">
            <a:spLocks noChangeArrowheads="1"/>
          </p:cNvSpPr>
          <p:nvPr/>
        </p:nvSpPr>
        <p:spPr bwMode="auto">
          <a:xfrm rot="39431">
            <a:off x="9645650" y="207327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20</a:t>
            </a:r>
          </a:p>
        </p:txBody>
      </p:sp>
      <p:sp>
        <p:nvSpPr>
          <p:cNvPr id="20502" name="Text Box 27">
            <a:extLst>
              <a:ext uri="{FF2B5EF4-FFF2-40B4-BE49-F238E27FC236}">
                <a16:creationId xmlns:a16="http://schemas.microsoft.com/office/drawing/2014/main" id="{00F22470-4556-4AAD-9CF2-D18358152490}"/>
              </a:ext>
            </a:extLst>
          </p:cNvPr>
          <p:cNvSpPr txBox="1">
            <a:spLocks noChangeArrowheads="1"/>
          </p:cNvSpPr>
          <p:nvPr/>
        </p:nvSpPr>
        <p:spPr bwMode="auto">
          <a:xfrm rot="56370">
            <a:off x="1868488" y="290036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21</a:t>
            </a:r>
          </a:p>
        </p:txBody>
      </p:sp>
      <p:sp>
        <p:nvSpPr>
          <p:cNvPr id="20503" name="Text Box 28">
            <a:extLst>
              <a:ext uri="{FF2B5EF4-FFF2-40B4-BE49-F238E27FC236}">
                <a16:creationId xmlns:a16="http://schemas.microsoft.com/office/drawing/2014/main" id="{4AA5725D-0CF0-417C-86B3-314DDF4AC8FA}"/>
              </a:ext>
            </a:extLst>
          </p:cNvPr>
          <p:cNvSpPr txBox="1">
            <a:spLocks noChangeArrowheads="1"/>
          </p:cNvSpPr>
          <p:nvPr/>
        </p:nvSpPr>
        <p:spPr bwMode="auto">
          <a:xfrm rot="42008">
            <a:off x="2959100" y="2962276"/>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22</a:t>
            </a:r>
            <a:endParaRPr lang="en-US" altLang="en-US" sz="4800"/>
          </a:p>
        </p:txBody>
      </p:sp>
      <p:sp>
        <p:nvSpPr>
          <p:cNvPr id="20504" name="Text Box 29">
            <a:extLst>
              <a:ext uri="{FF2B5EF4-FFF2-40B4-BE49-F238E27FC236}">
                <a16:creationId xmlns:a16="http://schemas.microsoft.com/office/drawing/2014/main" id="{E26F2CE2-B299-4FA8-91EB-03999BBE6A5A}"/>
              </a:ext>
            </a:extLst>
          </p:cNvPr>
          <p:cNvSpPr txBox="1">
            <a:spLocks noChangeArrowheads="1"/>
          </p:cNvSpPr>
          <p:nvPr/>
        </p:nvSpPr>
        <p:spPr bwMode="auto">
          <a:xfrm>
            <a:off x="3976688" y="30226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23</a:t>
            </a:r>
          </a:p>
        </p:txBody>
      </p:sp>
      <p:sp>
        <p:nvSpPr>
          <p:cNvPr id="20505" name="Text Box 30">
            <a:extLst>
              <a:ext uri="{FF2B5EF4-FFF2-40B4-BE49-F238E27FC236}">
                <a16:creationId xmlns:a16="http://schemas.microsoft.com/office/drawing/2014/main" id="{0FBE227B-A396-4018-86E8-4011AD8B4D60}"/>
              </a:ext>
            </a:extLst>
          </p:cNvPr>
          <p:cNvSpPr txBox="1">
            <a:spLocks noChangeArrowheads="1"/>
          </p:cNvSpPr>
          <p:nvPr/>
        </p:nvSpPr>
        <p:spPr bwMode="auto">
          <a:xfrm rot="11437">
            <a:off x="4559300"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24</a:t>
            </a:r>
          </a:p>
        </p:txBody>
      </p:sp>
      <p:sp>
        <p:nvSpPr>
          <p:cNvPr id="20506" name="Text Box 31">
            <a:extLst>
              <a:ext uri="{FF2B5EF4-FFF2-40B4-BE49-F238E27FC236}">
                <a16:creationId xmlns:a16="http://schemas.microsoft.com/office/drawing/2014/main" id="{C1BBBB45-9FD7-48BB-9381-9CD668BA880F}"/>
              </a:ext>
            </a:extLst>
          </p:cNvPr>
          <p:cNvSpPr txBox="1">
            <a:spLocks noChangeArrowheads="1"/>
          </p:cNvSpPr>
          <p:nvPr/>
        </p:nvSpPr>
        <p:spPr bwMode="auto">
          <a:xfrm rot="54360">
            <a:off x="5319713"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25</a:t>
            </a:r>
          </a:p>
        </p:txBody>
      </p:sp>
      <p:sp>
        <p:nvSpPr>
          <p:cNvPr id="20507" name="Text Box 32">
            <a:extLst>
              <a:ext uri="{FF2B5EF4-FFF2-40B4-BE49-F238E27FC236}">
                <a16:creationId xmlns:a16="http://schemas.microsoft.com/office/drawing/2014/main" id="{513BEC63-BF57-4C75-843C-7A17BB4CD857}"/>
              </a:ext>
            </a:extLst>
          </p:cNvPr>
          <p:cNvSpPr txBox="1">
            <a:spLocks noChangeArrowheads="1"/>
          </p:cNvSpPr>
          <p:nvPr/>
        </p:nvSpPr>
        <p:spPr bwMode="auto">
          <a:xfrm rot="37576">
            <a:off x="6207125" y="2962276"/>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26</a:t>
            </a:r>
          </a:p>
        </p:txBody>
      </p:sp>
      <p:sp>
        <p:nvSpPr>
          <p:cNvPr id="20508" name="Text Box 33">
            <a:extLst>
              <a:ext uri="{FF2B5EF4-FFF2-40B4-BE49-F238E27FC236}">
                <a16:creationId xmlns:a16="http://schemas.microsoft.com/office/drawing/2014/main" id="{48578A36-2A40-4F63-9A5C-B2477A8F3B18}"/>
              </a:ext>
            </a:extLst>
          </p:cNvPr>
          <p:cNvSpPr txBox="1">
            <a:spLocks noChangeArrowheads="1"/>
          </p:cNvSpPr>
          <p:nvPr/>
        </p:nvSpPr>
        <p:spPr bwMode="auto">
          <a:xfrm>
            <a:off x="7159625"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27</a:t>
            </a:r>
          </a:p>
        </p:txBody>
      </p:sp>
      <p:sp>
        <p:nvSpPr>
          <p:cNvPr id="20509" name="Text Box 34">
            <a:extLst>
              <a:ext uri="{FF2B5EF4-FFF2-40B4-BE49-F238E27FC236}">
                <a16:creationId xmlns:a16="http://schemas.microsoft.com/office/drawing/2014/main" id="{8CCCEAAA-7F1D-4858-AD9B-53A275CB7622}"/>
              </a:ext>
            </a:extLst>
          </p:cNvPr>
          <p:cNvSpPr txBox="1">
            <a:spLocks noChangeArrowheads="1"/>
          </p:cNvSpPr>
          <p:nvPr/>
        </p:nvSpPr>
        <p:spPr bwMode="auto">
          <a:xfrm rot="39188">
            <a:off x="8008938"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t>28</a:t>
            </a:r>
          </a:p>
        </p:txBody>
      </p:sp>
      <p:sp>
        <p:nvSpPr>
          <p:cNvPr id="20510" name="Text Box 35">
            <a:extLst>
              <a:ext uri="{FF2B5EF4-FFF2-40B4-BE49-F238E27FC236}">
                <a16:creationId xmlns:a16="http://schemas.microsoft.com/office/drawing/2014/main" id="{C97C2DFC-B888-4349-A7D0-DF904FA21306}"/>
              </a:ext>
            </a:extLst>
          </p:cNvPr>
          <p:cNvSpPr txBox="1">
            <a:spLocks noChangeArrowheads="1"/>
          </p:cNvSpPr>
          <p:nvPr/>
        </p:nvSpPr>
        <p:spPr bwMode="auto">
          <a:xfrm rot="26953">
            <a:off x="8934450" y="308451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29</a:t>
            </a:r>
          </a:p>
        </p:txBody>
      </p:sp>
      <p:sp>
        <p:nvSpPr>
          <p:cNvPr id="20511" name="Text Box 36">
            <a:extLst>
              <a:ext uri="{FF2B5EF4-FFF2-40B4-BE49-F238E27FC236}">
                <a16:creationId xmlns:a16="http://schemas.microsoft.com/office/drawing/2014/main" id="{DC814BB5-B4A4-40DB-8B1B-7B8A3FA708F0}"/>
              </a:ext>
            </a:extLst>
          </p:cNvPr>
          <p:cNvSpPr txBox="1">
            <a:spLocks noChangeArrowheads="1"/>
          </p:cNvSpPr>
          <p:nvPr/>
        </p:nvSpPr>
        <p:spPr bwMode="auto">
          <a:xfrm>
            <a:off x="9759950" y="29924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30</a:t>
            </a:r>
            <a:endParaRPr lang="en-US" altLang="en-US" sz="2400"/>
          </a:p>
        </p:txBody>
      </p:sp>
      <p:sp>
        <p:nvSpPr>
          <p:cNvPr id="20512" name="Text Box 37">
            <a:extLst>
              <a:ext uri="{FF2B5EF4-FFF2-40B4-BE49-F238E27FC236}">
                <a16:creationId xmlns:a16="http://schemas.microsoft.com/office/drawing/2014/main" id="{650FCCA9-816A-467B-B4B6-37A37F13503A}"/>
              </a:ext>
            </a:extLst>
          </p:cNvPr>
          <p:cNvSpPr txBox="1">
            <a:spLocks noChangeArrowheads="1"/>
          </p:cNvSpPr>
          <p:nvPr/>
        </p:nvSpPr>
        <p:spPr bwMode="auto">
          <a:xfrm rot="-38672">
            <a:off x="1792288" y="3703639"/>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31</a:t>
            </a:r>
          </a:p>
        </p:txBody>
      </p:sp>
      <p:sp>
        <p:nvSpPr>
          <p:cNvPr id="20513" name="Text Box 38">
            <a:extLst>
              <a:ext uri="{FF2B5EF4-FFF2-40B4-BE49-F238E27FC236}">
                <a16:creationId xmlns:a16="http://schemas.microsoft.com/office/drawing/2014/main" id="{5F3AFEED-2ED9-4A34-8896-3D836FE4D7CD}"/>
              </a:ext>
            </a:extLst>
          </p:cNvPr>
          <p:cNvSpPr txBox="1">
            <a:spLocks noChangeArrowheads="1"/>
          </p:cNvSpPr>
          <p:nvPr/>
        </p:nvSpPr>
        <p:spPr bwMode="auto">
          <a:xfrm rot="50979">
            <a:off x="2603500" y="3429000"/>
            <a:ext cx="1403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600"/>
              <a:t>32</a:t>
            </a:r>
          </a:p>
        </p:txBody>
      </p:sp>
      <p:sp>
        <p:nvSpPr>
          <p:cNvPr id="20514" name="Text Box 39">
            <a:extLst>
              <a:ext uri="{FF2B5EF4-FFF2-40B4-BE49-F238E27FC236}">
                <a16:creationId xmlns:a16="http://schemas.microsoft.com/office/drawing/2014/main" id="{11EA9D59-9A57-41C3-8272-B8F98DBDFEBF}"/>
              </a:ext>
            </a:extLst>
          </p:cNvPr>
          <p:cNvSpPr txBox="1">
            <a:spLocks noChangeArrowheads="1"/>
          </p:cNvSpPr>
          <p:nvPr/>
        </p:nvSpPr>
        <p:spPr bwMode="auto">
          <a:xfrm rot="35826">
            <a:off x="3876675" y="379571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33</a:t>
            </a:r>
          </a:p>
        </p:txBody>
      </p:sp>
      <p:sp>
        <p:nvSpPr>
          <p:cNvPr id="20515" name="Text Box 40">
            <a:extLst>
              <a:ext uri="{FF2B5EF4-FFF2-40B4-BE49-F238E27FC236}">
                <a16:creationId xmlns:a16="http://schemas.microsoft.com/office/drawing/2014/main" id="{1AD86FEE-0178-46DC-979F-37DCB4CD66A6}"/>
              </a:ext>
            </a:extLst>
          </p:cNvPr>
          <p:cNvSpPr txBox="1">
            <a:spLocks noChangeArrowheads="1"/>
          </p:cNvSpPr>
          <p:nvPr/>
        </p:nvSpPr>
        <p:spPr bwMode="auto">
          <a:xfrm rot="13092">
            <a:off x="4610100" y="38862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34</a:t>
            </a:r>
          </a:p>
        </p:txBody>
      </p:sp>
      <p:sp>
        <p:nvSpPr>
          <p:cNvPr id="20516" name="Text Box 41">
            <a:extLst>
              <a:ext uri="{FF2B5EF4-FFF2-40B4-BE49-F238E27FC236}">
                <a16:creationId xmlns:a16="http://schemas.microsoft.com/office/drawing/2014/main" id="{2111458E-4B67-4AF7-B9A2-2568D2CD383A}"/>
              </a:ext>
            </a:extLst>
          </p:cNvPr>
          <p:cNvSpPr txBox="1">
            <a:spLocks noChangeArrowheads="1"/>
          </p:cNvSpPr>
          <p:nvPr/>
        </p:nvSpPr>
        <p:spPr bwMode="auto">
          <a:xfrm rot="9237">
            <a:off x="5484813" y="4022726"/>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35</a:t>
            </a:r>
          </a:p>
        </p:txBody>
      </p:sp>
      <p:sp>
        <p:nvSpPr>
          <p:cNvPr id="20517" name="Text Box 42">
            <a:extLst>
              <a:ext uri="{FF2B5EF4-FFF2-40B4-BE49-F238E27FC236}">
                <a16:creationId xmlns:a16="http://schemas.microsoft.com/office/drawing/2014/main" id="{A3E6DE9D-62A6-4B3A-8051-6F6882E7C310}"/>
              </a:ext>
            </a:extLst>
          </p:cNvPr>
          <p:cNvSpPr txBox="1">
            <a:spLocks noChangeArrowheads="1"/>
          </p:cNvSpPr>
          <p:nvPr/>
        </p:nvSpPr>
        <p:spPr bwMode="auto">
          <a:xfrm rot="16258">
            <a:off x="6156325" y="379571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36</a:t>
            </a:r>
          </a:p>
        </p:txBody>
      </p:sp>
      <p:sp>
        <p:nvSpPr>
          <p:cNvPr id="20518" name="Text Box 43">
            <a:extLst>
              <a:ext uri="{FF2B5EF4-FFF2-40B4-BE49-F238E27FC236}">
                <a16:creationId xmlns:a16="http://schemas.microsoft.com/office/drawing/2014/main" id="{B63E0E2F-7D48-4E98-A275-7FB51CBFC382}"/>
              </a:ext>
            </a:extLst>
          </p:cNvPr>
          <p:cNvSpPr txBox="1">
            <a:spLocks noChangeArrowheads="1"/>
          </p:cNvSpPr>
          <p:nvPr/>
        </p:nvSpPr>
        <p:spPr bwMode="auto">
          <a:xfrm rot="24640">
            <a:off x="7159625" y="38258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37</a:t>
            </a:r>
          </a:p>
        </p:txBody>
      </p:sp>
      <p:sp>
        <p:nvSpPr>
          <p:cNvPr id="20519" name="Text Box 44">
            <a:extLst>
              <a:ext uri="{FF2B5EF4-FFF2-40B4-BE49-F238E27FC236}">
                <a16:creationId xmlns:a16="http://schemas.microsoft.com/office/drawing/2014/main" id="{A698F7A3-CDBD-46DE-A2BA-36533C43F341}"/>
              </a:ext>
            </a:extLst>
          </p:cNvPr>
          <p:cNvSpPr txBox="1">
            <a:spLocks noChangeArrowheads="1"/>
          </p:cNvSpPr>
          <p:nvPr/>
        </p:nvSpPr>
        <p:spPr bwMode="auto">
          <a:xfrm rot="6325">
            <a:off x="8132589" y="3976044"/>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Old English"/>
              </a:rPr>
              <a:t>38</a:t>
            </a:r>
          </a:p>
        </p:txBody>
      </p:sp>
      <p:sp>
        <p:nvSpPr>
          <p:cNvPr id="20520" name="Text Box 45">
            <a:extLst>
              <a:ext uri="{FF2B5EF4-FFF2-40B4-BE49-F238E27FC236}">
                <a16:creationId xmlns:a16="http://schemas.microsoft.com/office/drawing/2014/main" id="{0A71264C-3B02-41FF-94CB-ACFF3D4B907A}"/>
              </a:ext>
            </a:extLst>
          </p:cNvPr>
          <p:cNvSpPr txBox="1">
            <a:spLocks noChangeArrowheads="1"/>
          </p:cNvSpPr>
          <p:nvPr/>
        </p:nvSpPr>
        <p:spPr bwMode="auto">
          <a:xfrm rot="35599">
            <a:off x="8883650" y="391795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39</a:t>
            </a:r>
          </a:p>
        </p:txBody>
      </p:sp>
      <p:sp>
        <p:nvSpPr>
          <p:cNvPr id="20521" name="Text Box 46">
            <a:extLst>
              <a:ext uri="{FF2B5EF4-FFF2-40B4-BE49-F238E27FC236}">
                <a16:creationId xmlns:a16="http://schemas.microsoft.com/office/drawing/2014/main" id="{3C499230-9BEF-4234-8814-4477AB44B49E}"/>
              </a:ext>
            </a:extLst>
          </p:cNvPr>
          <p:cNvSpPr txBox="1">
            <a:spLocks noChangeArrowheads="1"/>
          </p:cNvSpPr>
          <p:nvPr/>
        </p:nvSpPr>
        <p:spPr bwMode="auto">
          <a:xfrm rot="16435">
            <a:off x="1665288" y="4602164"/>
            <a:ext cx="12001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a:latin typeface="Arial" panose="020B0604020202020204" pitchFamily="34" charset="0"/>
              </a:rPr>
              <a:t>41</a:t>
            </a:r>
          </a:p>
        </p:txBody>
      </p:sp>
      <p:sp>
        <p:nvSpPr>
          <p:cNvPr id="20522" name="Text Box 47">
            <a:extLst>
              <a:ext uri="{FF2B5EF4-FFF2-40B4-BE49-F238E27FC236}">
                <a16:creationId xmlns:a16="http://schemas.microsoft.com/office/drawing/2014/main" id="{649D9436-C19D-4618-A916-0140CB1C6B02}"/>
              </a:ext>
            </a:extLst>
          </p:cNvPr>
          <p:cNvSpPr txBox="1">
            <a:spLocks noChangeArrowheads="1"/>
          </p:cNvSpPr>
          <p:nvPr/>
        </p:nvSpPr>
        <p:spPr bwMode="auto">
          <a:xfrm rot="10724">
            <a:off x="2970214" y="4875213"/>
            <a:ext cx="668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t>42</a:t>
            </a:r>
          </a:p>
        </p:txBody>
      </p:sp>
      <p:sp>
        <p:nvSpPr>
          <p:cNvPr id="20523" name="Text Box 48">
            <a:extLst>
              <a:ext uri="{FF2B5EF4-FFF2-40B4-BE49-F238E27FC236}">
                <a16:creationId xmlns:a16="http://schemas.microsoft.com/office/drawing/2014/main" id="{A71D05E4-E1D4-4A31-808C-BC4696555E85}"/>
              </a:ext>
            </a:extLst>
          </p:cNvPr>
          <p:cNvSpPr txBox="1">
            <a:spLocks noChangeArrowheads="1"/>
          </p:cNvSpPr>
          <p:nvPr/>
        </p:nvSpPr>
        <p:spPr bwMode="auto">
          <a:xfrm rot="24911">
            <a:off x="3854450" y="4814888"/>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Franklin Gothic Demi" panose="020B0703020102020204" pitchFamily="34" charset="0"/>
              </a:rPr>
              <a:t>43</a:t>
            </a:r>
          </a:p>
        </p:txBody>
      </p:sp>
      <p:sp>
        <p:nvSpPr>
          <p:cNvPr id="20524" name="Text Box 49">
            <a:extLst>
              <a:ext uri="{FF2B5EF4-FFF2-40B4-BE49-F238E27FC236}">
                <a16:creationId xmlns:a16="http://schemas.microsoft.com/office/drawing/2014/main" id="{FED63A65-1F84-4CFC-9839-9C83F4F6B441}"/>
              </a:ext>
            </a:extLst>
          </p:cNvPr>
          <p:cNvSpPr txBox="1">
            <a:spLocks noChangeArrowheads="1"/>
          </p:cNvSpPr>
          <p:nvPr/>
        </p:nvSpPr>
        <p:spPr bwMode="auto">
          <a:xfrm rot="46631">
            <a:off x="4667250" y="4784726"/>
            <a:ext cx="527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latin typeface="Onyx" panose="04050602080702020203" pitchFamily="82" charset="0"/>
              </a:rPr>
              <a:t>44</a:t>
            </a:r>
          </a:p>
        </p:txBody>
      </p:sp>
      <p:sp>
        <p:nvSpPr>
          <p:cNvPr id="20525" name="Text Box 50">
            <a:extLst>
              <a:ext uri="{FF2B5EF4-FFF2-40B4-BE49-F238E27FC236}">
                <a16:creationId xmlns:a16="http://schemas.microsoft.com/office/drawing/2014/main" id="{1A1B1071-1300-4A11-BB48-FA36986AEB89}"/>
              </a:ext>
            </a:extLst>
          </p:cNvPr>
          <p:cNvSpPr txBox="1">
            <a:spLocks noChangeArrowheads="1"/>
          </p:cNvSpPr>
          <p:nvPr/>
        </p:nvSpPr>
        <p:spPr bwMode="auto">
          <a:xfrm rot="27469">
            <a:off x="5321300" y="4814888"/>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45</a:t>
            </a:r>
          </a:p>
        </p:txBody>
      </p:sp>
      <p:sp>
        <p:nvSpPr>
          <p:cNvPr id="20526" name="Text Box 51">
            <a:extLst>
              <a:ext uri="{FF2B5EF4-FFF2-40B4-BE49-F238E27FC236}">
                <a16:creationId xmlns:a16="http://schemas.microsoft.com/office/drawing/2014/main" id="{8BC94EC3-F814-43F9-B001-006809D532CA}"/>
              </a:ext>
            </a:extLst>
          </p:cNvPr>
          <p:cNvSpPr txBox="1">
            <a:spLocks noChangeArrowheads="1"/>
          </p:cNvSpPr>
          <p:nvPr/>
        </p:nvSpPr>
        <p:spPr bwMode="auto">
          <a:xfrm rot="53527">
            <a:off x="6308725" y="49672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46</a:t>
            </a:r>
          </a:p>
        </p:txBody>
      </p:sp>
      <p:sp>
        <p:nvSpPr>
          <p:cNvPr id="20527" name="Text Box 52">
            <a:extLst>
              <a:ext uri="{FF2B5EF4-FFF2-40B4-BE49-F238E27FC236}">
                <a16:creationId xmlns:a16="http://schemas.microsoft.com/office/drawing/2014/main" id="{6D70A0BA-1E76-4F8A-9E64-C619698D61A7}"/>
              </a:ext>
            </a:extLst>
          </p:cNvPr>
          <p:cNvSpPr txBox="1">
            <a:spLocks noChangeArrowheads="1"/>
          </p:cNvSpPr>
          <p:nvPr/>
        </p:nvSpPr>
        <p:spPr bwMode="auto">
          <a:xfrm>
            <a:off x="7064375" y="4738688"/>
            <a:ext cx="933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Tahoma" panose="020B0604030504040204" pitchFamily="34" charset="0"/>
              </a:rPr>
              <a:t>47</a:t>
            </a:r>
          </a:p>
        </p:txBody>
      </p:sp>
      <p:sp>
        <p:nvSpPr>
          <p:cNvPr id="20528" name="Text Box 53">
            <a:extLst>
              <a:ext uri="{FF2B5EF4-FFF2-40B4-BE49-F238E27FC236}">
                <a16:creationId xmlns:a16="http://schemas.microsoft.com/office/drawing/2014/main" id="{F0DC3320-6C16-4C69-82DA-BB26258C6DD1}"/>
              </a:ext>
            </a:extLst>
          </p:cNvPr>
          <p:cNvSpPr txBox="1">
            <a:spLocks noChangeArrowheads="1"/>
          </p:cNvSpPr>
          <p:nvPr/>
        </p:nvSpPr>
        <p:spPr bwMode="auto">
          <a:xfrm rot="42880">
            <a:off x="8034338" y="484505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48</a:t>
            </a:r>
          </a:p>
        </p:txBody>
      </p:sp>
      <p:sp>
        <p:nvSpPr>
          <p:cNvPr id="20529" name="Text Box 54">
            <a:extLst>
              <a:ext uri="{FF2B5EF4-FFF2-40B4-BE49-F238E27FC236}">
                <a16:creationId xmlns:a16="http://schemas.microsoft.com/office/drawing/2014/main" id="{5CB84C09-D33C-4B64-A780-EFC41B925534}"/>
              </a:ext>
            </a:extLst>
          </p:cNvPr>
          <p:cNvSpPr txBox="1">
            <a:spLocks noChangeArrowheads="1"/>
          </p:cNvSpPr>
          <p:nvPr/>
        </p:nvSpPr>
        <p:spPr bwMode="auto">
          <a:xfrm rot="31261">
            <a:off x="8807450" y="4814888"/>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49</a:t>
            </a:r>
            <a:endParaRPr lang="en-US" altLang="en-US" sz="2400"/>
          </a:p>
        </p:txBody>
      </p:sp>
      <p:sp>
        <p:nvSpPr>
          <p:cNvPr id="20531" name="Line 61">
            <a:extLst>
              <a:ext uri="{FF2B5EF4-FFF2-40B4-BE49-F238E27FC236}">
                <a16:creationId xmlns:a16="http://schemas.microsoft.com/office/drawing/2014/main" id="{033431B6-FD6F-45D6-A7ED-3DBE856053FC}"/>
              </a:ext>
            </a:extLst>
          </p:cNvPr>
          <p:cNvSpPr>
            <a:spLocks noChangeShapeType="1"/>
          </p:cNvSpPr>
          <p:nvPr/>
        </p:nvSpPr>
        <p:spPr bwMode="auto">
          <a:xfrm>
            <a:off x="2660650" y="1219201"/>
            <a:ext cx="0" cy="4500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2" name="Line 62">
            <a:extLst>
              <a:ext uri="{FF2B5EF4-FFF2-40B4-BE49-F238E27FC236}">
                <a16:creationId xmlns:a16="http://schemas.microsoft.com/office/drawing/2014/main" id="{F934B836-6C09-4533-A650-2A3555CC03AA}"/>
              </a:ext>
            </a:extLst>
          </p:cNvPr>
          <p:cNvSpPr>
            <a:spLocks noChangeShapeType="1"/>
          </p:cNvSpPr>
          <p:nvPr/>
        </p:nvSpPr>
        <p:spPr bwMode="auto">
          <a:xfrm>
            <a:off x="3930650" y="1219201"/>
            <a:ext cx="0" cy="4538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3" name="Line 63">
            <a:extLst>
              <a:ext uri="{FF2B5EF4-FFF2-40B4-BE49-F238E27FC236}">
                <a16:creationId xmlns:a16="http://schemas.microsoft.com/office/drawing/2014/main" id="{F6F59523-FC39-4C80-841C-719ADF32F16B}"/>
              </a:ext>
            </a:extLst>
          </p:cNvPr>
          <p:cNvSpPr>
            <a:spLocks noChangeShapeType="1"/>
          </p:cNvSpPr>
          <p:nvPr/>
        </p:nvSpPr>
        <p:spPr bwMode="auto">
          <a:xfrm>
            <a:off x="4616450" y="1219201"/>
            <a:ext cx="0" cy="4513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4" name="Line 64">
            <a:extLst>
              <a:ext uri="{FF2B5EF4-FFF2-40B4-BE49-F238E27FC236}">
                <a16:creationId xmlns:a16="http://schemas.microsoft.com/office/drawing/2014/main" id="{F38B3A62-A9A5-4010-A771-CCD3471BB80D}"/>
              </a:ext>
            </a:extLst>
          </p:cNvPr>
          <p:cNvSpPr>
            <a:spLocks noChangeShapeType="1"/>
          </p:cNvSpPr>
          <p:nvPr/>
        </p:nvSpPr>
        <p:spPr bwMode="auto">
          <a:xfrm>
            <a:off x="5319713" y="1219200"/>
            <a:ext cx="0" cy="4489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5" name="Line 65">
            <a:extLst>
              <a:ext uri="{FF2B5EF4-FFF2-40B4-BE49-F238E27FC236}">
                <a16:creationId xmlns:a16="http://schemas.microsoft.com/office/drawing/2014/main" id="{BA3A6CBC-4EC3-471D-8F31-22F8D675CF48}"/>
              </a:ext>
            </a:extLst>
          </p:cNvPr>
          <p:cNvSpPr>
            <a:spLocks noChangeShapeType="1"/>
          </p:cNvSpPr>
          <p:nvPr/>
        </p:nvSpPr>
        <p:spPr bwMode="auto">
          <a:xfrm>
            <a:off x="7064375" y="1219201"/>
            <a:ext cx="0" cy="4525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6" name="Line 66">
            <a:extLst>
              <a:ext uri="{FF2B5EF4-FFF2-40B4-BE49-F238E27FC236}">
                <a16:creationId xmlns:a16="http://schemas.microsoft.com/office/drawing/2014/main" id="{15FA937D-37E6-47D6-87DF-28C9DDE1FD86}"/>
              </a:ext>
            </a:extLst>
          </p:cNvPr>
          <p:cNvSpPr>
            <a:spLocks noChangeShapeType="1"/>
          </p:cNvSpPr>
          <p:nvPr/>
        </p:nvSpPr>
        <p:spPr bwMode="auto">
          <a:xfrm>
            <a:off x="7969250" y="1219201"/>
            <a:ext cx="0" cy="4525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7" name="Line 67">
            <a:extLst>
              <a:ext uri="{FF2B5EF4-FFF2-40B4-BE49-F238E27FC236}">
                <a16:creationId xmlns:a16="http://schemas.microsoft.com/office/drawing/2014/main" id="{C937E9B0-CD36-4B0A-BED0-0AD5B2230A05}"/>
              </a:ext>
            </a:extLst>
          </p:cNvPr>
          <p:cNvSpPr>
            <a:spLocks noChangeShapeType="1"/>
          </p:cNvSpPr>
          <p:nvPr/>
        </p:nvSpPr>
        <p:spPr bwMode="auto">
          <a:xfrm>
            <a:off x="8756650" y="12192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8" name="Line 68">
            <a:extLst>
              <a:ext uri="{FF2B5EF4-FFF2-40B4-BE49-F238E27FC236}">
                <a16:creationId xmlns:a16="http://schemas.microsoft.com/office/drawing/2014/main" id="{3B585569-9764-45DE-AC6C-7B5328CEEA13}"/>
              </a:ext>
            </a:extLst>
          </p:cNvPr>
          <p:cNvSpPr>
            <a:spLocks noChangeShapeType="1"/>
          </p:cNvSpPr>
          <p:nvPr/>
        </p:nvSpPr>
        <p:spPr bwMode="auto">
          <a:xfrm>
            <a:off x="9569450" y="12192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39" name="Line 70">
            <a:extLst>
              <a:ext uri="{FF2B5EF4-FFF2-40B4-BE49-F238E27FC236}">
                <a16:creationId xmlns:a16="http://schemas.microsoft.com/office/drawing/2014/main" id="{607DBFA2-C04D-479D-8E0F-E5A8DF74A1F1}"/>
              </a:ext>
            </a:extLst>
          </p:cNvPr>
          <p:cNvSpPr>
            <a:spLocks noChangeShapeType="1"/>
          </p:cNvSpPr>
          <p:nvPr/>
        </p:nvSpPr>
        <p:spPr bwMode="auto">
          <a:xfrm>
            <a:off x="6064250" y="1219201"/>
            <a:ext cx="0" cy="4525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40" name="Line 71">
            <a:extLst>
              <a:ext uri="{FF2B5EF4-FFF2-40B4-BE49-F238E27FC236}">
                <a16:creationId xmlns:a16="http://schemas.microsoft.com/office/drawing/2014/main" id="{4728D330-65BA-4CDC-81CC-7EB651A348C4}"/>
              </a:ext>
            </a:extLst>
          </p:cNvPr>
          <p:cNvSpPr>
            <a:spLocks noChangeShapeType="1"/>
          </p:cNvSpPr>
          <p:nvPr/>
        </p:nvSpPr>
        <p:spPr bwMode="auto">
          <a:xfrm>
            <a:off x="1720850" y="2144713"/>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41" name="Rectangle 73">
            <a:extLst>
              <a:ext uri="{FF2B5EF4-FFF2-40B4-BE49-F238E27FC236}">
                <a16:creationId xmlns:a16="http://schemas.microsoft.com/office/drawing/2014/main" id="{DA5DA37F-7700-487C-A95E-937C91B9116E}"/>
              </a:ext>
            </a:extLst>
          </p:cNvPr>
          <p:cNvSpPr>
            <a:spLocks noChangeArrowheads="1"/>
          </p:cNvSpPr>
          <p:nvPr/>
        </p:nvSpPr>
        <p:spPr bwMode="auto">
          <a:xfrm>
            <a:off x="1720850" y="1219201"/>
            <a:ext cx="8794750" cy="4513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CA" altLang="en-US" sz="2400"/>
          </a:p>
        </p:txBody>
      </p:sp>
      <p:sp>
        <p:nvSpPr>
          <p:cNvPr id="20542" name="Line 74">
            <a:extLst>
              <a:ext uri="{FF2B5EF4-FFF2-40B4-BE49-F238E27FC236}">
                <a16:creationId xmlns:a16="http://schemas.microsoft.com/office/drawing/2014/main" id="{1F3D6883-D28F-4DE4-97E0-448C32B91AFD}"/>
              </a:ext>
            </a:extLst>
          </p:cNvPr>
          <p:cNvSpPr>
            <a:spLocks noChangeShapeType="1"/>
          </p:cNvSpPr>
          <p:nvPr/>
        </p:nvSpPr>
        <p:spPr bwMode="auto">
          <a:xfrm>
            <a:off x="1720850" y="2895600"/>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43" name="Line 75">
            <a:extLst>
              <a:ext uri="{FF2B5EF4-FFF2-40B4-BE49-F238E27FC236}">
                <a16:creationId xmlns:a16="http://schemas.microsoft.com/office/drawing/2014/main" id="{528D9078-2002-4F38-B54D-CA4D5AAE4715}"/>
              </a:ext>
            </a:extLst>
          </p:cNvPr>
          <p:cNvSpPr>
            <a:spLocks noChangeShapeType="1"/>
          </p:cNvSpPr>
          <p:nvPr/>
        </p:nvSpPr>
        <p:spPr bwMode="auto">
          <a:xfrm>
            <a:off x="1720850" y="3641725"/>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0544" name="Line 76">
            <a:extLst>
              <a:ext uri="{FF2B5EF4-FFF2-40B4-BE49-F238E27FC236}">
                <a16:creationId xmlns:a16="http://schemas.microsoft.com/office/drawing/2014/main" id="{F0DF28AA-F37B-48BD-9D57-D58216E24B7C}"/>
              </a:ext>
            </a:extLst>
          </p:cNvPr>
          <p:cNvSpPr>
            <a:spLocks noChangeShapeType="1"/>
          </p:cNvSpPr>
          <p:nvPr/>
        </p:nvSpPr>
        <p:spPr bwMode="auto">
          <a:xfrm>
            <a:off x="1720850" y="4799013"/>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3390" name="Text Box 78">
            <a:extLst>
              <a:ext uri="{FF2B5EF4-FFF2-40B4-BE49-F238E27FC236}">
                <a16:creationId xmlns:a16="http://schemas.microsoft.com/office/drawing/2014/main" id="{79D99492-5196-4CF3-BD95-B21307FBF587}"/>
              </a:ext>
            </a:extLst>
          </p:cNvPr>
          <p:cNvSpPr txBox="1">
            <a:spLocks noChangeArrowheads="1"/>
          </p:cNvSpPr>
          <p:nvPr/>
        </p:nvSpPr>
        <p:spPr bwMode="auto">
          <a:xfrm rot="15581">
            <a:off x="7999820" y="2190820"/>
            <a:ext cx="704039"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18</a:t>
            </a:r>
            <a:endParaRPr lang="en-US" sz="4800">
              <a:latin typeface="Paisley ICG 01 Alt" pitchFamily="2" charset="0"/>
            </a:endParaRPr>
          </a:p>
        </p:txBody>
      </p:sp>
      <p:sp>
        <p:nvSpPr>
          <p:cNvPr id="20546" name="Slide Number Placeholder 65">
            <a:extLst>
              <a:ext uri="{FF2B5EF4-FFF2-40B4-BE49-F238E27FC236}">
                <a16:creationId xmlns:a16="http://schemas.microsoft.com/office/drawing/2014/main" id="{E852D722-3E18-430B-9367-4D7BF25C6D42}"/>
              </a:ext>
            </a:extLst>
          </p:cNvPr>
          <p:cNvSpPr>
            <a:spLocks noGrp="1"/>
          </p:cNvSpPr>
          <p:nvPr>
            <p:ph type="sldNum" sz="quarter" idx="12"/>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1212DC8B-CEC7-477A-93D5-59FA1D50DA7F}" type="slidenum">
              <a:rPr lang="cs-CZ" smtClean="0"/>
              <a:pPr>
                <a:spcBef>
                  <a:spcPct val="0"/>
                </a:spcBef>
                <a:buFontTx/>
                <a:buNone/>
              </a:pPr>
              <a:t>80</a:t>
            </a:fld>
            <a:endParaRPr lang="en-US" altLang="en-US" sz="1400" dirty="0"/>
          </a:p>
        </p:txBody>
      </p:sp>
    </p:spTree>
    <p:extLst>
      <p:ext uri="{BB962C8B-B14F-4D97-AF65-F5344CB8AC3E}">
        <p14:creationId xmlns:p14="http://schemas.microsoft.com/office/powerpoint/2010/main" val="18439315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2D2F2DD4-C189-4843-B70F-CB3FFA723F5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212DC8B-CEC7-477A-93D5-59FA1D50DA7F}" type="slidenum">
              <a:rPr lang="cs-CZ" smtClean="0"/>
              <a:pPr>
                <a:defRPr/>
              </a:pPr>
              <a:t>81</a:t>
            </a:fld>
            <a:endParaRPr lang="en-US" altLang="en-US"/>
          </a:p>
        </p:txBody>
      </p:sp>
      <p:sp>
        <p:nvSpPr>
          <p:cNvPr id="5" name="TextovéPole 4">
            <a:extLst>
              <a:ext uri="{FF2B5EF4-FFF2-40B4-BE49-F238E27FC236}">
                <a16:creationId xmlns:a16="http://schemas.microsoft.com/office/drawing/2014/main" id="{FAB5DA43-EB11-4469-A77E-6B3693BD8767}"/>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a:t>
            </a:r>
          </a:p>
        </p:txBody>
      </p:sp>
      <p:sp>
        <p:nvSpPr>
          <p:cNvPr id="6" name="TextovéPole 5">
            <a:extLst>
              <a:ext uri="{FF2B5EF4-FFF2-40B4-BE49-F238E27FC236}">
                <a16:creationId xmlns:a16="http://schemas.microsoft.com/office/drawing/2014/main" id="{59457321-B7CC-481F-9D30-36D69EE47074}"/>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a:t>
            </a:r>
          </a:p>
        </p:txBody>
      </p:sp>
      <p:sp>
        <p:nvSpPr>
          <p:cNvPr id="7" name="TextovéPole 6">
            <a:extLst>
              <a:ext uri="{FF2B5EF4-FFF2-40B4-BE49-F238E27FC236}">
                <a16:creationId xmlns:a16="http://schemas.microsoft.com/office/drawing/2014/main" id="{8B2B4E77-DBFE-4F0E-85D0-A98B06E2FDB9}"/>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3</a:t>
            </a:r>
          </a:p>
        </p:txBody>
      </p:sp>
      <p:sp>
        <p:nvSpPr>
          <p:cNvPr id="8" name="TextovéPole 7">
            <a:extLst>
              <a:ext uri="{FF2B5EF4-FFF2-40B4-BE49-F238E27FC236}">
                <a16:creationId xmlns:a16="http://schemas.microsoft.com/office/drawing/2014/main" id="{C2E1C5C0-FCF2-4DBA-9717-C76BDCA86283}"/>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4</a:t>
            </a:r>
          </a:p>
        </p:txBody>
      </p:sp>
      <p:sp>
        <p:nvSpPr>
          <p:cNvPr id="9" name="TextovéPole 8">
            <a:extLst>
              <a:ext uri="{FF2B5EF4-FFF2-40B4-BE49-F238E27FC236}">
                <a16:creationId xmlns:a16="http://schemas.microsoft.com/office/drawing/2014/main" id="{541D69E3-07FE-4096-AD31-759546F722E4}"/>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8</a:t>
            </a:r>
          </a:p>
        </p:txBody>
      </p:sp>
      <p:sp>
        <p:nvSpPr>
          <p:cNvPr id="10" name="TextovéPole 9">
            <a:extLst>
              <a:ext uri="{FF2B5EF4-FFF2-40B4-BE49-F238E27FC236}">
                <a16:creationId xmlns:a16="http://schemas.microsoft.com/office/drawing/2014/main" id="{01332045-1A56-413B-A9D8-AFCEEACE358F}"/>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5</a:t>
            </a:r>
          </a:p>
        </p:txBody>
      </p:sp>
      <p:sp>
        <p:nvSpPr>
          <p:cNvPr id="11" name="TextovéPole 10">
            <a:extLst>
              <a:ext uri="{FF2B5EF4-FFF2-40B4-BE49-F238E27FC236}">
                <a16:creationId xmlns:a16="http://schemas.microsoft.com/office/drawing/2014/main" id="{2114AB78-D9FB-4D31-9516-E25A1A097E2D}"/>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21</a:t>
            </a:r>
          </a:p>
        </p:txBody>
      </p:sp>
      <p:sp>
        <p:nvSpPr>
          <p:cNvPr id="12" name="TextovéPole 11">
            <a:extLst>
              <a:ext uri="{FF2B5EF4-FFF2-40B4-BE49-F238E27FC236}">
                <a16:creationId xmlns:a16="http://schemas.microsoft.com/office/drawing/2014/main" id="{ED7E3A45-F559-48F8-BEA6-B702953C5423}"/>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16</a:t>
            </a:r>
          </a:p>
        </p:txBody>
      </p:sp>
      <p:sp>
        <p:nvSpPr>
          <p:cNvPr id="14" name="TextovéPole 13">
            <a:extLst>
              <a:ext uri="{FF2B5EF4-FFF2-40B4-BE49-F238E27FC236}">
                <a16:creationId xmlns:a16="http://schemas.microsoft.com/office/drawing/2014/main" id="{23CEBCA1-85B0-43E7-B9EF-D495F27CF117}"/>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17</a:t>
            </a:r>
          </a:p>
        </p:txBody>
      </p:sp>
      <p:sp>
        <p:nvSpPr>
          <p:cNvPr id="15" name="TextovéPole 14">
            <a:extLst>
              <a:ext uri="{FF2B5EF4-FFF2-40B4-BE49-F238E27FC236}">
                <a16:creationId xmlns:a16="http://schemas.microsoft.com/office/drawing/2014/main" id="{BCDA834B-A395-41BB-B15C-F7C0A3826F70}"/>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9</a:t>
            </a:r>
          </a:p>
        </p:txBody>
      </p:sp>
      <p:sp>
        <p:nvSpPr>
          <p:cNvPr id="16" name="TextovéPole 15">
            <a:extLst>
              <a:ext uri="{FF2B5EF4-FFF2-40B4-BE49-F238E27FC236}">
                <a16:creationId xmlns:a16="http://schemas.microsoft.com/office/drawing/2014/main" id="{CA9A0480-9C5F-4208-9E94-910414EC5007}"/>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6</a:t>
            </a:r>
          </a:p>
        </p:txBody>
      </p:sp>
      <p:sp>
        <p:nvSpPr>
          <p:cNvPr id="17" name="TextovéPole 16">
            <a:extLst>
              <a:ext uri="{FF2B5EF4-FFF2-40B4-BE49-F238E27FC236}">
                <a16:creationId xmlns:a16="http://schemas.microsoft.com/office/drawing/2014/main" id="{DA32F4E8-879F-41DC-A89C-CD0DCD22F948}"/>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7</a:t>
            </a:r>
          </a:p>
        </p:txBody>
      </p:sp>
      <p:sp>
        <p:nvSpPr>
          <p:cNvPr id="19" name="TextovéPole 18">
            <a:extLst>
              <a:ext uri="{FF2B5EF4-FFF2-40B4-BE49-F238E27FC236}">
                <a16:creationId xmlns:a16="http://schemas.microsoft.com/office/drawing/2014/main" id="{EE3FA59C-B9F9-4665-AC7C-9822C6610BA1}"/>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23</a:t>
            </a:r>
          </a:p>
        </p:txBody>
      </p:sp>
      <p:sp>
        <p:nvSpPr>
          <p:cNvPr id="21" name="TextovéPole 20">
            <a:extLst>
              <a:ext uri="{FF2B5EF4-FFF2-40B4-BE49-F238E27FC236}">
                <a16:creationId xmlns:a16="http://schemas.microsoft.com/office/drawing/2014/main" id="{2ABC0B50-F2CE-4699-87C2-5B15826DA942}"/>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22</a:t>
            </a:r>
          </a:p>
        </p:txBody>
      </p:sp>
      <p:sp>
        <p:nvSpPr>
          <p:cNvPr id="22" name="TextovéPole 21">
            <a:extLst>
              <a:ext uri="{FF2B5EF4-FFF2-40B4-BE49-F238E27FC236}">
                <a16:creationId xmlns:a16="http://schemas.microsoft.com/office/drawing/2014/main" id="{4E24DA8A-460E-4977-8C12-A24782AC51CB}"/>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10</a:t>
            </a:r>
          </a:p>
        </p:txBody>
      </p:sp>
      <p:sp>
        <p:nvSpPr>
          <p:cNvPr id="23" name="TextovéPole 22">
            <a:extLst>
              <a:ext uri="{FF2B5EF4-FFF2-40B4-BE49-F238E27FC236}">
                <a16:creationId xmlns:a16="http://schemas.microsoft.com/office/drawing/2014/main" id="{ED3BE817-0754-4936-AF49-683AF078719A}"/>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11</a:t>
            </a:r>
          </a:p>
        </p:txBody>
      </p:sp>
      <p:sp>
        <p:nvSpPr>
          <p:cNvPr id="24" name="TextovéPole 23">
            <a:extLst>
              <a:ext uri="{FF2B5EF4-FFF2-40B4-BE49-F238E27FC236}">
                <a16:creationId xmlns:a16="http://schemas.microsoft.com/office/drawing/2014/main" id="{4EE202A4-DE21-4C68-8929-E4C6CED16F83}"/>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18</a:t>
            </a:r>
          </a:p>
        </p:txBody>
      </p:sp>
      <p:sp>
        <p:nvSpPr>
          <p:cNvPr id="25" name="TextovéPole 24">
            <a:extLst>
              <a:ext uri="{FF2B5EF4-FFF2-40B4-BE49-F238E27FC236}">
                <a16:creationId xmlns:a16="http://schemas.microsoft.com/office/drawing/2014/main" id="{5F60D009-6026-493C-A20F-608D6D05F713}"/>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12</a:t>
            </a:r>
          </a:p>
        </p:txBody>
      </p:sp>
      <p:sp>
        <p:nvSpPr>
          <p:cNvPr id="26" name="TextovéPole 25">
            <a:extLst>
              <a:ext uri="{FF2B5EF4-FFF2-40B4-BE49-F238E27FC236}">
                <a16:creationId xmlns:a16="http://schemas.microsoft.com/office/drawing/2014/main" id="{257ADB66-004E-4CD5-A7A3-3BEE68D235CA}"/>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20</a:t>
            </a:r>
          </a:p>
        </p:txBody>
      </p:sp>
      <p:sp>
        <p:nvSpPr>
          <p:cNvPr id="27" name="TextovéPole 26">
            <a:extLst>
              <a:ext uri="{FF2B5EF4-FFF2-40B4-BE49-F238E27FC236}">
                <a16:creationId xmlns:a16="http://schemas.microsoft.com/office/drawing/2014/main" id="{AAE38BF9-CFE2-40F6-ADDE-88DDED33AA65}"/>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15</a:t>
            </a:r>
          </a:p>
        </p:txBody>
      </p:sp>
      <p:sp>
        <p:nvSpPr>
          <p:cNvPr id="28" name="TextovéPole 27">
            <a:extLst>
              <a:ext uri="{FF2B5EF4-FFF2-40B4-BE49-F238E27FC236}">
                <a16:creationId xmlns:a16="http://schemas.microsoft.com/office/drawing/2014/main" id="{C76546DD-D40C-46F6-BC86-C5A9685AF2C8}"/>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19</a:t>
            </a:r>
          </a:p>
        </p:txBody>
      </p:sp>
      <p:sp>
        <p:nvSpPr>
          <p:cNvPr id="29" name="TextovéPole 28">
            <a:extLst>
              <a:ext uri="{FF2B5EF4-FFF2-40B4-BE49-F238E27FC236}">
                <a16:creationId xmlns:a16="http://schemas.microsoft.com/office/drawing/2014/main" id="{FE7AE1A1-6375-4008-97DB-224967C88C53}"/>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13</a:t>
            </a:r>
          </a:p>
        </p:txBody>
      </p:sp>
      <p:sp>
        <p:nvSpPr>
          <p:cNvPr id="30" name="TextovéPole 29">
            <a:extLst>
              <a:ext uri="{FF2B5EF4-FFF2-40B4-BE49-F238E27FC236}">
                <a16:creationId xmlns:a16="http://schemas.microsoft.com/office/drawing/2014/main" id="{08AB4355-4ECC-479E-A4E6-A0B02D9AB329}"/>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14</a:t>
            </a:r>
          </a:p>
        </p:txBody>
      </p:sp>
      <p:sp>
        <p:nvSpPr>
          <p:cNvPr id="32" name="TextovéPole 31">
            <a:extLst>
              <a:ext uri="{FF2B5EF4-FFF2-40B4-BE49-F238E27FC236}">
                <a16:creationId xmlns:a16="http://schemas.microsoft.com/office/drawing/2014/main" id="{931A91E5-16D3-4074-A0E3-59F56BD4DDDE}"/>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25</a:t>
            </a:r>
          </a:p>
        </p:txBody>
      </p:sp>
      <p:sp>
        <p:nvSpPr>
          <p:cNvPr id="33" name="TextovéPole 32">
            <a:extLst>
              <a:ext uri="{FF2B5EF4-FFF2-40B4-BE49-F238E27FC236}">
                <a16:creationId xmlns:a16="http://schemas.microsoft.com/office/drawing/2014/main" id="{D20A1D88-2241-4777-B34E-5410E1B46F6B}"/>
              </a:ext>
            </a:extLst>
          </p:cNvPr>
          <p:cNvSpPr txBox="1"/>
          <p:nvPr/>
        </p:nvSpPr>
        <p:spPr>
          <a:xfrm>
            <a:off x="5015880" y="2420888"/>
            <a:ext cx="2448272" cy="1862048"/>
          </a:xfrm>
          <a:prstGeom prst="rect">
            <a:avLst/>
          </a:prstGeom>
          <a:noFill/>
        </p:spPr>
        <p:txBody>
          <a:bodyPr wrap="square" rtlCol="0">
            <a:spAutoFit/>
          </a:bodyPr>
          <a:lstStyle/>
          <a:p>
            <a:pPr algn="ctr"/>
            <a:r>
              <a:rPr lang="cs-CZ" sz="11500" dirty="0">
                <a:cs typeface="Arial" panose="020B0604020202020204" pitchFamily="34" charset="0"/>
              </a:rPr>
              <a:t>24</a:t>
            </a:r>
          </a:p>
        </p:txBody>
      </p:sp>
      <p:sp>
        <p:nvSpPr>
          <p:cNvPr id="2" name="TextovéPole 1"/>
          <p:cNvSpPr txBox="1"/>
          <p:nvPr/>
        </p:nvSpPr>
        <p:spPr>
          <a:xfrm>
            <a:off x="768485" y="4206976"/>
            <a:ext cx="9319820" cy="1323439"/>
          </a:xfrm>
          <a:prstGeom prst="rect">
            <a:avLst/>
          </a:prstGeom>
          <a:noFill/>
        </p:spPr>
        <p:txBody>
          <a:bodyPr wrap="square" rtlCol="0">
            <a:spAutoFit/>
          </a:bodyPr>
          <a:lstStyle/>
          <a:p>
            <a:r>
              <a:rPr lang="cs-CZ" sz="8000" dirty="0"/>
              <a:t>END OF THE YEAR</a:t>
            </a:r>
          </a:p>
        </p:txBody>
      </p:sp>
    </p:spTree>
    <p:extLst>
      <p:ext uri="{BB962C8B-B14F-4D97-AF65-F5344CB8AC3E}">
        <p14:creationId xmlns:p14="http://schemas.microsoft.com/office/powerpoint/2010/main" val="249046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20000"/>
                                  </p:stCondLst>
                                  <p:childTnLst>
                                    <p:set>
                                      <p:cBhvr>
                                        <p:cTn id="6" dur="1" fill="hold">
                                          <p:stCondLst>
                                            <p:cond delay="9"/>
                                          </p:stCondLst>
                                        </p:cTn>
                                        <p:tgtEl>
                                          <p:spTgt spid="5"/>
                                        </p:tgtEl>
                                        <p:attrNameLst>
                                          <p:attrName>style.visibility</p:attrName>
                                        </p:attrNameLst>
                                      </p:cBhvr>
                                      <p:to>
                                        <p:strVal val="hidden"/>
                                      </p:to>
                                    </p:set>
                                  </p:childTnLst>
                                </p:cTn>
                              </p:par>
                            </p:childTnLst>
                          </p:cTn>
                        </p:par>
                        <p:par>
                          <p:cTn id="7" fill="hold">
                            <p:stCondLst>
                              <p:cond delay="2001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xit" presetSubtype="0" fill="hold" grpId="1" nodeType="withEffect">
                                  <p:stCondLst>
                                    <p:cond delay="20000"/>
                                  </p:stCondLst>
                                  <p:childTnLst>
                                    <p:set>
                                      <p:cBhvr>
                                        <p:cTn id="11" dur="1" fill="hold">
                                          <p:stCondLst>
                                            <p:cond delay="9"/>
                                          </p:stCondLst>
                                        </p:cTn>
                                        <p:tgtEl>
                                          <p:spTgt spid="6"/>
                                        </p:tgtEl>
                                        <p:attrNameLst>
                                          <p:attrName>style.visibility</p:attrName>
                                        </p:attrNameLst>
                                      </p:cBhvr>
                                      <p:to>
                                        <p:strVal val="hidden"/>
                                      </p:to>
                                    </p:set>
                                  </p:childTnLst>
                                </p:cTn>
                              </p:par>
                            </p:childTnLst>
                          </p:cTn>
                        </p:par>
                        <p:par>
                          <p:cTn id="12" fill="hold">
                            <p:stCondLst>
                              <p:cond delay="4002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20000"/>
                                  </p:stCondLst>
                                  <p:childTnLst>
                                    <p:set>
                                      <p:cBhvr>
                                        <p:cTn id="16" dur="1" fill="hold">
                                          <p:stCondLst>
                                            <p:cond delay="9"/>
                                          </p:stCondLst>
                                        </p:cTn>
                                        <p:tgtEl>
                                          <p:spTgt spid="7"/>
                                        </p:tgtEl>
                                        <p:attrNameLst>
                                          <p:attrName>style.visibility</p:attrName>
                                        </p:attrNameLst>
                                      </p:cBhvr>
                                      <p:to>
                                        <p:strVal val="hidden"/>
                                      </p:to>
                                    </p:set>
                                  </p:childTnLst>
                                </p:cTn>
                              </p:par>
                            </p:childTnLst>
                          </p:cTn>
                        </p:par>
                        <p:par>
                          <p:cTn id="17" fill="hold">
                            <p:stCondLst>
                              <p:cond delay="6003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xit" presetSubtype="0" fill="hold" grpId="1" nodeType="withEffect">
                                  <p:stCondLst>
                                    <p:cond delay="20000"/>
                                  </p:stCondLst>
                                  <p:childTnLst>
                                    <p:set>
                                      <p:cBhvr>
                                        <p:cTn id="21" dur="1" fill="hold">
                                          <p:stCondLst>
                                            <p:cond delay="9"/>
                                          </p:stCondLst>
                                        </p:cTn>
                                        <p:tgtEl>
                                          <p:spTgt spid="8"/>
                                        </p:tgtEl>
                                        <p:attrNameLst>
                                          <p:attrName>style.visibility</p:attrName>
                                        </p:attrNameLst>
                                      </p:cBhvr>
                                      <p:to>
                                        <p:strVal val="hidden"/>
                                      </p:to>
                                    </p:set>
                                  </p:childTnLst>
                                </p:cTn>
                              </p:par>
                            </p:childTnLst>
                          </p:cTn>
                        </p:par>
                        <p:par>
                          <p:cTn id="22" fill="hold">
                            <p:stCondLst>
                              <p:cond delay="8004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grpId="1" nodeType="withEffect">
                                  <p:stCondLst>
                                    <p:cond delay="20000"/>
                                  </p:stCondLst>
                                  <p:childTnLst>
                                    <p:set>
                                      <p:cBhvr>
                                        <p:cTn id="26" dur="1" fill="hold">
                                          <p:stCondLst>
                                            <p:cond delay="9"/>
                                          </p:stCondLst>
                                        </p:cTn>
                                        <p:tgtEl>
                                          <p:spTgt spid="10"/>
                                        </p:tgtEl>
                                        <p:attrNameLst>
                                          <p:attrName>style.visibility</p:attrName>
                                        </p:attrNameLst>
                                      </p:cBhvr>
                                      <p:to>
                                        <p:strVal val="hidden"/>
                                      </p:to>
                                    </p:set>
                                  </p:childTnLst>
                                </p:cTn>
                              </p:par>
                            </p:childTnLst>
                          </p:cTn>
                        </p:par>
                        <p:par>
                          <p:cTn id="27" fill="hold">
                            <p:stCondLst>
                              <p:cond delay="10005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xit" presetSubtype="0" fill="hold" grpId="1" nodeType="withEffect">
                                  <p:stCondLst>
                                    <p:cond delay="20000"/>
                                  </p:stCondLst>
                                  <p:childTnLst>
                                    <p:set>
                                      <p:cBhvr>
                                        <p:cTn id="31" dur="1" fill="hold">
                                          <p:stCondLst>
                                            <p:cond delay="9"/>
                                          </p:stCondLst>
                                        </p:cTn>
                                        <p:tgtEl>
                                          <p:spTgt spid="16"/>
                                        </p:tgtEl>
                                        <p:attrNameLst>
                                          <p:attrName>style.visibility</p:attrName>
                                        </p:attrNameLst>
                                      </p:cBhvr>
                                      <p:to>
                                        <p:strVal val="hidden"/>
                                      </p:to>
                                    </p:set>
                                  </p:childTnLst>
                                </p:cTn>
                              </p:par>
                            </p:childTnLst>
                          </p:cTn>
                        </p:par>
                        <p:par>
                          <p:cTn id="32" fill="hold">
                            <p:stCondLst>
                              <p:cond delay="120060"/>
                            </p:stCondLst>
                            <p:childTnLst>
                              <p:par>
                                <p:cTn id="33" presetID="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20000"/>
                                  </p:stCondLst>
                                  <p:childTnLst>
                                    <p:set>
                                      <p:cBhvr>
                                        <p:cTn id="36" dur="1" fill="hold">
                                          <p:stCondLst>
                                            <p:cond delay="9"/>
                                          </p:stCondLst>
                                        </p:cTn>
                                        <p:tgtEl>
                                          <p:spTgt spid="17"/>
                                        </p:tgtEl>
                                        <p:attrNameLst>
                                          <p:attrName>style.visibility</p:attrName>
                                        </p:attrNameLst>
                                      </p:cBhvr>
                                      <p:to>
                                        <p:strVal val="hidden"/>
                                      </p:to>
                                    </p:set>
                                  </p:childTnLst>
                                </p:cTn>
                              </p:par>
                            </p:childTnLst>
                          </p:cTn>
                        </p:par>
                        <p:par>
                          <p:cTn id="37" fill="hold">
                            <p:stCondLst>
                              <p:cond delay="140070"/>
                            </p:stCondLst>
                            <p:childTnLst>
                              <p:par>
                                <p:cTn id="38" presetID="1"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xit" presetSubtype="0" fill="hold" grpId="1" nodeType="withEffect">
                                  <p:stCondLst>
                                    <p:cond delay="20000"/>
                                  </p:stCondLst>
                                  <p:childTnLst>
                                    <p:set>
                                      <p:cBhvr>
                                        <p:cTn id="41" dur="1" fill="hold">
                                          <p:stCondLst>
                                            <p:cond delay="9"/>
                                          </p:stCondLst>
                                        </p:cTn>
                                        <p:tgtEl>
                                          <p:spTgt spid="9"/>
                                        </p:tgtEl>
                                        <p:attrNameLst>
                                          <p:attrName>style.visibility</p:attrName>
                                        </p:attrNameLst>
                                      </p:cBhvr>
                                      <p:to>
                                        <p:strVal val="hidden"/>
                                      </p:to>
                                    </p:set>
                                  </p:childTnLst>
                                </p:cTn>
                              </p:par>
                            </p:childTnLst>
                          </p:cTn>
                        </p:par>
                        <p:par>
                          <p:cTn id="42" fill="hold">
                            <p:stCondLst>
                              <p:cond delay="160080"/>
                            </p:stCondLst>
                            <p:childTnLst>
                              <p:par>
                                <p:cTn id="43" presetID="1"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xit" presetSubtype="0" fill="hold" grpId="1" nodeType="withEffect">
                                  <p:stCondLst>
                                    <p:cond delay="20000"/>
                                  </p:stCondLst>
                                  <p:childTnLst>
                                    <p:set>
                                      <p:cBhvr>
                                        <p:cTn id="46" dur="1" fill="hold">
                                          <p:stCondLst>
                                            <p:cond delay="9"/>
                                          </p:stCondLst>
                                        </p:cTn>
                                        <p:tgtEl>
                                          <p:spTgt spid="15"/>
                                        </p:tgtEl>
                                        <p:attrNameLst>
                                          <p:attrName>style.visibility</p:attrName>
                                        </p:attrNameLst>
                                      </p:cBhvr>
                                      <p:to>
                                        <p:strVal val="hidden"/>
                                      </p:to>
                                    </p:set>
                                  </p:childTnLst>
                                </p:cTn>
                              </p:par>
                            </p:childTnLst>
                          </p:cTn>
                        </p:par>
                        <p:par>
                          <p:cTn id="47" fill="hold">
                            <p:stCondLst>
                              <p:cond delay="180090"/>
                            </p:stCondLst>
                            <p:childTnLst>
                              <p:par>
                                <p:cTn id="48" presetID="1"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xit" presetSubtype="0" fill="hold" grpId="1" nodeType="withEffect">
                                  <p:stCondLst>
                                    <p:cond delay="20000"/>
                                  </p:stCondLst>
                                  <p:childTnLst>
                                    <p:set>
                                      <p:cBhvr>
                                        <p:cTn id="51" dur="1" fill="hold">
                                          <p:stCondLst>
                                            <p:cond delay="9"/>
                                          </p:stCondLst>
                                        </p:cTn>
                                        <p:tgtEl>
                                          <p:spTgt spid="22"/>
                                        </p:tgtEl>
                                        <p:attrNameLst>
                                          <p:attrName>style.visibility</p:attrName>
                                        </p:attrNameLst>
                                      </p:cBhvr>
                                      <p:to>
                                        <p:strVal val="hidden"/>
                                      </p:to>
                                    </p:set>
                                  </p:childTnLst>
                                </p:cTn>
                              </p:par>
                            </p:childTnLst>
                          </p:cTn>
                        </p:par>
                        <p:par>
                          <p:cTn id="52" fill="hold">
                            <p:stCondLst>
                              <p:cond delay="200100"/>
                            </p:stCondLst>
                            <p:childTnLst>
                              <p:par>
                                <p:cTn id="53" presetID="1"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xit" presetSubtype="0" fill="hold" grpId="1" nodeType="withEffect">
                                  <p:stCondLst>
                                    <p:cond delay="20000"/>
                                  </p:stCondLst>
                                  <p:childTnLst>
                                    <p:set>
                                      <p:cBhvr>
                                        <p:cTn id="56" dur="1" fill="hold">
                                          <p:stCondLst>
                                            <p:cond delay="9"/>
                                          </p:stCondLst>
                                        </p:cTn>
                                        <p:tgtEl>
                                          <p:spTgt spid="23"/>
                                        </p:tgtEl>
                                        <p:attrNameLst>
                                          <p:attrName>style.visibility</p:attrName>
                                        </p:attrNameLst>
                                      </p:cBhvr>
                                      <p:to>
                                        <p:strVal val="hidden"/>
                                      </p:to>
                                    </p:set>
                                  </p:childTnLst>
                                </p:cTn>
                              </p:par>
                            </p:childTnLst>
                          </p:cTn>
                        </p:par>
                        <p:par>
                          <p:cTn id="57" fill="hold">
                            <p:stCondLst>
                              <p:cond delay="220110"/>
                            </p:stCondLst>
                            <p:childTnLst>
                              <p:par>
                                <p:cTn id="58" presetID="1"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par>
                                <p:cTn id="60" presetID="1" presetClass="exit" presetSubtype="0" fill="hold" grpId="1" nodeType="withEffect">
                                  <p:stCondLst>
                                    <p:cond delay="20000"/>
                                  </p:stCondLst>
                                  <p:childTnLst>
                                    <p:set>
                                      <p:cBhvr>
                                        <p:cTn id="61" dur="1" fill="hold">
                                          <p:stCondLst>
                                            <p:cond delay="9"/>
                                          </p:stCondLst>
                                        </p:cTn>
                                        <p:tgtEl>
                                          <p:spTgt spid="25"/>
                                        </p:tgtEl>
                                        <p:attrNameLst>
                                          <p:attrName>style.visibility</p:attrName>
                                        </p:attrNameLst>
                                      </p:cBhvr>
                                      <p:to>
                                        <p:strVal val="hidden"/>
                                      </p:to>
                                    </p:set>
                                  </p:childTnLst>
                                </p:cTn>
                              </p:par>
                            </p:childTnLst>
                          </p:cTn>
                        </p:par>
                        <p:par>
                          <p:cTn id="62" fill="hold">
                            <p:stCondLst>
                              <p:cond delay="240120"/>
                            </p:stCondLst>
                            <p:childTnLst>
                              <p:par>
                                <p:cTn id="63" presetID="1"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xit" presetSubtype="0" fill="hold" grpId="1" nodeType="withEffect">
                                  <p:stCondLst>
                                    <p:cond delay="20000"/>
                                  </p:stCondLst>
                                  <p:childTnLst>
                                    <p:set>
                                      <p:cBhvr>
                                        <p:cTn id="66" dur="1" fill="hold">
                                          <p:stCondLst>
                                            <p:cond delay="9"/>
                                          </p:stCondLst>
                                        </p:cTn>
                                        <p:tgtEl>
                                          <p:spTgt spid="29"/>
                                        </p:tgtEl>
                                        <p:attrNameLst>
                                          <p:attrName>style.visibility</p:attrName>
                                        </p:attrNameLst>
                                      </p:cBhvr>
                                      <p:to>
                                        <p:strVal val="hidden"/>
                                      </p:to>
                                    </p:set>
                                  </p:childTnLst>
                                </p:cTn>
                              </p:par>
                            </p:childTnLst>
                          </p:cTn>
                        </p:par>
                        <p:par>
                          <p:cTn id="67" fill="hold">
                            <p:stCondLst>
                              <p:cond delay="260130"/>
                            </p:stCondLst>
                            <p:childTnLst>
                              <p:par>
                                <p:cTn id="68" presetID="1" presetClass="entr" presetSubtype="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par>
                                <p:cTn id="70" presetID="1" presetClass="exit" presetSubtype="0" fill="hold" grpId="1" nodeType="withEffect">
                                  <p:stCondLst>
                                    <p:cond delay="20000"/>
                                  </p:stCondLst>
                                  <p:childTnLst>
                                    <p:set>
                                      <p:cBhvr>
                                        <p:cTn id="71" dur="1" fill="hold">
                                          <p:stCondLst>
                                            <p:cond delay="9"/>
                                          </p:stCondLst>
                                        </p:cTn>
                                        <p:tgtEl>
                                          <p:spTgt spid="30"/>
                                        </p:tgtEl>
                                        <p:attrNameLst>
                                          <p:attrName>style.visibility</p:attrName>
                                        </p:attrNameLst>
                                      </p:cBhvr>
                                      <p:to>
                                        <p:strVal val="hidden"/>
                                      </p:to>
                                    </p:set>
                                  </p:childTnLst>
                                </p:cTn>
                              </p:par>
                            </p:childTnLst>
                          </p:cTn>
                        </p:par>
                        <p:par>
                          <p:cTn id="72" fill="hold">
                            <p:stCondLst>
                              <p:cond delay="280140"/>
                            </p:stCondLst>
                            <p:childTnLst>
                              <p:par>
                                <p:cTn id="73" presetID="1"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xit" presetSubtype="0" fill="hold" grpId="1" nodeType="withEffect">
                                  <p:stCondLst>
                                    <p:cond delay="20000"/>
                                  </p:stCondLst>
                                  <p:childTnLst>
                                    <p:set>
                                      <p:cBhvr>
                                        <p:cTn id="76" dur="1" fill="hold">
                                          <p:stCondLst>
                                            <p:cond delay="9"/>
                                          </p:stCondLst>
                                        </p:cTn>
                                        <p:tgtEl>
                                          <p:spTgt spid="27"/>
                                        </p:tgtEl>
                                        <p:attrNameLst>
                                          <p:attrName>style.visibility</p:attrName>
                                        </p:attrNameLst>
                                      </p:cBhvr>
                                      <p:to>
                                        <p:strVal val="hidden"/>
                                      </p:to>
                                    </p:set>
                                  </p:childTnLst>
                                </p:cTn>
                              </p:par>
                            </p:childTnLst>
                          </p:cTn>
                        </p:par>
                        <p:par>
                          <p:cTn id="77" fill="hold">
                            <p:stCondLst>
                              <p:cond delay="300150"/>
                            </p:stCondLst>
                            <p:childTnLst>
                              <p:par>
                                <p:cTn id="78" presetID="1"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childTnLst>
                                </p:cTn>
                              </p:par>
                              <p:par>
                                <p:cTn id="80" presetID="1" presetClass="exit" presetSubtype="0" fill="hold" grpId="1" nodeType="withEffect">
                                  <p:stCondLst>
                                    <p:cond delay="20000"/>
                                  </p:stCondLst>
                                  <p:childTnLst>
                                    <p:set>
                                      <p:cBhvr>
                                        <p:cTn id="81" dur="1" fill="hold">
                                          <p:stCondLst>
                                            <p:cond delay="9"/>
                                          </p:stCondLst>
                                        </p:cTn>
                                        <p:tgtEl>
                                          <p:spTgt spid="12"/>
                                        </p:tgtEl>
                                        <p:attrNameLst>
                                          <p:attrName>style.visibility</p:attrName>
                                        </p:attrNameLst>
                                      </p:cBhvr>
                                      <p:to>
                                        <p:strVal val="hidden"/>
                                      </p:to>
                                    </p:set>
                                  </p:childTnLst>
                                </p:cTn>
                              </p:par>
                            </p:childTnLst>
                          </p:cTn>
                        </p:par>
                        <p:par>
                          <p:cTn id="82" fill="hold">
                            <p:stCondLst>
                              <p:cond delay="320160"/>
                            </p:stCondLst>
                            <p:childTnLst>
                              <p:par>
                                <p:cTn id="83" presetID="1"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par>
                                <p:cTn id="85" presetID="1" presetClass="exit" presetSubtype="0" fill="hold" grpId="1" nodeType="withEffect">
                                  <p:stCondLst>
                                    <p:cond delay="20000"/>
                                  </p:stCondLst>
                                  <p:childTnLst>
                                    <p:set>
                                      <p:cBhvr>
                                        <p:cTn id="86" dur="1" fill="hold">
                                          <p:stCondLst>
                                            <p:cond delay="9"/>
                                          </p:stCondLst>
                                        </p:cTn>
                                        <p:tgtEl>
                                          <p:spTgt spid="14"/>
                                        </p:tgtEl>
                                        <p:attrNameLst>
                                          <p:attrName>style.visibility</p:attrName>
                                        </p:attrNameLst>
                                      </p:cBhvr>
                                      <p:to>
                                        <p:strVal val="hidden"/>
                                      </p:to>
                                    </p:set>
                                  </p:childTnLst>
                                </p:cTn>
                              </p:par>
                            </p:childTnLst>
                          </p:cTn>
                        </p:par>
                        <p:par>
                          <p:cTn id="87" fill="hold">
                            <p:stCondLst>
                              <p:cond delay="340170"/>
                            </p:stCondLst>
                            <p:childTnLst>
                              <p:par>
                                <p:cTn id="88" presetID="1" presetClass="entr" presetSubtype="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childTnLst>
                                </p:cTn>
                              </p:par>
                              <p:par>
                                <p:cTn id="90" presetID="1" presetClass="exit" presetSubtype="0" fill="hold" grpId="1" nodeType="withEffect">
                                  <p:stCondLst>
                                    <p:cond delay="20000"/>
                                  </p:stCondLst>
                                  <p:childTnLst>
                                    <p:set>
                                      <p:cBhvr>
                                        <p:cTn id="91" dur="1" fill="hold">
                                          <p:stCondLst>
                                            <p:cond delay="9"/>
                                          </p:stCondLst>
                                        </p:cTn>
                                        <p:tgtEl>
                                          <p:spTgt spid="24"/>
                                        </p:tgtEl>
                                        <p:attrNameLst>
                                          <p:attrName>style.visibility</p:attrName>
                                        </p:attrNameLst>
                                      </p:cBhvr>
                                      <p:to>
                                        <p:strVal val="hidden"/>
                                      </p:to>
                                    </p:set>
                                  </p:childTnLst>
                                </p:cTn>
                              </p:par>
                            </p:childTnLst>
                          </p:cTn>
                        </p:par>
                        <p:par>
                          <p:cTn id="92" fill="hold">
                            <p:stCondLst>
                              <p:cond delay="360180"/>
                            </p:stCondLst>
                            <p:childTnLst>
                              <p:par>
                                <p:cTn id="93" presetID="1" presetClass="entr" presetSubtype="0"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xit" presetSubtype="0" fill="hold" grpId="1" nodeType="withEffect">
                                  <p:stCondLst>
                                    <p:cond delay="20000"/>
                                  </p:stCondLst>
                                  <p:childTnLst>
                                    <p:set>
                                      <p:cBhvr>
                                        <p:cTn id="96" dur="1" fill="hold">
                                          <p:stCondLst>
                                            <p:cond delay="9"/>
                                          </p:stCondLst>
                                        </p:cTn>
                                        <p:tgtEl>
                                          <p:spTgt spid="28"/>
                                        </p:tgtEl>
                                        <p:attrNameLst>
                                          <p:attrName>style.visibility</p:attrName>
                                        </p:attrNameLst>
                                      </p:cBhvr>
                                      <p:to>
                                        <p:strVal val="hidden"/>
                                      </p:to>
                                    </p:set>
                                  </p:childTnLst>
                                </p:cTn>
                              </p:par>
                            </p:childTnLst>
                          </p:cTn>
                        </p:par>
                        <p:par>
                          <p:cTn id="97" fill="hold">
                            <p:stCondLst>
                              <p:cond delay="380190"/>
                            </p:stCondLst>
                            <p:childTnLst>
                              <p:par>
                                <p:cTn id="98" presetID="1" presetClass="entr" presetSubtype="0"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childTnLst>
                                </p:cTn>
                              </p:par>
                              <p:par>
                                <p:cTn id="100" presetID="1" presetClass="exit" presetSubtype="0" fill="hold" grpId="1" nodeType="withEffect">
                                  <p:stCondLst>
                                    <p:cond delay="20000"/>
                                  </p:stCondLst>
                                  <p:childTnLst>
                                    <p:set>
                                      <p:cBhvr>
                                        <p:cTn id="101" dur="1" fill="hold">
                                          <p:stCondLst>
                                            <p:cond delay="9"/>
                                          </p:stCondLst>
                                        </p:cTn>
                                        <p:tgtEl>
                                          <p:spTgt spid="26"/>
                                        </p:tgtEl>
                                        <p:attrNameLst>
                                          <p:attrName>style.visibility</p:attrName>
                                        </p:attrNameLst>
                                      </p:cBhvr>
                                      <p:to>
                                        <p:strVal val="hidden"/>
                                      </p:to>
                                    </p:set>
                                  </p:childTnLst>
                                </p:cTn>
                              </p:par>
                            </p:childTnLst>
                          </p:cTn>
                        </p:par>
                        <p:par>
                          <p:cTn id="102" fill="hold">
                            <p:stCondLst>
                              <p:cond delay="400200"/>
                            </p:stCondLst>
                            <p:childTnLst>
                              <p:par>
                                <p:cTn id="103" presetID="1" presetClass="entr" presetSubtype="0"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par>
                                <p:cTn id="105" presetID="1" presetClass="exit" presetSubtype="0" fill="hold" grpId="1" nodeType="withEffect">
                                  <p:stCondLst>
                                    <p:cond delay="20000"/>
                                  </p:stCondLst>
                                  <p:childTnLst>
                                    <p:set>
                                      <p:cBhvr>
                                        <p:cTn id="106" dur="1" fill="hold">
                                          <p:stCondLst>
                                            <p:cond delay="9"/>
                                          </p:stCondLst>
                                        </p:cTn>
                                        <p:tgtEl>
                                          <p:spTgt spid="11"/>
                                        </p:tgtEl>
                                        <p:attrNameLst>
                                          <p:attrName>style.visibility</p:attrName>
                                        </p:attrNameLst>
                                      </p:cBhvr>
                                      <p:to>
                                        <p:strVal val="hidden"/>
                                      </p:to>
                                    </p:set>
                                  </p:childTnLst>
                                </p:cTn>
                              </p:par>
                            </p:childTnLst>
                          </p:cTn>
                        </p:par>
                        <p:par>
                          <p:cTn id="107" fill="hold">
                            <p:stCondLst>
                              <p:cond delay="420210"/>
                            </p:stCondLst>
                            <p:childTnLst>
                              <p:par>
                                <p:cTn id="108" presetID="1" presetClass="entr" presetSubtype="0"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childTnLst>
                                </p:cTn>
                              </p:par>
                              <p:par>
                                <p:cTn id="110" presetID="1" presetClass="exit" presetSubtype="0" fill="hold" grpId="1" nodeType="withEffect">
                                  <p:stCondLst>
                                    <p:cond delay="20000"/>
                                  </p:stCondLst>
                                  <p:childTnLst>
                                    <p:set>
                                      <p:cBhvr>
                                        <p:cTn id="111" dur="1" fill="hold">
                                          <p:stCondLst>
                                            <p:cond delay="9"/>
                                          </p:stCondLst>
                                        </p:cTn>
                                        <p:tgtEl>
                                          <p:spTgt spid="21"/>
                                        </p:tgtEl>
                                        <p:attrNameLst>
                                          <p:attrName>style.visibility</p:attrName>
                                        </p:attrNameLst>
                                      </p:cBhvr>
                                      <p:to>
                                        <p:strVal val="hidden"/>
                                      </p:to>
                                    </p:set>
                                  </p:childTnLst>
                                </p:cTn>
                              </p:par>
                            </p:childTnLst>
                          </p:cTn>
                        </p:par>
                        <p:par>
                          <p:cTn id="112" fill="hold">
                            <p:stCondLst>
                              <p:cond delay="440220"/>
                            </p:stCondLst>
                            <p:childTnLst>
                              <p:par>
                                <p:cTn id="113" presetID="1" presetClass="entr" presetSubtype="0"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childTnLst>
                                </p:cTn>
                              </p:par>
                              <p:par>
                                <p:cTn id="115" presetID="1" presetClass="exit" presetSubtype="0" fill="hold" grpId="1" nodeType="withEffect">
                                  <p:stCondLst>
                                    <p:cond delay="20000"/>
                                  </p:stCondLst>
                                  <p:childTnLst>
                                    <p:set>
                                      <p:cBhvr>
                                        <p:cTn id="116" dur="1" fill="hold">
                                          <p:stCondLst>
                                            <p:cond delay="9"/>
                                          </p:stCondLst>
                                        </p:cTn>
                                        <p:tgtEl>
                                          <p:spTgt spid="19"/>
                                        </p:tgtEl>
                                        <p:attrNameLst>
                                          <p:attrName>style.visibility</p:attrName>
                                        </p:attrNameLst>
                                      </p:cBhvr>
                                      <p:to>
                                        <p:strVal val="hidden"/>
                                      </p:to>
                                    </p:set>
                                  </p:childTnLst>
                                </p:cTn>
                              </p:par>
                            </p:childTnLst>
                          </p:cTn>
                        </p:par>
                        <p:par>
                          <p:cTn id="117" fill="hold">
                            <p:stCondLst>
                              <p:cond delay="460230"/>
                            </p:stCondLst>
                            <p:childTnLst>
                              <p:par>
                                <p:cTn id="118" presetID="1" presetClass="entr" presetSubtype="0" fill="hold" grpId="0" nodeType="afterEffect">
                                  <p:stCondLst>
                                    <p:cond delay="0"/>
                                  </p:stCondLst>
                                  <p:childTnLst>
                                    <p:set>
                                      <p:cBhvr>
                                        <p:cTn id="119" dur="1" fill="hold">
                                          <p:stCondLst>
                                            <p:cond delay="0"/>
                                          </p:stCondLst>
                                        </p:cTn>
                                        <p:tgtEl>
                                          <p:spTgt spid="33"/>
                                        </p:tgtEl>
                                        <p:attrNameLst>
                                          <p:attrName>style.visibility</p:attrName>
                                        </p:attrNameLst>
                                      </p:cBhvr>
                                      <p:to>
                                        <p:strVal val="visible"/>
                                      </p:to>
                                    </p:set>
                                  </p:childTnLst>
                                </p:cTn>
                              </p:par>
                              <p:par>
                                <p:cTn id="120" presetID="1" presetClass="exit" presetSubtype="0" fill="hold" grpId="1" nodeType="withEffect">
                                  <p:stCondLst>
                                    <p:cond delay="20000"/>
                                  </p:stCondLst>
                                  <p:childTnLst>
                                    <p:set>
                                      <p:cBhvr>
                                        <p:cTn id="121" dur="1" fill="hold">
                                          <p:stCondLst>
                                            <p:cond delay="9"/>
                                          </p:stCondLst>
                                        </p:cTn>
                                        <p:tgtEl>
                                          <p:spTgt spid="33"/>
                                        </p:tgtEl>
                                        <p:attrNameLst>
                                          <p:attrName>style.visibility</p:attrName>
                                        </p:attrNameLst>
                                      </p:cBhvr>
                                      <p:to>
                                        <p:strVal val="hidden"/>
                                      </p:to>
                                    </p:set>
                                  </p:childTnLst>
                                </p:cTn>
                              </p:par>
                            </p:childTnLst>
                          </p:cTn>
                        </p:par>
                        <p:par>
                          <p:cTn id="122" fill="hold">
                            <p:stCondLst>
                              <p:cond delay="480240"/>
                            </p:stCondLst>
                            <p:childTnLst>
                              <p:par>
                                <p:cTn id="123" presetID="1" presetClass="entr" presetSubtype="0"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childTnLst>
                                </p:cTn>
                              </p:par>
                              <p:par>
                                <p:cTn id="125" presetID="1" presetClass="exit" presetSubtype="0" fill="hold" grpId="1" nodeType="withEffect">
                                  <p:stCondLst>
                                    <p:cond delay="20000"/>
                                  </p:stCondLst>
                                  <p:childTnLst>
                                    <p:set>
                                      <p:cBhvr>
                                        <p:cTn id="126" dur="1" fill="hold">
                                          <p:stCondLst>
                                            <p:cond delay="9"/>
                                          </p:stCondLst>
                                        </p:cTn>
                                        <p:tgtEl>
                                          <p:spTgt spid="32"/>
                                        </p:tgtEl>
                                        <p:attrNameLst>
                                          <p:attrName>style.visibility</p:attrName>
                                        </p:attrNameLst>
                                      </p:cBhvr>
                                      <p:to>
                                        <p:strVal val="hidden"/>
                                      </p:to>
                                    </p:set>
                                  </p:childTnLst>
                                </p:cTn>
                              </p:par>
                            </p:childTnLst>
                          </p:cTn>
                        </p:par>
                        <p:par>
                          <p:cTn id="127" fill="hold">
                            <p:stCondLst>
                              <p:cond delay="500250"/>
                            </p:stCondLst>
                            <p:childTnLst>
                              <p:par>
                                <p:cTn id="128" presetID="53" presetClass="entr" presetSubtype="16" fill="hold" grpId="0" nodeType="afterEffect">
                                  <p:stCondLst>
                                    <p:cond delay="0"/>
                                  </p:stCondLst>
                                  <p:childTnLst>
                                    <p:set>
                                      <p:cBhvr>
                                        <p:cTn id="129" dur="1" fill="hold">
                                          <p:stCondLst>
                                            <p:cond delay="0"/>
                                          </p:stCondLst>
                                        </p:cTn>
                                        <p:tgtEl>
                                          <p:spTgt spid="2"/>
                                        </p:tgtEl>
                                        <p:attrNameLst>
                                          <p:attrName>style.visibility</p:attrName>
                                        </p:attrNameLst>
                                      </p:cBhvr>
                                      <p:to>
                                        <p:strVal val="visible"/>
                                      </p:to>
                                    </p:set>
                                    <p:anim calcmode="lin" valueType="num">
                                      <p:cBhvr>
                                        <p:cTn id="130" dur="1000" fill="hold"/>
                                        <p:tgtEl>
                                          <p:spTgt spid="2"/>
                                        </p:tgtEl>
                                        <p:attrNameLst>
                                          <p:attrName>ppt_w</p:attrName>
                                        </p:attrNameLst>
                                      </p:cBhvr>
                                      <p:tavLst>
                                        <p:tav tm="0">
                                          <p:val>
                                            <p:fltVal val="0"/>
                                          </p:val>
                                        </p:tav>
                                        <p:tav tm="100000">
                                          <p:val>
                                            <p:strVal val="#ppt_w"/>
                                          </p:val>
                                        </p:tav>
                                      </p:tavLst>
                                    </p:anim>
                                    <p:anim calcmode="lin" valueType="num">
                                      <p:cBhvr>
                                        <p:cTn id="131" dur="1000" fill="hold"/>
                                        <p:tgtEl>
                                          <p:spTgt spid="2"/>
                                        </p:tgtEl>
                                        <p:attrNameLst>
                                          <p:attrName>ppt_h</p:attrName>
                                        </p:attrNameLst>
                                      </p:cBhvr>
                                      <p:tavLst>
                                        <p:tav tm="0">
                                          <p:val>
                                            <p:fltVal val="0"/>
                                          </p:val>
                                        </p:tav>
                                        <p:tav tm="100000">
                                          <p:val>
                                            <p:strVal val="#ppt_h"/>
                                          </p:val>
                                        </p:tav>
                                      </p:tavLst>
                                    </p:anim>
                                    <p:animEffect transition="in" filter="fade">
                                      <p:cBhvr>
                                        <p:cTn id="1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4" grpId="0"/>
      <p:bldP spid="14" grpId="1"/>
      <p:bldP spid="15" grpId="0"/>
      <p:bldP spid="15" grpId="1"/>
      <p:bldP spid="16" grpId="0"/>
      <p:bldP spid="16" grpId="1"/>
      <p:bldP spid="17" grpId="0"/>
      <p:bldP spid="17" grpId="1"/>
      <p:bldP spid="19" grpId="0"/>
      <p:bldP spid="19"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2" grpId="0"/>
      <p:bldP spid="32" grpId="1"/>
      <p:bldP spid="33" grpId="0"/>
      <p:bldP spid="33"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mapa&#10;&#10;Popis byl vytvořen automaticky">
            <a:extLst>
              <a:ext uri="{FF2B5EF4-FFF2-40B4-BE49-F238E27FC236}">
                <a16:creationId xmlns:a16="http://schemas.microsoft.com/office/drawing/2014/main" id="{354B3E72-D857-4514-9F4F-0ADD3ACDD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150"/>
            <a:ext cx="12192000" cy="5981700"/>
          </a:xfrm>
          <a:prstGeom prst="rect">
            <a:avLst/>
          </a:prstGeom>
        </p:spPr>
      </p:pic>
    </p:spTree>
    <p:extLst>
      <p:ext uri="{BB962C8B-B14F-4D97-AF65-F5344CB8AC3E}">
        <p14:creationId xmlns:p14="http://schemas.microsoft.com/office/powerpoint/2010/main" val="125035988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cz-v11.potx" id="{45F7C800-E35C-46D5-9C47-511EF4DC35F8}" vid="{F2DE815D-75C9-4501-96BE-FAF7001258D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muni-econ-prezentace-16-9-cz-v11 - kopie</Template>
  <TotalTime>0</TotalTime>
  <Words>2188</Words>
  <Application>Microsoft Office PowerPoint</Application>
  <PresentationFormat>Widescreen</PresentationFormat>
  <Paragraphs>754</Paragraphs>
  <Slides>81</Slides>
  <Notes>13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81</vt:i4>
      </vt:variant>
    </vt:vector>
  </HeadingPairs>
  <TitlesOfParts>
    <vt:vector size="102" baseType="lpstr">
      <vt:lpstr>ＭＳ Ｐゴシック</vt:lpstr>
      <vt:lpstr>Abadi</vt:lpstr>
      <vt:lpstr>Albertus</vt:lpstr>
      <vt:lpstr>Algerian</vt:lpstr>
      <vt:lpstr>Arial</vt:lpstr>
      <vt:lpstr>Bernard MT Condensed</vt:lpstr>
      <vt:lpstr>Bookshelf Symbol 1</vt:lpstr>
      <vt:lpstr>Franklin Gothic Demi</vt:lpstr>
      <vt:lpstr>Marigold</vt:lpstr>
      <vt:lpstr>OCR A Extended</vt:lpstr>
      <vt:lpstr>Old English</vt:lpstr>
      <vt:lpstr>Onyx</vt:lpstr>
      <vt:lpstr>Ozzie Black</vt:lpstr>
      <vt:lpstr>Paisley ICG 01 Alt</vt:lpstr>
      <vt:lpstr>Rockwell</vt:lpstr>
      <vt:lpstr>Stencil</vt:lpstr>
      <vt:lpstr>Strider</vt:lpstr>
      <vt:lpstr>Tahoma</vt:lpstr>
      <vt:lpstr>Times New Roman</vt:lpstr>
      <vt:lpstr>Wingdings</vt:lpstr>
      <vt:lpstr>Prezentace_MU_CZ</vt:lpstr>
      <vt:lpstr>Production (operations)</vt:lpstr>
      <vt:lpstr>The Czech Republic</vt:lpstr>
      <vt:lpstr>The Czech Republic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output – production type</vt:lpstr>
      <vt:lpstr>Examples?</vt:lpstr>
      <vt:lpstr>Types of output – organizational type of production - hint</vt:lpstr>
      <vt:lpstr>PowerPoint Presentation</vt:lpstr>
      <vt:lpstr>PowerPoint Presentation</vt:lpstr>
      <vt:lpstr>PowerPoint Presentation</vt:lpstr>
      <vt:lpstr>Rationality vs productivity v efficiency</vt:lpstr>
      <vt:lpstr>Optimization of workshops</vt:lpstr>
      <vt:lpstr>PowerPoint Presentation</vt:lpstr>
      <vt:lpstr>PowerPoint Presentation</vt:lpstr>
      <vt:lpstr>PowerPoint Presentation</vt:lpstr>
      <vt:lpstr>PowerPoint Presentation</vt:lpstr>
      <vt:lpstr>PowerPoint Presentation</vt:lpstr>
      <vt:lpstr>CORELAP – how to 1</vt:lpstr>
      <vt:lpstr>CORELAP – how to 2</vt:lpstr>
      <vt:lpstr>CORELAP – how to 3</vt:lpstr>
      <vt:lpstr>Quality and performance in production</vt:lpstr>
      <vt:lpstr>What is quality?</vt:lpstr>
      <vt:lpstr>Quality by scientists</vt:lpstr>
      <vt:lpstr>How to achieve quality?</vt:lpstr>
      <vt:lpstr>Proces mapping – where?</vt:lpstr>
      <vt:lpstr>Bill of material</vt:lpstr>
      <vt:lpstr>PowerPoint Presentation</vt:lpstr>
      <vt:lpstr>Power graph / Lorenz curve – What?</vt:lpstr>
      <vt:lpstr>Process quality measurement</vt:lpstr>
      <vt:lpstr>Root cause diagram / Ishikawa / Fishbone – Why?</vt:lpstr>
      <vt:lpstr>Lean management</vt:lpstr>
      <vt:lpstr>Performance</vt:lpstr>
      <vt:lpstr>Benjamin Franklin (1706 - 1790)</vt:lpstr>
      <vt:lpstr>History</vt:lpstr>
      <vt:lpstr>PowerPoint Presentation</vt:lpstr>
      <vt:lpstr>Waste</vt:lpstr>
      <vt:lpstr>MUDA</vt:lpstr>
      <vt:lpstr>MURA</vt:lpstr>
      <vt:lpstr>MURI</vt:lpstr>
      <vt:lpstr>MURI</vt:lpstr>
      <vt:lpstr>PowerPoint Presentation</vt:lpstr>
      <vt:lpstr>PowerPoint Presentation</vt:lpstr>
      <vt:lpstr>PowerPoint Presentation</vt:lpstr>
      <vt:lpstr>PowerPoint Presentation</vt:lpstr>
      <vt:lpstr>PowerPoint Presentation</vt:lpstr>
      <vt:lpstr>Praxis – visual management</vt:lpstr>
      <vt:lpstr>Your experience with visual management?</vt:lpstr>
      <vt:lpstr>Better or not?</vt:lpstr>
      <vt:lpstr>Placement and marking </vt:lpstr>
      <vt:lpstr>Job placement history </vt:lpstr>
      <vt:lpstr>Shadow map</vt:lpstr>
      <vt:lpstr>Tool placement</vt:lpstr>
      <vt:lpstr>5S</vt:lpstr>
      <vt:lpstr>LM (5S), TOC Summary</vt:lpstr>
      <vt:lpstr>5S Number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and effect of Innovation/improvement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organizace</dc:title>
  <dc:creator>Petr Mikuš</dc:creator>
  <cp:lastModifiedBy>Mikuš Petr</cp:lastModifiedBy>
  <cp:revision>57</cp:revision>
  <cp:lastPrinted>2022-03-07T08:52:22Z</cp:lastPrinted>
  <dcterms:created xsi:type="dcterms:W3CDTF">2022-02-14T15:48:38Z</dcterms:created>
  <dcterms:modified xsi:type="dcterms:W3CDTF">2022-03-07T11:55:37Z</dcterms:modified>
</cp:coreProperties>
</file>