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43C71-EA98-4C0F-AFAF-EA9C4429B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8BBBDC-76ED-4B93-BF07-5FDACA1B6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3CBB69-7FAC-4995-840B-E43E62C28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D95F6-98B7-48A6-ACB5-B528E885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0DFA9A-984C-4834-A09D-36172BC8C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3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B5301-D398-4B05-A5CB-134931F83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8C70D4-5ADE-47DF-A728-53672FB47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B86904-0122-4DE3-A4DC-5ED37711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F606C8-7D85-42C2-ABC6-46CA76D1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3E13CD-5639-4B1C-90D2-C78635D2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1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3319C4-D745-468B-8E27-BBC76751C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00F35E-E9CB-49A9-BFF1-DF9DF12A4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F92DB0-D058-4CE2-BBB0-F31710C7A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82AC95-FB3D-4BB0-B014-7FB89E19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4D5C77-A54F-4132-A696-AB4D9F5D5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2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D0C8D3-F9AE-4C40-A368-2CB66BD2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F4337-B019-4438-A97A-4D3F80192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A25AE-28BD-4C4D-B562-59EFEDA6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121048-3DCB-4069-A43C-AF70AE633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AE457-BE48-4458-BC95-63AE7386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7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91DBF-800A-4432-8D71-B5781AC1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BA335B-CC71-458A-B366-BD3E90319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0CC315-3B6D-4565-8F3C-6A5C2A2E7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3BE5B-043E-41B2-8F9E-F6280971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F6BD6-B625-4F3F-8057-7C441967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9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D10B84-C49A-499E-96F8-C25C11265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5E0E5-E564-4D33-AAE1-6E2BC1935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F0059C-4BBB-4A9F-9859-7EB7BA289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5B677F-055D-4E4D-9D58-19AFB2F1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67F5AE-D4D0-42FB-A379-91376F28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FA3022-0522-4176-B195-05931530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9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33F5C-7E36-438D-95E9-0AD06983A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2AE6C5-2982-4057-9415-90AE801C0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564DA5-D4E8-4FA2-A6B1-71D38671E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1A81F5A-9245-4D97-9397-9D5DFAB3F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3C7B5BB-B54B-4CED-BC57-43F680D93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43A70E-DE1F-4A1C-9112-BDB07EA9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DC9CE2-EA66-421E-9768-A2DC529A8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F39EC8-8FA9-4B81-AC68-BE532F06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5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2C17D-6426-43BE-872B-8C0B99A4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EEEF47-0FBF-4034-B9A5-3684B4A71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C7A0DF-EFD7-4B4B-BA53-51CA141AC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EB7F92-E001-4C22-8236-91BED52B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9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03751-6559-4217-8166-0EFB92B7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249A50B-B97A-41EC-991A-6971413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D6435A-F95F-46CB-A7F9-2C537A09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4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E9F847-4C1D-43AB-81C7-E9CC8442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1C46A-6B4F-4A15-A829-B2CB31006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D5B426-D732-433B-832D-6F402C6CD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2AE88E-2803-4352-AC16-69AD5C831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0F5B9E-CB31-4DC0-99A4-C6BF01B9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47380F-1321-43D8-A25D-7A35DF64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5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5C1CB-8D4D-4822-9462-8488802A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F79D1E-B8EC-49E0-8234-74456026B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668834-C595-4600-9CB5-322E6A4FD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AEA024-23DC-477B-948D-A4D7E3A0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1BF24C-0CC7-4B22-9CBB-B701387B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440C42-717B-4980-8120-F68F1256E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4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843782-1CA4-4B54-8FD9-4F50D1B85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8CA1C9-FAEF-4B26-91F2-9F913740C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ADB809-1DAD-480F-9AB3-1E872FCC6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27064-1C13-4CE9-9211-636B180013A7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C0B484-A702-4F08-A2D8-AD772ECC4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23BAFF-BFCD-40E2-A44C-444AB16DE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8104-3603-4113-AB00-42386D6F7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2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mi.org/learning/library/resource-buffer-management-critical-chain-scheduling-802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EEE22-4071-4FDA-84E9-48751D8E8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CCPM-III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812B7E-EB39-4DA0-8E9E-608EF6CD0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Doplňující materiál</a:t>
            </a:r>
          </a:p>
          <a:p>
            <a:r>
              <a:rPr lang="cs-CZ" dirty="0">
                <a:solidFill>
                  <a:srgbClr val="0070C0"/>
                </a:solidFill>
              </a:rPr>
              <a:t>Skorkovský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4719760-9C99-4594-B495-1F94E4B2CCCA}"/>
              </a:ext>
            </a:extLst>
          </p:cNvPr>
          <p:cNvSpPr txBox="1"/>
          <p:nvPr/>
        </p:nvSpPr>
        <p:spPr>
          <a:xfrm>
            <a:off x="2932043" y="5735637"/>
            <a:ext cx="6757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>
                <a:solidFill>
                  <a:srgbClr val="0070C0"/>
                </a:solidFill>
              </a:rPr>
              <a:t>Zdroj:</a:t>
            </a:r>
            <a:r>
              <a:rPr lang="cs-CZ" sz="1200" dirty="0"/>
              <a:t> </a:t>
            </a:r>
            <a:r>
              <a:rPr lang="cs-CZ" sz="1200" dirty="0">
                <a:hlinkClick r:id="rId2"/>
              </a:rPr>
              <a:t>https://www.pmi.org/learning/library/resource-buffer-management-critical-chain-scheduling-8027</a:t>
            </a:r>
            <a:endParaRPr lang="cs-CZ" sz="1200" dirty="0"/>
          </a:p>
          <a:p>
            <a:r>
              <a:rPr lang="cs-CZ" sz="1200" dirty="0"/>
              <a:t>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4802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BE406-E5E6-4421-931A-0F06FBE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latin typeface="+mn-lt"/>
              </a:rPr>
              <a:t>Řízení bufferů- krok 1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AC84-B8DF-4FA1-BC65-7AD81459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Nastavení 50 % odhadu pro dobu každého úkolu  </a:t>
            </a:r>
          </a:p>
          <a:p>
            <a:r>
              <a:rPr lang="cs-CZ" dirty="0" err="1">
                <a:solidFill>
                  <a:srgbClr val="0070C0"/>
                </a:solidFill>
              </a:rPr>
              <a:t>Goldratt</a:t>
            </a:r>
            <a:r>
              <a:rPr lang="cs-CZ" dirty="0">
                <a:solidFill>
                  <a:srgbClr val="0070C0"/>
                </a:solidFill>
              </a:rPr>
              <a:t> : součástí odhadu bezpečného  je vytvoření bezpečností zálohy pro případ skluzů. Vliv těchto skluzů je potřeba minimalizovat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5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BE406-E5E6-4421-931A-0F06FBE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latin typeface="+mn-lt"/>
              </a:rPr>
              <a:t>Řízení bufferů – krok 2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AC84-B8DF-4FA1-BC65-7AD81459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Posuňte zahájení všech úkolů na co nejpozdější čas s výhradou prioritních vazeb (ALAP)   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19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BE406-E5E6-4421-931A-0F06FBE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latin typeface="+mn-lt"/>
              </a:rPr>
              <a:t>Řízení bufferů – krok 3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AC84-B8DF-4FA1-BC65-7AD81459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Odstraňte konflikty mezi zdroji (stejnými zdroji) přeřazením úkolů, ke kterým jsou přiřazeny  </a:t>
            </a:r>
          </a:p>
          <a:p>
            <a:r>
              <a:rPr lang="cs-CZ" dirty="0">
                <a:solidFill>
                  <a:srgbClr val="0070C0"/>
                </a:solidFill>
              </a:rPr>
              <a:t>Prioritu řešení konfliktů mezi zdroji mají zdroje které jsou nejblíže době dokončení projektu nebo ty zdroje, kde je konflikt masivní  </a:t>
            </a:r>
          </a:p>
          <a:p>
            <a:r>
              <a:rPr lang="cs-CZ" dirty="0">
                <a:solidFill>
                  <a:srgbClr val="0070C0"/>
                </a:solidFill>
              </a:rPr>
              <a:t>Identifikujte kritický řetězec jako nejdelší řetězec závislých úkolů pro proveditelný plán projektu, který byl identifikován v kroku 3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7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BE406-E5E6-4421-931A-0F06FBE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latin typeface="+mn-lt"/>
              </a:rPr>
              <a:t>Řízení bufferů – krok 4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AC84-B8DF-4FA1-BC65-7AD81459D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01739" cy="4351338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Identifikujte kritický řetězec jako nejdelší řetězec závislých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   úkolů projektového plánu, který byl identifikován v kroku 3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9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BE406-E5E6-4421-931A-0F06FBE7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0070C0"/>
                </a:solidFill>
                <a:latin typeface="+mn-lt"/>
              </a:rPr>
              <a:t>Řízení bufferů – krok 5 a krok 6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AC84-B8DF-4FA1-BC65-7AD81459D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Krok 5 : přidejte přídavné buffery všude tam, kde je nekritický úkol  napojený na kritický řetězec (</a:t>
            </a:r>
            <a:r>
              <a:rPr lang="cs-CZ" dirty="0" err="1">
                <a:solidFill>
                  <a:srgbClr val="0070C0"/>
                </a:solidFill>
              </a:rPr>
              <a:t>feedeing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buffers</a:t>
            </a:r>
            <a:r>
              <a:rPr lang="cs-CZ">
                <a:solidFill>
                  <a:srgbClr val="0070C0"/>
                </a:solidFill>
              </a:rPr>
              <a:t>)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Krok 6 : přidejte projektový nárazník tak, aby ukončení projektu odpovídalo přislíbenému datu zákazníkovi 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8619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201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CCPM-III</vt:lpstr>
      <vt:lpstr>Řízení bufferů- krok 1</vt:lpstr>
      <vt:lpstr>Řízení bufferů – krok 2</vt:lpstr>
      <vt:lpstr>Řízení bufferů – krok 3</vt:lpstr>
      <vt:lpstr>Řízení bufferů – krok 4</vt:lpstr>
      <vt:lpstr>Řízení bufferů – krok 5 a krok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CCPM-III</dc:title>
  <dc:creator>Jaromír Skorkovský</dc:creator>
  <cp:lastModifiedBy>Jaromír Skorkovský</cp:lastModifiedBy>
  <cp:revision>3</cp:revision>
  <dcterms:created xsi:type="dcterms:W3CDTF">2022-03-14T09:07:01Z</dcterms:created>
  <dcterms:modified xsi:type="dcterms:W3CDTF">2022-03-21T06:34:30Z</dcterms:modified>
</cp:coreProperties>
</file>