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358" r:id="rId4"/>
    <p:sldId id="435" r:id="rId5"/>
    <p:sldId id="295" r:id="rId6"/>
    <p:sldId id="336" r:id="rId7"/>
    <p:sldId id="337" r:id="rId8"/>
    <p:sldId id="338" r:id="rId9"/>
    <p:sldId id="396" r:id="rId10"/>
    <p:sldId id="305" r:id="rId11"/>
    <p:sldId id="306" r:id="rId12"/>
    <p:sldId id="307" r:id="rId13"/>
    <p:sldId id="403" r:id="rId14"/>
    <p:sldId id="404" r:id="rId15"/>
    <p:sldId id="406" r:id="rId16"/>
    <p:sldId id="408" r:id="rId17"/>
    <p:sldId id="417" r:id="rId18"/>
    <p:sldId id="418" r:id="rId19"/>
    <p:sldId id="419" r:id="rId20"/>
    <p:sldId id="420" r:id="rId21"/>
    <p:sldId id="421" r:id="rId22"/>
    <p:sldId id="422" r:id="rId23"/>
    <p:sldId id="424" r:id="rId24"/>
    <p:sldId id="425" r:id="rId25"/>
    <p:sldId id="428" r:id="rId26"/>
    <p:sldId id="429" r:id="rId27"/>
    <p:sldId id="401" r:id="rId28"/>
    <p:sldId id="402" r:id="rId29"/>
    <p:sldId id="334" r:id="rId30"/>
    <p:sldId id="298" r:id="rId31"/>
    <p:sldId id="309" r:id="rId32"/>
    <p:sldId id="310" r:id="rId33"/>
    <p:sldId id="400" r:id="rId34"/>
    <p:sldId id="384" r:id="rId35"/>
    <p:sldId id="385" r:id="rId36"/>
    <p:sldId id="431" r:id="rId37"/>
    <p:sldId id="394" r:id="rId38"/>
    <p:sldId id="391" r:id="rId39"/>
    <p:sldId id="437" r:id="rId40"/>
    <p:sldId id="438" r:id="rId41"/>
    <p:sldId id="439" r:id="rId42"/>
    <p:sldId id="440" r:id="rId43"/>
    <p:sldId id="441" r:id="rId44"/>
    <p:sldId id="436" r:id="rId45"/>
    <p:sldId id="311" r:id="rId46"/>
    <p:sldId id="312" r:id="rId47"/>
    <p:sldId id="313" r:id="rId48"/>
    <p:sldId id="410" r:id="rId49"/>
    <p:sldId id="316" r:id="rId50"/>
    <p:sldId id="317" r:id="rId51"/>
    <p:sldId id="321" r:id="rId52"/>
    <p:sldId id="395" r:id="rId53"/>
    <p:sldId id="392" r:id="rId54"/>
    <p:sldId id="393" r:id="rId55"/>
    <p:sldId id="356" r:id="rId56"/>
    <p:sldId id="362" r:id="rId57"/>
    <p:sldId id="372" r:id="rId58"/>
    <p:sldId id="322" r:id="rId59"/>
    <p:sldId id="412" r:id="rId60"/>
    <p:sldId id="414" r:id="rId61"/>
    <p:sldId id="380" r:id="rId62"/>
    <p:sldId id="325" r:id="rId63"/>
    <p:sldId id="432" r:id="rId64"/>
    <p:sldId id="326" r:id="rId65"/>
    <p:sldId id="399" r:id="rId66"/>
    <p:sldId id="416" r:id="rId67"/>
    <p:sldId id="373" r:id="rId68"/>
    <p:sldId id="374" r:id="rId69"/>
    <p:sldId id="375" r:id="rId70"/>
    <p:sldId id="376" r:id="rId71"/>
    <p:sldId id="442" r:id="rId72"/>
    <p:sldId id="443" r:id="rId73"/>
    <p:sldId id="444" r:id="rId74"/>
    <p:sldId id="445" r:id="rId75"/>
    <p:sldId id="378" r:id="rId76"/>
    <p:sldId id="446" r:id="rId77"/>
    <p:sldId id="259" r:id="rId78"/>
    <p:sldId id="262" r:id="rId79"/>
    <p:sldId id="263" r:id="rId80"/>
    <p:sldId id="264" r:id="rId81"/>
    <p:sldId id="364" r:id="rId82"/>
    <p:sldId id="366" r:id="rId83"/>
    <p:sldId id="426" r:id="rId84"/>
    <p:sldId id="266" r:id="rId85"/>
    <p:sldId id="267" r:id="rId86"/>
    <p:sldId id="268" r:id="rId87"/>
    <p:sldId id="269" r:id="rId88"/>
    <p:sldId id="271" r:id="rId89"/>
    <p:sldId id="260" r:id="rId90"/>
    <p:sldId id="272" r:id="rId91"/>
    <p:sldId id="274" r:id="rId92"/>
    <p:sldId id="275" r:id="rId93"/>
    <p:sldId id="359" r:id="rId94"/>
    <p:sldId id="277" r:id="rId95"/>
    <p:sldId id="278" r:id="rId96"/>
    <p:sldId id="279" r:id="rId97"/>
    <p:sldId id="280" r:id="rId98"/>
    <p:sldId id="281" r:id="rId99"/>
    <p:sldId id="433" r:id="rId100"/>
    <p:sldId id="282" r:id="rId101"/>
    <p:sldId id="285" r:id="rId102"/>
    <p:sldId id="286" r:id="rId103"/>
    <p:sldId id="288" r:id="rId104"/>
    <p:sldId id="289" r:id="rId105"/>
    <p:sldId id="290" r:id="rId106"/>
    <p:sldId id="434" r:id="rId107"/>
    <p:sldId id="291" r:id="rId108"/>
    <p:sldId id="300" r:id="rId109"/>
    <p:sldId id="427" r:id="rId11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List1!$B$23</c:f>
              <c:strCache>
                <c:ptCount val="1"/>
                <c:pt idx="0">
                  <c:v>počet domácích turistů v tis.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List1!$A$24:$A$37</c:f>
              <c:strCache>
                <c:ptCount val="14"/>
                <c:pt idx="0">
                  <c:v>Jihomoravský kraj</c:v>
                </c:pt>
                <c:pt idx="1">
                  <c:v>Hl. m. Praha</c:v>
                </c:pt>
                <c:pt idx="2">
                  <c:v>Jihočeský kraj</c:v>
                </c:pt>
                <c:pt idx="3">
                  <c:v>Královéhradecký kraj</c:v>
                </c:pt>
                <c:pt idx="4">
                  <c:v>Středočeský kraj</c:v>
                </c:pt>
                <c:pt idx="5">
                  <c:v>Liberecký kraj</c:v>
                </c:pt>
                <c:pt idx="6">
                  <c:v>Moravskoslezský kraj</c:v>
                </c:pt>
                <c:pt idx="7">
                  <c:v>Zlínský kraj</c:v>
                </c:pt>
                <c:pt idx="8">
                  <c:v>Olomoucký kraj</c:v>
                </c:pt>
                <c:pt idx="9">
                  <c:v>Plzeňský kraj</c:v>
                </c:pt>
                <c:pt idx="10">
                  <c:v>kraj Vysočina</c:v>
                </c:pt>
                <c:pt idx="11">
                  <c:v>Karlovarský kraj</c:v>
                </c:pt>
                <c:pt idx="12">
                  <c:v>Ústecký kraj</c:v>
                </c:pt>
                <c:pt idx="13">
                  <c:v>Pardubický kraj</c:v>
                </c:pt>
              </c:strCache>
            </c:strRef>
          </c:cat>
          <c:val>
            <c:numRef>
              <c:f>List1!$B$24:$B$37</c:f>
              <c:numCache>
                <c:formatCode>General</c:formatCode>
                <c:ptCount val="14"/>
                <c:pt idx="0">
                  <c:v>1354</c:v>
                </c:pt>
                <c:pt idx="1">
                  <c:v>1221</c:v>
                </c:pt>
                <c:pt idx="2">
                  <c:v>1085</c:v>
                </c:pt>
                <c:pt idx="3">
                  <c:v>1041</c:v>
                </c:pt>
                <c:pt idx="4">
                  <c:v>854</c:v>
                </c:pt>
                <c:pt idx="5">
                  <c:v>794</c:v>
                </c:pt>
                <c:pt idx="6">
                  <c:v>777</c:v>
                </c:pt>
                <c:pt idx="7">
                  <c:v>652</c:v>
                </c:pt>
                <c:pt idx="8">
                  <c:v>557</c:v>
                </c:pt>
                <c:pt idx="9">
                  <c:v>530</c:v>
                </c:pt>
                <c:pt idx="10">
                  <c:v>523</c:v>
                </c:pt>
                <c:pt idx="11">
                  <c:v>436</c:v>
                </c:pt>
                <c:pt idx="12">
                  <c:v>415</c:v>
                </c:pt>
                <c:pt idx="1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C1-4F0A-BD69-F7E74E71C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636288"/>
        <c:axId val="264637824"/>
      </c:barChart>
      <c:catAx>
        <c:axId val="264636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4637824"/>
        <c:crosses val="autoZero"/>
        <c:auto val="1"/>
        <c:lblAlgn val="ctr"/>
        <c:lblOffset val="100"/>
        <c:noMultiLvlLbl val="0"/>
      </c:catAx>
      <c:valAx>
        <c:axId val="264637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636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List1!$B$45</c:f>
              <c:strCache>
                <c:ptCount val="1"/>
                <c:pt idx="0">
                  <c:v>počet zahraničních turistů v tis.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List1!$A$46:$A$59</c:f>
              <c:strCache>
                <c:ptCount val="14"/>
                <c:pt idx="0">
                  <c:v>Hl. m. Praha</c:v>
                </c:pt>
                <c:pt idx="1">
                  <c:v>Jihomoravský kraj</c:v>
                </c:pt>
                <c:pt idx="2">
                  <c:v>Karlovarský kraj</c:v>
                </c:pt>
                <c:pt idx="3">
                  <c:v>Jihočeský kraj</c:v>
                </c:pt>
                <c:pt idx="4">
                  <c:v>Plzeňský kraj</c:v>
                </c:pt>
                <c:pt idx="5">
                  <c:v>Královéhradecký kraj</c:v>
                </c:pt>
                <c:pt idx="6">
                  <c:v>Středočeský kraj</c:v>
                </c:pt>
                <c:pt idx="7">
                  <c:v>Ústecký kraj</c:v>
                </c:pt>
                <c:pt idx="8">
                  <c:v>Moravskoslezský kraj</c:v>
                </c:pt>
                <c:pt idx="9">
                  <c:v>Liberecký kraj</c:v>
                </c:pt>
                <c:pt idx="10">
                  <c:v>Olomoucký kraj</c:v>
                </c:pt>
                <c:pt idx="11">
                  <c:v>Zlínský kraj</c:v>
                </c:pt>
                <c:pt idx="12">
                  <c:v>kraj Vysočina</c:v>
                </c:pt>
                <c:pt idx="13">
                  <c:v>Pardubický kraj</c:v>
                </c:pt>
              </c:strCache>
            </c:strRef>
          </c:cat>
          <c:val>
            <c:numRef>
              <c:f>List1!$B$46:$B$59</c:f>
              <c:numCache>
                <c:formatCode>General</c:formatCode>
                <c:ptCount val="14"/>
                <c:pt idx="0">
                  <c:v>6675</c:v>
                </c:pt>
                <c:pt idx="1">
                  <c:v>686</c:v>
                </c:pt>
                <c:pt idx="2">
                  <c:v>686</c:v>
                </c:pt>
                <c:pt idx="3">
                  <c:v>643</c:v>
                </c:pt>
                <c:pt idx="4">
                  <c:v>308</c:v>
                </c:pt>
                <c:pt idx="5">
                  <c:v>302</c:v>
                </c:pt>
                <c:pt idx="6">
                  <c:v>271</c:v>
                </c:pt>
                <c:pt idx="7">
                  <c:v>216</c:v>
                </c:pt>
                <c:pt idx="8">
                  <c:v>214</c:v>
                </c:pt>
                <c:pt idx="9">
                  <c:v>211</c:v>
                </c:pt>
                <c:pt idx="10">
                  <c:v>142</c:v>
                </c:pt>
                <c:pt idx="11">
                  <c:v>129</c:v>
                </c:pt>
                <c:pt idx="12">
                  <c:v>79</c:v>
                </c:pt>
                <c:pt idx="1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3-4CC1-8120-2F7B15A4C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687616"/>
        <c:axId val="264689152"/>
      </c:barChart>
      <c:catAx>
        <c:axId val="264687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4689152"/>
        <c:crosses val="autoZero"/>
        <c:auto val="1"/>
        <c:lblAlgn val="ctr"/>
        <c:lblOffset val="100"/>
        <c:noMultiLvlLbl val="0"/>
      </c:catAx>
      <c:valAx>
        <c:axId val="26468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687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err="1"/>
              <a:t>počet</a:t>
            </a:r>
            <a:r>
              <a:rPr lang="en-US" sz="1400" dirty="0"/>
              <a:t> </a:t>
            </a:r>
            <a:r>
              <a:rPr lang="en-US" sz="1400" dirty="0" err="1"/>
              <a:t>německých</a:t>
            </a:r>
            <a:r>
              <a:rPr lang="en-US" sz="1400" dirty="0"/>
              <a:t> </a:t>
            </a:r>
            <a:r>
              <a:rPr lang="en-US" sz="1400" dirty="0" err="1"/>
              <a:t>turistů</a:t>
            </a:r>
            <a:r>
              <a:rPr lang="en-US" sz="1400" dirty="0"/>
              <a:t> </a:t>
            </a:r>
            <a:endParaRPr lang="cs-CZ" sz="1400" dirty="0"/>
          </a:p>
          <a:p>
            <a:pPr>
              <a:defRPr sz="1400"/>
            </a:pPr>
            <a:r>
              <a:rPr lang="en-US" sz="1400" dirty="0"/>
              <a:t>v tis.</a:t>
            </a:r>
          </a:p>
        </c:rich>
      </c:tx>
      <c:layout>
        <c:manualLayout>
          <c:xMode val="edge"/>
          <c:yMode val="edge"/>
          <c:x val="0.26585673253107511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List1!$B$66</c:f>
              <c:strCache>
                <c:ptCount val="1"/>
                <c:pt idx="0">
                  <c:v>počet německých turistů v tis.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List1!$A$67:$A$80</c:f>
              <c:strCache>
                <c:ptCount val="14"/>
                <c:pt idx="0">
                  <c:v>Hl. m. Praha</c:v>
                </c:pt>
                <c:pt idx="1">
                  <c:v>Karlovarský kraj</c:v>
                </c:pt>
                <c:pt idx="2">
                  <c:v>Plzeňský kraj</c:v>
                </c:pt>
                <c:pt idx="3">
                  <c:v>Královéhradecký kraj</c:v>
                </c:pt>
                <c:pt idx="4">
                  <c:v>Liberecký kraj</c:v>
                </c:pt>
                <c:pt idx="5">
                  <c:v>Ústecký kraj</c:v>
                </c:pt>
                <c:pt idx="6">
                  <c:v>Jihomoravský kraj</c:v>
                </c:pt>
                <c:pt idx="7">
                  <c:v>Středočeský kraj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Pardubický kraj</c:v>
                </c:pt>
                <c:pt idx="11">
                  <c:v>Olomoucký kraj</c:v>
                </c:pt>
                <c:pt idx="12">
                  <c:v>kraj Vysočina</c:v>
                </c:pt>
                <c:pt idx="13">
                  <c:v>Zlínský kraj</c:v>
                </c:pt>
              </c:strCache>
            </c:strRef>
          </c:cat>
          <c:val>
            <c:numRef>
              <c:f>List1!$B$67:$B$80</c:f>
              <c:numCache>
                <c:formatCode>General</c:formatCode>
                <c:ptCount val="14"/>
                <c:pt idx="0">
                  <c:v>913</c:v>
                </c:pt>
                <c:pt idx="1">
                  <c:v>352</c:v>
                </c:pt>
                <c:pt idx="2">
                  <c:v>141</c:v>
                </c:pt>
                <c:pt idx="3">
                  <c:v>120</c:v>
                </c:pt>
                <c:pt idx="4">
                  <c:v>104</c:v>
                </c:pt>
                <c:pt idx="5">
                  <c:v>95</c:v>
                </c:pt>
                <c:pt idx="6">
                  <c:v>65</c:v>
                </c:pt>
                <c:pt idx="7">
                  <c:v>65</c:v>
                </c:pt>
                <c:pt idx="8">
                  <c:v>62</c:v>
                </c:pt>
                <c:pt idx="9">
                  <c:v>25</c:v>
                </c:pt>
                <c:pt idx="10">
                  <c:v>25</c:v>
                </c:pt>
                <c:pt idx="11">
                  <c:v>19</c:v>
                </c:pt>
                <c:pt idx="12">
                  <c:v>18</c:v>
                </c:pt>
                <c:pt idx="1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E-446E-909E-D28286BAA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434624"/>
        <c:axId val="265436160"/>
      </c:barChart>
      <c:catAx>
        <c:axId val="26543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5436160"/>
        <c:crosses val="autoZero"/>
        <c:auto val="1"/>
        <c:lblAlgn val="ctr"/>
        <c:lblOffset val="100"/>
        <c:noMultiLvlLbl val="0"/>
      </c:catAx>
      <c:valAx>
        <c:axId val="265436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5434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err="1"/>
              <a:t>počet</a:t>
            </a:r>
            <a:r>
              <a:rPr lang="en-US" sz="1400" dirty="0"/>
              <a:t> </a:t>
            </a:r>
            <a:r>
              <a:rPr lang="en-US" sz="1400" dirty="0" err="1"/>
              <a:t>amerických</a:t>
            </a:r>
            <a:r>
              <a:rPr lang="en-US" sz="1400" dirty="0"/>
              <a:t> </a:t>
            </a:r>
            <a:r>
              <a:rPr lang="en-US" sz="1400" dirty="0" err="1"/>
              <a:t>turistů</a:t>
            </a:r>
            <a:r>
              <a:rPr lang="en-US" sz="1400" dirty="0"/>
              <a:t> </a:t>
            </a:r>
            <a:endParaRPr lang="cs-CZ" sz="1400" dirty="0"/>
          </a:p>
          <a:p>
            <a:pPr>
              <a:defRPr sz="1400"/>
            </a:pPr>
            <a:r>
              <a:rPr lang="en-US" sz="1400" dirty="0"/>
              <a:t>v tis.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List1!$B$86</c:f>
              <c:strCache>
                <c:ptCount val="1"/>
                <c:pt idx="0">
                  <c:v>počet amerických turistů v tis.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List1!$A$87:$A$100</c:f>
              <c:strCache>
                <c:ptCount val="14"/>
                <c:pt idx="0">
                  <c:v>Hl. m. Praha</c:v>
                </c:pt>
                <c:pt idx="1">
                  <c:v>Jihočeský kraj</c:v>
                </c:pt>
                <c:pt idx="2">
                  <c:v>Jihomoravský kraj</c:v>
                </c:pt>
                <c:pt idx="3">
                  <c:v>Karlovarský kraj</c:v>
                </c:pt>
                <c:pt idx="4">
                  <c:v>Středočeský kraj</c:v>
                </c:pt>
                <c:pt idx="5">
                  <c:v>Plzeňský kraj</c:v>
                </c:pt>
                <c:pt idx="6">
                  <c:v>Moravskoslezský kraj</c:v>
                </c:pt>
                <c:pt idx="7">
                  <c:v>Královéhradecký kraj</c:v>
                </c:pt>
                <c:pt idx="8">
                  <c:v>Zlínský kraj</c:v>
                </c:pt>
                <c:pt idx="9">
                  <c:v>Olomoucký kraj</c:v>
                </c:pt>
                <c:pt idx="10">
                  <c:v>Liberecký kraj</c:v>
                </c:pt>
                <c:pt idx="11">
                  <c:v>Ústecký kraj</c:v>
                </c:pt>
                <c:pt idx="12">
                  <c:v>Pardubický kraj</c:v>
                </c:pt>
                <c:pt idx="13">
                  <c:v>kraj Vysočina</c:v>
                </c:pt>
              </c:strCache>
            </c:strRef>
          </c:cat>
          <c:val>
            <c:numRef>
              <c:f>List1!$B$87:$B$100</c:f>
              <c:numCache>
                <c:formatCode>General</c:formatCode>
                <c:ptCount val="14"/>
                <c:pt idx="0">
                  <c:v>484</c:v>
                </c:pt>
                <c:pt idx="1">
                  <c:v>16</c:v>
                </c:pt>
                <c:pt idx="2">
                  <c:v>14</c:v>
                </c:pt>
                <c:pt idx="3">
                  <c:v>10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26-4A5E-9BEE-578255630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151424"/>
        <c:axId val="268153216"/>
      </c:barChart>
      <c:catAx>
        <c:axId val="26815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8153216"/>
        <c:crosses val="autoZero"/>
        <c:auto val="1"/>
        <c:lblAlgn val="ctr"/>
        <c:lblOffset val="100"/>
        <c:noMultiLvlLbl val="0"/>
      </c:catAx>
      <c:valAx>
        <c:axId val="26815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8151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600" dirty="0"/>
              <a:t>TOP 15 zemí příjezdů zahraničních turistů do ČR  v tis. (2018)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List1!$B$3</c:f>
              <c:strCache>
                <c:ptCount val="1"/>
                <c:pt idx="0">
                  <c:v>počet turistů v tis.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List1!$A$4:$A$18</c:f>
              <c:strCache>
                <c:ptCount val="15"/>
                <c:pt idx="0">
                  <c:v>Německo</c:v>
                </c:pt>
                <c:pt idx="1">
                  <c:v>Slovensko</c:v>
                </c:pt>
                <c:pt idx="2">
                  <c:v>Polsko</c:v>
                </c:pt>
                <c:pt idx="3">
                  <c:v>Čína</c:v>
                </c:pt>
                <c:pt idx="4">
                  <c:v>USA</c:v>
                </c:pt>
                <c:pt idx="5">
                  <c:v>Rusko</c:v>
                </c:pt>
                <c:pt idx="6">
                  <c:v>Velká Británie</c:v>
                </c:pt>
                <c:pt idx="7">
                  <c:v>Jižní Korea</c:v>
                </c:pt>
                <c:pt idx="8">
                  <c:v>Itálie</c:v>
                </c:pt>
                <c:pt idx="9">
                  <c:v>Rakousko</c:v>
                </c:pt>
                <c:pt idx="10">
                  <c:v>Francie</c:v>
                </c:pt>
                <c:pt idx="11">
                  <c:v>Španělsko</c:v>
                </c:pt>
                <c:pt idx="12">
                  <c:v>Nizozemsko</c:v>
                </c:pt>
                <c:pt idx="13">
                  <c:v>Ukrajina</c:v>
                </c:pt>
                <c:pt idx="14">
                  <c:v>Maďarsko</c:v>
                </c:pt>
              </c:strCache>
            </c:strRef>
          </c:cat>
          <c:val>
            <c:numRef>
              <c:f>List1!$B$4:$B$18</c:f>
              <c:numCache>
                <c:formatCode>General</c:formatCode>
                <c:ptCount val="15"/>
                <c:pt idx="0">
                  <c:v>2033</c:v>
                </c:pt>
                <c:pt idx="1">
                  <c:v>735</c:v>
                </c:pt>
                <c:pt idx="2">
                  <c:v>620</c:v>
                </c:pt>
                <c:pt idx="3">
                  <c:v>620</c:v>
                </c:pt>
                <c:pt idx="4">
                  <c:v>556</c:v>
                </c:pt>
                <c:pt idx="5">
                  <c:v>545</c:v>
                </c:pt>
                <c:pt idx="6">
                  <c:v>497</c:v>
                </c:pt>
                <c:pt idx="7">
                  <c:v>416</c:v>
                </c:pt>
                <c:pt idx="8">
                  <c:v>410</c:v>
                </c:pt>
                <c:pt idx="9">
                  <c:v>299</c:v>
                </c:pt>
                <c:pt idx="10">
                  <c:v>287</c:v>
                </c:pt>
                <c:pt idx="11">
                  <c:v>267</c:v>
                </c:pt>
                <c:pt idx="12">
                  <c:v>257</c:v>
                </c:pt>
                <c:pt idx="13">
                  <c:v>211</c:v>
                </c:pt>
                <c:pt idx="14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E-4B66-AB1D-96D420795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3928448"/>
        <c:axId val="283955200"/>
        <c:axId val="0"/>
      </c:bar3DChart>
      <c:catAx>
        <c:axId val="28392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3955200"/>
        <c:crosses val="autoZero"/>
        <c:auto val="1"/>
        <c:lblAlgn val="ctr"/>
        <c:lblOffset val="100"/>
        <c:noMultiLvlLbl val="0"/>
      </c:catAx>
      <c:valAx>
        <c:axId val="283955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3928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List1!$A$4:$A$18</c:f>
              <c:strCache>
                <c:ptCount val="15"/>
                <c:pt idx="0">
                  <c:v>Německo</c:v>
                </c:pt>
                <c:pt idx="1">
                  <c:v>Slovensko</c:v>
                </c:pt>
                <c:pt idx="2">
                  <c:v>Polsko</c:v>
                </c:pt>
                <c:pt idx="3">
                  <c:v>Čína</c:v>
                </c:pt>
                <c:pt idx="4">
                  <c:v>USA</c:v>
                </c:pt>
                <c:pt idx="5">
                  <c:v>Rusko</c:v>
                </c:pt>
                <c:pt idx="6">
                  <c:v>Velká Británie</c:v>
                </c:pt>
                <c:pt idx="7">
                  <c:v>Jižní Korea</c:v>
                </c:pt>
                <c:pt idx="8">
                  <c:v>Itálie</c:v>
                </c:pt>
                <c:pt idx="9">
                  <c:v>Rakousko</c:v>
                </c:pt>
                <c:pt idx="10">
                  <c:v>Francie</c:v>
                </c:pt>
                <c:pt idx="11">
                  <c:v>Španělsko</c:v>
                </c:pt>
                <c:pt idx="12">
                  <c:v>Nizozemsko</c:v>
                </c:pt>
                <c:pt idx="13">
                  <c:v>Ukrajina</c:v>
                </c:pt>
                <c:pt idx="14">
                  <c:v>Maďarsko</c:v>
                </c:pt>
              </c:strCache>
            </c:strRef>
          </c:cat>
          <c:val>
            <c:numRef>
              <c:f>List1!$B$4:$B$18</c:f>
              <c:numCache>
                <c:formatCode>General</c:formatCode>
                <c:ptCount val="15"/>
                <c:pt idx="0">
                  <c:v>2033</c:v>
                </c:pt>
                <c:pt idx="1">
                  <c:v>735</c:v>
                </c:pt>
                <c:pt idx="2">
                  <c:v>620</c:v>
                </c:pt>
                <c:pt idx="3">
                  <c:v>620</c:v>
                </c:pt>
                <c:pt idx="4">
                  <c:v>556</c:v>
                </c:pt>
                <c:pt idx="5">
                  <c:v>545</c:v>
                </c:pt>
                <c:pt idx="6">
                  <c:v>497</c:v>
                </c:pt>
                <c:pt idx="7">
                  <c:v>416</c:v>
                </c:pt>
                <c:pt idx="8">
                  <c:v>410</c:v>
                </c:pt>
                <c:pt idx="9">
                  <c:v>299</c:v>
                </c:pt>
                <c:pt idx="10">
                  <c:v>287</c:v>
                </c:pt>
                <c:pt idx="11">
                  <c:v>267</c:v>
                </c:pt>
                <c:pt idx="12">
                  <c:v>257</c:v>
                </c:pt>
                <c:pt idx="13">
                  <c:v>211</c:v>
                </c:pt>
                <c:pt idx="14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2-48C7-9EBB-A0AB20C73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18285-59ED-42F5-9531-99064EA9B9C8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1B848C4B-C771-4456-BD35-5A574DCE1BAD}">
      <dgm:prSet/>
      <dgm:spPr/>
      <dgm:t>
        <a:bodyPr/>
        <a:lstStyle/>
        <a:p>
          <a:r>
            <a:rPr lang="cs-CZ" dirty="0"/>
            <a:t>Jednoduché ukazatele pro analýzu prostorové organizace cestovního ruchu</a:t>
          </a:r>
        </a:p>
      </dgm:t>
    </dgm:pt>
    <dgm:pt modelId="{DEB94BE4-6BBF-49DD-82E0-65204AC6D5E5}" type="parTrans" cxnId="{DD3D475A-5BE4-4E8F-B842-2BFB7F2A99E2}">
      <dgm:prSet/>
      <dgm:spPr/>
      <dgm:t>
        <a:bodyPr/>
        <a:lstStyle/>
        <a:p>
          <a:endParaRPr lang="cs-CZ"/>
        </a:p>
      </dgm:t>
    </dgm:pt>
    <dgm:pt modelId="{AC19A06E-0872-4E0B-8E73-1EDD8D98A164}" type="sibTrans" cxnId="{DD3D475A-5BE4-4E8F-B842-2BFB7F2A99E2}">
      <dgm:prSet/>
      <dgm:spPr/>
      <dgm:t>
        <a:bodyPr/>
        <a:lstStyle/>
        <a:p>
          <a:endParaRPr lang="cs-CZ"/>
        </a:p>
      </dgm:t>
    </dgm:pt>
    <dgm:pt modelId="{F506DBBF-5BB6-4437-8114-9873EDC9E68F}">
      <dgm:prSet/>
      <dgm:spPr/>
      <dgm:t>
        <a:bodyPr/>
        <a:lstStyle/>
        <a:p>
          <a:r>
            <a:rPr lang="cs-CZ"/>
            <a:t>Hlavní typy (formy a druhy) cestovního ruchu a jejich prostorová interpretace</a:t>
          </a:r>
        </a:p>
      </dgm:t>
    </dgm:pt>
    <dgm:pt modelId="{D8EC6F77-77BE-4631-A38B-DE17DD44C7B0}" type="parTrans" cxnId="{1E264B96-E019-4D89-8298-9CBCE4EB3937}">
      <dgm:prSet/>
      <dgm:spPr/>
      <dgm:t>
        <a:bodyPr/>
        <a:lstStyle/>
        <a:p>
          <a:endParaRPr lang="cs-CZ"/>
        </a:p>
      </dgm:t>
    </dgm:pt>
    <dgm:pt modelId="{70A5EB54-0DCF-4AD1-BC7E-366D01A7DB04}" type="sibTrans" cxnId="{1E264B96-E019-4D89-8298-9CBCE4EB3937}">
      <dgm:prSet/>
      <dgm:spPr/>
      <dgm:t>
        <a:bodyPr/>
        <a:lstStyle/>
        <a:p>
          <a:endParaRPr lang="cs-CZ"/>
        </a:p>
      </dgm:t>
    </dgm:pt>
    <dgm:pt modelId="{3A1149E6-EFB8-4881-8AEB-ADBC01EDFC6F}">
      <dgm:prSet/>
      <dgm:spPr/>
      <dgm:t>
        <a:bodyPr/>
        <a:lstStyle/>
        <a:p>
          <a:r>
            <a:rPr lang="cs-CZ"/>
            <a:t>Typologie středisek cestovního ruchu</a:t>
          </a:r>
        </a:p>
      </dgm:t>
    </dgm:pt>
    <dgm:pt modelId="{737C2237-3EC1-4BD1-893D-8DE35A525533}" type="parTrans" cxnId="{629E95AD-3039-4B3B-A979-61B720987F0C}">
      <dgm:prSet/>
      <dgm:spPr/>
      <dgm:t>
        <a:bodyPr/>
        <a:lstStyle/>
        <a:p>
          <a:endParaRPr lang="cs-CZ"/>
        </a:p>
      </dgm:t>
    </dgm:pt>
    <dgm:pt modelId="{F7A44895-BE07-40DD-871C-41443705C8A0}" type="sibTrans" cxnId="{629E95AD-3039-4B3B-A979-61B720987F0C}">
      <dgm:prSet/>
      <dgm:spPr/>
      <dgm:t>
        <a:bodyPr/>
        <a:lstStyle/>
        <a:p>
          <a:endParaRPr lang="cs-CZ"/>
        </a:p>
      </dgm:t>
    </dgm:pt>
    <dgm:pt modelId="{A72FEB4F-BD23-403E-A0BA-D1DCD0373505}">
      <dgm:prSet/>
      <dgm:spPr/>
      <dgm:t>
        <a:bodyPr/>
        <a:lstStyle/>
        <a:p>
          <a:r>
            <a:rPr lang="cs-CZ"/>
            <a:t>Prostorová organizace cestovního ruchu</a:t>
          </a:r>
        </a:p>
      </dgm:t>
    </dgm:pt>
    <dgm:pt modelId="{F62BFBB0-1F11-4D44-9B85-235FF241FDF1}" type="parTrans" cxnId="{702FED35-0225-43A2-8BC1-A057BBF3C17A}">
      <dgm:prSet/>
      <dgm:spPr/>
      <dgm:t>
        <a:bodyPr/>
        <a:lstStyle/>
        <a:p>
          <a:endParaRPr lang="cs-CZ"/>
        </a:p>
      </dgm:t>
    </dgm:pt>
    <dgm:pt modelId="{06E249BE-0DC0-4AB5-9BE7-587873337D02}" type="sibTrans" cxnId="{702FED35-0225-43A2-8BC1-A057BBF3C17A}">
      <dgm:prSet/>
      <dgm:spPr/>
      <dgm:t>
        <a:bodyPr/>
        <a:lstStyle/>
        <a:p>
          <a:endParaRPr lang="cs-CZ"/>
        </a:p>
      </dgm:t>
    </dgm:pt>
    <dgm:pt modelId="{9D0BB1AD-C7A7-4056-87C8-4CEF4E25B150}">
      <dgm:prSet/>
      <dgm:spPr/>
      <dgm:t>
        <a:bodyPr/>
        <a:lstStyle/>
        <a:p>
          <a:r>
            <a:rPr lang="cs-CZ"/>
            <a:t>Prostorová organizace druhého bydlení</a:t>
          </a:r>
        </a:p>
      </dgm:t>
    </dgm:pt>
    <dgm:pt modelId="{47D2954E-EB86-403A-85AF-6ABBB6A5D3C5}" type="parTrans" cxnId="{954B75D4-F977-4058-BB21-FC2806DE9E89}">
      <dgm:prSet/>
      <dgm:spPr/>
      <dgm:t>
        <a:bodyPr/>
        <a:lstStyle/>
        <a:p>
          <a:endParaRPr lang="cs-CZ"/>
        </a:p>
      </dgm:t>
    </dgm:pt>
    <dgm:pt modelId="{EE7904C5-AF41-4DC0-8B9C-FBD58FBF2108}" type="sibTrans" cxnId="{954B75D4-F977-4058-BB21-FC2806DE9E89}">
      <dgm:prSet/>
      <dgm:spPr/>
      <dgm:t>
        <a:bodyPr/>
        <a:lstStyle/>
        <a:p>
          <a:endParaRPr lang="cs-CZ"/>
        </a:p>
      </dgm:t>
    </dgm:pt>
    <dgm:pt modelId="{4E70D81D-BC3A-4C27-AAFF-3B2764726A67}">
      <dgm:prSet/>
      <dgm:spPr/>
      <dgm:t>
        <a:bodyPr/>
        <a:lstStyle/>
        <a:p>
          <a:r>
            <a:rPr lang="cs-CZ"/>
            <a:t>Regionalizace cestovního ruchu</a:t>
          </a:r>
        </a:p>
      </dgm:t>
    </dgm:pt>
    <dgm:pt modelId="{EFDF542A-98D9-465A-B150-CF7190CF4FC3}" type="parTrans" cxnId="{1B01E6BF-20F7-4A44-9B48-0644D3FB2922}">
      <dgm:prSet/>
      <dgm:spPr/>
      <dgm:t>
        <a:bodyPr/>
        <a:lstStyle/>
        <a:p>
          <a:endParaRPr lang="cs-CZ"/>
        </a:p>
      </dgm:t>
    </dgm:pt>
    <dgm:pt modelId="{72D6DF4F-5147-4ADA-8BB4-4BF82D090243}" type="sibTrans" cxnId="{1B01E6BF-20F7-4A44-9B48-0644D3FB2922}">
      <dgm:prSet/>
      <dgm:spPr/>
      <dgm:t>
        <a:bodyPr/>
        <a:lstStyle/>
        <a:p>
          <a:endParaRPr lang="cs-CZ"/>
        </a:p>
      </dgm:t>
    </dgm:pt>
    <dgm:pt modelId="{E0930807-DA74-4A27-BAAA-6CADF4B7754D}" type="pres">
      <dgm:prSet presAssocID="{3DA18285-59ED-42F5-9531-99064EA9B9C8}" presName="CompostProcess" presStyleCnt="0">
        <dgm:presLayoutVars>
          <dgm:dir/>
          <dgm:resizeHandles val="exact"/>
        </dgm:presLayoutVars>
      </dgm:prSet>
      <dgm:spPr/>
    </dgm:pt>
    <dgm:pt modelId="{1E81568E-1462-45A8-88A6-77035C9FD5AB}" type="pres">
      <dgm:prSet presAssocID="{3DA18285-59ED-42F5-9531-99064EA9B9C8}" presName="arrow" presStyleLbl="bgShp" presStyleIdx="0" presStyleCnt="1"/>
      <dgm:spPr/>
    </dgm:pt>
    <dgm:pt modelId="{6BFEFC27-FE9C-4F95-A665-7D1F462F6E30}" type="pres">
      <dgm:prSet presAssocID="{3DA18285-59ED-42F5-9531-99064EA9B9C8}" presName="linearProcess" presStyleCnt="0"/>
      <dgm:spPr/>
    </dgm:pt>
    <dgm:pt modelId="{A450169F-6A92-405E-96B7-682046DA89B7}" type="pres">
      <dgm:prSet presAssocID="{1B848C4B-C771-4456-BD35-5A574DCE1BAD}" presName="textNode" presStyleLbl="node1" presStyleIdx="0" presStyleCnt="6">
        <dgm:presLayoutVars>
          <dgm:bulletEnabled val="1"/>
        </dgm:presLayoutVars>
      </dgm:prSet>
      <dgm:spPr/>
    </dgm:pt>
    <dgm:pt modelId="{699394D0-D241-488D-864C-084A778C5031}" type="pres">
      <dgm:prSet presAssocID="{AC19A06E-0872-4E0B-8E73-1EDD8D98A164}" presName="sibTrans" presStyleCnt="0"/>
      <dgm:spPr/>
    </dgm:pt>
    <dgm:pt modelId="{AB3DDE3D-0B29-4BF4-A631-1D3B1E7C6A68}" type="pres">
      <dgm:prSet presAssocID="{F506DBBF-5BB6-4437-8114-9873EDC9E68F}" presName="textNode" presStyleLbl="node1" presStyleIdx="1" presStyleCnt="6">
        <dgm:presLayoutVars>
          <dgm:bulletEnabled val="1"/>
        </dgm:presLayoutVars>
      </dgm:prSet>
      <dgm:spPr/>
    </dgm:pt>
    <dgm:pt modelId="{BECE7F36-27C4-425F-9EDA-A7ED983AFC79}" type="pres">
      <dgm:prSet presAssocID="{70A5EB54-0DCF-4AD1-BC7E-366D01A7DB04}" presName="sibTrans" presStyleCnt="0"/>
      <dgm:spPr/>
    </dgm:pt>
    <dgm:pt modelId="{5AAAB789-377A-4DF7-AE0B-F8D6243F9168}" type="pres">
      <dgm:prSet presAssocID="{3A1149E6-EFB8-4881-8AEB-ADBC01EDFC6F}" presName="textNode" presStyleLbl="node1" presStyleIdx="2" presStyleCnt="6">
        <dgm:presLayoutVars>
          <dgm:bulletEnabled val="1"/>
        </dgm:presLayoutVars>
      </dgm:prSet>
      <dgm:spPr/>
    </dgm:pt>
    <dgm:pt modelId="{B1F26BAD-885A-4E50-B21E-7644477E1BDF}" type="pres">
      <dgm:prSet presAssocID="{F7A44895-BE07-40DD-871C-41443705C8A0}" presName="sibTrans" presStyleCnt="0"/>
      <dgm:spPr/>
    </dgm:pt>
    <dgm:pt modelId="{5E91B3D1-78B3-47EA-9EEA-BEB741464D52}" type="pres">
      <dgm:prSet presAssocID="{A72FEB4F-BD23-403E-A0BA-D1DCD0373505}" presName="textNode" presStyleLbl="node1" presStyleIdx="3" presStyleCnt="6">
        <dgm:presLayoutVars>
          <dgm:bulletEnabled val="1"/>
        </dgm:presLayoutVars>
      </dgm:prSet>
      <dgm:spPr/>
    </dgm:pt>
    <dgm:pt modelId="{34901A87-805B-477D-8D47-65034A7715BF}" type="pres">
      <dgm:prSet presAssocID="{06E249BE-0DC0-4AB5-9BE7-587873337D02}" presName="sibTrans" presStyleCnt="0"/>
      <dgm:spPr/>
    </dgm:pt>
    <dgm:pt modelId="{7E093A08-EB89-4F5C-ABFD-31EC1BADF86B}" type="pres">
      <dgm:prSet presAssocID="{9D0BB1AD-C7A7-4056-87C8-4CEF4E25B150}" presName="textNode" presStyleLbl="node1" presStyleIdx="4" presStyleCnt="6">
        <dgm:presLayoutVars>
          <dgm:bulletEnabled val="1"/>
        </dgm:presLayoutVars>
      </dgm:prSet>
      <dgm:spPr/>
    </dgm:pt>
    <dgm:pt modelId="{026E1D8F-D46F-4D33-A519-6F65E93A583C}" type="pres">
      <dgm:prSet presAssocID="{EE7904C5-AF41-4DC0-8B9C-FBD58FBF2108}" presName="sibTrans" presStyleCnt="0"/>
      <dgm:spPr/>
    </dgm:pt>
    <dgm:pt modelId="{0A875944-E928-4732-BF6B-89F395D47706}" type="pres">
      <dgm:prSet presAssocID="{4E70D81D-BC3A-4C27-AAFF-3B2764726A67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B1933100-E5EA-4960-8341-03491AEBBE01}" type="presOf" srcId="{1B848C4B-C771-4456-BD35-5A574DCE1BAD}" destId="{A450169F-6A92-405E-96B7-682046DA89B7}" srcOrd="0" destOrd="0" presId="urn:microsoft.com/office/officeart/2005/8/layout/hProcess9"/>
    <dgm:cxn modelId="{8C5A6F08-496D-4D39-B773-79F50D414459}" type="presOf" srcId="{4E70D81D-BC3A-4C27-AAFF-3B2764726A67}" destId="{0A875944-E928-4732-BF6B-89F395D47706}" srcOrd="0" destOrd="0" presId="urn:microsoft.com/office/officeart/2005/8/layout/hProcess9"/>
    <dgm:cxn modelId="{37B72018-81DB-4E71-B800-1C13332F7507}" type="presOf" srcId="{3DA18285-59ED-42F5-9531-99064EA9B9C8}" destId="{E0930807-DA74-4A27-BAAA-6CADF4B7754D}" srcOrd="0" destOrd="0" presId="urn:microsoft.com/office/officeart/2005/8/layout/hProcess9"/>
    <dgm:cxn modelId="{702FED35-0225-43A2-8BC1-A057BBF3C17A}" srcId="{3DA18285-59ED-42F5-9531-99064EA9B9C8}" destId="{A72FEB4F-BD23-403E-A0BA-D1DCD0373505}" srcOrd="3" destOrd="0" parTransId="{F62BFBB0-1F11-4D44-9B85-235FF241FDF1}" sibTransId="{06E249BE-0DC0-4AB5-9BE7-587873337D02}"/>
    <dgm:cxn modelId="{7128364C-AA1C-4DDA-955E-E1B961CD4858}" type="presOf" srcId="{3A1149E6-EFB8-4881-8AEB-ADBC01EDFC6F}" destId="{5AAAB789-377A-4DF7-AE0B-F8D6243F9168}" srcOrd="0" destOrd="0" presId="urn:microsoft.com/office/officeart/2005/8/layout/hProcess9"/>
    <dgm:cxn modelId="{DD3D475A-5BE4-4E8F-B842-2BFB7F2A99E2}" srcId="{3DA18285-59ED-42F5-9531-99064EA9B9C8}" destId="{1B848C4B-C771-4456-BD35-5A574DCE1BAD}" srcOrd="0" destOrd="0" parTransId="{DEB94BE4-6BBF-49DD-82E0-65204AC6D5E5}" sibTransId="{AC19A06E-0872-4E0B-8E73-1EDD8D98A164}"/>
    <dgm:cxn modelId="{B3A58784-4C0B-492E-9D39-B1C7F788A8A0}" type="presOf" srcId="{F506DBBF-5BB6-4437-8114-9873EDC9E68F}" destId="{AB3DDE3D-0B29-4BF4-A631-1D3B1E7C6A68}" srcOrd="0" destOrd="0" presId="urn:microsoft.com/office/officeart/2005/8/layout/hProcess9"/>
    <dgm:cxn modelId="{1E264B96-E019-4D89-8298-9CBCE4EB3937}" srcId="{3DA18285-59ED-42F5-9531-99064EA9B9C8}" destId="{F506DBBF-5BB6-4437-8114-9873EDC9E68F}" srcOrd="1" destOrd="0" parTransId="{D8EC6F77-77BE-4631-A38B-DE17DD44C7B0}" sibTransId="{70A5EB54-0DCF-4AD1-BC7E-366D01A7DB04}"/>
    <dgm:cxn modelId="{629E95AD-3039-4B3B-A979-61B720987F0C}" srcId="{3DA18285-59ED-42F5-9531-99064EA9B9C8}" destId="{3A1149E6-EFB8-4881-8AEB-ADBC01EDFC6F}" srcOrd="2" destOrd="0" parTransId="{737C2237-3EC1-4BD1-893D-8DE35A525533}" sibTransId="{F7A44895-BE07-40DD-871C-41443705C8A0}"/>
    <dgm:cxn modelId="{E3EFACBC-F7D5-439E-AC76-B649C6E828AD}" type="presOf" srcId="{9D0BB1AD-C7A7-4056-87C8-4CEF4E25B150}" destId="{7E093A08-EB89-4F5C-ABFD-31EC1BADF86B}" srcOrd="0" destOrd="0" presId="urn:microsoft.com/office/officeart/2005/8/layout/hProcess9"/>
    <dgm:cxn modelId="{1B01E6BF-20F7-4A44-9B48-0644D3FB2922}" srcId="{3DA18285-59ED-42F5-9531-99064EA9B9C8}" destId="{4E70D81D-BC3A-4C27-AAFF-3B2764726A67}" srcOrd="5" destOrd="0" parTransId="{EFDF542A-98D9-465A-B150-CF7190CF4FC3}" sibTransId="{72D6DF4F-5147-4ADA-8BB4-4BF82D090243}"/>
    <dgm:cxn modelId="{954B75D4-F977-4058-BB21-FC2806DE9E89}" srcId="{3DA18285-59ED-42F5-9531-99064EA9B9C8}" destId="{9D0BB1AD-C7A7-4056-87C8-4CEF4E25B150}" srcOrd="4" destOrd="0" parTransId="{47D2954E-EB86-403A-85AF-6ABBB6A5D3C5}" sibTransId="{EE7904C5-AF41-4DC0-8B9C-FBD58FBF2108}"/>
    <dgm:cxn modelId="{B0595ADC-5C23-404A-B4A8-32CD0E67D229}" type="presOf" srcId="{A72FEB4F-BD23-403E-A0BA-D1DCD0373505}" destId="{5E91B3D1-78B3-47EA-9EEA-BEB741464D52}" srcOrd="0" destOrd="0" presId="urn:microsoft.com/office/officeart/2005/8/layout/hProcess9"/>
    <dgm:cxn modelId="{BC629926-D6C9-425E-9203-658250122381}" type="presParOf" srcId="{E0930807-DA74-4A27-BAAA-6CADF4B7754D}" destId="{1E81568E-1462-45A8-88A6-77035C9FD5AB}" srcOrd="0" destOrd="0" presId="urn:microsoft.com/office/officeart/2005/8/layout/hProcess9"/>
    <dgm:cxn modelId="{768215FF-AB09-4A2F-9A1A-191C9505BE0F}" type="presParOf" srcId="{E0930807-DA74-4A27-BAAA-6CADF4B7754D}" destId="{6BFEFC27-FE9C-4F95-A665-7D1F462F6E30}" srcOrd="1" destOrd="0" presId="urn:microsoft.com/office/officeart/2005/8/layout/hProcess9"/>
    <dgm:cxn modelId="{F9A04F5C-6DCA-411E-B01D-9AEC4FFFD6AE}" type="presParOf" srcId="{6BFEFC27-FE9C-4F95-A665-7D1F462F6E30}" destId="{A450169F-6A92-405E-96B7-682046DA89B7}" srcOrd="0" destOrd="0" presId="urn:microsoft.com/office/officeart/2005/8/layout/hProcess9"/>
    <dgm:cxn modelId="{2CAEDFA3-5D14-4F78-B516-6AA426434E66}" type="presParOf" srcId="{6BFEFC27-FE9C-4F95-A665-7D1F462F6E30}" destId="{699394D0-D241-488D-864C-084A778C5031}" srcOrd="1" destOrd="0" presId="urn:microsoft.com/office/officeart/2005/8/layout/hProcess9"/>
    <dgm:cxn modelId="{2ABF41B2-B4A5-4F68-8355-58665E8B4180}" type="presParOf" srcId="{6BFEFC27-FE9C-4F95-A665-7D1F462F6E30}" destId="{AB3DDE3D-0B29-4BF4-A631-1D3B1E7C6A68}" srcOrd="2" destOrd="0" presId="urn:microsoft.com/office/officeart/2005/8/layout/hProcess9"/>
    <dgm:cxn modelId="{5778F277-F62E-4499-BF1D-EADFD9A9D25C}" type="presParOf" srcId="{6BFEFC27-FE9C-4F95-A665-7D1F462F6E30}" destId="{BECE7F36-27C4-425F-9EDA-A7ED983AFC79}" srcOrd="3" destOrd="0" presId="urn:microsoft.com/office/officeart/2005/8/layout/hProcess9"/>
    <dgm:cxn modelId="{D6137151-78A6-4C26-8323-7FCC70725428}" type="presParOf" srcId="{6BFEFC27-FE9C-4F95-A665-7D1F462F6E30}" destId="{5AAAB789-377A-4DF7-AE0B-F8D6243F9168}" srcOrd="4" destOrd="0" presId="urn:microsoft.com/office/officeart/2005/8/layout/hProcess9"/>
    <dgm:cxn modelId="{5FAE6DE2-9C56-4B32-961E-0AD98A573252}" type="presParOf" srcId="{6BFEFC27-FE9C-4F95-A665-7D1F462F6E30}" destId="{B1F26BAD-885A-4E50-B21E-7644477E1BDF}" srcOrd="5" destOrd="0" presId="urn:microsoft.com/office/officeart/2005/8/layout/hProcess9"/>
    <dgm:cxn modelId="{C2A3B0A1-24E3-4659-9844-EC8F3CD925CE}" type="presParOf" srcId="{6BFEFC27-FE9C-4F95-A665-7D1F462F6E30}" destId="{5E91B3D1-78B3-47EA-9EEA-BEB741464D52}" srcOrd="6" destOrd="0" presId="urn:microsoft.com/office/officeart/2005/8/layout/hProcess9"/>
    <dgm:cxn modelId="{2D8F4D76-0782-45E6-A15D-9DDCF31CD520}" type="presParOf" srcId="{6BFEFC27-FE9C-4F95-A665-7D1F462F6E30}" destId="{34901A87-805B-477D-8D47-65034A7715BF}" srcOrd="7" destOrd="0" presId="urn:microsoft.com/office/officeart/2005/8/layout/hProcess9"/>
    <dgm:cxn modelId="{3C3BCC6C-3856-496F-BE13-D6F4CEDB7EBD}" type="presParOf" srcId="{6BFEFC27-FE9C-4F95-A665-7D1F462F6E30}" destId="{7E093A08-EB89-4F5C-ABFD-31EC1BADF86B}" srcOrd="8" destOrd="0" presId="urn:microsoft.com/office/officeart/2005/8/layout/hProcess9"/>
    <dgm:cxn modelId="{989D0B6E-338E-4823-A9CF-4257DDE6D1BB}" type="presParOf" srcId="{6BFEFC27-FE9C-4F95-A665-7D1F462F6E30}" destId="{026E1D8F-D46F-4D33-A519-6F65E93A583C}" srcOrd="9" destOrd="0" presId="urn:microsoft.com/office/officeart/2005/8/layout/hProcess9"/>
    <dgm:cxn modelId="{24B4DFD8-F6AA-41FD-A262-3F952BB80D7C}" type="presParOf" srcId="{6BFEFC27-FE9C-4F95-A665-7D1F462F6E30}" destId="{0A875944-E928-4732-BF6B-89F395D47706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268134-AC22-4DB9-9EAF-4D8076C621F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cs-CZ"/>
        </a:p>
      </dgm:t>
    </dgm:pt>
    <dgm:pt modelId="{24327C99-5474-41C4-93E6-E984CA9E4EBB}">
      <dgm:prSet/>
      <dgm:spPr/>
      <dgm:t>
        <a:bodyPr/>
        <a:lstStyle/>
        <a:p>
          <a:r>
            <a:rPr lang="cs-CZ" dirty="0"/>
            <a:t>Počty a struktura (hromadných) ubytovacích zařízení</a:t>
          </a:r>
        </a:p>
      </dgm:t>
    </dgm:pt>
    <dgm:pt modelId="{BE80D891-41D9-40D3-B8C6-FFCE15F040D6}" type="parTrans" cxnId="{38E054D5-0142-4D31-AEEC-57157BEA9ADF}">
      <dgm:prSet/>
      <dgm:spPr/>
      <dgm:t>
        <a:bodyPr/>
        <a:lstStyle/>
        <a:p>
          <a:endParaRPr lang="cs-CZ"/>
        </a:p>
      </dgm:t>
    </dgm:pt>
    <dgm:pt modelId="{115B4281-3152-4F27-A873-3E7AF46BB253}" type="sibTrans" cxnId="{38E054D5-0142-4D31-AEEC-57157BEA9ADF}">
      <dgm:prSet/>
      <dgm:spPr/>
      <dgm:t>
        <a:bodyPr/>
        <a:lstStyle/>
        <a:p>
          <a:endParaRPr lang="cs-CZ"/>
        </a:p>
      </dgm:t>
    </dgm:pt>
    <dgm:pt modelId="{26356967-2F96-4A4C-87E6-CF05275C6859}">
      <dgm:prSet/>
      <dgm:spPr/>
      <dgm:t>
        <a:bodyPr/>
        <a:lstStyle/>
        <a:p>
          <a:r>
            <a:rPr lang="cs-CZ"/>
            <a:t>Počty a druhová struktura lůžkových kapacit</a:t>
          </a:r>
        </a:p>
      </dgm:t>
    </dgm:pt>
    <dgm:pt modelId="{C69ABEEF-47B5-4D08-BD28-9967A1876607}" type="parTrans" cxnId="{69752241-C1B7-4371-A913-721670F51ADE}">
      <dgm:prSet/>
      <dgm:spPr/>
      <dgm:t>
        <a:bodyPr/>
        <a:lstStyle/>
        <a:p>
          <a:endParaRPr lang="cs-CZ"/>
        </a:p>
      </dgm:t>
    </dgm:pt>
    <dgm:pt modelId="{BEBA36BC-AF0E-4957-9265-FDC17A1BB863}" type="sibTrans" cxnId="{69752241-C1B7-4371-A913-721670F51ADE}">
      <dgm:prSet/>
      <dgm:spPr/>
      <dgm:t>
        <a:bodyPr/>
        <a:lstStyle/>
        <a:p>
          <a:endParaRPr lang="cs-CZ"/>
        </a:p>
      </dgm:t>
    </dgm:pt>
    <dgm:pt modelId="{77A07448-1D89-4842-A0C5-F79FC90281BB}">
      <dgm:prSet/>
      <dgm:spPr/>
      <dgm:t>
        <a:bodyPr/>
        <a:lstStyle/>
        <a:p>
          <a:r>
            <a:rPr lang="cs-CZ"/>
            <a:t>Počty domácích a zahraničních turistů</a:t>
          </a:r>
        </a:p>
      </dgm:t>
    </dgm:pt>
    <dgm:pt modelId="{9A5F1506-7364-4B77-B53E-EB60304AB1DF}" type="parTrans" cxnId="{D9832184-B583-461D-9EE6-D4BBD865FC62}">
      <dgm:prSet/>
      <dgm:spPr/>
      <dgm:t>
        <a:bodyPr/>
        <a:lstStyle/>
        <a:p>
          <a:endParaRPr lang="cs-CZ"/>
        </a:p>
      </dgm:t>
    </dgm:pt>
    <dgm:pt modelId="{6E442A48-8B06-4E86-BE1D-E5ECCA0F07F5}" type="sibTrans" cxnId="{D9832184-B583-461D-9EE6-D4BBD865FC62}">
      <dgm:prSet/>
      <dgm:spPr/>
      <dgm:t>
        <a:bodyPr/>
        <a:lstStyle/>
        <a:p>
          <a:endParaRPr lang="cs-CZ"/>
        </a:p>
      </dgm:t>
    </dgm:pt>
    <dgm:pt modelId="{6BC7A78E-C25F-4C51-A451-A25877B8260E}">
      <dgm:prSet/>
      <dgm:spPr/>
      <dgm:t>
        <a:bodyPr/>
        <a:lstStyle/>
        <a:p>
          <a:r>
            <a:rPr lang="cs-CZ"/>
            <a:t>Přenocování domácích a zahraničních turistů</a:t>
          </a:r>
        </a:p>
      </dgm:t>
    </dgm:pt>
    <dgm:pt modelId="{901E9795-79A9-4BB1-903B-38157E5E5EAD}" type="parTrans" cxnId="{FCF6A128-5E38-4BCB-8061-947B785C4A5A}">
      <dgm:prSet/>
      <dgm:spPr/>
      <dgm:t>
        <a:bodyPr/>
        <a:lstStyle/>
        <a:p>
          <a:endParaRPr lang="cs-CZ"/>
        </a:p>
      </dgm:t>
    </dgm:pt>
    <dgm:pt modelId="{478F0116-02E4-4475-8C9A-FFE306C8A04B}" type="sibTrans" cxnId="{FCF6A128-5E38-4BCB-8061-947B785C4A5A}">
      <dgm:prSet/>
      <dgm:spPr/>
      <dgm:t>
        <a:bodyPr/>
        <a:lstStyle/>
        <a:p>
          <a:endParaRPr lang="cs-CZ"/>
        </a:p>
      </dgm:t>
    </dgm:pt>
    <dgm:pt modelId="{8B7C2D28-E5B1-4D90-933C-3EDFF1888CC9}">
      <dgm:prSet/>
      <dgm:spPr/>
      <dgm:t>
        <a:bodyPr/>
        <a:lstStyle/>
        <a:p>
          <a:r>
            <a:rPr lang="cs-CZ"/>
            <a:t>Sezonnost návštěvnosti</a:t>
          </a:r>
        </a:p>
      </dgm:t>
    </dgm:pt>
    <dgm:pt modelId="{33FA97EA-D704-40CF-B95A-ED582572EA54}" type="parTrans" cxnId="{BB3E2D34-1950-4625-A4BB-63E4B69F4028}">
      <dgm:prSet/>
      <dgm:spPr/>
      <dgm:t>
        <a:bodyPr/>
        <a:lstStyle/>
        <a:p>
          <a:endParaRPr lang="cs-CZ"/>
        </a:p>
      </dgm:t>
    </dgm:pt>
    <dgm:pt modelId="{2B6BBD77-7F9D-4E99-80F3-13C2D41B7B95}" type="sibTrans" cxnId="{BB3E2D34-1950-4625-A4BB-63E4B69F4028}">
      <dgm:prSet/>
      <dgm:spPr/>
      <dgm:t>
        <a:bodyPr/>
        <a:lstStyle/>
        <a:p>
          <a:endParaRPr lang="cs-CZ"/>
        </a:p>
      </dgm:t>
    </dgm:pt>
    <dgm:pt modelId="{1C299F1E-0ED0-4863-AE0C-73BFBA7C5F23}">
      <dgm:prSet/>
      <dgm:spPr/>
      <dgm:t>
        <a:bodyPr/>
        <a:lstStyle/>
        <a:p>
          <a:r>
            <a:rPr lang="cs-CZ"/>
            <a:t>Geografická struktura návštěvnosti</a:t>
          </a:r>
        </a:p>
      </dgm:t>
    </dgm:pt>
    <dgm:pt modelId="{6B14887D-6E5A-48E7-A63F-5D5D0596695D}" type="parTrans" cxnId="{034B202A-26F0-4B1F-9D89-E20A8EDC3E4A}">
      <dgm:prSet/>
      <dgm:spPr/>
      <dgm:t>
        <a:bodyPr/>
        <a:lstStyle/>
        <a:p>
          <a:endParaRPr lang="cs-CZ"/>
        </a:p>
      </dgm:t>
    </dgm:pt>
    <dgm:pt modelId="{9D2BF8E1-C8CC-4B85-A5BA-9E45654788B0}" type="sibTrans" cxnId="{034B202A-26F0-4B1F-9D89-E20A8EDC3E4A}">
      <dgm:prSet/>
      <dgm:spPr/>
      <dgm:t>
        <a:bodyPr/>
        <a:lstStyle/>
        <a:p>
          <a:endParaRPr lang="cs-CZ"/>
        </a:p>
      </dgm:t>
    </dgm:pt>
    <dgm:pt modelId="{383B5982-9BA5-4976-8718-76B65D513F8F}">
      <dgm:prSet/>
      <dgm:spPr/>
      <dgm:t>
        <a:bodyPr/>
        <a:lstStyle/>
        <a:p>
          <a:r>
            <a:rPr lang="cs-CZ"/>
            <a:t>Příjmy a výdaje z mezinárodního cestovního ruchu</a:t>
          </a:r>
        </a:p>
      </dgm:t>
    </dgm:pt>
    <dgm:pt modelId="{CF429C6D-9B3E-44DB-80F1-18FE0CDBA5EF}" type="parTrans" cxnId="{CE7F12EF-89BB-48E4-A1EE-E0D1E8FDD5CD}">
      <dgm:prSet/>
      <dgm:spPr/>
      <dgm:t>
        <a:bodyPr/>
        <a:lstStyle/>
        <a:p>
          <a:endParaRPr lang="cs-CZ"/>
        </a:p>
      </dgm:t>
    </dgm:pt>
    <dgm:pt modelId="{62B4755D-B6EA-4917-8DE8-F544B4C7548C}" type="sibTrans" cxnId="{CE7F12EF-89BB-48E4-A1EE-E0D1E8FDD5CD}">
      <dgm:prSet/>
      <dgm:spPr/>
      <dgm:t>
        <a:bodyPr/>
        <a:lstStyle/>
        <a:p>
          <a:endParaRPr lang="cs-CZ"/>
        </a:p>
      </dgm:t>
    </dgm:pt>
    <dgm:pt modelId="{F9FD4015-9AEA-44F7-A12B-71A1A834A574}">
      <dgm:prSet/>
      <dgm:spPr/>
      <dgm:t>
        <a:bodyPr/>
        <a:lstStyle/>
        <a:p>
          <a:r>
            <a:rPr lang="cs-CZ"/>
            <a:t>Zaměstnanost v cestovním ruchu </a:t>
          </a:r>
        </a:p>
      </dgm:t>
    </dgm:pt>
    <dgm:pt modelId="{60BCDD4C-9C2D-4643-8D21-2A2AA92DE1D5}" type="parTrans" cxnId="{F6763C56-76C2-4AA4-BD77-32A23310BAD8}">
      <dgm:prSet/>
      <dgm:spPr/>
      <dgm:t>
        <a:bodyPr/>
        <a:lstStyle/>
        <a:p>
          <a:endParaRPr lang="cs-CZ"/>
        </a:p>
      </dgm:t>
    </dgm:pt>
    <dgm:pt modelId="{FCED4242-D5D9-431B-9FFD-90CC18E07251}" type="sibTrans" cxnId="{F6763C56-76C2-4AA4-BD77-32A23310BAD8}">
      <dgm:prSet/>
      <dgm:spPr/>
      <dgm:t>
        <a:bodyPr/>
        <a:lstStyle/>
        <a:p>
          <a:endParaRPr lang="cs-CZ"/>
        </a:p>
      </dgm:t>
    </dgm:pt>
    <dgm:pt modelId="{91A86F38-5F35-4CE0-89BF-15A01B3CA578}">
      <dgm:prSet/>
      <dgm:spPr/>
      <dgm:t>
        <a:bodyPr/>
        <a:lstStyle/>
        <a:p>
          <a:r>
            <a:rPr lang="cs-CZ"/>
            <a:t>Příjezdové a výjezdové turistické proudy</a:t>
          </a:r>
        </a:p>
      </dgm:t>
    </dgm:pt>
    <dgm:pt modelId="{D9179324-1F7F-4324-B450-959BBAA895F8}" type="parTrans" cxnId="{6644E206-0628-408B-84C6-03C3C4C8B1C2}">
      <dgm:prSet/>
      <dgm:spPr/>
      <dgm:t>
        <a:bodyPr/>
        <a:lstStyle/>
        <a:p>
          <a:endParaRPr lang="cs-CZ"/>
        </a:p>
      </dgm:t>
    </dgm:pt>
    <dgm:pt modelId="{54B0E746-B178-4485-A920-66EA3B220212}" type="sibTrans" cxnId="{6644E206-0628-408B-84C6-03C3C4C8B1C2}">
      <dgm:prSet/>
      <dgm:spPr/>
      <dgm:t>
        <a:bodyPr/>
        <a:lstStyle/>
        <a:p>
          <a:endParaRPr lang="cs-CZ"/>
        </a:p>
      </dgm:t>
    </dgm:pt>
    <dgm:pt modelId="{5E5DB992-52F7-4749-A01F-F619107216C2}">
      <dgm:prSet/>
      <dgm:spPr/>
      <dgm:t>
        <a:bodyPr/>
        <a:lstStyle/>
        <a:p>
          <a:r>
            <a:rPr lang="cs-CZ"/>
            <a:t>Prostorové rozložení druhého bydlení</a:t>
          </a:r>
        </a:p>
      </dgm:t>
    </dgm:pt>
    <dgm:pt modelId="{5AF8D75C-EF2C-4172-97BF-52C5353FB2D3}" type="parTrans" cxnId="{D5292A5A-9C54-4613-8AC0-A5911312AB0D}">
      <dgm:prSet/>
      <dgm:spPr/>
      <dgm:t>
        <a:bodyPr/>
        <a:lstStyle/>
        <a:p>
          <a:endParaRPr lang="cs-CZ"/>
        </a:p>
      </dgm:t>
    </dgm:pt>
    <dgm:pt modelId="{0EAE7D38-7782-4DE2-976E-C282E28659B6}" type="sibTrans" cxnId="{D5292A5A-9C54-4613-8AC0-A5911312AB0D}">
      <dgm:prSet/>
      <dgm:spPr/>
      <dgm:t>
        <a:bodyPr/>
        <a:lstStyle/>
        <a:p>
          <a:endParaRPr lang="cs-CZ"/>
        </a:p>
      </dgm:t>
    </dgm:pt>
    <dgm:pt modelId="{150C41B2-34F7-443B-A86D-2B99ED7561E6}">
      <dgm:prSet/>
      <dgm:spPr/>
      <dgm:t>
        <a:bodyPr/>
        <a:lstStyle/>
        <a:p>
          <a:r>
            <a:rPr lang="cs-CZ"/>
            <a:t>Typologie středisek cestovního ruchu</a:t>
          </a:r>
        </a:p>
      </dgm:t>
    </dgm:pt>
    <dgm:pt modelId="{725A786D-BFD9-4B5E-954D-740A52F950E2}" type="parTrans" cxnId="{C0AF13E5-EF30-45CD-84E1-7A2F898E2B85}">
      <dgm:prSet/>
      <dgm:spPr/>
      <dgm:t>
        <a:bodyPr/>
        <a:lstStyle/>
        <a:p>
          <a:endParaRPr lang="cs-CZ"/>
        </a:p>
      </dgm:t>
    </dgm:pt>
    <dgm:pt modelId="{25C5C46A-C4C2-497A-96A9-85954E4DC9B1}" type="sibTrans" cxnId="{C0AF13E5-EF30-45CD-84E1-7A2F898E2B85}">
      <dgm:prSet/>
      <dgm:spPr/>
      <dgm:t>
        <a:bodyPr/>
        <a:lstStyle/>
        <a:p>
          <a:endParaRPr lang="cs-CZ"/>
        </a:p>
      </dgm:t>
    </dgm:pt>
    <dgm:pt modelId="{8C8C7B8A-8517-46CD-8C27-E4E563340CF3}" type="pres">
      <dgm:prSet presAssocID="{86268134-AC22-4DB9-9EAF-4D8076C621F4}" presName="linear" presStyleCnt="0">
        <dgm:presLayoutVars>
          <dgm:animLvl val="lvl"/>
          <dgm:resizeHandles val="exact"/>
        </dgm:presLayoutVars>
      </dgm:prSet>
      <dgm:spPr/>
    </dgm:pt>
    <dgm:pt modelId="{4378BBAB-93C4-4E3F-AE34-73D78A1E1FF2}" type="pres">
      <dgm:prSet presAssocID="{24327C99-5474-41C4-93E6-E984CA9E4EBB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95305190-CBA0-4F11-A64D-6DFAAE88A46A}" type="pres">
      <dgm:prSet presAssocID="{115B4281-3152-4F27-A873-3E7AF46BB253}" presName="spacer" presStyleCnt="0"/>
      <dgm:spPr/>
    </dgm:pt>
    <dgm:pt modelId="{6305DF46-3328-48E7-AC44-A5D9835FC809}" type="pres">
      <dgm:prSet presAssocID="{26356967-2F96-4A4C-87E6-CF05275C6859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61A79B6D-60A5-4C1C-9D37-C91863903857}" type="pres">
      <dgm:prSet presAssocID="{BEBA36BC-AF0E-4957-9265-FDC17A1BB863}" presName="spacer" presStyleCnt="0"/>
      <dgm:spPr/>
    </dgm:pt>
    <dgm:pt modelId="{935AAC87-8955-4AD9-8723-7B977184487F}" type="pres">
      <dgm:prSet presAssocID="{77A07448-1D89-4842-A0C5-F79FC90281BB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9C004A35-8329-4542-B330-849C93C80BF4}" type="pres">
      <dgm:prSet presAssocID="{6E442A48-8B06-4E86-BE1D-E5ECCA0F07F5}" presName="spacer" presStyleCnt="0"/>
      <dgm:spPr/>
    </dgm:pt>
    <dgm:pt modelId="{4C5E7F82-2363-45C4-A856-7A0B850EE6B0}" type="pres">
      <dgm:prSet presAssocID="{6BC7A78E-C25F-4C51-A451-A25877B8260E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EE34A669-FAAD-43F4-9347-546562309E20}" type="pres">
      <dgm:prSet presAssocID="{478F0116-02E4-4475-8C9A-FFE306C8A04B}" presName="spacer" presStyleCnt="0"/>
      <dgm:spPr/>
    </dgm:pt>
    <dgm:pt modelId="{B61433C2-6875-40C2-9F3E-E092E41FEE01}" type="pres">
      <dgm:prSet presAssocID="{8B7C2D28-E5B1-4D90-933C-3EDFF1888CC9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410F04DA-86E4-4F7D-975A-C6B11DFF11A5}" type="pres">
      <dgm:prSet presAssocID="{2B6BBD77-7F9D-4E99-80F3-13C2D41B7B95}" presName="spacer" presStyleCnt="0"/>
      <dgm:spPr/>
    </dgm:pt>
    <dgm:pt modelId="{EFCE368B-0AC1-42AA-A7AD-F428AB4046AD}" type="pres">
      <dgm:prSet presAssocID="{1C299F1E-0ED0-4863-AE0C-73BFBA7C5F23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4DA85B60-3C01-4FDA-ACC2-D5F0B3194853}" type="pres">
      <dgm:prSet presAssocID="{9D2BF8E1-C8CC-4B85-A5BA-9E45654788B0}" presName="spacer" presStyleCnt="0"/>
      <dgm:spPr/>
    </dgm:pt>
    <dgm:pt modelId="{2A4BCED4-F6D1-48F7-BB97-7823A45DC1BD}" type="pres">
      <dgm:prSet presAssocID="{383B5982-9BA5-4976-8718-76B65D513F8F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A8124B71-21DB-4ACD-8A07-53C3876556F8}" type="pres">
      <dgm:prSet presAssocID="{62B4755D-B6EA-4917-8DE8-F544B4C7548C}" presName="spacer" presStyleCnt="0"/>
      <dgm:spPr/>
    </dgm:pt>
    <dgm:pt modelId="{F2BC7AA0-06D9-4964-98D3-86C15CB9A807}" type="pres">
      <dgm:prSet presAssocID="{F9FD4015-9AEA-44F7-A12B-71A1A834A574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F984BAFA-780B-44BD-94A2-AA1CADA7A77D}" type="pres">
      <dgm:prSet presAssocID="{FCED4242-D5D9-431B-9FFD-90CC18E07251}" presName="spacer" presStyleCnt="0"/>
      <dgm:spPr/>
    </dgm:pt>
    <dgm:pt modelId="{10C61340-753A-4FF2-91E1-76E7FC2EA950}" type="pres">
      <dgm:prSet presAssocID="{91A86F38-5F35-4CE0-89BF-15A01B3CA578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34B0A943-EFE6-46FD-A8F8-C7A3D6F7ED65}" type="pres">
      <dgm:prSet presAssocID="{54B0E746-B178-4485-A920-66EA3B220212}" presName="spacer" presStyleCnt="0"/>
      <dgm:spPr/>
    </dgm:pt>
    <dgm:pt modelId="{B18FAF55-2D50-4A87-A374-8FD8BF95FF5D}" type="pres">
      <dgm:prSet presAssocID="{5E5DB992-52F7-4749-A01F-F619107216C2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A94556DC-FD2F-4DC5-82F5-8A47B80ABA2B}" type="pres">
      <dgm:prSet presAssocID="{0EAE7D38-7782-4DE2-976E-C282E28659B6}" presName="spacer" presStyleCnt="0"/>
      <dgm:spPr/>
    </dgm:pt>
    <dgm:pt modelId="{FAB1A12D-AF27-4C18-BB00-6FE7AD34A4F9}" type="pres">
      <dgm:prSet presAssocID="{150C41B2-34F7-443B-A86D-2B99ED7561E6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78BBFE03-F06D-44DC-A807-9C4CB74B3652}" type="presOf" srcId="{383B5982-9BA5-4976-8718-76B65D513F8F}" destId="{2A4BCED4-F6D1-48F7-BB97-7823A45DC1BD}" srcOrd="0" destOrd="0" presId="urn:microsoft.com/office/officeart/2005/8/layout/vList2"/>
    <dgm:cxn modelId="{6644E206-0628-408B-84C6-03C3C4C8B1C2}" srcId="{86268134-AC22-4DB9-9EAF-4D8076C621F4}" destId="{91A86F38-5F35-4CE0-89BF-15A01B3CA578}" srcOrd="8" destOrd="0" parTransId="{D9179324-1F7F-4324-B450-959BBAA895F8}" sibTransId="{54B0E746-B178-4485-A920-66EA3B220212}"/>
    <dgm:cxn modelId="{85C9EE1F-4D41-4E94-8601-A3BCDFF56360}" type="presOf" srcId="{86268134-AC22-4DB9-9EAF-4D8076C621F4}" destId="{8C8C7B8A-8517-46CD-8C27-E4E563340CF3}" srcOrd="0" destOrd="0" presId="urn:microsoft.com/office/officeart/2005/8/layout/vList2"/>
    <dgm:cxn modelId="{E3DAAC23-C567-420D-879B-D382D4DE5FD6}" type="presOf" srcId="{26356967-2F96-4A4C-87E6-CF05275C6859}" destId="{6305DF46-3328-48E7-AC44-A5D9835FC809}" srcOrd="0" destOrd="0" presId="urn:microsoft.com/office/officeart/2005/8/layout/vList2"/>
    <dgm:cxn modelId="{FCF6A128-5E38-4BCB-8061-947B785C4A5A}" srcId="{86268134-AC22-4DB9-9EAF-4D8076C621F4}" destId="{6BC7A78E-C25F-4C51-A451-A25877B8260E}" srcOrd="3" destOrd="0" parTransId="{901E9795-79A9-4BB1-903B-38157E5E5EAD}" sibTransId="{478F0116-02E4-4475-8C9A-FFE306C8A04B}"/>
    <dgm:cxn modelId="{034B202A-26F0-4B1F-9D89-E20A8EDC3E4A}" srcId="{86268134-AC22-4DB9-9EAF-4D8076C621F4}" destId="{1C299F1E-0ED0-4863-AE0C-73BFBA7C5F23}" srcOrd="5" destOrd="0" parTransId="{6B14887D-6E5A-48E7-A63F-5D5D0596695D}" sibTransId="{9D2BF8E1-C8CC-4B85-A5BA-9E45654788B0}"/>
    <dgm:cxn modelId="{BB3E2D34-1950-4625-A4BB-63E4B69F4028}" srcId="{86268134-AC22-4DB9-9EAF-4D8076C621F4}" destId="{8B7C2D28-E5B1-4D90-933C-3EDFF1888CC9}" srcOrd="4" destOrd="0" parTransId="{33FA97EA-D704-40CF-B95A-ED582572EA54}" sibTransId="{2B6BBD77-7F9D-4E99-80F3-13C2D41B7B95}"/>
    <dgm:cxn modelId="{9AF1FC5C-ACE0-4DD2-9927-7394F2037531}" type="presOf" srcId="{77A07448-1D89-4842-A0C5-F79FC90281BB}" destId="{935AAC87-8955-4AD9-8723-7B977184487F}" srcOrd="0" destOrd="0" presId="urn:microsoft.com/office/officeart/2005/8/layout/vList2"/>
    <dgm:cxn modelId="{69752241-C1B7-4371-A913-721670F51ADE}" srcId="{86268134-AC22-4DB9-9EAF-4D8076C621F4}" destId="{26356967-2F96-4A4C-87E6-CF05275C6859}" srcOrd="1" destOrd="0" parTransId="{C69ABEEF-47B5-4D08-BD28-9967A1876607}" sibTransId="{BEBA36BC-AF0E-4957-9265-FDC17A1BB863}"/>
    <dgm:cxn modelId="{E0C54C63-81DF-47F4-ADCF-38A3DA3FDD08}" type="presOf" srcId="{1C299F1E-0ED0-4863-AE0C-73BFBA7C5F23}" destId="{EFCE368B-0AC1-42AA-A7AD-F428AB4046AD}" srcOrd="0" destOrd="0" presId="urn:microsoft.com/office/officeart/2005/8/layout/vList2"/>
    <dgm:cxn modelId="{B3171968-D0DB-44A6-8280-9EAF26B26F1C}" type="presOf" srcId="{91A86F38-5F35-4CE0-89BF-15A01B3CA578}" destId="{10C61340-753A-4FF2-91E1-76E7FC2EA950}" srcOrd="0" destOrd="0" presId="urn:microsoft.com/office/officeart/2005/8/layout/vList2"/>
    <dgm:cxn modelId="{A87ACB72-329A-4F38-A8E9-BD194465AE3A}" type="presOf" srcId="{150C41B2-34F7-443B-A86D-2B99ED7561E6}" destId="{FAB1A12D-AF27-4C18-BB00-6FE7AD34A4F9}" srcOrd="0" destOrd="0" presId="urn:microsoft.com/office/officeart/2005/8/layout/vList2"/>
    <dgm:cxn modelId="{F6763C56-76C2-4AA4-BD77-32A23310BAD8}" srcId="{86268134-AC22-4DB9-9EAF-4D8076C621F4}" destId="{F9FD4015-9AEA-44F7-A12B-71A1A834A574}" srcOrd="7" destOrd="0" parTransId="{60BCDD4C-9C2D-4643-8D21-2A2AA92DE1D5}" sibTransId="{FCED4242-D5D9-431B-9FFD-90CC18E07251}"/>
    <dgm:cxn modelId="{D5292A5A-9C54-4613-8AC0-A5911312AB0D}" srcId="{86268134-AC22-4DB9-9EAF-4D8076C621F4}" destId="{5E5DB992-52F7-4749-A01F-F619107216C2}" srcOrd="9" destOrd="0" parTransId="{5AF8D75C-EF2C-4172-97BF-52C5353FB2D3}" sibTransId="{0EAE7D38-7782-4DE2-976E-C282E28659B6}"/>
    <dgm:cxn modelId="{D9832184-B583-461D-9EE6-D4BBD865FC62}" srcId="{86268134-AC22-4DB9-9EAF-4D8076C621F4}" destId="{77A07448-1D89-4842-A0C5-F79FC90281BB}" srcOrd="2" destOrd="0" parTransId="{9A5F1506-7364-4B77-B53E-EB60304AB1DF}" sibTransId="{6E442A48-8B06-4E86-BE1D-E5ECCA0F07F5}"/>
    <dgm:cxn modelId="{A83E6884-F2F1-4998-BBD1-9F61DB32D7C9}" type="presOf" srcId="{24327C99-5474-41C4-93E6-E984CA9E4EBB}" destId="{4378BBAB-93C4-4E3F-AE34-73D78A1E1FF2}" srcOrd="0" destOrd="0" presId="urn:microsoft.com/office/officeart/2005/8/layout/vList2"/>
    <dgm:cxn modelId="{504D67AF-7523-480C-BEB9-ED8585142455}" type="presOf" srcId="{6BC7A78E-C25F-4C51-A451-A25877B8260E}" destId="{4C5E7F82-2363-45C4-A856-7A0B850EE6B0}" srcOrd="0" destOrd="0" presId="urn:microsoft.com/office/officeart/2005/8/layout/vList2"/>
    <dgm:cxn modelId="{FD5D9CB9-23AC-4ADF-9FBE-053E52F512CB}" type="presOf" srcId="{5E5DB992-52F7-4749-A01F-F619107216C2}" destId="{B18FAF55-2D50-4A87-A374-8FD8BF95FF5D}" srcOrd="0" destOrd="0" presId="urn:microsoft.com/office/officeart/2005/8/layout/vList2"/>
    <dgm:cxn modelId="{38E054D5-0142-4D31-AEEC-57157BEA9ADF}" srcId="{86268134-AC22-4DB9-9EAF-4D8076C621F4}" destId="{24327C99-5474-41C4-93E6-E984CA9E4EBB}" srcOrd="0" destOrd="0" parTransId="{BE80D891-41D9-40D3-B8C6-FFCE15F040D6}" sibTransId="{115B4281-3152-4F27-A873-3E7AF46BB253}"/>
    <dgm:cxn modelId="{C0AF13E5-EF30-45CD-84E1-7A2F898E2B85}" srcId="{86268134-AC22-4DB9-9EAF-4D8076C621F4}" destId="{150C41B2-34F7-443B-A86D-2B99ED7561E6}" srcOrd="10" destOrd="0" parTransId="{725A786D-BFD9-4B5E-954D-740A52F950E2}" sibTransId="{25C5C46A-C4C2-497A-96A9-85954E4DC9B1}"/>
    <dgm:cxn modelId="{A752E6ED-53F3-4C18-BA1C-B475ED89C724}" type="presOf" srcId="{8B7C2D28-E5B1-4D90-933C-3EDFF1888CC9}" destId="{B61433C2-6875-40C2-9F3E-E092E41FEE01}" srcOrd="0" destOrd="0" presId="urn:microsoft.com/office/officeart/2005/8/layout/vList2"/>
    <dgm:cxn modelId="{CE7F12EF-89BB-48E4-A1EE-E0D1E8FDD5CD}" srcId="{86268134-AC22-4DB9-9EAF-4D8076C621F4}" destId="{383B5982-9BA5-4976-8718-76B65D513F8F}" srcOrd="6" destOrd="0" parTransId="{CF429C6D-9B3E-44DB-80F1-18FE0CDBA5EF}" sibTransId="{62B4755D-B6EA-4917-8DE8-F544B4C7548C}"/>
    <dgm:cxn modelId="{F1A11CFE-FF9F-4E48-8575-83522F1E45D4}" type="presOf" srcId="{F9FD4015-9AEA-44F7-A12B-71A1A834A574}" destId="{F2BC7AA0-06D9-4964-98D3-86C15CB9A807}" srcOrd="0" destOrd="0" presId="urn:microsoft.com/office/officeart/2005/8/layout/vList2"/>
    <dgm:cxn modelId="{F958F9C2-4DED-4B31-B5C8-911A1A492C8D}" type="presParOf" srcId="{8C8C7B8A-8517-46CD-8C27-E4E563340CF3}" destId="{4378BBAB-93C4-4E3F-AE34-73D78A1E1FF2}" srcOrd="0" destOrd="0" presId="urn:microsoft.com/office/officeart/2005/8/layout/vList2"/>
    <dgm:cxn modelId="{29168DB4-DB81-4F41-9F7E-4AB83047F7FA}" type="presParOf" srcId="{8C8C7B8A-8517-46CD-8C27-E4E563340CF3}" destId="{95305190-CBA0-4F11-A64D-6DFAAE88A46A}" srcOrd="1" destOrd="0" presId="urn:microsoft.com/office/officeart/2005/8/layout/vList2"/>
    <dgm:cxn modelId="{3E12EF69-E6ED-40DE-9E99-6B867607BF06}" type="presParOf" srcId="{8C8C7B8A-8517-46CD-8C27-E4E563340CF3}" destId="{6305DF46-3328-48E7-AC44-A5D9835FC809}" srcOrd="2" destOrd="0" presId="urn:microsoft.com/office/officeart/2005/8/layout/vList2"/>
    <dgm:cxn modelId="{271AE5F2-2923-440A-9ECE-860036AC458B}" type="presParOf" srcId="{8C8C7B8A-8517-46CD-8C27-E4E563340CF3}" destId="{61A79B6D-60A5-4C1C-9D37-C91863903857}" srcOrd="3" destOrd="0" presId="urn:microsoft.com/office/officeart/2005/8/layout/vList2"/>
    <dgm:cxn modelId="{8D0DE6D2-7722-4DC0-A64B-97AB1B213864}" type="presParOf" srcId="{8C8C7B8A-8517-46CD-8C27-E4E563340CF3}" destId="{935AAC87-8955-4AD9-8723-7B977184487F}" srcOrd="4" destOrd="0" presId="urn:microsoft.com/office/officeart/2005/8/layout/vList2"/>
    <dgm:cxn modelId="{D62EF4F9-9EDF-466B-9EBD-37FDE51DE4CC}" type="presParOf" srcId="{8C8C7B8A-8517-46CD-8C27-E4E563340CF3}" destId="{9C004A35-8329-4542-B330-849C93C80BF4}" srcOrd="5" destOrd="0" presId="urn:microsoft.com/office/officeart/2005/8/layout/vList2"/>
    <dgm:cxn modelId="{51709DC5-7414-4276-B0EA-CCCBBDEF1CC6}" type="presParOf" srcId="{8C8C7B8A-8517-46CD-8C27-E4E563340CF3}" destId="{4C5E7F82-2363-45C4-A856-7A0B850EE6B0}" srcOrd="6" destOrd="0" presId="urn:microsoft.com/office/officeart/2005/8/layout/vList2"/>
    <dgm:cxn modelId="{F9AF9BD9-CEEE-49C5-8E57-43F4D2C754ED}" type="presParOf" srcId="{8C8C7B8A-8517-46CD-8C27-E4E563340CF3}" destId="{EE34A669-FAAD-43F4-9347-546562309E20}" srcOrd="7" destOrd="0" presId="urn:microsoft.com/office/officeart/2005/8/layout/vList2"/>
    <dgm:cxn modelId="{657A2E1D-70D6-4EC1-B880-B71488C0D65C}" type="presParOf" srcId="{8C8C7B8A-8517-46CD-8C27-E4E563340CF3}" destId="{B61433C2-6875-40C2-9F3E-E092E41FEE01}" srcOrd="8" destOrd="0" presId="urn:microsoft.com/office/officeart/2005/8/layout/vList2"/>
    <dgm:cxn modelId="{294BCA23-B2D3-4B01-A129-84FE1321BD78}" type="presParOf" srcId="{8C8C7B8A-8517-46CD-8C27-E4E563340CF3}" destId="{410F04DA-86E4-4F7D-975A-C6B11DFF11A5}" srcOrd="9" destOrd="0" presId="urn:microsoft.com/office/officeart/2005/8/layout/vList2"/>
    <dgm:cxn modelId="{4020ADC4-78FE-4470-9405-55CD197AB403}" type="presParOf" srcId="{8C8C7B8A-8517-46CD-8C27-E4E563340CF3}" destId="{EFCE368B-0AC1-42AA-A7AD-F428AB4046AD}" srcOrd="10" destOrd="0" presId="urn:microsoft.com/office/officeart/2005/8/layout/vList2"/>
    <dgm:cxn modelId="{86A631BB-D03D-40E2-9EFE-595452402F36}" type="presParOf" srcId="{8C8C7B8A-8517-46CD-8C27-E4E563340CF3}" destId="{4DA85B60-3C01-4FDA-ACC2-D5F0B3194853}" srcOrd="11" destOrd="0" presId="urn:microsoft.com/office/officeart/2005/8/layout/vList2"/>
    <dgm:cxn modelId="{EFB7E65A-96BB-4EF8-A619-C538B01B078E}" type="presParOf" srcId="{8C8C7B8A-8517-46CD-8C27-E4E563340CF3}" destId="{2A4BCED4-F6D1-48F7-BB97-7823A45DC1BD}" srcOrd="12" destOrd="0" presId="urn:microsoft.com/office/officeart/2005/8/layout/vList2"/>
    <dgm:cxn modelId="{8E2DF49A-9259-4B86-9CDC-DBE5C55C8BFA}" type="presParOf" srcId="{8C8C7B8A-8517-46CD-8C27-E4E563340CF3}" destId="{A8124B71-21DB-4ACD-8A07-53C3876556F8}" srcOrd="13" destOrd="0" presId="urn:microsoft.com/office/officeart/2005/8/layout/vList2"/>
    <dgm:cxn modelId="{8EFC19C4-C63D-4055-AFCF-279B5EA3721D}" type="presParOf" srcId="{8C8C7B8A-8517-46CD-8C27-E4E563340CF3}" destId="{F2BC7AA0-06D9-4964-98D3-86C15CB9A807}" srcOrd="14" destOrd="0" presId="urn:microsoft.com/office/officeart/2005/8/layout/vList2"/>
    <dgm:cxn modelId="{F392028E-313F-4D6C-AFC8-C71E610D286B}" type="presParOf" srcId="{8C8C7B8A-8517-46CD-8C27-E4E563340CF3}" destId="{F984BAFA-780B-44BD-94A2-AA1CADA7A77D}" srcOrd="15" destOrd="0" presId="urn:microsoft.com/office/officeart/2005/8/layout/vList2"/>
    <dgm:cxn modelId="{11CAC3BE-0986-4B3F-921C-C05614079A4C}" type="presParOf" srcId="{8C8C7B8A-8517-46CD-8C27-E4E563340CF3}" destId="{10C61340-753A-4FF2-91E1-76E7FC2EA950}" srcOrd="16" destOrd="0" presId="urn:microsoft.com/office/officeart/2005/8/layout/vList2"/>
    <dgm:cxn modelId="{AFE35DD9-6C32-462A-894D-1B26D170B0EF}" type="presParOf" srcId="{8C8C7B8A-8517-46CD-8C27-E4E563340CF3}" destId="{34B0A943-EFE6-46FD-A8F8-C7A3D6F7ED65}" srcOrd="17" destOrd="0" presId="urn:microsoft.com/office/officeart/2005/8/layout/vList2"/>
    <dgm:cxn modelId="{4A93A352-0048-4061-B8B1-3ABF4EA40224}" type="presParOf" srcId="{8C8C7B8A-8517-46CD-8C27-E4E563340CF3}" destId="{B18FAF55-2D50-4A87-A374-8FD8BF95FF5D}" srcOrd="18" destOrd="0" presId="urn:microsoft.com/office/officeart/2005/8/layout/vList2"/>
    <dgm:cxn modelId="{870044B6-2483-4673-877A-5FF321533A0C}" type="presParOf" srcId="{8C8C7B8A-8517-46CD-8C27-E4E563340CF3}" destId="{A94556DC-FD2F-4DC5-82F5-8A47B80ABA2B}" srcOrd="19" destOrd="0" presId="urn:microsoft.com/office/officeart/2005/8/layout/vList2"/>
    <dgm:cxn modelId="{210D661E-42F4-47CF-9017-FCC060896CDD}" type="presParOf" srcId="{8C8C7B8A-8517-46CD-8C27-E4E563340CF3}" destId="{FAB1A12D-AF27-4C18-BB00-6FE7AD34A4F9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DE901D-931B-480E-A591-615061328B0D}" type="doc">
      <dgm:prSet loTypeId="urn:microsoft.com/office/officeart/2005/8/layout/default" loCatId="list" qsTypeId="urn:microsoft.com/office/officeart/2005/8/quickstyle/3d2" qsCatId="3D" csTypeId="urn:microsoft.com/office/officeart/2005/8/colors/accent6_5" csCatId="accent6"/>
      <dgm:spPr/>
      <dgm:t>
        <a:bodyPr/>
        <a:lstStyle/>
        <a:p>
          <a:endParaRPr lang="cs-CZ"/>
        </a:p>
      </dgm:t>
    </dgm:pt>
    <dgm:pt modelId="{32F2ED73-4C47-4ECA-A79D-C963F155F66F}">
      <dgm:prSet/>
      <dgm:spPr/>
      <dgm:t>
        <a:bodyPr/>
        <a:lstStyle/>
        <a:p>
          <a:r>
            <a:rPr lang="cs-CZ" dirty="0"/>
            <a:t>Městský cestovní ruch</a:t>
          </a:r>
        </a:p>
      </dgm:t>
    </dgm:pt>
    <dgm:pt modelId="{E42022A0-CBE4-48A2-8116-3F6D986C8E58}" type="parTrans" cxnId="{711A77E1-7EBC-4FF4-9B71-0A9C5CEF85E1}">
      <dgm:prSet/>
      <dgm:spPr/>
      <dgm:t>
        <a:bodyPr/>
        <a:lstStyle/>
        <a:p>
          <a:endParaRPr lang="cs-CZ"/>
        </a:p>
      </dgm:t>
    </dgm:pt>
    <dgm:pt modelId="{6713B2DC-5DF8-4F51-A472-944109FF3783}" type="sibTrans" cxnId="{711A77E1-7EBC-4FF4-9B71-0A9C5CEF85E1}">
      <dgm:prSet/>
      <dgm:spPr/>
      <dgm:t>
        <a:bodyPr/>
        <a:lstStyle/>
        <a:p>
          <a:endParaRPr lang="cs-CZ"/>
        </a:p>
      </dgm:t>
    </dgm:pt>
    <dgm:pt modelId="{396806D5-2CEC-4466-82A7-1CBF83C5F3BD}">
      <dgm:prSet/>
      <dgm:spPr/>
      <dgm:t>
        <a:bodyPr/>
        <a:lstStyle/>
        <a:p>
          <a:r>
            <a:rPr lang="cs-CZ"/>
            <a:t>Venkovský cestovní ruch</a:t>
          </a:r>
        </a:p>
      </dgm:t>
    </dgm:pt>
    <dgm:pt modelId="{3FBAED48-1701-4D33-ADFF-9B1E069574FD}" type="parTrans" cxnId="{8F79D780-5CAF-4D44-A608-B9CD43EF01B9}">
      <dgm:prSet/>
      <dgm:spPr/>
      <dgm:t>
        <a:bodyPr/>
        <a:lstStyle/>
        <a:p>
          <a:endParaRPr lang="cs-CZ"/>
        </a:p>
      </dgm:t>
    </dgm:pt>
    <dgm:pt modelId="{0E346360-A6B3-4073-B824-F2D65427EA04}" type="sibTrans" cxnId="{8F79D780-5CAF-4D44-A608-B9CD43EF01B9}">
      <dgm:prSet/>
      <dgm:spPr/>
      <dgm:t>
        <a:bodyPr/>
        <a:lstStyle/>
        <a:p>
          <a:endParaRPr lang="cs-CZ"/>
        </a:p>
      </dgm:t>
    </dgm:pt>
    <dgm:pt modelId="{2DA04C33-FF82-4265-846E-F14AB4F390EF}">
      <dgm:prSet/>
      <dgm:spPr/>
      <dgm:t>
        <a:bodyPr/>
        <a:lstStyle/>
        <a:p>
          <a:r>
            <a:rPr lang="cs-CZ"/>
            <a:t>Horský cestovní ruch</a:t>
          </a:r>
        </a:p>
      </dgm:t>
    </dgm:pt>
    <dgm:pt modelId="{3E34C91A-D556-46CA-9A39-31D447EC7934}" type="parTrans" cxnId="{E6D86AEF-B455-47FB-B789-CC99BDDA16F6}">
      <dgm:prSet/>
      <dgm:spPr/>
      <dgm:t>
        <a:bodyPr/>
        <a:lstStyle/>
        <a:p>
          <a:endParaRPr lang="cs-CZ"/>
        </a:p>
      </dgm:t>
    </dgm:pt>
    <dgm:pt modelId="{CE81C2F4-F4B2-46BA-B5FA-8E82635F155E}" type="sibTrans" cxnId="{E6D86AEF-B455-47FB-B789-CC99BDDA16F6}">
      <dgm:prSet/>
      <dgm:spPr/>
      <dgm:t>
        <a:bodyPr/>
        <a:lstStyle/>
        <a:p>
          <a:endParaRPr lang="cs-CZ"/>
        </a:p>
      </dgm:t>
    </dgm:pt>
    <dgm:pt modelId="{829B8371-BB7A-4EE4-987A-F43228072BCF}">
      <dgm:prSet/>
      <dgm:spPr/>
      <dgm:t>
        <a:bodyPr/>
        <a:lstStyle/>
        <a:p>
          <a:r>
            <a:rPr lang="cs-CZ"/>
            <a:t>Letní rekreace a cestovní ruch u vody</a:t>
          </a:r>
        </a:p>
      </dgm:t>
    </dgm:pt>
    <dgm:pt modelId="{1F611210-A31B-466E-B09B-F75ADA6F12A5}" type="parTrans" cxnId="{B100EFF2-DC50-4298-B5C9-0624D641756D}">
      <dgm:prSet/>
      <dgm:spPr/>
      <dgm:t>
        <a:bodyPr/>
        <a:lstStyle/>
        <a:p>
          <a:endParaRPr lang="cs-CZ"/>
        </a:p>
      </dgm:t>
    </dgm:pt>
    <dgm:pt modelId="{D00B097D-D446-4A0F-866B-490F376988EC}" type="sibTrans" cxnId="{B100EFF2-DC50-4298-B5C9-0624D641756D}">
      <dgm:prSet/>
      <dgm:spPr/>
      <dgm:t>
        <a:bodyPr/>
        <a:lstStyle/>
        <a:p>
          <a:endParaRPr lang="cs-CZ"/>
        </a:p>
      </dgm:t>
    </dgm:pt>
    <dgm:pt modelId="{843EB935-27CE-4DDF-813B-58CD69544091}">
      <dgm:prSet/>
      <dgm:spPr/>
      <dgm:t>
        <a:bodyPr/>
        <a:lstStyle/>
        <a:p>
          <a:r>
            <a:rPr lang="cs-CZ"/>
            <a:t>Vinařský cestovní ruch</a:t>
          </a:r>
        </a:p>
      </dgm:t>
    </dgm:pt>
    <dgm:pt modelId="{C51456D7-FFF4-49F2-A9E2-DD9285740926}" type="parTrans" cxnId="{36FF450B-93B1-47FE-A109-262C062BDBA4}">
      <dgm:prSet/>
      <dgm:spPr/>
      <dgm:t>
        <a:bodyPr/>
        <a:lstStyle/>
        <a:p>
          <a:endParaRPr lang="cs-CZ"/>
        </a:p>
      </dgm:t>
    </dgm:pt>
    <dgm:pt modelId="{6D4F6391-189B-4747-BCD8-6CF3F353BD73}" type="sibTrans" cxnId="{36FF450B-93B1-47FE-A109-262C062BDBA4}">
      <dgm:prSet/>
      <dgm:spPr/>
      <dgm:t>
        <a:bodyPr/>
        <a:lstStyle/>
        <a:p>
          <a:endParaRPr lang="cs-CZ"/>
        </a:p>
      </dgm:t>
    </dgm:pt>
    <dgm:pt modelId="{5E6B2962-77E5-4EA2-981D-EC0DCEC0E43B}">
      <dgm:prSet/>
      <dgm:spPr/>
      <dgm:t>
        <a:bodyPr/>
        <a:lstStyle/>
        <a:p>
          <a:r>
            <a:rPr lang="cs-CZ"/>
            <a:t>Lázeňský cestovní ruch</a:t>
          </a:r>
        </a:p>
      </dgm:t>
    </dgm:pt>
    <dgm:pt modelId="{9C0DEC99-46B0-4155-BF9D-B3BE572723E6}" type="parTrans" cxnId="{CE1DC99B-F56D-480A-AFF4-88F405413E80}">
      <dgm:prSet/>
      <dgm:spPr/>
      <dgm:t>
        <a:bodyPr/>
        <a:lstStyle/>
        <a:p>
          <a:endParaRPr lang="cs-CZ"/>
        </a:p>
      </dgm:t>
    </dgm:pt>
    <dgm:pt modelId="{2FE734E1-E73D-467B-862C-8C801F0DA90C}" type="sibTrans" cxnId="{CE1DC99B-F56D-480A-AFF4-88F405413E80}">
      <dgm:prSet/>
      <dgm:spPr/>
      <dgm:t>
        <a:bodyPr/>
        <a:lstStyle/>
        <a:p>
          <a:endParaRPr lang="cs-CZ"/>
        </a:p>
      </dgm:t>
    </dgm:pt>
    <dgm:pt modelId="{7F12566D-2774-4973-987B-1DDF7A7C5EFC}">
      <dgm:prSet/>
      <dgm:spPr/>
      <dgm:t>
        <a:bodyPr/>
        <a:lstStyle/>
        <a:p>
          <a:r>
            <a:rPr lang="cs-CZ"/>
            <a:t>Kongresový a veletržní cestovní ruch</a:t>
          </a:r>
        </a:p>
      </dgm:t>
    </dgm:pt>
    <dgm:pt modelId="{967ED1C4-9FEC-46C1-B4B6-A6C21CE5F917}" type="parTrans" cxnId="{29CB3F1E-797F-44F6-A666-E9F2643AAF8D}">
      <dgm:prSet/>
      <dgm:spPr/>
      <dgm:t>
        <a:bodyPr/>
        <a:lstStyle/>
        <a:p>
          <a:endParaRPr lang="cs-CZ"/>
        </a:p>
      </dgm:t>
    </dgm:pt>
    <dgm:pt modelId="{B80FE930-6D9C-4192-BAF3-D4EED17E0FDB}" type="sibTrans" cxnId="{29CB3F1E-797F-44F6-A666-E9F2643AAF8D}">
      <dgm:prSet/>
      <dgm:spPr/>
      <dgm:t>
        <a:bodyPr/>
        <a:lstStyle/>
        <a:p>
          <a:endParaRPr lang="cs-CZ"/>
        </a:p>
      </dgm:t>
    </dgm:pt>
    <dgm:pt modelId="{28F0ECF5-5B2C-420E-9D7A-6E784635F560}" type="pres">
      <dgm:prSet presAssocID="{6DDE901D-931B-480E-A591-615061328B0D}" presName="diagram" presStyleCnt="0">
        <dgm:presLayoutVars>
          <dgm:dir/>
          <dgm:resizeHandles val="exact"/>
        </dgm:presLayoutVars>
      </dgm:prSet>
      <dgm:spPr/>
    </dgm:pt>
    <dgm:pt modelId="{7A6BB96A-039D-49A8-A4F5-A1897EB309E4}" type="pres">
      <dgm:prSet presAssocID="{32F2ED73-4C47-4ECA-A79D-C963F155F66F}" presName="node" presStyleLbl="node1" presStyleIdx="0" presStyleCnt="7">
        <dgm:presLayoutVars>
          <dgm:bulletEnabled val="1"/>
        </dgm:presLayoutVars>
      </dgm:prSet>
      <dgm:spPr/>
    </dgm:pt>
    <dgm:pt modelId="{F1A67456-8304-4F25-BD68-80DEED612808}" type="pres">
      <dgm:prSet presAssocID="{6713B2DC-5DF8-4F51-A472-944109FF3783}" presName="sibTrans" presStyleCnt="0"/>
      <dgm:spPr/>
    </dgm:pt>
    <dgm:pt modelId="{5AA7A38B-EDAB-49FF-92AB-9A101CAA7A1B}" type="pres">
      <dgm:prSet presAssocID="{396806D5-2CEC-4466-82A7-1CBF83C5F3BD}" presName="node" presStyleLbl="node1" presStyleIdx="1" presStyleCnt="7">
        <dgm:presLayoutVars>
          <dgm:bulletEnabled val="1"/>
        </dgm:presLayoutVars>
      </dgm:prSet>
      <dgm:spPr/>
    </dgm:pt>
    <dgm:pt modelId="{9D25CCD3-0F52-4F05-B54C-3D92B3F4ADA7}" type="pres">
      <dgm:prSet presAssocID="{0E346360-A6B3-4073-B824-F2D65427EA04}" presName="sibTrans" presStyleCnt="0"/>
      <dgm:spPr/>
    </dgm:pt>
    <dgm:pt modelId="{5D4224AC-5716-40E7-B597-7968D6019FE3}" type="pres">
      <dgm:prSet presAssocID="{2DA04C33-FF82-4265-846E-F14AB4F390EF}" presName="node" presStyleLbl="node1" presStyleIdx="2" presStyleCnt="7">
        <dgm:presLayoutVars>
          <dgm:bulletEnabled val="1"/>
        </dgm:presLayoutVars>
      </dgm:prSet>
      <dgm:spPr/>
    </dgm:pt>
    <dgm:pt modelId="{923F0A85-98E0-49ED-9809-06F3034B5EBB}" type="pres">
      <dgm:prSet presAssocID="{CE81C2F4-F4B2-46BA-B5FA-8E82635F155E}" presName="sibTrans" presStyleCnt="0"/>
      <dgm:spPr/>
    </dgm:pt>
    <dgm:pt modelId="{D004C1B1-260C-4418-B993-9799DF6AFDCA}" type="pres">
      <dgm:prSet presAssocID="{829B8371-BB7A-4EE4-987A-F43228072BCF}" presName="node" presStyleLbl="node1" presStyleIdx="3" presStyleCnt="7">
        <dgm:presLayoutVars>
          <dgm:bulletEnabled val="1"/>
        </dgm:presLayoutVars>
      </dgm:prSet>
      <dgm:spPr/>
    </dgm:pt>
    <dgm:pt modelId="{86A8FB18-F0F3-421F-B1AE-F4DD1C7F34F4}" type="pres">
      <dgm:prSet presAssocID="{D00B097D-D446-4A0F-866B-490F376988EC}" presName="sibTrans" presStyleCnt="0"/>
      <dgm:spPr/>
    </dgm:pt>
    <dgm:pt modelId="{C16AF60F-B03A-4A19-981B-4069B394B7A8}" type="pres">
      <dgm:prSet presAssocID="{843EB935-27CE-4DDF-813B-58CD69544091}" presName="node" presStyleLbl="node1" presStyleIdx="4" presStyleCnt="7">
        <dgm:presLayoutVars>
          <dgm:bulletEnabled val="1"/>
        </dgm:presLayoutVars>
      </dgm:prSet>
      <dgm:spPr/>
    </dgm:pt>
    <dgm:pt modelId="{2E0815B0-B376-4799-830D-2DF240D0EA16}" type="pres">
      <dgm:prSet presAssocID="{6D4F6391-189B-4747-BCD8-6CF3F353BD73}" presName="sibTrans" presStyleCnt="0"/>
      <dgm:spPr/>
    </dgm:pt>
    <dgm:pt modelId="{4C08E599-D330-4665-9C44-5150749C00AE}" type="pres">
      <dgm:prSet presAssocID="{5E6B2962-77E5-4EA2-981D-EC0DCEC0E43B}" presName="node" presStyleLbl="node1" presStyleIdx="5" presStyleCnt="7">
        <dgm:presLayoutVars>
          <dgm:bulletEnabled val="1"/>
        </dgm:presLayoutVars>
      </dgm:prSet>
      <dgm:spPr/>
    </dgm:pt>
    <dgm:pt modelId="{30CBB504-BCFA-4B3B-8106-526775686BE1}" type="pres">
      <dgm:prSet presAssocID="{2FE734E1-E73D-467B-862C-8C801F0DA90C}" presName="sibTrans" presStyleCnt="0"/>
      <dgm:spPr/>
    </dgm:pt>
    <dgm:pt modelId="{E0EE3A02-7A3A-4E98-B1C1-9A3F91702DAB}" type="pres">
      <dgm:prSet presAssocID="{7F12566D-2774-4973-987B-1DDF7A7C5EFC}" presName="node" presStyleLbl="node1" presStyleIdx="6" presStyleCnt="7">
        <dgm:presLayoutVars>
          <dgm:bulletEnabled val="1"/>
        </dgm:presLayoutVars>
      </dgm:prSet>
      <dgm:spPr/>
    </dgm:pt>
  </dgm:ptLst>
  <dgm:cxnLst>
    <dgm:cxn modelId="{36FF450B-93B1-47FE-A109-262C062BDBA4}" srcId="{6DDE901D-931B-480E-A591-615061328B0D}" destId="{843EB935-27CE-4DDF-813B-58CD69544091}" srcOrd="4" destOrd="0" parTransId="{C51456D7-FFF4-49F2-A9E2-DD9285740926}" sibTransId="{6D4F6391-189B-4747-BCD8-6CF3F353BD73}"/>
    <dgm:cxn modelId="{26119D0E-EE4F-4E76-AC17-DEB3ADC44226}" type="presOf" srcId="{7F12566D-2774-4973-987B-1DDF7A7C5EFC}" destId="{E0EE3A02-7A3A-4E98-B1C1-9A3F91702DAB}" srcOrd="0" destOrd="0" presId="urn:microsoft.com/office/officeart/2005/8/layout/default"/>
    <dgm:cxn modelId="{29CB3F1E-797F-44F6-A666-E9F2643AAF8D}" srcId="{6DDE901D-931B-480E-A591-615061328B0D}" destId="{7F12566D-2774-4973-987B-1DDF7A7C5EFC}" srcOrd="6" destOrd="0" parTransId="{967ED1C4-9FEC-46C1-B4B6-A6C21CE5F917}" sibTransId="{B80FE930-6D9C-4192-BAF3-D4EED17E0FDB}"/>
    <dgm:cxn modelId="{8F79D780-5CAF-4D44-A608-B9CD43EF01B9}" srcId="{6DDE901D-931B-480E-A591-615061328B0D}" destId="{396806D5-2CEC-4466-82A7-1CBF83C5F3BD}" srcOrd="1" destOrd="0" parTransId="{3FBAED48-1701-4D33-ADFF-9B1E069574FD}" sibTransId="{0E346360-A6B3-4073-B824-F2D65427EA04}"/>
    <dgm:cxn modelId="{CE1DC99B-F56D-480A-AFF4-88F405413E80}" srcId="{6DDE901D-931B-480E-A591-615061328B0D}" destId="{5E6B2962-77E5-4EA2-981D-EC0DCEC0E43B}" srcOrd="5" destOrd="0" parTransId="{9C0DEC99-46B0-4155-BF9D-B3BE572723E6}" sibTransId="{2FE734E1-E73D-467B-862C-8C801F0DA90C}"/>
    <dgm:cxn modelId="{455BCC9D-B257-4B17-AB50-E7782DE5EE87}" type="presOf" srcId="{2DA04C33-FF82-4265-846E-F14AB4F390EF}" destId="{5D4224AC-5716-40E7-B597-7968D6019FE3}" srcOrd="0" destOrd="0" presId="urn:microsoft.com/office/officeart/2005/8/layout/default"/>
    <dgm:cxn modelId="{005B9AA9-1350-43E9-844F-5302A41B9C59}" type="presOf" srcId="{829B8371-BB7A-4EE4-987A-F43228072BCF}" destId="{D004C1B1-260C-4418-B993-9799DF6AFDCA}" srcOrd="0" destOrd="0" presId="urn:microsoft.com/office/officeart/2005/8/layout/default"/>
    <dgm:cxn modelId="{0D785BC6-5264-43A6-BD75-48B0DF667F53}" type="presOf" srcId="{843EB935-27CE-4DDF-813B-58CD69544091}" destId="{C16AF60F-B03A-4A19-981B-4069B394B7A8}" srcOrd="0" destOrd="0" presId="urn:microsoft.com/office/officeart/2005/8/layout/default"/>
    <dgm:cxn modelId="{016025C8-8315-4A9B-A629-BCFCF32265ED}" type="presOf" srcId="{5E6B2962-77E5-4EA2-981D-EC0DCEC0E43B}" destId="{4C08E599-D330-4665-9C44-5150749C00AE}" srcOrd="0" destOrd="0" presId="urn:microsoft.com/office/officeart/2005/8/layout/default"/>
    <dgm:cxn modelId="{BDE9ACCE-6190-4321-ACE5-9A05CC8B7823}" type="presOf" srcId="{396806D5-2CEC-4466-82A7-1CBF83C5F3BD}" destId="{5AA7A38B-EDAB-49FF-92AB-9A101CAA7A1B}" srcOrd="0" destOrd="0" presId="urn:microsoft.com/office/officeart/2005/8/layout/default"/>
    <dgm:cxn modelId="{7CA6A4DC-5737-4A10-982C-22EBFEA18D61}" type="presOf" srcId="{32F2ED73-4C47-4ECA-A79D-C963F155F66F}" destId="{7A6BB96A-039D-49A8-A4F5-A1897EB309E4}" srcOrd="0" destOrd="0" presId="urn:microsoft.com/office/officeart/2005/8/layout/default"/>
    <dgm:cxn modelId="{711A77E1-7EBC-4FF4-9B71-0A9C5CEF85E1}" srcId="{6DDE901D-931B-480E-A591-615061328B0D}" destId="{32F2ED73-4C47-4ECA-A79D-C963F155F66F}" srcOrd="0" destOrd="0" parTransId="{E42022A0-CBE4-48A2-8116-3F6D986C8E58}" sibTransId="{6713B2DC-5DF8-4F51-A472-944109FF3783}"/>
    <dgm:cxn modelId="{326CB4E8-65E8-48B8-9575-E91C006634ED}" type="presOf" srcId="{6DDE901D-931B-480E-A591-615061328B0D}" destId="{28F0ECF5-5B2C-420E-9D7A-6E784635F560}" srcOrd="0" destOrd="0" presId="urn:microsoft.com/office/officeart/2005/8/layout/default"/>
    <dgm:cxn modelId="{E6D86AEF-B455-47FB-B789-CC99BDDA16F6}" srcId="{6DDE901D-931B-480E-A591-615061328B0D}" destId="{2DA04C33-FF82-4265-846E-F14AB4F390EF}" srcOrd="2" destOrd="0" parTransId="{3E34C91A-D556-46CA-9A39-31D447EC7934}" sibTransId="{CE81C2F4-F4B2-46BA-B5FA-8E82635F155E}"/>
    <dgm:cxn modelId="{B100EFF2-DC50-4298-B5C9-0624D641756D}" srcId="{6DDE901D-931B-480E-A591-615061328B0D}" destId="{829B8371-BB7A-4EE4-987A-F43228072BCF}" srcOrd="3" destOrd="0" parTransId="{1F611210-A31B-466E-B09B-F75ADA6F12A5}" sibTransId="{D00B097D-D446-4A0F-866B-490F376988EC}"/>
    <dgm:cxn modelId="{19CD6B4D-D61B-4FA3-9D39-F89D9BA3EA4F}" type="presParOf" srcId="{28F0ECF5-5B2C-420E-9D7A-6E784635F560}" destId="{7A6BB96A-039D-49A8-A4F5-A1897EB309E4}" srcOrd="0" destOrd="0" presId="urn:microsoft.com/office/officeart/2005/8/layout/default"/>
    <dgm:cxn modelId="{1786745E-9BB0-41F8-BA6E-B23B0B03EB1E}" type="presParOf" srcId="{28F0ECF5-5B2C-420E-9D7A-6E784635F560}" destId="{F1A67456-8304-4F25-BD68-80DEED612808}" srcOrd="1" destOrd="0" presId="urn:microsoft.com/office/officeart/2005/8/layout/default"/>
    <dgm:cxn modelId="{F345E7DB-6945-42DC-81DA-C54E6B477E1F}" type="presParOf" srcId="{28F0ECF5-5B2C-420E-9D7A-6E784635F560}" destId="{5AA7A38B-EDAB-49FF-92AB-9A101CAA7A1B}" srcOrd="2" destOrd="0" presId="urn:microsoft.com/office/officeart/2005/8/layout/default"/>
    <dgm:cxn modelId="{21FF6712-8D60-4CD0-B75A-4D7D91CACCF5}" type="presParOf" srcId="{28F0ECF5-5B2C-420E-9D7A-6E784635F560}" destId="{9D25CCD3-0F52-4F05-B54C-3D92B3F4ADA7}" srcOrd="3" destOrd="0" presId="urn:microsoft.com/office/officeart/2005/8/layout/default"/>
    <dgm:cxn modelId="{10E90F89-131A-4E21-A5D4-DF805EE743CC}" type="presParOf" srcId="{28F0ECF5-5B2C-420E-9D7A-6E784635F560}" destId="{5D4224AC-5716-40E7-B597-7968D6019FE3}" srcOrd="4" destOrd="0" presId="urn:microsoft.com/office/officeart/2005/8/layout/default"/>
    <dgm:cxn modelId="{49C95286-2E3D-4645-B295-C4C053A8809D}" type="presParOf" srcId="{28F0ECF5-5B2C-420E-9D7A-6E784635F560}" destId="{923F0A85-98E0-49ED-9809-06F3034B5EBB}" srcOrd="5" destOrd="0" presId="urn:microsoft.com/office/officeart/2005/8/layout/default"/>
    <dgm:cxn modelId="{7B3F9D79-3EF7-4331-B1F4-A819835DC510}" type="presParOf" srcId="{28F0ECF5-5B2C-420E-9D7A-6E784635F560}" destId="{D004C1B1-260C-4418-B993-9799DF6AFDCA}" srcOrd="6" destOrd="0" presId="urn:microsoft.com/office/officeart/2005/8/layout/default"/>
    <dgm:cxn modelId="{5FF7DD43-C534-4484-86D7-70B5656622C4}" type="presParOf" srcId="{28F0ECF5-5B2C-420E-9D7A-6E784635F560}" destId="{86A8FB18-F0F3-421F-B1AE-F4DD1C7F34F4}" srcOrd="7" destOrd="0" presId="urn:microsoft.com/office/officeart/2005/8/layout/default"/>
    <dgm:cxn modelId="{D318EF73-3885-4E61-BD39-BDF927CE8883}" type="presParOf" srcId="{28F0ECF5-5B2C-420E-9D7A-6E784635F560}" destId="{C16AF60F-B03A-4A19-981B-4069B394B7A8}" srcOrd="8" destOrd="0" presId="urn:microsoft.com/office/officeart/2005/8/layout/default"/>
    <dgm:cxn modelId="{402B48C8-3C0E-45CF-9F4C-E917F79C24EE}" type="presParOf" srcId="{28F0ECF5-5B2C-420E-9D7A-6E784635F560}" destId="{2E0815B0-B376-4799-830D-2DF240D0EA16}" srcOrd="9" destOrd="0" presId="urn:microsoft.com/office/officeart/2005/8/layout/default"/>
    <dgm:cxn modelId="{E2EC23AB-979E-46C8-8A6D-163193271A72}" type="presParOf" srcId="{28F0ECF5-5B2C-420E-9D7A-6E784635F560}" destId="{4C08E599-D330-4665-9C44-5150749C00AE}" srcOrd="10" destOrd="0" presId="urn:microsoft.com/office/officeart/2005/8/layout/default"/>
    <dgm:cxn modelId="{9FD84C5E-4AE8-41BD-A218-2368BE306551}" type="presParOf" srcId="{28F0ECF5-5B2C-420E-9D7A-6E784635F560}" destId="{30CBB504-BCFA-4B3B-8106-526775686BE1}" srcOrd="11" destOrd="0" presId="urn:microsoft.com/office/officeart/2005/8/layout/default"/>
    <dgm:cxn modelId="{72A4BCE3-8C84-4BF5-8A4B-22369FEFDC1F}" type="presParOf" srcId="{28F0ECF5-5B2C-420E-9D7A-6E784635F560}" destId="{E0EE3A02-7A3A-4E98-B1C1-9A3F91702DA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056613-03D8-4E9F-8EEB-F6ACC7177245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cs-CZ"/>
        </a:p>
      </dgm:t>
    </dgm:pt>
    <dgm:pt modelId="{F2FC2051-1EDD-4308-95FC-5E3D53668E34}">
      <dgm:prSet/>
      <dgm:spPr/>
      <dgm:t>
        <a:bodyPr/>
        <a:lstStyle/>
        <a:p>
          <a:r>
            <a:rPr lang="cs-CZ"/>
            <a:t>Mezinárodní úroveň</a:t>
          </a:r>
        </a:p>
      </dgm:t>
    </dgm:pt>
    <dgm:pt modelId="{D7D1C1BB-3436-4666-8793-8FA1E6712A6A}" type="parTrans" cxnId="{5D2F74FE-6535-41CB-A539-D777C5B36A74}">
      <dgm:prSet/>
      <dgm:spPr/>
      <dgm:t>
        <a:bodyPr/>
        <a:lstStyle/>
        <a:p>
          <a:endParaRPr lang="cs-CZ"/>
        </a:p>
      </dgm:t>
    </dgm:pt>
    <dgm:pt modelId="{DB57DB5C-F948-49F0-9A38-4A52612E070E}" type="sibTrans" cxnId="{5D2F74FE-6535-41CB-A539-D777C5B36A74}">
      <dgm:prSet/>
      <dgm:spPr/>
      <dgm:t>
        <a:bodyPr/>
        <a:lstStyle/>
        <a:p>
          <a:endParaRPr lang="cs-CZ"/>
        </a:p>
      </dgm:t>
    </dgm:pt>
    <dgm:pt modelId="{7ECA2EAB-36B9-4AF4-8A34-30D753F71AC7}">
      <dgm:prSet/>
      <dgm:spPr/>
      <dgm:t>
        <a:bodyPr/>
        <a:lstStyle/>
        <a:p>
          <a:r>
            <a:rPr lang="cs-CZ" dirty="0"/>
            <a:t>Národní úroveň</a:t>
          </a:r>
        </a:p>
      </dgm:t>
    </dgm:pt>
    <dgm:pt modelId="{9C44CCC7-503B-4903-A655-7E382E27021E}" type="parTrans" cxnId="{5089BE54-6E62-4C8B-8400-A0DD5BBB7EFD}">
      <dgm:prSet/>
      <dgm:spPr/>
      <dgm:t>
        <a:bodyPr/>
        <a:lstStyle/>
        <a:p>
          <a:endParaRPr lang="cs-CZ"/>
        </a:p>
      </dgm:t>
    </dgm:pt>
    <dgm:pt modelId="{B00BDC76-0A85-4FFC-9382-005000FB4DFD}" type="sibTrans" cxnId="{5089BE54-6E62-4C8B-8400-A0DD5BBB7EFD}">
      <dgm:prSet/>
      <dgm:spPr/>
      <dgm:t>
        <a:bodyPr/>
        <a:lstStyle/>
        <a:p>
          <a:endParaRPr lang="cs-CZ"/>
        </a:p>
      </dgm:t>
    </dgm:pt>
    <dgm:pt modelId="{896B2403-F95D-4079-BCAE-5CAAF86A993F}">
      <dgm:prSet/>
      <dgm:spPr/>
      <dgm:t>
        <a:bodyPr/>
        <a:lstStyle/>
        <a:p>
          <a:r>
            <a:rPr lang="cs-CZ"/>
            <a:t>Regionální úroveň</a:t>
          </a:r>
        </a:p>
      </dgm:t>
    </dgm:pt>
    <dgm:pt modelId="{888469CB-623D-40BF-B78A-046C78CE6749}" type="parTrans" cxnId="{0A36C8D8-85EC-4A1A-9100-8ACFF8F6E37C}">
      <dgm:prSet/>
      <dgm:spPr/>
      <dgm:t>
        <a:bodyPr/>
        <a:lstStyle/>
        <a:p>
          <a:endParaRPr lang="cs-CZ"/>
        </a:p>
      </dgm:t>
    </dgm:pt>
    <dgm:pt modelId="{170D3D1A-2903-46FD-9FDB-7F0210AC9F00}" type="sibTrans" cxnId="{0A36C8D8-85EC-4A1A-9100-8ACFF8F6E37C}">
      <dgm:prSet/>
      <dgm:spPr/>
      <dgm:t>
        <a:bodyPr/>
        <a:lstStyle/>
        <a:p>
          <a:endParaRPr lang="cs-CZ"/>
        </a:p>
      </dgm:t>
    </dgm:pt>
    <dgm:pt modelId="{5C0DB066-5F97-4B83-830B-D5D1971D1AC1}">
      <dgm:prSet/>
      <dgm:spPr/>
      <dgm:t>
        <a:bodyPr/>
        <a:lstStyle/>
        <a:p>
          <a:r>
            <a:rPr lang="cs-CZ"/>
            <a:t>Lokální úroveň</a:t>
          </a:r>
        </a:p>
      </dgm:t>
    </dgm:pt>
    <dgm:pt modelId="{B2FE2FE9-7825-4C0E-AC5B-708354384859}" type="parTrans" cxnId="{105DE874-E3CC-4BA3-BF4B-3CE0138BAABB}">
      <dgm:prSet/>
      <dgm:spPr/>
      <dgm:t>
        <a:bodyPr/>
        <a:lstStyle/>
        <a:p>
          <a:endParaRPr lang="cs-CZ"/>
        </a:p>
      </dgm:t>
    </dgm:pt>
    <dgm:pt modelId="{604C1378-893F-4B65-9B4A-4C386534BDD3}" type="sibTrans" cxnId="{105DE874-E3CC-4BA3-BF4B-3CE0138BAABB}">
      <dgm:prSet/>
      <dgm:spPr/>
      <dgm:t>
        <a:bodyPr/>
        <a:lstStyle/>
        <a:p>
          <a:endParaRPr lang="cs-CZ"/>
        </a:p>
      </dgm:t>
    </dgm:pt>
    <dgm:pt modelId="{67B6B2A5-6D88-4CEF-873D-A71A7B660D34}" type="pres">
      <dgm:prSet presAssocID="{CC056613-03D8-4E9F-8EEB-F6ACC7177245}" presName="diagram" presStyleCnt="0">
        <dgm:presLayoutVars>
          <dgm:dir/>
          <dgm:resizeHandles val="exact"/>
        </dgm:presLayoutVars>
      </dgm:prSet>
      <dgm:spPr/>
    </dgm:pt>
    <dgm:pt modelId="{B1603161-1F46-4E65-A39D-97441A9920C5}" type="pres">
      <dgm:prSet presAssocID="{F2FC2051-1EDD-4308-95FC-5E3D53668E34}" presName="node" presStyleLbl="node1" presStyleIdx="0" presStyleCnt="4">
        <dgm:presLayoutVars>
          <dgm:bulletEnabled val="1"/>
        </dgm:presLayoutVars>
      </dgm:prSet>
      <dgm:spPr/>
    </dgm:pt>
    <dgm:pt modelId="{E638872A-D6C6-4313-8A01-2A640E169253}" type="pres">
      <dgm:prSet presAssocID="{DB57DB5C-F948-49F0-9A38-4A52612E070E}" presName="sibTrans" presStyleCnt="0"/>
      <dgm:spPr/>
    </dgm:pt>
    <dgm:pt modelId="{6EC5200D-0FD8-4A0D-A77E-4A0C5C74E359}" type="pres">
      <dgm:prSet presAssocID="{7ECA2EAB-36B9-4AF4-8A34-30D753F71AC7}" presName="node" presStyleLbl="node1" presStyleIdx="1" presStyleCnt="4">
        <dgm:presLayoutVars>
          <dgm:bulletEnabled val="1"/>
        </dgm:presLayoutVars>
      </dgm:prSet>
      <dgm:spPr/>
    </dgm:pt>
    <dgm:pt modelId="{964D43DC-F887-427D-80D6-DA802EA9BFDD}" type="pres">
      <dgm:prSet presAssocID="{B00BDC76-0A85-4FFC-9382-005000FB4DFD}" presName="sibTrans" presStyleCnt="0"/>
      <dgm:spPr/>
    </dgm:pt>
    <dgm:pt modelId="{3BE463E8-AD94-4FB6-B49D-0DB7D81994A4}" type="pres">
      <dgm:prSet presAssocID="{896B2403-F95D-4079-BCAE-5CAAF86A993F}" presName="node" presStyleLbl="node1" presStyleIdx="2" presStyleCnt="4">
        <dgm:presLayoutVars>
          <dgm:bulletEnabled val="1"/>
        </dgm:presLayoutVars>
      </dgm:prSet>
      <dgm:spPr/>
    </dgm:pt>
    <dgm:pt modelId="{87B2930A-E667-4FAF-A7C3-312DE2A5E6F8}" type="pres">
      <dgm:prSet presAssocID="{170D3D1A-2903-46FD-9FDB-7F0210AC9F00}" presName="sibTrans" presStyleCnt="0"/>
      <dgm:spPr/>
    </dgm:pt>
    <dgm:pt modelId="{D9E29D40-13FE-494E-A337-F20F7C9799B4}" type="pres">
      <dgm:prSet presAssocID="{5C0DB066-5F97-4B83-830B-D5D1971D1AC1}" presName="node" presStyleLbl="node1" presStyleIdx="3" presStyleCnt="4">
        <dgm:presLayoutVars>
          <dgm:bulletEnabled val="1"/>
        </dgm:presLayoutVars>
      </dgm:prSet>
      <dgm:spPr/>
    </dgm:pt>
  </dgm:ptLst>
  <dgm:cxnLst>
    <dgm:cxn modelId="{F9B07A16-63E5-4CCF-B036-4AC9E6B7ACCC}" type="presOf" srcId="{CC056613-03D8-4E9F-8EEB-F6ACC7177245}" destId="{67B6B2A5-6D88-4CEF-873D-A71A7B660D34}" srcOrd="0" destOrd="0" presId="urn:microsoft.com/office/officeart/2005/8/layout/default"/>
    <dgm:cxn modelId="{AFCF6A21-24CC-456F-92C9-8A407060BEE1}" type="presOf" srcId="{F2FC2051-1EDD-4308-95FC-5E3D53668E34}" destId="{B1603161-1F46-4E65-A39D-97441A9920C5}" srcOrd="0" destOrd="0" presId="urn:microsoft.com/office/officeart/2005/8/layout/default"/>
    <dgm:cxn modelId="{0A532325-96BC-4C9B-9499-AE73173E40AE}" type="presOf" srcId="{5C0DB066-5F97-4B83-830B-D5D1971D1AC1}" destId="{D9E29D40-13FE-494E-A337-F20F7C9799B4}" srcOrd="0" destOrd="0" presId="urn:microsoft.com/office/officeart/2005/8/layout/default"/>
    <dgm:cxn modelId="{36CC7F68-9A93-4055-B2F8-E14605DD3BE8}" type="presOf" srcId="{896B2403-F95D-4079-BCAE-5CAAF86A993F}" destId="{3BE463E8-AD94-4FB6-B49D-0DB7D81994A4}" srcOrd="0" destOrd="0" presId="urn:microsoft.com/office/officeart/2005/8/layout/default"/>
    <dgm:cxn modelId="{5089BE54-6E62-4C8B-8400-A0DD5BBB7EFD}" srcId="{CC056613-03D8-4E9F-8EEB-F6ACC7177245}" destId="{7ECA2EAB-36B9-4AF4-8A34-30D753F71AC7}" srcOrd="1" destOrd="0" parTransId="{9C44CCC7-503B-4903-A655-7E382E27021E}" sibTransId="{B00BDC76-0A85-4FFC-9382-005000FB4DFD}"/>
    <dgm:cxn modelId="{105DE874-E3CC-4BA3-BF4B-3CE0138BAABB}" srcId="{CC056613-03D8-4E9F-8EEB-F6ACC7177245}" destId="{5C0DB066-5F97-4B83-830B-D5D1971D1AC1}" srcOrd="3" destOrd="0" parTransId="{B2FE2FE9-7825-4C0E-AC5B-708354384859}" sibTransId="{604C1378-893F-4B65-9B4A-4C386534BDD3}"/>
    <dgm:cxn modelId="{32AF0BB0-5F83-4096-9C46-F25C08630F38}" type="presOf" srcId="{7ECA2EAB-36B9-4AF4-8A34-30D753F71AC7}" destId="{6EC5200D-0FD8-4A0D-A77E-4A0C5C74E359}" srcOrd="0" destOrd="0" presId="urn:microsoft.com/office/officeart/2005/8/layout/default"/>
    <dgm:cxn modelId="{0A36C8D8-85EC-4A1A-9100-8ACFF8F6E37C}" srcId="{CC056613-03D8-4E9F-8EEB-F6ACC7177245}" destId="{896B2403-F95D-4079-BCAE-5CAAF86A993F}" srcOrd="2" destOrd="0" parTransId="{888469CB-623D-40BF-B78A-046C78CE6749}" sibTransId="{170D3D1A-2903-46FD-9FDB-7F0210AC9F00}"/>
    <dgm:cxn modelId="{5D2F74FE-6535-41CB-A539-D777C5B36A74}" srcId="{CC056613-03D8-4E9F-8EEB-F6ACC7177245}" destId="{F2FC2051-1EDD-4308-95FC-5E3D53668E34}" srcOrd="0" destOrd="0" parTransId="{D7D1C1BB-3436-4666-8793-8FA1E6712A6A}" sibTransId="{DB57DB5C-F948-49F0-9A38-4A52612E070E}"/>
    <dgm:cxn modelId="{47551828-5CA2-4D85-A6F7-70155686D1EC}" type="presParOf" srcId="{67B6B2A5-6D88-4CEF-873D-A71A7B660D34}" destId="{B1603161-1F46-4E65-A39D-97441A9920C5}" srcOrd="0" destOrd="0" presId="urn:microsoft.com/office/officeart/2005/8/layout/default"/>
    <dgm:cxn modelId="{76560A09-3895-491E-B923-098B57102F83}" type="presParOf" srcId="{67B6B2A5-6D88-4CEF-873D-A71A7B660D34}" destId="{E638872A-D6C6-4313-8A01-2A640E169253}" srcOrd="1" destOrd="0" presId="urn:microsoft.com/office/officeart/2005/8/layout/default"/>
    <dgm:cxn modelId="{C397A9FB-9738-446C-B037-64A49CA83C9C}" type="presParOf" srcId="{67B6B2A5-6D88-4CEF-873D-A71A7B660D34}" destId="{6EC5200D-0FD8-4A0D-A77E-4A0C5C74E359}" srcOrd="2" destOrd="0" presId="urn:microsoft.com/office/officeart/2005/8/layout/default"/>
    <dgm:cxn modelId="{C196D34A-2735-490E-BCC3-7E1C9D3D398D}" type="presParOf" srcId="{67B6B2A5-6D88-4CEF-873D-A71A7B660D34}" destId="{964D43DC-F887-427D-80D6-DA802EA9BFDD}" srcOrd="3" destOrd="0" presId="urn:microsoft.com/office/officeart/2005/8/layout/default"/>
    <dgm:cxn modelId="{9311D2DB-DAEA-4A59-B217-AD13475EE216}" type="presParOf" srcId="{67B6B2A5-6D88-4CEF-873D-A71A7B660D34}" destId="{3BE463E8-AD94-4FB6-B49D-0DB7D81994A4}" srcOrd="4" destOrd="0" presId="urn:microsoft.com/office/officeart/2005/8/layout/default"/>
    <dgm:cxn modelId="{9CF20165-898E-4A53-8C44-A3480946CC2C}" type="presParOf" srcId="{67B6B2A5-6D88-4CEF-873D-A71A7B660D34}" destId="{87B2930A-E667-4FAF-A7C3-312DE2A5E6F8}" srcOrd="5" destOrd="0" presId="urn:microsoft.com/office/officeart/2005/8/layout/default"/>
    <dgm:cxn modelId="{E758FBE0-AE36-470C-BC2B-33C131DCB0AD}" type="presParOf" srcId="{67B6B2A5-6D88-4CEF-873D-A71A7B660D34}" destId="{D9E29D40-13FE-494E-A337-F20F7C9799B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286720-C794-4692-8925-631E61E669B7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A0D479E-49A0-47F4-AFD9-94BBE243E8FB}">
      <dgm:prSet/>
      <dgm:spPr/>
      <dgm:t>
        <a:bodyPr/>
        <a:lstStyle/>
        <a:p>
          <a:r>
            <a:rPr lang="cs-CZ"/>
            <a:t>Teoreticko-metodologická východiska </a:t>
          </a:r>
          <a:endParaRPr lang="en-US"/>
        </a:p>
      </dgm:t>
    </dgm:pt>
    <dgm:pt modelId="{90743578-5906-4CE8-A8FA-4E0F3F989F92}" type="parTrans" cxnId="{12CCAE41-F4A4-4BE5-9E9C-6D9ACE4A1CB4}">
      <dgm:prSet/>
      <dgm:spPr/>
      <dgm:t>
        <a:bodyPr/>
        <a:lstStyle/>
        <a:p>
          <a:endParaRPr lang="en-US"/>
        </a:p>
      </dgm:t>
    </dgm:pt>
    <dgm:pt modelId="{674CFB13-787C-4779-A008-7BDFF2DAD59B}" type="sibTrans" cxnId="{12CCAE41-F4A4-4BE5-9E9C-6D9ACE4A1CB4}">
      <dgm:prSet/>
      <dgm:spPr/>
      <dgm:t>
        <a:bodyPr/>
        <a:lstStyle/>
        <a:p>
          <a:endParaRPr lang="en-US"/>
        </a:p>
      </dgm:t>
    </dgm:pt>
    <dgm:pt modelId="{92D6EE40-25D6-451C-8EFD-21FB8630698A}">
      <dgm:prSet/>
      <dgm:spPr/>
      <dgm:t>
        <a:bodyPr/>
        <a:lstStyle/>
        <a:p>
          <a:r>
            <a:rPr lang="cs-CZ"/>
            <a:t>Základní přístupy k regionalizaci</a:t>
          </a:r>
          <a:endParaRPr lang="en-US"/>
        </a:p>
      </dgm:t>
    </dgm:pt>
    <dgm:pt modelId="{238B3A1F-0925-47F3-BE27-6FA9D435A7CB}" type="parTrans" cxnId="{2D0F4832-14D0-4316-BCD6-500ACDAD6A9E}">
      <dgm:prSet/>
      <dgm:spPr/>
      <dgm:t>
        <a:bodyPr/>
        <a:lstStyle/>
        <a:p>
          <a:endParaRPr lang="en-US"/>
        </a:p>
      </dgm:t>
    </dgm:pt>
    <dgm:pt modelId="{A51AFA4C-E917-4813-BD48-973EBF6D922F}" type="sibTrans" cxnId="{2D0F4832-14D0-4316-BCD6-500ACDAD6A9E}">
      <dgm:prSet/>
      <dgm:spPr/>
      <dgm:t>
        <a:bodyPr/>
        <a:lstStyle/>
        <a:p>
          <a:endParaRPr lang="en-US"/>
        </a:p>
      </dgm:t>
    </dgm:pt>
    <dgm:pt modelId="{E248DAF8-0B58-4AEA-84C6-D6CECD06CC81}">
      <dgm:prSet/>
      <dgm:spPr/>
      <dgm:t>
        <a:bodyPr/>
        <a:lstStyle/>
        <a:p>
          <a:r>
            <a:rPr lang="cs-CZ"/>
            <a:t>Praktické ukázky</a:t>
          </a:r>
          <a:endParaRPr lang="en-US"/>
        </a:p>
      </dgm:t>
    </dgm:pt>
    <dgm:pt modelId="{D203439C-AC8D-44E7-9CB4-B3B802F782B1}" type="parTrans" cxnId="{334520F9-5F82-4B1D-9E4A-0FB6F359758F}">
      <dgm:prSet/>
      <dgm:spPr/>
      <dgm:t>
        <a:bodyPr/>
        <a:lstStyle/>
        <a:p>
          <a:endParaRPr lang="en-US"/>
        </a:p>
      </dgm:t>
    </dgm:pt>
    <dgm:pt modelId="{84B004C6-783A-4594-8FB7-662B2B97ACCE}" type="sibTrans" cxnId="{334520F9-5F82-4B1D-9E4A-0FB6F359758F}">
      <dgm:prSet/>
      <dgm:spPr/>
      <dgm:t>
        <a:bodyPr/>
        <a:lstStyle/>
        <a:p>
          <a:endParaRPr lang="en-US"/>
        </a:p>
      </dgm:t>
    </dgm:pt>
    <dgm:pt modelId="{4983F712-8CA3-4923-8660-64759B5CE9E8}">
      <dgm:prSet/>
      <dgm:spPr/>
      <dgm:t>
        <a:bodyPr/>
        <a:lstStyle/>
        <a:p>
          <a:r>
            <a:rPr lang="cs-CZ"/>
            <a:t>Přínosy</a:t>
          </a:r>
          <a:endParaRPr lang="en-US"/>
        </a:p>
      </dgm:t>
    </dgm:pt>
    <dgm:pt modelId="{783D6ED7-BED5-408E-88CD-A8B5CBE94B45}" type="parTrans" cxnId="{C9581521-8242-4288-8228-4E93EB7D32FA}">
      <dgm:prSet/>
      <dgm:spPr/>
      <dgm:t>
        <a:bodyPr/>
        <a:lstStyle/>
        <a:p>
          <a:endParaRPr lang="en-US"/>
        </a:p>
      </dgm:t>
    </dgm:pt>
    <dgm:pt modelId="{209DB694-DC5D-4CBB-8392-8AE4F4B9D35F}" type="sibTrans" cxnId="{C9581521-8242-4288-8228-4E93EB7D32FA}">
      <dgm:prSet/>
      <dgm:spPr/>
      <dgm:t>
        <a:bodyPr/>
        <a:lstStyle/>
        <a:p>
          <a:endParaRPr lang="en-US"/>
        </a:p>
      </dgm:t>
    </dgm:pt>
    <dgm:pt modelId="{24B9F12A-8A99-4F4C-A6D4-07AD1089AC7F}" type="pres">
      <dgm:prSet presAssocID="{8B286720-C794-4692-8925-631E61E669B7}" presName="linear" presStyleCnt="0">
        <dgm:presLayoutVars>
          <dgm:dir/>
          <dgm:animLvl val="lvl"/>
          <dgm:resizeHandles val="exact"/>
        </dgm:presLayoutVars>
      </dgm:prSet>
      <dgm:spPr/>
    </dgm:pt>
    <dgm:pt modelId="{67ECDF77-3351-4B9A-A59D-E800AF2FA99D}" type="pres">
      <dgm:prSet presAssocID="{EA0D479E-49A0-47F4-AFD9-94BBE243E8FB}" presName="parentLin" presStyleCnt="0"/>
      <dgm:spPr/>
    </dgm:pt>
    <dgm:pt modelId="{6CDE3CA3-7930-471D-9C2A-60AA69438A2C}" type="pres">
      <dgm:prSet presAssocID="{EA0D479E-49A0-47F4-AFD9-94BBE243E8FB}" presName="parentLeftMargin" presStyleLbl="node1" presStyleIdx="0" presStyleCnt="4"/>
      <dgm:spPr/>
    </dgm:pt>
    <dgm:pt modelId="{D7F32421-C850-44AD-8D46-F1B8DDAD4B8A}" type="pres">
      <dgm:prSet presAssocID="{EA0D479E-49A0-47F4-AFD9-94BBE243E8F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14D7968-4CD8-4453-8C39-DB5C646E3446}" type="pres">
      <dgm:prSet presAssocID="{EA0D479E-49A0-47F4-AFD9-94BBE243E8FB}" presName="negativeSpace" presStyleCnt="0"/>
      <dgm:spPr/>
    </dgm:pt>
    <dgm:pt modelId="{894002D9-8AC0-4439-848C-2495E2408BB6}" type="pres">
      <dgm:prSet presAssocID="{EA0D479E-49A0-47F4-AFD9-94BBE243E8FB}" presName="childText" presStyleLbl="conFgAcc1" presStyleIdx="0" presStyleCnt="4">
        <dgm:presLayoutVars>
          <dgm:bulletEnabled val="1"/>
        </dgm:presLayoutVars>
      </dgm:prSet>
      <dgm:spPr/>
    </dgm:pt>
    <dgm:pt modelId="{151A4B1C-A4DC-4B14-8529-B455139FFA95}" type="pres">
      <dgm:prSet presAssocID="{674CFB13-787C-4779-A008-7BDFF2DAD59B}" presName="spaceBetweenRectangles" presStyleCnt="0"/>
      <dgm:spPr/>
    </dgm:pt>
    <dgm:pt modelId="{126C4BD9-F4AB-4313-ADC1-AB4E880528D2}" type="pres">
      <dgm:prSet presAssocID="{92D6EE40-25D6-451C-8EFD-21FB8630698A}" presName="parentLin" presStyleCnt="0"/>
      <dgm:spPr/>
    </dgm:pt>
    <dgm:pt modelId="{5703CBF6-5700-4CA6-ADBF-2B024196F6FE}" type="pres">
      <dgm:prSet presAssocID="{92D6EE40-25D6-451C-8EFD-21FB8630698A}" presName="parentLeftMargin" presStyleLbl="node1" presStyleIdx="0" presStyleCnt="4"/>
      <dgm:spPr/>
    </dgm:pt>
    <dgm:pt modelId="{3FE327C9-00E3-40E5-BD80-0673D7944886}" type="pres">
      <dgm:prSet presAssocID="{92D6EE40-25D6-451C-8EFD-21FB863069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55F316-30E2-4F84-A6E5-98EB1BCD8061}" type="pres">
      <dgm:prSet presAssocID="{92D6EE40-25D6-451C-8EFD-21FB8630698A}" presName="negativeSpace" presStyleCnt="0"/>
      <dgm:spPr/>
    </dgm:pt>
    <dgm:pt modelId="{41F7F9EB-FB16-49BA-8E1D-919C71AE0510}" type="pres">
      <dgm:prSet presAssocID="{92D6EE40-25D6-451C-8EFD-21FB8630698A}" presName="childText" presStyleLbl="conFgAcc1" presStyleIdx="1" presStyleCnt="4">
        <dgm:presLayoutVars>
          <dgm:bulletEnabled val="1"/>
        </dgm:presLayoutVars>
      </dgm:prSet>
      <dgm:spPr/>
    </dgm:pt>
    <dgm:pt modelId="{E047FFCF-0D07-48C4-963F-22DE7F1FD376}" type="pres">
      <dgm:prSet presAssocID="{A51AFA4C-E917-4813-BD48-973EBF6D922F}" presName="spaceBetweenRectangles" presStyleCnt="0"/>
      <dgm:spPr/>
    </dgm:pt>
    <dgm:pt modelId="{060D82B5-C62D-4236-AD0B-D76961578199}" type="pres">
      <dgm:prSet presAssocID="{E248DAF8-0B58-4AEA-84C6-D6CECD06CC81}" presName="parentLin" presStyleCnt="0"/>
      <dgm:spPr/>
    </dgm:pt>
    <dgm:pt modelId="{5263B3F7-38F7-45AD-B06E-AAA97D77792A}" type="pres">
      <dgm:prSet presAssocID="{E248DAF8-0B58-4AEA-84C6-D6CECD06CC81}" presName="parentLeftMargin" presStyleLbl="node1" presStyleIdx="1" presStyleCnt="4"/>
      <dgm:spPr/>
    </dgm:pt>
    <dgm:pt modelId="{77825D7F-6626-4591-8FCD-FE56CDD6F6C6}" type="pres">
      <dgm:prSet presAssocID="{E248DAF8-0B58-4AEA-84C6-D6CECD06CC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F9975AC-F17C-4479-8192-D87E52AC425E}" type="pres">
      <dgm:prSet presAssocID="{E248DAF8-0B58-4AEA-84C6-D6CECD06CC81}" presName="negativeSpace" presStyleCnt="0"/>
      <dgm:spPr/>
    </dgm:pt>
    <dgm:pt modelId="{EEE9816E-4935-411D-945C-DA9D13F302EB}" type="pres">
      <dgm:prSet presAssocID="{E248DAF8-0B58-4AEA-84C6-D6CECD06CC81}" presName="childText" presStyleLbl="conFgAcc1" presStyleIdx="2" presStyleCnt="4">
        <dgm:presLayoutVars>
          <dgm:bulletEnabled val="1"/>
        </dgm:presLayoutVars>
      </dgm:prSet>
      <dgm:spPr/>
    </dgm:pt>
    <dgm:pt modelId="{0DBFE016-44B6-45EC-9D36-C45C8333390A}" type="pres">
      <dgm:prSet presAssocID="{84B004C6-783A-4594-8FB7-662B2B97ACCE}" presName="spaceBetweenRectangles" presStyleCnt="0"/>
      <dgm:spPr/>
    </dgm:pt>
    <dgm:pt modelId="{3668D169-AE26-44BD-BCD5-50300EA3CEF3}" type="pres">
      <dgm:prSet presAssocID="{4983F712-8CA3-4923-8660-64759B5CE9E8}" presName="parentLin" presStyleCnt="0"/>
      <dgm:spPr/>
    </dgm:pt>
    <dgm:pt modelId="{9B1579F8-73AE-4459-8C7A-74D413D4C99F}" type="pres">
      <dgm:prSet presAssocID="{4983F712-8CA3-4923-8660-64759B5CE9E8}" presName="parentLeftMargin" presStyleLbl="node1" presStyleIdx="2" presStyleCnt="4"/>
      <dgm:spPr/>
    </dgm:pt>
    <dgm:pt modelId="{FBA344FD-133C-4016-8768-583128D8C70E}" type="pres">
      <dgm:prSet presAssocID="{4983F712-8CA3-4923-8660-64759B5CE9E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0B6331F-9B90-40C7-B6FC-D7E9D0656CD2}" type="pres">
      <dgm:prSet presAssocID="{4983F712-8CA3-4923-8660-64759B5CE9E8}" presName="negativeSpace" presStyleCnt="0"/>
      <dgm:spPr/>
    </dgm:pt>
    <dgm:pt modelId="{B5D64AAA-8C86-46B0-9769-5C18F3CAB21D}" type="pres">
      <dgm:prSet presAssocID="{4983F712-8CA3-4923-8660-64759B5CE9E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1E37520-2048-49AE-8768-886239A00DC2}" type="presOf" srcId="{E248DAF8-0B58-4AEA-84C6-D6CECD06CC81}" destId="{77825D7F-6626-4591-8FCD-FE56CDD6F6C6}" srcOrd="1" destOrd="0" presId="urn:microsoft.com/office/officeart/2005/8/layout/list1"/>
    <dgm:cxn modelId="{C9581521-8242-4288-8228-4E93EB7D32FA}" srcId="{8B286720-C794-4692-8925-631E61E669B7}" destId="{4983F712-8CA3-4923-8660-64759B5CE9E8}" srcOrd="3" destOrd="0" parTransId="{783D6ED7-BED5-408E-88CD-A8B5CBE94B45}" sibTransId="{209DB694-DC5D-4CBB-8392-8AE4F4B9D35F}"/>
    <dgm:cxn modelId="{38FFCD25-31D4-4472-BF1D-802819CFA74A}" type="presOf" srcId="{EA0D479E-49A0-47F4-AFD9-94BBE243E8FB}" destId="{6CDE3CA3-7930-471D-9C2A-60AA69438A2C}" srcOrd="0" destOrd="0" presId="urn:microsoft.com/office/officeart/2005/8/layout/list1"/>
    <dgm:cxn modelId="{2D0F4832-14D0-4316-BCD6-500ACDAD6A9E}" srcId="{8B286720-C794-4692-8925-631E61E669B7}" destId="{92D6EE40-25D6-451C-8EFD-21FB8630698A}" srcOrd="1" destOrd="0" parTransId="{238B3A1F-0925-47F3-BE27-6FA9D435A7CB}" sibTransId="{A51AFA4C-E917-4813-BD48-973EBF6D922F}"/>
    <dgm:cxn modelId="{12CCAE41-F4A4-4BE5-9E9C-6D9ACE4A1CB4}" srcId="{8B286720-C794-4692-8925-631E61E669B7}" destId="{EA0D479E-49A0-47F4-AFD9-94BBE243E8FB}" srcOrd="0" destOrd="0" parTransId="{90743578-5906-4CE8-A8FA-4E0F3F989F92}" sibTransId="{674CFB13-787C-4779-A008-7BDFF2DAD59B}"/>
    <dgm:cxn modelId="{905E0F48-DED3-44D3-95A8-684B41651EEF}" type="presOf" srcId="{92D6EE40-25D6-451C-8EFD-21FB8630698A}" destId="{3FE327C9-00E3-40E5-BD80-0673D7944886}" srcOrd="1" destOrd="0" presId="urn:microsoft.com/office/officeart/2005/8/layout/list1"/>
    <dgm:cxn modelId="{AC439F4E-51D1-4ED8-94D4-2333D5628758}" type="presOf" srcId="{E248DAF8-0B58-4AEA-84C6-D6CECD06CC81}" destId="{5263B3F7-38F7-45AD-B06E-AAA97D77792A}" srcOrd="0" destOrd="0" presId="urn:microsoft.com/office/officeart/2005/8/layout/list1"/>
    <dgm:cxn modelId="{04DC347E-0EC2-4A5C-8365-5BBE344D5185}" type="presOf" srcId="{92D6EE40-25D6-451C-8EFD-21FB8630698A}" destId="{5703CBF6-5700-4CA6-ADBF-2B024196F6FE}" srcOrd="0" destOrd="0" presId="urn:microsoft.com/office/officeart/2005/8/layout/list1"/>
    <dgm:cxn modelId="{EEC03E9A-9BA7-4013-B8AF-39E157F6B9D5}" type="presOf" srcId="{4983F712-8CA3-4923-8660-64759B5CE9E8}" destId="{9B1579F8-73AE-4459-8C7A-74D413D4C99F}" srcOrd="0" destOrd="0" presId="urn:microsoft.com/office/officeart/2005/8/layout/list1"/>
    <dgm:cxn modelId="{8500D0CE-F26A-4ACD-9FBE-C7A802177E0E}" type="presOf" srcId="{4983F712-8CA3-4923-8660-64759B5CE9E8}" destId="{FBA344FD-133C-4016-8768-583128D8C70E}" srcOrd="1" destOrd="0" presId="urn:microsoft.com/office/officeart/2005/8/layout/list1"/>
    <dgm:cxn modelId="{AC793BD0-EDD4-4EE5-9158-BD166FE9AD7D}" type="presOf" srcId="{EA0D479E-49A0-47F4-AFD9-94BBE243E8FB}" destId="{D7F32421-C850-44AD-8D46-F1B8DDAD4B8A}" srcOrd="1" destOrd="0" presId="urn:microsoft.com/office/officeart/2005/8/layout/list1"/>
    <dgm:cxn modelId="{0A143ED0-4D32-49AC-A6B9-BDD59CF5DCDF}" type="presOf" srcId="{8B286720-C794-4692-8925-631E61E669B7}" destId="{24B9F12A-8A99-4F4C-A6D4-07AD1089AC7F}" srcOrd="0" destOrd="0" presId="urn:microsoft.com/office/officeart/2005/8/layout/list1"/>
    <dgm:cxn modelId="{334520F9-5F82-4B1D-9E4A-0FB6F359758F}" srcId="{8B286720-C794-4692-8925-631E61E669B7}" destId="{E248DAF8-0B58-4AEA-84C6-D6CECD06CC81}" srcOrd="2" destOrd="0" parTransId="{D203439C-AC8D-44E7-9CB4-B3B802F782B1}" sibTransId="{84B004C6-783A-4594-8FB7-662B2B97ACCE}"/>
    <dgm:cxn modelId="{7ADB7E1D-31AD-485C-8702-8B40A07F78C0}" type="presParOf" srcId="{24B9F12A-8A99-4F4C-A6D4-07AD1089AC7F}" destId="{67ECDF77-3351-4B9A-A59D-E800AF2FA99D}" srcOrd="0" destOrd="0" presId="urn:microsoft.com/office/officeart/2005/8/layout/list1"/>
    <dgm:cxn modelId="{4F4455AB-2C20-4A00-B7F3-1735989381BA}" type="presParOf" srcId="{67ECDF77-3351-4B9A-A59D-E800AF2FA99D}" destId="{6CDE3CA3-7930-471D-9C2A-60AA69438A2C}" srcOrd="0" destOrd="0" presId="urn:microsoft.com/office/officeart/2005/8/layout/list1"/>
    <dgm:cxn modelId="{9256CE04-CA7D-4844-87A6-43C33EE67355}" type="presParOf" srcId="{67ECDF77-3351-4B9A-A59D-E800AF2FA99D}" destId="{D7F32421-C850-44AD-8D46-F1B8DDAD4B8A}" srcOrd="1" destOrd="0" presId="urn:microsoft.com/office/officeart/2005/8/layout/list1"/>
    <dgm:cxn modelId="{B428D7E6-08A4-4037-850E-4773A8B95F58}" type="presParOf" srcId="{24B9F12A-8A99-4F4C-A6D4-07AD1089AC7F}" destId="{E14D7968-4CD8-4453-8C39-DB5C646E3446}" srcOrd="1" destOrd="0" presId="urn:microsoft.com/office/officeart/2005/8/layout/list1"/>
    <dgm:cxn modelId="{576DDDDB-FC2E-4216-831F-6027AE26A27A}" type="presParOf" srcId="{24B9F12A-8A99-4F4C-A6D4-07AD1089AC7F}" destId="{894002D9-8AC0-4439-848C-2495E2408BB6}" srcOrd="2" destOrd="0" presId="urn:microsoft.com/office/officeart/2005/8/layout/list1"/>
    <dgm:cxn modelId="{3940F13C-8EA6-4551-A8D2-D55883874429}" type="presParOf" srcId="{24B9F12A-8A99-4F4C-A6D4-07AD1089AC7F}" destId="{151A4B1C-A4DC-4B14-8529-B455139FFA95}" srcOrd="3" destOrd="0" presId="urn:microsoft.com/office/officeart/2005/8/layout/list1"/>
    <dgm:cxn modelId="{39FE236F-E8E3-49F1-9D1C-71D6206A2BAF}" type="presParOf" srcId="{24B9F12A-8A99-4F4C-A6D4-07AD1089AC7F}" destId="{126C4BD9-F4AB-4313-ADC1-AB4E880528D2}" srcOrd="4" destOrd="0" presId="urn:microsoft.com/office/officeart/2005/8/layout/list1"/>
    <dgm:cxn modelId="{1EFF6C90-49E4-44EE-8E80-41CEE4ED726A}" type="presParOf" srcId="{126C4BD9-F4AB-4313-ADC1-AB4E880528D2}" destId="{5703CBF6-5700-4CA6-ADBF-2B024196F6FE}" srcOrd="0" destOrd="0" presId="urn:microsoft.com/office/officeart/2005/8/layout/list1"/>
    <dgm:cxn modelId="{3A17C4EA-7FBD-44DB-86BB-B5C6DE7A8F68}" type="presParOf" srcId="{126C4BD9-F4AB-4313-ADC1-AB4E880528D2}" destId="{3FE327C9-00E3-40E5-BD80-0673D7944886}" srcOrd="1" destOrd="0" presId="urn:microsoft.com/office/officeart/2005/8/layout/list1"/>
    <dgm:cxn modelId="{597A2346-D300-4EAC-B6A2-8B185B3089B7}" type="presParOf" srcId="{24B9F12A-8A99-4F4C-A6D4-07AD1089AC7F}" destId="{ED55F316-30E2-4F84-A6E5-98EB1BCD8061}" srcOrd="5" destOrd="0" presId="urn:microsoft.com/office/officeart/2005/8/layout/list1"/>
    <dgm:cxn modelId="{FDB13BF5-CA49-4E4A-9CA0-11B704E6B06A}" type="presParOf" srcId="{24B9F12A-8A99-4F4C-A6D4-07AD1089AC7F}" destId="{41F7F9EB-FB16-49BA-8E1D-919C71AE0510}" srcOrd="6" destOrd="0" presId="urn:microsoft.com/office/officeart/2005/8/layout/list1"/>
    <dgm:cxn modelId="{C8503CE6-C4BF-49F9-ABD9-F80D5E00137C}" type="presParOf" srcId="{24B9F12A-8A99-4F4C-A6D4-07AD1089AC7F}" destId="{E047FFCF-0D07-48C4-963F-22DE7F1FD376}" srcOrd="7" destOrd="0" presId="urn:microsoft.com/office/officeart/2005/8/layout/list1"/>
    <dgm:cxn modelId="{6BB19E86-9473-49F6-B75F-415FD4E3DC32}" type="presParOf" srcId="{24B9F12A-8A99-4F4C-A6D4-07AD1089AC7F}" destId="{060D82B5-C62D-4236-AD0B-D76961578199}" srcOrd="8" destOrd="0" presId="urn:microsoft.com/office/officeart/2005/8/layout/list1"/>
    <dgm:cxn modelId="{12E492CE-A505-43B8-B5E2-63003CEBF2BC}" type="presParOf" srcId="{060D82B5-C62D-4236-AD0B-D76961578199}" destId="{5263B3F7-38F7-45AD-B06E-AAA97D77792A}" srcOrd="0" destOrd="0" presId="urn:microsoft.com/office/officeart/2005/8/layout/list1"/>
    <dgm:cxn modelId="{EC35D0BE-6DDC-4BB4-89E9-FB59C10D39EA}" type="presParOf" srcId="{060D82B5-C62D-4236-AD0B-D76961578199}" destId="{77825D7F-6626-4591-8FCD-FE56CDD6F6C6}" srcOrd="1" destOrd="0" presId="urn:microsoft.com/office/officeart/2005/8/layout/list1"/>
    <dgm:cxn modelId="{0F18A032-A4BC-47E2-ACBD-B7468F751738}" type="presParOf" srcId="{24B9F12A-8A99-4F4C-A6D4-07AD1089AC7F}" destId="{4F9975AC-F17C-4479-8192-D87E52AC425E}" srcOrd="9" destOrd="0" presId="urn:microsoft.com/office/officeart/2005/8/layout/list1"/>
    <dgm:cxn modelId="{39C1ADE2-A749-4105-BD9E-28D489C89233}" type="presParOf" srcId="{24B9F12A-8A99-4F4C-A6D4-07AD1089AC7F}" destId="{EEE9816E-4935-411D-945C-DA9D13F302EB}" srcOrd="10" destOrd="0" presId="urn:microsoft.com/office/officeart/2005/8/layout/list1"/>
    <dgm:cxn modelId="{B638BB46-DCAD-4452-AE5F-B2FD0C3B9DC2}" type="presParOf" srcId="{24B9F12A-8A99-4F4C-A6D4-07AD1089AC7F}" destId="{0DBFE016-44B6-45EC-9D36-C45C8333390A}" srcOrd="11" destOrd="0" presId="urn:microsoft.com/office/officeart/2005/8/layout/list1"/>
    <dgm:cxn modelId="{A34E907D-6AE3-4156-9C66-DB770402B124}" type="presParOf" srcId="{24B9F12A-8A99-4F4C-A6D4-07AD1089AC7F}" destId="{3668D169-AE26-44BD-BCD5-50300EA3CEF3}" srcOrd="12" destOrd="0" presId="urn:microsoft.com/office/officeart/2005/8/layout/list1"/>
    <dgm:cxn modelId="{1103B5C0-2443-46EE-83CE-370A5D75ACAB}" type="presParOf" srcId="{3668D169-AE26-44BD-BCD5-50300EA3CEF3}" destId="{9B1579F8-73AE-4459-8C7A-74D413D4C99F}" srcOrd="0" destOrd="0" presId="urn:microsoft.com/office/officeart/2005/8/layout/list1"/>
    <dgm:cxn modelId="{08808C8B-5892-491E-A102-C03C15228C92}" type="presParOf" srcId="{3668D169-AE26-44BD-BCD5-50300EA3CEF3}" destId="{FBA344FD-133C-4016-8768-583128D8C70E}" srcOrd="1" destOrd="0" presId="urn:microsoft.com/office/officeart/2005/8/layout/list1"/>
    <dgm:cxn modelId="{008B862B-5211-4570-9ED7-7E4794514F33}" type="presParOf" srcId="{24B9F12A-8A99-4F4C-A6D4-07AD1089AC7F}" destId="{10B6331F-9B90-40C7-B6FC-D7E9D0656CD2}" srcOrd="13" destOrd="0" presId="urn:microsoft.com/office/officeart/2005/8/layout/list1"/>
    <dgm:cxn modelId="{67ABD725-2638-4123-A143-CA5129A4C475}" type="presParOf" srcId="{24B9F12A-8A99-4F4C-A6D4-07AD1089AC7F}" destId="{B5D64AAA-8C86-46B0-9769-5C18F3CAB21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179D2A-4A11-41C8-AD5F-E59C164E3CF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F53FBA3-FDC0-4476-9FD0-25AD8213D469}">
      <dgm:prSet/>
      <dgm:spPr/>
      <dgm:t>
        <a:bodyPr/>
        <a:lstStyle/>
        <a:p>
          <a:r>
            <a:rPr lang="cs-CZ" b="1" dirty="0" err="1"/>
            <a:t>Teoreticko</a:t>
          </a:r>
          <a:r>
            <a:rPr lang="cs-CZ" b="1" dirty="0"/>
            <a:t> – metodologický </a:t>
          </a:r>
          <a:r>
            <a:rPr lang="cs-CZ" dirty="0"/>
            <a:t>(region cestovního ruchu – specifika, hlavní znaky a aspekty, problematika delimitace, funkční hledisko)</a:t>
          </a:r>
          <a:endParaRPr lang="en-US" dirty="0"/>
        </a:p>
      </dgm:t>
    </dgm:pt>
    <dgm:pt modelId="{79D647A3-2A1C-436E-96AC-9556F7E40535}" type="parTrans" cxnId="{912DA67C-0BF7-4702-8C50-2EA19718C5FA}">
      <dgm:prSet/>
      <dgm:spPr/>
      <dgm:t>
        <a:bodyPr/>
        <a:lstStyle/>
        <a:p>
          <a:endParaRPr lang="en-US"/>
        </a:p>
      </dgm:t>
    </dgm:pt>
    <dgm:pt modelId="{A5173B55-799C-4896-BED4-4024D864C77F}" type="sibTrans" cxnId="{912DA67C-0BF7-4702-8C50-2EA19718C5FA}">
      <dgm:prSet/>
      <dgm:spPr/>
      <dgm:t>
        <a:bodyPr/>
        <a:lstStyle/>
        <a:p>
          <a:endParaRPr lang="en-US"/>
        </a:p>
      </dgm:t>
    </dgm:pt>
    <dgm:pt modelId="{14C753C0-0ECA-42FC-A18E-F5E037272BB5}">
      <dgm:prSet/>
      <dgm:spPr/>
      <dgm:t>
        <a:bodyPr/>
        <a:lstStyle/>
        <a:p>
          <a:r>
            <a:rPr lang="cs-CZ" b="1" dirty="0"/>
            <a:t>Manažerský </a:t>
          </a:r>
          <a:r>
            <a:rPr lang="cs-CZ" dirty="0"/>
            <a:t>(zlepšení organizace a marketingu trhu cestovního ruchu, zaměření se na poptávku po turistických produktech)</a:t>
          </a:r>
          <a:endParaRPr lang="en-US" dirty="0"/>
        </a:p>
      </dgm:t>
    </dgm:pt>
    <dgm:pt modelId="{D8CB5A6B-9C33-4B80-AB94-B744C7F7DF2D}" type="parTrans" cxnId="{E5C5C306-0A47-46AE-9120-CC2A3102D920}">
      <dgm:prSet/>
      <dgm:spPr/>
      <dgm:t>
        <a:bodyPr/>
        <a:lstStyle/>
        <a:p>
          <a:endParaRPr lang="en-US"/>
        </a:p>
      </dgm:t>
    </dgm:pt>
    <dgm:pt modelId="{53B35810-C621-4C62-A963-AAD1639F3872}" type="sibTrans" cxnId="{E5C5C306-0A47-46AE-9120-CC2A3102D920}">
      <dgm:prSet/>
      <dgm:spPr/>
      <dgm:t>
        <a:bodyPr/>
        <a:lstStyle/>
        <a:p>
          <a:endParaRPr lang="en-US"/>
        </a:p>
      </dgm:t>
    </dgm:pt>
    <dgm:pt modelId="{45E22998-A179-40BA-98D8-09B69A128FED}">
      <dgm:prSet/>
      <dgm:spPr/>
      <dgm:t>
        <a:bodyPr/>
        <a:lstStyle/>
        <a:p>
          <a:r>
            <a:rPr lang="cs-CZ" b="1" dirty="0"/>
            <a:t>Pedagogický </a:t>
          </a:r>
          <a:r>
            <a:rPr lang="cs-CZ" dirty="0"/>
            <a:t>(regionalizace jako poznávací nástroj ve výuce)</a:t>
          </a:r>
          <a:endParaRPr lang="en-US" dirty="0"/>
        </a:p>
      </dgm:t>
    </dgm:pt>
    <dgm:pt modelId="{28FCA9E7-E4B3-46A1-A9B1-5AE2ED445129}" type="parTrans" cxnId="{842C19D8-83A9-4709-9FA2-6A722A95CD59}">
      <dgm:prSet/>
      <dgm:spPr/>
      <dgm:t>
        <a:bodyPr/>
        <a:lstStyle/>
        <a:p>
          <a:endParaRPr lang="en-US"/>
        </a:p>
      </dgm:t>
    </dgm:pt>
    <dgm:pt modelId="{96084C6B-9079-4E95-B81C-1C7EB655A3B1}" type="sibTrans" cxnId="{842C19D8-83A9-4709-9FA2-6A722A95CD59}">
      <dgm:prSet/>
      <dgm:spPr/>
      <dgm:t>
        <a:bodyPr/>
        <a:lstStyle/>
        <a:p>
          <a:endParaRPr lang="en-US"/>
        </a:p>
      </dgm:t>
    </dgm:pt>
    <dgm:pt modelId="{7887AD4A-989B-44E3-AE3B-C75F3386C5EC}" type="pres">
      <dgm:prSet presAssocID="{2E179D2A-4A11-41C8-AD5F-E59C164E3CFB}" presName="root" presStyleCnt="0">
        <dgm:presLayoutVars>
          <dgm:dir/>
          <dgm:resizeHandles val="exact"/>
        </dgm:presLayoutVars>
      </dgm:prSet>
      <dgm:spPr/>
    </dgm:pt>
    <dgm:pt modelId="{A976C0EB-E6E0-4A2B-B5F2-A299C772993F}" type="pres">
      <dgm:prSet presAssocID="{7F53FBA3-FDC0-4476-9FD0-25AD8213D469}" presName="compNode" presStyleCnt="0"/>
      <dgm:spPr/>
    </dgm:pt>
    <dgm:pt modelId="{1BE38BB9-8E96-44D9-BEF5-20EAE2436ADB}" type="pres">
      <dgm:prSet presAssocID="{7F53FBA3-FDC0-4476-9FD0-25AD8213D469}" presName="bgRect" presStyleLbl="bgShp" presStyleIdx="0" presStyleCnt="3"/>
      <dgm:spPr/>
    </dgm:pt>
    <dgm:pt modelId="{853910A2-E240-4432-AF6F-09AC43DF4940}" type="pres">
      <dgm:prSet presAssocID="{7F53FBA3-FDC0-4476-9FD0-25AD8213D46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7CEDAB6B-B5D0-4026-8AEF-2A35BCDCFAC5}" type="pres">
      <dgm:prSet presAssocID="{7F53FBA3-FDC0-4476-9FD0-25AD8213D469}" presName="spaceRect" presStyleCnt="0"/>
      <dgm:spPr/>
    </dgm:pt>
    <dgm:pt modelId="{AAC8F1F8-BB1D-47B4-A653-58EF9B20975A}" type="pres">
      <dgm:prSet presAssocID="{7F53FBA3-FDC0-4476-9FD0-25AD8213D469}" presName="parTx" presStyleLbl="revTx" presStyleIdx="0" presStyleCnt="3">
        <dgm:presLayoutVars>
          <dgm:chMax val="0"/>
          <dgm:chPref val="0"/>
        </dgm:presLayoutVars>
      </dgm:prSet>
      <dgm:spPr/>
    </dgm:pt>
    <dgm:pt modelId="{C23D048B-AF1F-4461-B6FC-CBBBB1C994CF}" type="pres">
      <dgm:prSet presAssocID="{A5173B55-799C-4896-BED4-4024D864C77F}" presName="sibTrans" presStyleCnt="0"/>
      <dgm:spPr/>
    </dgm:pt>
    <dgm:pt modelId="{D49307EB-F280-40E1-8FC1-36237167B287}" type="pres">
      <dgm:prSet presAssocID="{14C753C0-0ECA-42FC-A18E-F5E037272BB5}" presName="compNode" presStyleCnt="0"/>
      <dgm:spPr/>
    </dgm:pt>
    <dgm:pt modelId="{F811F413-CEF8-4F96-BBB3-1D6D8DEA4240}" type="pres">
      <dgm:prSet presAssocID="{14C753C0-0ECA-42FC-A18E-F5E037272BB5}" presName="bgRect" presStyleLbl="bgShp" presStyleIdx="1" presStyleCnt="3"/>
      <dgm:spPr/>
    </dgm:pt>
    <dgm:pt modelId="{529790DB-3B0F-40A4-A38C-907BAE641262}" type="pres">
      <dgm:prSet presAssocID="{14C753C0-0ECA-42FC-A18E-F5E037272B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Org Chart"/>
        </a:ext>
      </dgm:extLst>
    </dgm:pt>
    <dgm:pt modelId="{EF1EC2D9-62BC-466C-A341-E122CB25DEBA}" type="pres">
      <dgm:prSet presAssocID="{14C753C0-0ECA-42FC-A18E-F5E037272BB5}" presName="spaceRect" presStyleCnt="0"/>
      <dgm:spPr/>
    </dgm:pt>
    <dgm:pt modelId="{111D8650-4C74-4D08-B7D1-DBE502F05A43}" type="pres">
      <dgm:prSet presAssocID="{14C753C0-0ECA-42FC-A18E-F5E037272BB5}" presName="parTx" presStyleLbl="revTx" presStyleIdx="1" presStyleCnt="3">
        <dgm:presLayoutVars>
          <dgm:chMax val="0"/>
          <dgm:chPref val="0"/>
        </dgm:presLayoutVars>
      </dgm:prSet>
      <dgm:spPr/>
    </dgm:pt>
    <dgm:pt modelId="{D71ECCA9-3CC7-4AF6-B699-80412F9C6516}" type="pres">
      <dgm:prSet presAssocID="{53B35810-C621-4C62-A963-AAD1639F3872}" presName="sibTrans" presStyleCnt="0"/>
      <dgm:spPr/>
    </dgm:pt>
    <dgm:pt modelId="{C535FA37-E835-4081-B590-21BD51F68D8C}" type="pres">
      <dgm:prSet presAssocID="{45E22998-A179-40BA-98D8-09B69A128FED}" presName="compNode" presStyleCnt="0"/>
      <dgm:spPr/>
    </dgm:pt>
    <dgm:pt modelId="{36A8F454-6BA0-414E-8F32-A5CE364B5E24}" type="pres">
      <dgm:prSet presAssocID="{45E22998-A179-40BA-98D8-09B69A128FED}" presName="bgRect" presStyleLbl="bgShp" presStyleIdx="2" presStyleCnt="3"/>
      <dgm:spPr/>
    </dgm:pt>
    <dgm:pt modelId="{1BC08283-070A-412F-ADF4-F5E2FFBA9996}" type="pres">
      <dgm:prSet presAssocID="{45E22998-A179-40BA-98D8-09B69A128FE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ED374BA5-27C7-4F9E-88E4-3992DB4244BB}" type="pres">
      <dgm:prSet presAssocID="{45E22998-A179-40BA-98D8-09B69A128FED}" presName="spaceRect" presStyleCnt="0"/>
      <dgm:spPr/>
    </dgm:pt>
    <dgm:pt modelId="{32593E47-8F12-4AFA-9F24-FCAF2DE31AD8}" type="pres">
      <dgm:prSet presAssocID="{45E22998-A179-40BA-98D8-09B69A128FE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5C5C306-0A47-46AE-9120-CC2A3102D920}" srcId="{2E179D2A-4A11-41C8-AD5F-E59C164E3CFB}" destId="{14C753C0-0ECA-42FC-A18E-F5E037272BB5}" srcOrd="1" destOrd="0" parTransId="{D8CB5A6B-9C33-4B80-AB94-B744C7F7DF2D}" sibTransId="{53B35810-C621-4C62-A963-AAD1639F3872}"/>
    <dgm:cxn modelId="{64890469-FABF-4CFB-B507-952EC008104D}" type="presOf" srcId="{2E179D2A-4A11-41C8-AD5F-E59C164E3CFB}" destId="{7887AD4A-989B-44E3-AE3B-C75F3386C5EC}" srcOrd="0" destOrd="0" presId="urn:microsoft.com/office/officeart/2018/2/layout/IconVerticalSolidList"/>
    <dgm:cxn modelId="{912DA67C-0BF7-4702-8C50-2EA19718C5FA}" srcId="{2E179D2A-4A11-41C8-AD5F-E59C164E3CFB}" destId="{7F53FBA3-FDC0-4476-9FD0-25AD8213D469}" srcOrd="0" destOrd="0" parTransId="{79D647A3-2A1C-436E-96AC-9556F7E40535}" sibTransId="{A5173B55-799C-4896-BED4-4024D864C77F}"/>
    <dgm:cxn modelId="{FDBF608E-4A5B-4855-8F94-1A8962D1672C}" type="presOf" srcId="{14C753C0-0ECA-42FC-A18E-F5E037272BB5}" destId="{111D8650-4C74-4D08-B7D1-DBE502F05A43}" srcOrd="0" destOrd="0" presId="urn:microsoft.com/office/officeart/2018/2/layout/IconVerticalSolidList"/>
    <dgm:cxn modelId="{EACF09A5-1C45-4732-B35C-B0384131F17C}" type="presOf" srcId="{45E22998-A179-40BA-98D8-09B69A128FED}" destId="{32593E47-8F12-4AFA-9F24-FCAF2DE31AD8}" srcOrd="0" destOrd="0" presId="urn:microsoft.com/office/officeart/2018/2/layout/IconVerticalSolidList"/>
    <dgm:cxn modelId="{0DE037B6-0A42-4BA9-94E2-7C5FBC6CC559}" type="presOf" srcId="{7F53FBA3-FDC0-4476-9FD0-25AD8213D469}" destId="{AAC8F1F8-BB1D-47B4-A653-58EF9B20975A}" srcOrd="0" destOrd="0" presId="urn:microsoft.com/office/officeart/2018/2/layout/IconVerticalSolidList"/>
    <dgm:cxn modelId="{842C19D8-83A9-4709-9FA2-6A722A95CD59}" srcId="{2E179D2A-4A11-41C8-AD5F-E59C164E3CFB}" destId="{45E22998-A179-40BA-98D8-09B69A128FED}" srcOrd="2" destOrd="0" parTransId="{28FCA9E7-E4B3-46A1-A9B1-5AE2ED445129}" sibTransId="{96084C6B-9079-4E95-B81C-1C7EB655A3B1}"/>
    <dgm:cxn modelId="{DD34A72B-F2CE-4DC9-803A-2E3D54F773D9}" type="presParOf" srcId="{7887AD4A-989B-44E3-AE3B-C75F3386C5EC}" destId="{A976C0EB-E6E0-4A2B-B5F2-A299C772993F}" srcOrd="0" destOrd="0" presId="urn:microsoft.com/office/officeart/2018/2/layout/IconVerticalSolidList"/>
    <dgm:cxn modelId="{CAE7F335-8295-4058-8315-73E8A0FB3E9E}" type="presParOf" srcId="{A976C0EB-E6E0-4A2B-B5F2-A299C772993F}" destId="{1BE38BB9-8E96-44D9-BEF5-20EAE2436ADB}" srcOrd="0" destOrd="0" presId="urn:microsoft.com/office/officeart/2018/2/layout/IconVerticalSolidList"/>
    <dgm:cxn modelId="{EAA5DE22-3A48-4FE9-9703-2C5D96265E19}" type="presParOf" srcId="{A976C0EB-E6E0-4A2B-B5F2-A299C772993F}" destId="{853910A2-E240-4432-AF6F-09AC43DF4940}" srcOrd="1" destOrd="0" presId="urn:microsoft.com/office/officeart/2018/2/layout/IconVerticalSolidList"/>
    <dgm:cxn modelId="{B6C71593-45A4-490F-A054-EB6D91141690}" type="presParOf" srcId="{A976C0EB-E6E0-4A2B-B5F2-A299C772993F}" destId="{7CEDAB6B-B5D0-4026-8AEF-2A35BCDCFAC5}" srcOrd="2" destOrd="0" presId="urn:microsoft.com/office/officeart/2018/2/layout/IconVerticalSolidList"/>
    <dgm:cxn modelId="{98E474CB-0829-4144-9A57-532C0CB5F739}" type="presParOf" srcId="{A976C0EB-E6E0-4A2B-B5F2-A299C772993F}" destId="{AAC8F1F8-BB1D-47B4-A653-58EF9B20975A}" srcOrd="3" destOrd="0" presId="urn:microsoft.com/office/officeart/2018/2/layout/IconVerticalSolidList"/>
    <dgm:cxn modelId="{55FC6D13-7C2B-4F3B-A579-02A9D0E492A6}" type="presParOf" srcId="{7887AD4A-989B-44E3-AE3B-C75F3386C5EC}" destId="{C23D048B-AF1F-4461-B6FC-CBBBB1C994CF}" srcOrd="1" destOrd="0" presId="urn:microsoft.com/office/officeart/2018/2/layout/IconVerticalSolidList"/>
    <dgm:cxn modelId="{759FC0AF-208F-4C8F-B1E4-F323C8F76294}" type="presParOf" srcId="{7887AD4A-989B-44E3-AE3B-C75F3386C5EC}" destId="{D49307EB-F280-40E1-8FC1-36237167B287}" srcOrd="2" destOrd="0" presId="urn:microsoft.com/office/officeart/2018/2/layout/IconVerticalSolidList"/>
    <dgm:cxn modelId="{3F07912F-2370-485F-9913-5BBC92765CEA}" type="presParOf" srcId="{D49307EB-F280-40E1-8FC1-36237167B287}" destId="{F811F413-CEF8-4F96-BBB3-1D6D8DEA4240}" srcOrd="0" destOrd="0" presId="urn:microsoft.com/office/officeart/2018/2/layout/IconVerticalSolidList"/>
    <dgm:cxn modelId="{11F4F0E9-7B0E-4D95-AB89-3BECBA7EF8D2}" type="presParOf" srcId="{D49307EB-F280-40E1-8FC1-36237167B287}" destId="{529790DB-3B0F-40A4-A38C-907BAE641262}" srcOrd="1" destOrd="0" presId="urn:microsoft.com/office/officeart/2018/2/layout/IconVerticalSolidList"/>
    <dgm:cxn modelId="{DBF91153-FC56-424C-B054-3B88BE1F41C1}" type="presParOf" srcId="{D49307EB-F280-40E1-8FC1-36237167B287}" destId="{EF1EC2D9-62BC-466C-A341-E122CB25DEBA}" srcOrd="2" destOrd="0" presId="urn:microsoft.com/office/officeart/2018/2/layout/IconVerticalSolidList"/>
    <dgm:cxn modelId="{59297DF3-67AF-464E-9632-E471B7ACC77D}" type="presParOf" srcId="{D49307EB-F280-40E1-8FC1-36237167B287}" destId="{111D8650-4C74-4D08-B7D1-DBE502F05A43}" srcOrd="3" destOrd="0" presId="urn:microsoft.com/office/officeart/2018/2/layout/IconVerticalSolidList"/>
    <dgm:cxn modelId="{350FE031-FE2C-4056-8113-E4A234440B06}" type="presParOf" srcId="{7887AD4A-989B-44E3-AE3B-C75F3386C5EC}" destId="{D71ECCA9-3CC7-4AF6-B699-80412F9C6516}" srcOrd="3" destOrd="0" presId="urn:microsoft.com/office/officeart/2018/2/layout/IconVerticalSolidList"/>
    <dgm:cxn modelId="{26DE6E9A-4E1B-4DF9-BD50-846C7C4E1F85}" type="presParOf" srcId="{7887AD4A-989B-44E3-AE3B-C75F3386C5EC}" destId="{C535FA37-E835-4081-B590-21BD51F68D8C}" srcOrd="4" destOrd="0" presId="urn:microsoft.com/office/officeart/2018/2/layout/IconVerticalSolidList"/>
    <dgm:cxn modelId="{C2CB178E-615A-4475-BFDC-7F36448A5515}" type="presParOf" srcId="{C535FA37-E835-4081-B590-21BD51F68D8C}" destId="{36A8F454-6BA0-414E-8F32-A5CE364B5E24}" srcOrd="0" destOrd="0" presId="urn:microsoft.com/office/officeart/2018/2/layout/IconVerticalSolidList"/>
    <dgm:cxn modelId="{4B0AE93E-A19F-476E-9D72-B611C8CAB1B6}" type="presParOf" srcId="{C535FA37-E835-4081-B590-21BD51F68D8C}" destId="{1BC08283-070A-412F-ADF4-F5E2FFBA9996}" srcOrd="1" destOrd="0" presId="urn:microsoft.com/office/officeart/2018/2/layout/IconVerticalSolidList"/>
    <dgm:cxn modelId="{E5BAC6D6-E42C-4B6F-87B4-A00144FE5866}" type="presParOf" srcId="{C535FA37-E835-4081-B590-21BD51F68D8C}" destId="{ED374BA5-27C7-4F9E-88E4-3992DB4244BB}" srcOrd="2" destOrd="0" presId="urn:microsoft.com/office/officeart/2018/2/layout/IconVerticalSolidList"/>
    <dgm:cxn modelId="{E46C4902-EA41-4661-8CE5-09594FD8A0BA}" type="presParOf" srcId="{C535FA37-E835-4081-B590-21BD51F68D8C}" destId="{32593E47-8F12-4AFA-9F24-FCAF2DE31A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1568E-1462-45A8-88A6-77035C9FD5AB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0169F-6A92-405E-96B7-682046DA89B7}">
      <dsp:nvSpPr>
        <dsp:cNvPr id="0" name=""/>
        <dsp:cNvSpPr/>
      </dsp:nvSpPr>
      <dsp:spPr>
        <a:xfrm>
          <a:off x="2260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Jednoduché ukazatele pro analýzu prostorové organizace cestovního ruchu</a:t>
          </a:r>
        </a:p>
      </dsp:txBody>
      <dsp:txXfrm>
        <a:off x="66502" y="1422030"/>
        <a:ext cx="1187528" cy="1681901"/>
      </dsp:txXfrm>
    </dsp:sp>
    <dsp:sp modelId="{AB3DDE3D-0B29-4BF4-A631-1D3B1E7C6A68}">
      <dsp:nvSpPr>
        <dsp:cNvPr id="0" name=""/>
        <dsp:cNvSpPr/>
      </dsp:nvSpPr>
      <dsp:spPr>
        <a:xfrm>
          <a:off x="1384073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Hlavní typy (formy a druhy) cestovního ruchu a jejich prostorová interpretace</a:t>
          </a:r>
        </a:p>
      </dsp:txBody>
      <dsp:txXfrm>
        <a:off x="1448315" y="1422030"/>
        <a:ext cx="1187528" cy="1681901"/>
      </dsp:txXfrm>
    </dsp:sp>
    <dsp:sp modelId="{5AAAB789-377A-4DF7-AE0B-F8D6243F9168}">
      <dsp:nvSpPr>
        <dsp:cNvPr id="0" name=""/>
        <dsp:cNvSpPr/>
      </dsp:nvSpPr>
      <dsp:spPr>
        <a:xfrm>
          <a:off x="2765886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Typologie středisek cestovního ruchu</a:t>
          </a:r>
        </a:p>
      </dsp:txBody>
      <dsp:txXfrm>
        <a:off x="2830128" y="1422030"/>
        <a:ext cx="1187528" cy="1681901"/>
      </dsp:txXfrm>
    </dsp:sp>
    <dsp:sp modelId="{5E91B3D1-78B3-47EA-9EEA-BEB741464D52}">
      <dsp:nvSpPr>
        <dsp:cNvPr id="0" name=""/>
        <dsp:cNvSpPr/>
      </dsp:nvSpPr>
      <dsp:spPr>
        <a:xfrm>
          <a:off x="4147700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Prostorová organizace cestovního ruchu</a:t>
          </a:r>
        </a:p>
      </dsp:txBody>
      <dsp:txXfrm>
        <a:off x="4211942" y="1422030"/>
        <a:ext cx="1187528" cy="1681901"/>
      </dsp:txXfrm>
    </dsp:sp>
    <dsp:sp modelId="{7E093A08-EB89-4F5C-ABFD-31EC1BADF86B}">
      <dsp:nvSpPr>
        <dsp:cNvPr id="0" name=""/>
        <dsp:cNvSpPr/>
      </dsp:nvSpPr>
      <dsp:spPr>
        <a:xfrm>
          <a:off x="5529513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Prostorová organizace druhého bydlení</a:t>
          </a:r>
        </a:p>
      </dsp:txBody>
      <dsp:txXfrm>
        <a:off x="5593755" y="1422030"/>
        <a:ext cx="1187528" cy="1681901"/>
      </dsp:txXfrm>
    </dsp:sp>
    <dsp:sp modelId="{0A875944-E928-4732-BF6B-89F395D47706}">
      <dsp:nvSpPr>
        <dsp:cNvPr id="0" name=""/>
        <dsp:cNvSpPr/>
      </dsp:nvSpPr>
      <dsp:spPr>
        <a:xfrm>
          <a:off x="6911326" y="1357788"/>
          <a:ext cx="1316012" cy="18103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Regionalizace cestovního ruchu</a:t>
          </a:r>
        </a:p>
      </dsp:txBody>
      <dsp:txXfrm>
        <a:off x="6975568" y="1422030"/>
        <a:ext cx="1187528" cy="1681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8BBAB-93C4-4E3F-AE34-73D78A1E1FF2}">
      <dsp:nvSpPr>
        <dsp:cNvPr id="0" name=""/>
        <dsp:cNvSpPr/>
      </dsp:nvSpPr>
      <dsp:spPr>
        <a:xfrm>
          <a:off x="0" y="1164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Počty a struktura (hromadných) ubytovacích zařízení</a:t>
          </a:r>
        </a:p>
      </dsp:txBody>
      <dsp:txXfrm>
        <a:off x="17134" y="133615"/>
        <a:ext cx="8195332" cy="316732"/>
      </dsp:txXfrm>
    </dsp:sp>
    <dsp:sp modelId="{6305DF46-3328-48E7-AC44-A5D9835FC809}">
      <dsp:nvSpPr>
        <dsp:cNvPr id="0" name=""/>
        <dsp:cNvSpPr/>
      </dsp:nvSpPr>
      <dsp:spPr>
        <a:xfrm>
          <a:off x="0" y="5106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Počty a druhová struktura lůžkových kapacit</a:t>
          </a:r>
        </a:p>
      </dsp:txBody>
      <dsp:txXfrm>
        <a:off x="17134" y="527815"/>
        <a:ext cx="8195332" cy="316732"/>
      </dsp:txXfrm>
    </dsp:sp>
    <dsp:sp modelId="{935AAC87-8955-4AD9-8723-7B977184487F}">
      <dsp:nvSpPr>
        <dsp:cNvPr id="0" name=""/>
        <dsp:cNvSpPr/>
      </dsp:nvSpPr>
      <dsp:spPr>
        <a:xfrm>
          <a:off x="0" y="9048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Počty domácích a zahraničních turistů</a:t>
          </a:r>
        </a:p>
      </dsp:txBody>
      <dsp:txXfrm>
        <a:off x="17134" y="922015"/>
        <a:ext cx="8195332" cy="316732"/>
      </dsp:txXfrm>
    </dsp:sp>
    <dsp:sp modelId="{4C5E7F82-2363-45C4-A856-7A0B850EE6B0}">
      <dsp:nvSpPr>
        <dsp:cNvPr id="0" name=""/>
        <dsp:cNvSpPr/>
      </dsp:nvSpPr>
      <dsp:spPr>
        <a:xfrm>
          <a:off x="0" y="12990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Přenocování domácích a zahraničních turistů</a:t>
          </a:r>
        </a:p>
      </dsp:txBody>
      <dsp:txXfrm>
        <a:off x="17134" y="1316215"/>
        <a:ext cx="8195332" cy="316732"/>
      </dsp:txXfrm>
    </dsp:sp>
    <dsp:sp modelId="{B61433C2-6875-40C2-9F3E-E092E41FEE01}">
      <dsp:nvSpPr>
        <dsp:cNvPr id="0" name=""/>
        <dsp:cNvSpPr/>
      </dsp:nvSpPr>
      <dsp:spPr>
        <a:xfrm>
          <a:off x="0" y="16932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Sezonnost návštěvnosti</a:t>
          </a:r>
        </a:p>
      </dsp:txBody>
      <dsp:txXfrm>
        <a:off x="17134" y="1710415"/>
        <a:ext cx="8195332" cy="316732"/>
      </dsp:txXfrm>
    </dsp:sp>
    <dsp:sp modelId="{EFCE368B-0AC1-42AA-A7AD-F428AB4046AD}">
      <dsp:nvSpPr>
        <dsp:cNvPr id="0" name=""/>
        <dsp:cNvSpPr/>
      </dsp:nvSpPr>
      <dsp:spPr>
        <a:xfrm>
          <a:off x="0" y="20874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Geografická struktura návštěvnosti</a:t>
          </a:r>
        </a:p>
      </dsp:txBody>
      <dsp:txXfrm>
        <a:off x="17134" y="2104615"/>
        <a:ext cx="8195332" cy="316732"/>
      </dsp:txXfrm>
    </dsp:sp>
    <dsp:sp modelId="{2A4BCED4-F6D1-48F7-BB97-7823A45DC1BD}">
      <dsp:nvSpPr>
        <dsp:cNvPr id="0" name=""/>
        <dsp:cNvSpPr/>
      </dsp:nvSpPr>
      <dsp:spPr>
        <a:xfrm>
          <a:off x="0" y="24816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Příjmy a výdaje z mezinárodního cestovního ruchu</a:t>
          </a:r>
        </a:p>
      </dsp:txBody>
      <dsp:txXfrm>
        <a:off x="17134" y="2498815"/>
        <a:ext cx="8195332" cy="316732"/>
      </dsp:txXfrm>
    </dsp:sp>
    <dsp:sp modelId="{F2BC7AA0-06D9-4964-98D3-86C15CB9A807}">
      <dsp:nvSpPr>
        <dsp:cNvPr id="0" name=""/>
        <dsp:cNvSpPr/>
      </dsp:nvSpPr>
      <dsp:spPr>
        <a:xfrm>
          <a:off x="0" y="28758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Zaměstnanost v cestovním ruchu </a:t>
          </a:r>
        </a:p>
      </dsp:txBody>
      <dsp:txXfrm>
        <a:off x="17134" y="2893015"/>
        <a:ext cx="8195332" cy="316732"/>
      </dsp:txXfrm>
    </dsp:sp>
    <dsp:sp modelId="{10C61340-753A-4FF2-91E1-76E7FC2EA950}">
      <dsp:nvSpPr>
        <dsp:cNvPr id="0" name=""/>
        <dsp:cNvSpPr/>
      </dsp:nvSpPr>
      <dsp:spPr>
        <a:xfrm>
          <a:off x="0" y="32700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Příjezdové a výjezdové turistické proudy</a:t>
          </a:r>
        </a:p>
      </dsp:txBody>
      <dsp:txXfrm>
        <a:off x="17134" y="3287215"/>
        <a:ext cx="8195332" cy="316732"/>
      </dsp:txXfrm>
    </dsp:sp>
    <dsp:sp modelId="{B18FAF55-2D50-4A87-A374-8FD8BF95FF5D}">
      <dsp:nvSpPr>
        <dsp:cNvPr id="0" name=""/>
        <dsp:cNvSpPr/>
      </dsp:nvSpPr>
      <dsp:spPr>
        <a:xfrm>
          <a:off x="0" y="36642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Prostorové rozložení druhého bydlení</a:t>
          </a:r>
        </a:p>
      </dsp:txBody>
      <dsp:txXfrm>
        <a:off x="17134" y="3681415"/>
        <a:ext cx="8195332" cy="316732"/>
      </dsp:txXfrm>
    </dsp:sp>
    <dsp:sp modelId="{FAB1A12D-AF27-4C18-BB00-6FE7AD34A4F9}">
      <dsp:nvSpPr>
        <dsp:cNvPr id="0" name=""/>
        <dsp:cNvSpPr/>
      </dsp:nvSpPr>
      <dsp:spPr>
        <a:xfrm>
          <a:off x="0" y="4058481"/>
          <a:ext cx="8229600" cy="351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Typologie středisek cestovního ruchu</a:t>
          </a:r>
        </a:p>
      </dsp:txBody>
      <dsp:txXfrm>
        <a:off x="17134" y="4075615"/>
        <a:ext cx="8195332" cy="316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BB96A-039D-49A8-A4F5-A1897EB309E4}">
      <dsp:nvSpPr>
        <dsp:cNvPr id="0" name=""/>
        <dsp:cNvSpPr/>
      </dsp:nvSpPr>
      <dsp:spPr>
        <a:xfrm>
          <a:off x="495061" y="645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Městský cestovní ruch</a:t>
          </a:r>
        </a:p>
      </dsp:txBody>
      <dsp:txXfrm>
        <a:off x="495061" y="645"/>
        <a:ext cx="2262336" cy="1357401"/>
      </dsp:txXfrm>
    </dsp:sp>
    <dsp:sp modelId="{5AA7A38B-EDAB-49FF-92AB-9A101CAA7A1B}">
      <dsp:nvSpPr>
        <dsp:cNvPr id="0" name=""/>
        <dsp:cNvSpPr/>
      </dsp:nvSpPr>
      <dsp:spPr>
        <a:xfrm>
          <a:off x="2983631" y="645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6667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6667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Venkovský cestovní ruch</a:t>
          </a:r>
        </a:p>
      </dsp:txBody>
      <dsp:txXfrm>
        <a:off x="2983631" y="645"/>
        <a:ext cx="2262336" cy="1357401"/>
      </dsp:txXfrm>
    </dsp:sp>
    <dsp:sp modelId="{5D4224AC-5716-40E7-B597-7968D6019FE3}">
      <dsp:nvSpPr>
        <dsp:cNvPr id="0" name=""/>
        <dsp:cNvSpPr/>
      </dsp:nvSpPr>
      <dsp:spPr>
        <a:xfrm>
          <a:off x="5472201" y="645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Horský cestovní ruch</a:t>
          </a:r>
        </a:p>
      </dsp:txBody>
      <dsp:txXfrm>
        <a:off x="5472201" y="645"/>
        <a:ext cx="2262336" cy="1357401"/>
      </dsp:txXfrm>
    </dsp:sp>
    <dsp:sp modelId="{D004C1B1-260C-4418-B993-9799DF6AFDCA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Letní rekreace a cestovní ruch u vody</a:t>
          </a:r>
        </a:p>
      </dsp:txBody>
      <dsp:txXfrm>
        <a:off x="495061" y="1584280"/>
        <a:ext cx="2262336" cy="1357401"/>
      </dsp:txXfrm>
    </dsp:sp>
    <dsp:sp modelId="{C16AF60F-B03A-4A19-981B-4069B394B7A8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Vinařský cestovní ruch</a:t>
          </a:r>
        </a:p>
      </dsp:txBody>
      <dsp:txXfrm>
        <a:off x="2983631" y="1584280"/>
        <a:ext cx="2262336" cy="1357401"/>
      </dsp:txXfrm>
    </dsp:sp>
    <dsp:sp modelId="{4C08E599-D330-4665-9C44-5150749C00AE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3333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33333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Lázeňský cestovní ruch</a:t>
          </a:r>
        </a:p>
      </dsp:txBody>
      <dsp:txXfrm>
        <a:off x="5472201" y="1584280"/>
        <a:ext cx="2262336" cy="1357401"/>
      </dsp:txXfrm>
    </dsp:sp>
    <dsp:sp modelId="{E0EE3A02-7A3A-4E98-B1C1-9A3F91702DAB}">
      <dsp:nvSpPr>
        <dsp:cNvPr id="0" name=""/>
        <dsp:cNvSpPr/>
      </dsp:nvSpPr>
      <dsp:spPr>
        <a:xfrm>
          <a:off x="2983631" y="3167916"/>
          <a:ext cx="2262336" cy="135740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Kongresový a veletržní cestovní ruch</a:t>
          </a:r>
        </a:p>
      </dsp:txBody>
      <dsp:txXfrm>
        <a:off x="2983631" y="3167916"/>
        <a:ext cx="2262336" cy="13574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03161-1F46-4E65-A39D-97441A9920C5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Mezinárodní úroveň</a:t>
          </a:r>
        </a:p>
      </dsp:txBody>
      <dsp:txXfrm>
        <a:off x="460905" y="1047"/>
        <a:ext cx="3479899" cy="2087939"/>
      </dsp:txXfrm>
    </dsp:sp>
    <dsp:sp modelId="{6EC5200D-0FD8-4A0D-A77E-4A0C5C74E359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Národní úroveň</a:t>
          </a:r>
        </a:p>
      </dsp:txBody>
      <dsp:txXfrm>
        <a:off x="4288794" y="1047"/>
        <a:ext cx="3479899" cy="2087939"/>
      </dsp:txXfrm>
    </dsp:sp>
    <dsp:sp modelId="{3BE463E8-AD94-4FB6-B49D-0DB7D81994A4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Regionální úroveň</a:t>
          </a:r>
        </a:p>
      </dsp:txBody>
      <dsp:txXfrm>
        <a:off x="460905" y="2436976"/>
        <a:ext cx="3479899" cy="2087939"/>
      </dsp:txXfrm>
    </dsp:sp>
    <dsp:sp modelId="{D9E29D40-13FE-494E-A337-F20F7C9799B4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/>
            <a:t>Lokální úroveň</a:t>
          </a:r>
        </a:p>
      </dsp:txBody>
      <dsp:txXfrm>
        <a:off x="4288794" y="2436976"/>
        <a:ext cx="3479899" cy="20879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002D9-8AC0-4439-848C-2495E2408BB6}">
      <dsp:nvSpPr>
        <dsp:cNvPr id="0" name=""/>
        <dsp:cNvSpPr/>
      </dsp:nvSpPr>
      <dsp:spPr>
        <a:xfrm>
          <a:off x="0" y="431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32421-C850-44AD-8D46-F1B8DDAD4B8A}">
      <dsp:nvSpPr>
        <dsp:cNvPr id="0" name=""/>
        <dsp:cNvSpPr/>
      </dsp:nvSpPr>
      <dsp:spPr>
        <a:xfrm>
          <a:off x="411480" y="62481"/>
          <a:ext cx="5760720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Teoreticko-metodologická východiska </a:t>
          </a:r>
          <a:endParaRPr lang="en-US" sz="2500" kern="1200"/>
        </a:p>
      </dsp:txBody>
      <dsp:txXfrm>
        <a:off x="447506" y="98507"/>
        <a:ext cx="5688668" cy="665948"/>
      </dsp:txXfrm>
    </dsp:sp>
    <dsp:sp modelId="{41F7F9EB-FB16-49BA-8E1D-919C71AE0510}">
      <dsp:nvSpPr>
        <dsp:cNvPr id="0" name=""/>
        <dsp:cNvSpPr/>
      </dsp:nvSpPr>
      <dsp:spPr>
        <a:xfrm>
          <a:off x="0" y="1565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327C9-00E3-40E5-BD80-0673D7944886}">
      <dsp:nvSpPr>
        <dsp:cNvPr id="0" name=""/>
        <dsp:cNvSpPr/>
      </dsp:nvSpPr>
      <dsp:spPr>
        <a:xfrm>
          <a:off x="411480" y="1196481"/>
          <a:ext cx="5760720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Základní přístupy k regionalizaci</a:t>
          </a:r>
          <a:endParaRPr lang="en-US" sz="2500" kern="1200"/>
        </a:p>
      </dsp:txBody>
      <dsp:txXfrm>
        <a:off x="447506" y="1232507"/>
        <a:ext cx="5688668" cy="665948"/>
      </dsp:txXfrm>
    </dsp:sp>
    <dsp:sp modelId="{EEE9816E-4935-411D-945C-DA9D13F302EB}">
      <dsp:nvSpPr>
        <dsp:cNvPr id="0" name=""/>
        <dsp:cNvSpPr/>
      </dsp:nvSpPr>
      <dsp:spPr>
        <a:xfrm>
          <a:off x="0" y="2699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25D7F-6626-4591-8FCD-FE56CDD6F6C6}">
      <dsp:nvSpPr>
        <dsp:cNvPr id="0" name=""/>
        <dsp:cNvSpPr/>
      </dsp:nvSpPr>
      <dsp:spPr>
        <a:xfrm>
          <a:off x="411480" y="2330481"/>
          <a:ext cx="5760720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Praktické ukázky</a:t>
          </a:r>
          <a:endParaRPr lang="en-US" sz="2500" kern="1200"/>
        </a:p>
      </dsp:txBody>
      <dsp:txXfrm>
        <a:off x="447506" y="2366507"/>
        <a:ext cx="5688668" cy="665948"/>
      </dsp:txXfrm>
    </dsp:sp>
    <dsp:sp modelId="{B5D64AAA-8C86-46B0-9769-5C18F3CAB21D}">
      <dsp:nvSpPr>
        <dsp:cNvPr id="0" name=""/>
        <dsp:cNvSpPr/>
      </dsp:nvSpPr>
      <dsp:spPr>
        <a:xfrm>
          <a:off x="0" y="3833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344FD-133C-4016-8768-583128D8C70E}">
      <dsp:nvSpPr>
        <dsp:cNvPr id="0" name=""/>
        <dsp:cNvSpPr/>
      </dsp:nvSpPr>
      <dsp:spPr>
        <a:xfrm>
          <a:off x="411480" y="3464481"/>
          <a:ext cx="5760720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Přínosy</a:t>
          </a:r>
          <a:endParaRPr lang="en-US" sz="2500" kern="1200"/>
        </a:p>
      </dsp:txBody>
      <dsp:txXfrm>
        <a:off x="447506" y="3500507"/>
        <a:ext cx="5688668" cy="6659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38BB9-8E96-44D9-BEF5-20EAE2436ADB}">
      <dsp:nvSpPr>
        <dsp:cNvPr id="0" name=""/>
        <dsp:cNvSpPr/>
      </dsp:nvSpPr>
      <dsp:spPr>
        <a:xfrm>
          <a:off x="0" y="552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910A2-E240-4432-AF6F-09AC43DF4940}">
      <dsp:nvSpPr>
        <dsp:cNvPr id="0" name=""/>
        <dsp:cNvSpPr/>
      </dsp:nvSpPr>
      <dsp:spPr>
        <a:xfrm>
          <a:off x="391077" y="291436"/>
          <a:ext cx="711049" cy="711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8F1F8-BB1D-47B4-A653-58EF9B20975A}">
      <dsp:nvSpPr>
        <dsp:cNvPr id="0" name=""/>
        <dsp:cNvSpPr/>
      </dsp:nvSpPr>
      <dsp:spPr>
        <a:xfrm>
          <a:off x="1493203" y="552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 err="1"/>
            <a:t>Teoreticko</a:t>
          </a:r>
          <a:r>
            <a:rPr lang="cs-CZ" sz="2300" b="1" kern="1200" dirty="0"/>
            <a:t> – metodologický </a:t>
          </a:r>
          <a:r>
            <a:rPr lang="cs-CZ" sz="2300" kern="1200" dirty="0"/>
            <a:t>(region cestovního ruchu – specifika, hlavní znaky a aspekty, problematika delimitace, funkční hledisko)</a:t>
          </a:r>
          <a:endParaRPr lang="en-US" sz="2300" kern="1200" dirty="0"/>
        </a:p>
      </dsp:txBody>
      <dsp:txXfrm>
        <a:off x="1493203" y="552"/>
        <a:ext cx="6736396" cy="1292816"/>
      </dsp:txXfrm>
    </dsp:sp>
    <dsp:sp modelId="{F811F413-CEF8-4F96-BBB3-1D6D8DEA4240}">
      <dsp:nvSpPr>
        <dsp:cNvPr id="0" name=""/>
        <dsp:cNvSpPr/>
      </dsp:nvSpPr>
      <dsp:spPr>
        <a:xfrm>
          <a:off x="0" y="1616573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790DB-3B0F-40A4-A38C-907BAE641262}">
      <dsp:nvSpPr>
        <dsp:cNvPr id="0" name=""/>
        <dsp:cNvSpPr/>
      </dsp:nvSpPr>
      <dsp:spPr>
        <a:xfrm>
          <a:off x="391077" y="1907456"/>
          <a:ext cx="711049" cy="711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D8650-4C74-4D08-B7D1-DBE502F05A43}">
      <dsp:nvSpPr>
        <dsp:cNvPr id="0" name=""/>
        <dsp:cNvSpPr/>
      </dsp:nvSpPr>
      <dsp:spPr>
        <a:xfrm>
          <a:off x="1493203" y="1616573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Manažerský </a:t>
          </a:r>
          <a:r>
            <a:rPr lang="cs-CZ" sz="2300" kern="1200" dirty="0"/>
            <a:t>(zlepšení organizace a marketingu trhu cestovního ruchu, zaměření se na poptávku po turistických produktech)</a:t>
          </a:r>
          <a:endParaRPr lang="en-US" sz="2300" kern="1200" dirty="0"/>
        </a:p>
      </dsp:txBody>
      <dsp:txXfrm>
        <a:off x="1493203" y="1616573"/>
        <a:ext cx="6736396" cy="1292816"/>
      </dsp:txXfrm>
    </dsp:sp>
    <dsp:sp modelId="{36A8F454-6BA0-414E-8F32-A5CE364B5E24}">
      <dsp:nvSpPr>
        <dsp:cNvPr id="0" name=""/>
        <dsp:cNvSpPr/>
      </dsp:nvSpPr>
      <dsp:spPr>
        <a:xfrm>
          <a:off x="0" y="3232593"/>
          <a:ext cx="82296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08283-070A-412F-ADF4-F5E2FFBA9996}">
      <dsp:nvSpPr>
        <dsp:cNvPr id="0" name=""/>
        <dsp:cNvSpPr/>
      </dsp:nvSpPr>
      <dsp:spPr>
        <a:xfrm>
          <a:off x="391077" y="3523477"/>
          <a:ext cx="711049" cy="711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93E47-8F12-4AFA-9F24-FCAF2DE31AD8}">
      <dsp:nvSpPr>
        <dsp:cNvPr id="0" name=""/>
        <dsp:cNvSpPr/>
      </dsp:nvSpPr>
      <dsp:spPr>
        <a:xfrm>
          <a:off x="1493203" y="3232593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Pedagogický </a:t>
          </a:r>
          <a:r>
            <a:rPr lang="cs-CZ" sz="2300" kern="1200" dirty="0"/>
            <a:t>(regionalizace jako poznávací nástroj ve výuce)</a:t>
          </a:r>
          <a:endParaRPr lang="en-US" sz="2300" kern="1200" dirty="0"/>
        </a:p>
      </dsp:txBody>
      <dsp:txXfrm>
        <a:off x="1493203" y="3232593"/>
        <a:ext cx="6736396" cy="129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39C67DA-9BD1-44BF-B416-883A0A57E6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1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712920-58EE-4385-B782-130CCAABCAA7}" type="slidenum">
              <a:rPr lang="cs-CZ" altLang="cs-CZ" smtClean="0"/>
              <a:pPr eaLnBrk="1" hangingPunct="1">
                <a:spcBef>
                  <a:spcPct val="0"/>
                </a:spcBef>
              </a:pPr>
              <a:t>77</a:t>
            </a:fld>
            <a:endParaRPr lang="cs-CZ" alt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A06A0D-3578-4FA4-A3DA-C17685AAADD0}" type="slidenum">
              <a:rPr lang="cs-CZ" altLang="cs-CZ" smtClean="0"/>
              <a:pPr eaLnBrk="1" hangingPunct="1">
                <a:spcBef>
                  <a:spcPct val="0"/>
                </a:spcBef>
              </a:pPr>
              <a:t>88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938D8D-C4A8-4F28-860F-3933A911425C}" type="slidenum">
              <a:rPr lang="cs-CZ" altLang="cs-CZ" smtClean="0"/>
              <a:pPr eaLnBrk="1" hangingPunct="1">
                <a:spcBef>
                  <a:spcPct val="0"/>
                </a:spcBef>
              </a:pPr>
              <a:t>91</a:t>
            </a:fld>
            <a:endParaRPr lang="cs-CZ" alt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0FB8DC-6ED2-42FF-8905-3F4AD8BD781E}" type="slidenum">
              <a:rPr lang="cs-CZ" altLang="cs-CZ" smtClean="0"/>
              <a:pPr eaLnBrk="1" hangingPunct="1">
                <a:spcBef>
                  <a:spcPct val="0"/>
                </a:spcBef>
              </a:pPr>
              <a:t>92</a:t>
            </a:fld>
            <a:endParaRPr lang="cs-CZ" alt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24D2CC-BC40-4E6E-B795-9EB2D752CDA9}" type="slidenum">
              <a:rPr lang="cs-CZ" altLang="cs-CZ" smtClean="0"/>
              <a:pPr eaLnBrk="1" hangingPunct="1">
                <a:spcBef>
                  <a:spcPct val="0"/>
                </a:spcBef>
              </a:pPr>
              <a:t>94</a:t>
            </a:fld>
            <a:endParaRPr lang="cs-CZ" alt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752FA-FBCD-4BAC-8FA7-FD9C89E364D2}" type="slidenum">
              <a:rPr lang="cs-CZ" altLang="cs-CZ" smtClean="0"/>
              <a:pPr eaLnBrk="1" hangingPunct="1">
                <a:spcBef>
                  <a:spcPct val="0"/>
                </a:spcBef>
              </a:pPr>
              <a:t>95</a:t>
            </a:fld>
            <a:endParaRPr lang="cs-CZ" alt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D41A4F-CB07-499F-BF50-6D439BD41086}" type="slidenum">
              <a:rPr lang="cs-CZ" altLang="cs-CZ" smtClean="0"/>
              <a:pPr eaLnBrk="1" hangingPunct="1">
                <a:spcBef>
                  <a:spcPct val="0"/>
                </a:spcBef>
              </a:pPr>
              <a:t>96</a:t>
            </a:fld>
            <a:endParaRPr lang="cs-CZ" alt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2762A1-72F2-420E-8B98-5ED16C77FB75}" type="slidenum">
              <a:rPr lang="cs-CZ" altLang="cs-CZ" smtClean="0"/>
              <a:pPr eaLnBrk="1" hangingPunct="1">
                <a:spcBef>
                  <a:spcPct val="0"/>
                </a:spcBef>
              </a:pPr>
              <a:t>97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50041B-0B76-434B-9761-067BCE44EA24}" type="slidenum">
              <a:rPr lang="cs-CZ" altLang="cs-CZ" smtClean="0"/>
              <a:pPr eaLnBrk="1" hangingPunct="1">
                <a:spcBef>
                  <a:spcPct val="0"/>
                </a:spcBef>
              </a:pPr>
              <a:t>98</a:t>
            </a:fld>
            <a:endParaRPr lang="cs-CZ" alt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C3FECF-EBE1-4DFF-B50C-DD0B1434D5A8}" type="slidenum">
              <a:rPr lang="cs-CZ" altLang="cs-CZ" smtClean="0"/>
              <a:pPr eaLnBrk="1" hangingPunct="1">
                <a:spcBef>
                  <a:spcPct val="0"/>
                </a:spcBef>
              </a:pPr>
              <a:t>100</a:t>
            </a:fld>
            <a:endParaRPr lang="cs-CZ" alt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75B368-4C86-4DBB-A1A8-3CCB9030CB26}" type="slidenum">
              <a:rPr lang="cs-CZ" altLang="cs-CZ" smtClean="0"/>
              <a:pPr eaLnBrk="1" hangingPunct="1">
                <a:spcBef>
                  <a:spcPct val="0"/>
                </a:spcBef>
              </a:pPr>
              <a:t>101</a:t>
            </a:fld>
            <a:endParaRPr lang="cs-CZ" alt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F94D-A288-4BF7-865A-504FF9869E4B}" type="slidenum">
              <a:rPr lang="cs-CZ" altLang="cs-CZ" smtClean="0"/>
              <a:pPr eaLnBrk="1" hangingPunct="1">
                <a:spcBef>
                  <a:spcPct val="0"/>
                </a:spcBef>
              </a:pPr>
              <a:t>78</a:t>
            </a:fld>
            <a:endParaRPr lang="cs-CZ" alt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A52D5C-64EA-42E1-964B-69069C60BF46}" type="slidenum">
              <a:rPr lang="cs-CZ" altLang="cs-CZ" smtClean="0"/>
              <a:pPr eaLnBrk="1" hangingPunct="1">
                <a:spcBef>
                  <a:spcPct val="0"/>
                </a:spcBef>
              </a:pPr>
              <a:t>102</a:t>
            </a:fld>
            <a:endParaRPr lang="cs-CZ" alt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3DAE2B-DA74-4BE7-89BC-FC1CA4A97C5C}" type="slidenum">
              <a:rPr lang="cs-CZ" altLang="cs-CZ" smtClean="0"/>
              <a:pPr eaLnBrk="1" hangingPunct="1">
                <a:spcBef>
                  <a:spcPct val="0"/>
                </a:spcBef>
              </a:pPr>
              <a:t>103</a:t>
            </a:fld>
            <a:endParaRPr lang="cs-CZ" alt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D576A7-E55C-4D97-8E2D-45212C19B5D2}" type="slidenum">
              <a:rPr lang="cs-CZ" altLang="cs-CZ" smtClean="0"/>
              <a:pPr eaLnBrk="1" hangingPunct="1">
                <a:spcBef>
                  <a:spcPct val="0"/>
                </a:spcBef>
              </a:pPr>
              <a:t>104</a:t>
            </a:fld>
            <a:endParaRPr lang="cs-CZ" alt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73031B-A3B6-4F30-B773-3609DCAE2090}" type="slidenum">
              <a:rPr lang="cs-CZ" altLang="cs-CZ" smtClean="0"/>
              <a:pPr eaLnBrk="1" hangingPunct="1">
                <a:spcBef>
                  <a:spcPct val="0"/>
                </a:spcBef>
              </a:pPr>
              <a:t>105</a:t>
            </a:fld>
            <a:endParaRPr lang="cs-CZ" altLang="cs-CZ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C125EB-6D6F-41CF-A699-85072741A633}" type="slidenum">
              <a:rPr lang="cs-CZ" altLang="cs-CZ" smtClean="0"/>
              <a:pPr eaLnBrk="1" hangingPunct="1">
                <a:spcBef>
                  <a:spcPct val="0"/>
                </a:spcBef>
              </a:pPr>
              <a:t>107</a:t>
            </a:fld>
            <a:endParaRPr lang="cs-CZ" altLang="cs-CZ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1EC47E-BFED-47A9-B87B-45CB930B4D74}" type="slidenum">
              <a:rPr lang="cs-CZ" altLang="cs-CZ" smtClean="0"/>
              <a:pPr eaLnBrk="1" hangingPunct="1">
                <a:spcBef>
                  <a:spcPct val="0"/>
                </a:spcBef>
              </a:pPr>
              <a:t>81</a:t>
            </a:fld>
            <a:endParaRPr lang="cs-CZ" alt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EDF7C6-B1BB-4E1D-A5A5-2EB462D13AA4}" type="slidenum">
              <a:rPr lang="cs-CZ" altLang="cs-CZ" smtClean="0"/>
              <a:pPr eaLnBrk="1" hangingPunct="1">
                <a:spcBef>
                  <a:spcPct val="0"/>
                </a:spcBef>
              </a:pPr>
              <a:t>82</a:t>
            </a:fld>
            <a:endParaRPr lang="cs-CZ" altLang="cs-CZ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9C67DA-9BD1-44BF-B416-883A0A57E64E}" type="slidenum">
              <a:rPr lang="cs-CZ" altLang="cs-CZ" smtClean="0"/>
              <a:pPr>
                <a:defRPr/>
              </a:pPr>
              <a:t>83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438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E24ECB-AEBA-442E-BB81-52933A784E6A}" type="slidenum">
              <a:rPr lang="cs-CZ" altLang="cs-CZ" smtClean="0"/>
              <a:pPr eaLnBrk="1" hangingPunct="1">
                <a:spcBef>
                  <a:spcPct val="0"/>
                </a:spcBef>
              </a:pPr>
              <a:t>84</a:t>
            </a:fld>
            <a:endParaRPr lang="cs-CZ" alt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5165FC-2226-45E0-927B-56192B60EB88}" type="slidenum">
              <a:rPr lang="cs-CZ" altLang="cs-CZ" smtClean="0"/>
              <a:pPr eaLnBrk="1" hangingPunct="1">
                <a:spcBef>
                  <a:spcPct val="0"/>
                </a:spcBef>
              </a:pPr>
              <a:t>85</a:t>
            </a:fld>
            <a:endParaRPr lang="cs-CZ" alt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3D8168-6FA8-4D37-96DE-F4AE4AADBF07}" type="slidenum">
              <a:rPr lang="cs-CZ" altLang="cs-CZ" smtClean="0"/>
              <a:pPr eaLnBrk="1" hangingPunct="1">
                <a:spcBef>
                  <a:spcPct val="0"/>
                </a:spcBef>
              </a:pPr>
              <a:t>86</a:t>
            </a:fld>
            <a:endParaRPr lang="cs-CZ" altLang="cs-CZ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6758EE-4F8B-4C63-B717-F05F4E8F4B2E}" type="slidenum">
              <a:rPr lang="cs-CZ" altLang="cs-CZ" smtClean="0"/>
              <a:pPr eaLnBrk="1" hangingPunct="1">
                <a:spcBef>
                  <a:spcPct val="0"/>
                </a:spcBef>
              </a:pPr>
              <a:t>87</a:t>
            </a:fld>
            <a:endParaRPr lang="cs-CZ" alt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38D67-C3BB-4FBD-9432-406A8E0EF8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46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E886-CC66-4599-AB1D-EC4DD129D0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34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504F-2E9D-4F4A-8613-7C7FCD59C2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09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0D897-7B16-48EE-9B2B-69AFBDCFF8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56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0544-E6AE-4A81-AFEE-0378A77925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7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5E605-6E73-4C7B-AE90-B8CD81180B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20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5E84F-22B7-4A7A-892A-110F5F557E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780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E90C-2932-46D0-B8AA-27C5C6D9A9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794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6BFF7-0DB5-4C24-A08E-17820EDC69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184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B3F4F-791A-4669-BB39-9BDD04029B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3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D65A-5F23-449A-BF78-6072C0747B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076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7157D0A-ACCF-4AA6-BCCC-815C57722A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andleisure.com/cruises/dubrovnik-croatia-cruise-ships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://portal.ksh.hu/pls/ksh/docs/hun/xftp/terstat2009graf/graf14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http://www.bfs.admin.ch/bfs/portal/de/index/regionen/thematische_karten/maps/tourismus.parsys.0001.1.photo.Photogallery.gi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Přednáška 6 </a:t>
            </a:r>
            <a:br>
              <a:rPr lang="cs-CZ" altLang="cs-CZ" sz="4000" dirty="0"/>
            </a:br>
            <a:r>
              <a:rPr lang="cs-CZ" altLang="cs-CZ" sz="4800" b="1" dirty="0"/>
              <a:t>Prostorová organizace a regionalizace cestovního ruchu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Geografie cestovního ruchu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60350"/>
            <a:ext cx="8774113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288" y="-315416"/>
            <a:ext cx="8229600" cy="1258888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Turistické regiony Španělska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0D4574B6-4C1D-425D-8F8A-4757C321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819714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Polská vojvodství – marketingové turistické regiony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F63D0449-9A6D-48B0-A939-4856B18E5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0"/>
            <a:ext cx="7348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Spolkové země Rakouska – marketingové turistické regiony</a:t>
            </a: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57B3C412-30B5-4E3F-8DA1-4813A0C7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528628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iederoesterreich_map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61150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kaernten_map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44900"/>
            <a:ext cx="5692775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4149725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Země se dále člení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do turistických regionů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a oblastí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turistické oblasti nizozemí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3C2C9E9C-633E-45DB-9374-70645AE5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33332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6DED124E-0F8C-4D20-8C09-AEF31EEA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30" y="985838"/>
            <a:ext cx="428625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678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197695" cy="6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cs-CZ" altLang="cs-CZ"/>
              <a:t>Přínosy z regionalizace</a:t>
            </a:r>
          </a:p>
        </p:txBody>
      </p:sp>
      <p:graphicFrame>
        <p:nvGraphicFramePr>
          <p:cNvPr id="102405" name="Rectangle 3">
            <a:extLst>
              <a:ext uri="{FF2B5EF4-FFF2-40B4-BE49-F238E27FC236}">
                <a16:creationId xmlns:a16="http://schemas.microsoft.com/office/drawing/2014/main" id="{95EBE8F0-A8D2-1931-3E86-D49007712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9605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7C320-0F30-4A4E-86DF-9823F0ED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1F993-2E2F-4A5D-BF27-DFFFEC0E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68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0350"/>
            <a:ext cx="8874125" cy="611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41300"/>
            <a:ext cx="873125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cs-CZ" sz="2400" b="1" dirty="0"/>
              <a:t>Golfové rezorty v ČR</a:t>
            </a: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11640" cy="56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71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sah obrázku tráva, obloha, exteriér, sportovní hra&#10;&#10;Popis byl vytvořen automaticky">
            <a:extLst>
              <a:ext uri="{FF2B5EF4-FFF2-40B4-BE49-F238E27FC236}">
                <a16:creationId xmlns:a16="http://schemas.microsoft.com/office/drawing/2014/main" id="{7B722DCF-E0C3-4151-81E9-8987DEBB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89" y="225368"/>
            <a:ext cx="8687999" cy="651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271DEB-497E-489A-B6ED-BB15E8E1346C}"/>
              </a:ext>
            </a:extLst>
          </p:cNvPr>
          <p:cNvSpPr txBox="1"/>
          <p:nvPr/>
        </p:nvSpPr>
        <p:spPr>
          <a:xfrm>
            <a:off x="2699792" y="260648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Golfový rezort Nová Amerika (u Jaroměře)</a:t>
            </a:r>
          </a:p>
        </p:txBody>
      </p:sp>
    </p:spTree>
    <p:extLst>
      <p:ext uri="{BB962C8B-B14F-4D97-AF65-F5344CB8AC3E}">
        <p14:creationId xmlns:p14="http://schemas.microsoft.com/office/powerpoint/2010/main" val="157791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Obchodní cestovní ruch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/>
              <a:t>Obchodní cestovní</a:t>
            </a:r>
            <a:r>
              <a:rPr lang="cs-CZ" altLang="cs-CZ"/>
              <a:t> </a:t>
            </a:r>
            <a:r>
              <a:rPr lang="cs-CZ" altLang="cs-CZ" i="1"/>
              <a:t>ruch</a:t>
            </a:r>
            <a:r>
              <a:rPr lang="cs-CZ" altLang="cs-CZ"/>
              <a:t> je souborným označením pro obchodní jednání, kongresy, veletrhy a výstavy, v anglosaské literatuře označovaný jako MICE (meetings, incentive, conventions, exhibitions). V evropské odborné literatuře se obvykle označuje souhrnným názvem kongresový cestovní ruch. Na rozdíl od ostatních typů (druhů) cestovního ruchu se uskutečňuje v pracovní době.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9098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30" name="Rectangle 1"/>
          <p:cNvSpPr>
            <a:spLocks noChangeArrowheads="1"/>
          </p:cNvSpPr>
          <p:nvPr/>
        </p:nvSpPr>
        <p:spPr bwMode="auto">
          <a:xfrm>
            <a:off x="475510" y="-171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Země a města pořádající mezinárodní kongresy (2013) </a:t>
            </a:r>
            <a:endParaRPr lang="cs-CZ" altLang="cs-CZ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0098" name="Group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888051"/>
              </p:ext>
            </p:extLst>
          </p:nvPr>
        </p:nvGraphicFramePr>
        <p:xfrm>
          <a:off x="354360" y="836712"/>
          <a:ext cx="8435280" cy="5616618"/>
        </p:xfrm>
        <a:graphic>
          <a:graphicData uri="http://schemas.openxmlformats.org/drawingml/2006/table">
            <a:tbl>
              <a:tblPr firstRow="1" bandRow="1"/>
              <a:tblGrid>
                <a:gridCol w="1027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3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Pořadí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Země 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Počet kongresů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Pořadí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město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Počet kongresů</a:t>
                      </a:r>
                      <a:endParaRPr kumimoji="0" lang="cs-CZ" altLang="cs-CZ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USA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829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Paříž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Německo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722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Madrid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Španělsko</a:t>
                      </a:r>
                      <a:endParaRPr kumimoji="0" lang="cs-CZ" altLang="cs-CZ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Vídeň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Francie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Barcelona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Velká Británie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Berlín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Itálie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447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Singapur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Japonsko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342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Londýn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Čína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340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Istanbul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Brazílie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Lisabon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Nizozemsko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Soul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Kanada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290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Praha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Jižní Korea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Amsterdam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Portugalsko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Dublin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Rakousko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Buenos Aires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Švédsko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Brusel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Austrálie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16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Kodaň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Argentina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Budapešť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Turecko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Peking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Belgie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Řím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7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Švýcarsko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Bangkok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93</a:t>
                      </a:r>
                      <a:endParaRPr kumimoji="0" lang="cs-CZ" altLang="cs-CZ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199" marR="39199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47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3000" y="-387424"/>
            <a:ext cx="8229600" cy="1143000"/>
          </a:xfrm>
        </p:spPr>
        <p:txBody>
          <a:bodyPr/>
          <a:lstStyle/>
          <a:p>
            <a:r>
              <a:rPr lang="cs-CZ" sz="2400" b="1" dirty="0" err="1"/>
              <a:t>Overtourism</a:t>
            </a:r>
            <a:r>
              <a:rPr lang="cs-CZ" sz="2400" b="1" dirty="0"/>
              <a:t> – konec starých snů?</a:t>
            </a:r>
          </a:p>
        </p:txBody>
      </p:sp>
      <p:pic>
        <p:nvPicPr>
          <p:cNvPr id="1026" name="Picture 2" descr="Počítadla turistů nově zavedena v Benátkách | TTG - vše 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92696"/>
            <a:ext cx="9261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35896" y="386244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Benátky 2019</a:t>
            </a:r>
          </a:p>
        </p:txBody>
      </p:sp>
    </p:spTree>
    <p:extLst>
      <p:ext uri="{BB962C8B-B14F-4D97-AF65-F5344CB8AC3E}">
        <p14:creationId xmlns:p14="http://schemas.microsoft.com/office/powerpoint/2010/main" val="264231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Gorjan Lazarov: Ukažme turistům i jinou tvář Prahy a celé Č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Gorjan Lazarov: Ukažme turistům i jinou tvář Prahy a celé ČR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Gorjan Lazarov: Ukažme turistům i jinou tvář Prahy a celé ČR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6" name="Picture 8" descr="lidé město dav člověk cestovní ruch Vánoce staré Město turisté Německo vánoční trh Norimberk návštěvníků vánoční Bu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65138"/>
            <a:ext cx="8304000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71800" y="95806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Staroměstské náměstí 2019</a:t>
            </a:r>
          </a:p>
        </p:txBody>
      </p:sp>
    </p:spTree>
    <p:extLst>
      <p:ext uri="{BB962C8B-B14F-4D97-AF65-F5344CB8AC3E}">
        <p14:creationId xmlns:p14="http://schemas.microsoft.com/office/powerpoint/2010/main" val="152719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vertourism prague – TTG – vše o cestovním ruch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/>
          <a:stretch/>
        </p:blipFill>
        <p:spPr bwMode="auto">
          <a:xfrm>
            <a:off x="323528" y="1196752"/>
            <a:ext cx="8586448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1880" y="620688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Karlův most 2019</a:t>
            </a:r>
          </a:p>
        </p:txBody>
      </p:sp>
    </p:spTree>
    <p:extLst>
      <p:ext uri="{BB962C8B-B14F-4D97-AF65-F5344CB8AC3E}">
        <p14:creationId xmlns:p14="http://schemas.microsoft.com/office/powerpoint/2010/main" val="1594025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Stručný obsah přednášky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679487E-E2B5-4900-AF0C-FD50C878F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8304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Good, Bad, and Ugly of Overtourism: How We're Loving the Worl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692696"/>
            <a:ext cx="8963025" cy="58035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1498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can we stop overtourism from ruining the world's great citie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3983"/>
          <a:stretch/>
        </p:blipFill>
        <p:spPr bwMode="auto">
          <a:xfrm>
            <a:off x="-36512" y="1052736"/>
            <a:ext cx="9205978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86558" y="55900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Barcelona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99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udy: How tourists react to overtourism - Der IUBH Bl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/>
          <a:stretch/>
        </p:blipFill>
        <p:spPr bwMode="auto">
          <a:xfrm>
            <a:off x="-180528" y="1268760"/>
            <a:ext cx="941721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422349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Jedeme k moři – vyberte si!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73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sy Season | Metal Detecting 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11325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25173" y="260648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Je libo na </a:t>
            </a:r>
            <a:r>
              <a:rPr lang="cs-CZ" dirty="0" err="1"/>
              <a:t>Costa</a:t>
            </a:r>
            <a:r>
              <a:rPr lang="cs-CZ" dirty="0"/>
              <a:t> Brava či na </a:t>
            </a:r>
            <a:r>
              <a:rPr lang="cs-CZ" dirty="0" err="1"/>
              <a:t>Malorku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58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vertourism explained: What, why and where - Tourism Tea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56" y="1245071"/>
            <a:ext cx="97536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34511" y="54868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Hlavní přetížené destinace světa</a:t>
            </a:r>
          </a:p>
        </p:txBody>
      </p:sp>
    </p:spTree>
    <p:extLst>
      <p:ext uri="{BB962C8B-B14F-4D97-AF65-F5344CB8AC3E}">
        <p14:creationId xmlns:p14="http://schemas.microsoft.com/office/powerpoint/2010/main" val="3691354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ověké Inca ruiny Machu Picchu Peru">
            <a:extLst>
              <a:ext uri="{FF2B5EF4-FFF2-40B4-BE49-F238E27FC236}">
                <a16:creationId xmlns:a16="http://schemas.microsoft.com/office/drawing/2014/main" id="{A21B1B4F-C74D-42FA-B9E4-995B0E9BE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r="13477"/>
          <a:stretch/>
        </p:blipFill>
        <p:spPr bwMode="auto">
          <a:xfrm>
            <a:off x="300487" y="297368"/>
            <a:ext cx="8591993" cy="6444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72122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ecký pohled Dubrovník Chorvatsko overtourism destinace">
            <a:extLst>
              <a:ext uri="{FF2B5EF4-FFF2-40B4-BE49-F238E27FC236}">
                <a16:creationId xmlns:a16="http://schemas.microsoft.com/office/drawing/2014/main" id="{67504454-1203-43E3-B624-F4EAE11F5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21195" b="-1"/>
          <a:stretch/>
        </p:blipFill>
        <p:spPr bwMode="auto">
          <a:xfrm>
            <a:off x="347474" y="405376"/>
            <a:ext cx="8545006" cy="640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F21597-4756-4D9D-ACDF-3CDF99891327}"/>
              </a:ext>
            </a:extLst>
          </p:cNvPr>
          <p:cNvSpPr txBox="1"/>
          <p:nvPr/>
        </p:nvSpPr>
        <p:spPr>
          <a:xfrm>
            <a:off x="539552" y="44624"/>
            <a:ext cx="8256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i="0" dirty="0">
                <a:effectLst/>
                <a:latin typeface="Open Sans" panose="020B0606030504020204" pitchFamily="34" charset="0"/>
              </a:rPr>
              <a:t>jen v </a:t>
            </a:r>
            <a:r>
              <a:rPr lang="cs-CZ" sz="1600" b="0" i="0" u="sng" dirty="0"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roce 2016 přivezlo do Dubrovníku 529 výletních lodí 799 916 cestujících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98790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Funkční typologie středisek cestovního ruchu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926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9157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36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obrázek 19" descr="C:\Users\sauer\AppData\Local\Microsoft\Windows\INetCache\Content.Word\FTS_strediska_20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08791" cy="61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75656" y="8128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Funkční typologie středisek cestovního ruchu ČR (2015)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/>
              <a:t>Základní statistické informace k analýze prostorové organizace cestovního ruchu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322F2BE4-A54A-485E-AD6E-4F41AAB17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91154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0350"/>
            <a:ext cx="8688388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0648"/>
            <a:ext cx="9169401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Prostorová analýza cestovního ruchu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65B7B0ED-D332-41FD-B658-A85F496893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8194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28491"/>
            <a:ext cx="9217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Regionální rozložení lůžkových kapacit a přenocování turistů v Maďarsku 2009  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7" name="Obrázek 13356" descr="http://portal.ksh.hu/pls/ksh/docs/hun/xftp/terstat2009graf/graf14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/>
          <a:stretch>
            <a:fillRect/>
          </a:stretch>
        </p:blipFill>
        <p:spPr bwMode="auto">
          <a:xfrm>
            <a:off x="107504" y="729360"/>
            <a:ext cx="8957926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world tourist flo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Image result for world tourist flow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Image result for world tourist flow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23000" cy="62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695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4803"/>
            <a:ext cx="8229600" cy="1143000"/>
          </a:xfrm>
        </p:spPr>
        <p:txBody>
          <a:bodyPr/>
          <a:lstStyle/>
          <a:p>
            <a:r>
              <a:rPr lang="cs-CZ" sz="2000" b="1" dirty="0"/>
              <a:t>Regionální rozložení domácích turistů v ČR 2018 (v tis.)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093059"/>
              </p:ext>
            </p:extLst>
          </p:nvPr>
        </p:nvGraphicFramePr>
        <p:xfrm>
          <a:off x="323528" y="1108310"/>
          <a:ext cx="8414592" cy="5345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8724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r>
              <a:rPr lang="cs-CZ" sz="2000" b="1" dirty="0"/>
              <a:t>Regionální rozložení zahraničních turistů v ČR 2018 (v tis.)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162947"/>
              </p:ext>
            </p:extLst>
          </p:nvPr>
        </p:nvGraphicFramePr>
        <p:xfrm>
          <a:off x="611560" y="836712"/>
          <a:ext cx="815759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3608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5"/>
          <p:cNvSpPr>
            <a:spLocks noChangeArrowheads="1"/>
          </p:cNvSpPr>
          <p:nvPr/>
        </p:nvSpPr>
        <p:spPr bwMode="auto">
          <a:xfrm>
            <a:off x="1331640" y="297526"/>
            <a:ext cx="7272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solidFill>
                  <a:srgbClr val="000000"/>
                </a:solidFill>
                <a:latin typeface="Minion Pro" charset="-18"/>
                <a:ea typeface="Calibri" pitchFamily="34" charset="0"/>
                <a:cs typeface="Minion Pro" charset="-18"/>
              </a:rPr>
              <a:t>. 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Hlavn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zahraničn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a dom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á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c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turistick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é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proudy v krajích ČR 2018 (v tis.)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          </a:t>
            </a:r>
            <a:endParaRPr lang="cs-CZ" altLang="cs-CZ" sz="1800" b="1" dirty="0">
              <a:ea typeface="Calibri" pitchFamily="34" charset="0"/>
              <a:cs typeface="Minion Pro" charset="-18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683568" y="908720"/>
          <a:ext cx="8064900" cy="53285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32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54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75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 dirty="0">
                          <a:effectLst/>
                        </a:rPr>
                        <a:t>Kraj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NĚM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RUS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SLO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POL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VB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USA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FRA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ITA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RAK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domácí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zahraniční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Praha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913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6674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 dirty="0">
                          <a:effectLst/>
                        </a:rPr>
                        <a:t>Středočeský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281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Jihočeský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Plzeňský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141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Karlovarský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352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Ústecký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95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Liberecký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104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794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Královéhradecký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120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Pardubický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Vysočina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Jihomoravský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1354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686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Olomoucký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557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Zlínský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Moravskoslezský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25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777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142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ČR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2 033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556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287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10 639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10636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1320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do Prahy v %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</a:t>
                      </a:r>
                      <a:endParaRPr lang="cs-CZ" sz="11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81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584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Regionální rozložení německých a amerických turistů </a:t>
            </a:r>
            <a:br>
              <a:rPr lang="cs-CZ" sz="2400" b="1" dirty="0"/>
            </a:br>
            <a:r>
              <a:rPr lang="cs-CZ" sz="2400" b="1" dirty="0"/>
              <a:t>v ČR (2018) </a:t>
            </a: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1251841"/>
              </p:ext>
            </p:extLst>
          </p:nvPr>
        </p:nvGraphicFramePr>
        <p:xfrm>
          <a:off x="467544" y="16288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Zástupný symbol pro obsah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138377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747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541338" y="131961"/>
            <a:ext cx="977062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    </a:t>
            </a:r>
            <a:r>
              <a:rPr lang="cs-CZ" altLang="cs-CZ" sz="1600" b="1" i="1" dirty="0">
                <a:ea typeface="Calibri" pitchFamily="34" charset="0"/>
                <a:cs typeface="Times New Roman" pitchFamily="18" charset="0"/>
              </a:rPr>
              <a:t>Regionální rozložení návštěvnosti spolkových zemí Německa 2012 (počty přenocování v mil.)</a:t>
            </a:r>
            <a:r>
              <a:rPr lang="cs-CZ" altLang="cs-CZ" sz="1600" b="1" i="1" dirty="0">
                <a:ea typeface="Calibri" pitchFamily="34" charset="0"/>
                <a:cs typeface="Arial" pitchFamily="34" charset="0"/>
              </a:rPr>
              <a:t> 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</p:txBody>
      </p:sp>
      <p:pic>
        <p:nvPicPr>
          <p:cNvPr id="25603" name="Obrázek 13350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20713"/>
            <a:ext cx="9142413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802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23FA3F8-8C65-40AA-96BB-99F28D1FB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8200" r="41817" b="20200"/>
          <a:stretch/>
        </p:blipFill>
        <p:spPr>
          <a:xfrm>
            <a:off x="539552" y="980728"/>
            <a:ext cx="7989515" cy="558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3F54C9-7C18-4861-A273-189033C089C3}"/>
              </a:ext>
            </a:extLst>
          </p:cNvPr>
          <p:cNvSpPr txBox="1"/>
          <p:nvPr/>
        </p:nvSpPr>
        <p:spPr>
          <a:xfrm>
            <a:off x="971600" y="116632"/>
            <a:ext cx="763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Regionální rozložení návštěvnosti spolkových zemí Německa 2020 (počty domácích a zahraničních turistů v mil.)</a:t>
            </a:r>
            <a:r>
              <a:rPr lang="cs-CZ" altLang="cs-CZ" sz="1800" b="1" i="1" dirty="0">
                <a:ea typeface="Calibri" pitchFamily="34" charset="0"/>
                <a:cs typeface="Arial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82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D5237-C8C9-45AF-A10C-7892DBAF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jednotný systém klasifikování územních statistických jednotek</a:t>
            </a:r>
            <a:br>
              <a:rPr lang="cs-CZ" sz="1600" dirty="0"/>
            </a:b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NUTS –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Nomenclature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Units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Territorial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Statistics</a:t>
            </a:r>
            <a:r>
              <a:rPr lang="cs-CZ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Nomenklatura územních statistických jednotek</a:t>
            </a:r>
            <a:endParaRPr lang="cs-CZ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11AC69-4052-42A8-8DD4-DCE01BB982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869882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tistické jednotky NUTS 3 - Česká republika">
            <a:extLst>
              <a:ext uri="{FF2B5EF4-FFF2-40B4-BE49-F238E27FC236}">
                <a16:creationId xmlns:a16="http://schemas.microsoft.com/office/drawing/2014/main" id="{4274BC19-F6DC-4C75-8C36-F67AAF99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684962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74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3641CE1-464A-4092-BC9B-20F3DB399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3" t="9800" r="14563" b="4801"/>
          <a:stretch/>
        </p:blipFill>
        <p:spPr>
          <a:xfrm>
            <a:off x="107504" y="1196752"/>
            <a:ext cx="4278684" cy="522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E76DE7-7084-4800-ACF2-E1276B433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10800" r="14563" b="5201"/>
          <a:stretch/>
        </p:blipFill>
        <p:spPr>
          <a:xfrm>
            <a:off x="4541280" y="1124744"/>
            <a:ext cx="4351200" cy="532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1753F85-5B42-4CF8-9BB8-79689D6EA103}"/>
              </a:ext>
            </a:extLst>
          </p:cNvPr>
          <p:cNvSpPr txBox="1"/>
          <p:nvPr/>
        </p:nvSpPr>
        <p:spPr>
          <a:xfrm>
            <a:off x="1368152" y="317144"/>
            <a:ext cx="644420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Prostorové rozložení přenocování turistů ze Španělska a USA 2019</a:t>
            </a:r>
          </a:p>
        </p:txBody>
      </p:sp>
    </p:spTree>
    <p:extLst>
      <p:ext uri="{BB962C8B-B14F-4D97-AF65-F5344CB8AC3E}">
        <p14:creationId xmlns:p14="http://schemas.microsoft.com/office/powerpoint/2010/main" val="3826692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4AF9BA4-ABFF-4D89-AE3C-C7561CF3A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7" t="26600" r="34250" b="30000"/>
          <a:stretch/>
        </p:blipFill>
        <p:spPr>
          <a:xfrm>
            <a:off x="35496" y="332656"/>
            <a:ext cx="9038265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DD61309-274A-4829-87B8-9E2D916F3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87" t="12200" r="14563" b="3801"/>
          <a:stretch/>
        </p:blipFill>
        <p:spPr>
          <a:xfrm>
            <a:off x="107504" y="279000"/>
            <a:ext cx="462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7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004BCC9-E325-4028-94AD-1A83EE1D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039463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71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kresy v Bulharsku">
            <a:extLst>
              <a:ext uri="{FF2B5EF4-FFF2-40B4-BE49-F238E27FC236}">
                <a16:creationId xmlns:a16="http://schemas.microsoft.com/office/drawing/2014/main" id="{2A2EDEAD-1176-418A-A752-6722818A5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658B6F-F0E0-41F5-9DB1-09DCFF8F004D}"/>
              </a:ext>
            </a:extLst>
          </p:cNvPr>
          <p:cNvSpPr txBox="1"/>
          <p:nvPr/>
        </p:nvSpPr>
        <p:spPr>
          <a:xfrm>
            <a:off x="2699792" y="404664"/>
            <a:ext cx="462915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okresů Bulharska</a:t>
            </a:r>
          </a:p>
        </p:txBody>
      </p:sp>
    </p:spTree>
    <p:extLst>
      <p:ext uri="{BB962C8B-B14F-4D97-AF65-F5344CB8AC3E}">
        <p14:creationId xmlns:p14="http://schemas.microsoft.com/office/powerpoint/2010/main" val="1042963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12616"/>
            <a:ext cx="86100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 Přenocování turistů v hotelech a lázeňských zařízeních ve Švýcarsku 1997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1" name="Obrázek 13355" descr=" (Klicken Sie auf das Bild, um das Fenster zu schliessen...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07413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3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6505" r="5984" b="12473"/>
          <a:stretch>
            <a:fillRect/>
          </a:stretch>
        </p:blipFill>
        <p:spPr bwMode="auto">
          <a:xfrm>
            <a:off x="468313" y="763588"/>
            <a:ext cx="7421562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13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 b="25558"/>
          <a:stretch>
            <a:fillRect/>
          </a:stretch>
        </p:blipFill>
        <p:spPr bwMode="auto">
          <a:xfrm>
            <a:off x="7870825" y="2133600"/>
            <a:ext cx="20716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6038" y="116572"/>
            <a:ext cx="86698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Podíl letní sezóny na přenocování turistů v Tyrolsku a jižním Tyrolsku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3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10648" r="24718" b="15962"/>
          <a:stretch>
            <a:fillRect/>
          </a:stretch>
        </p:blipFill>
        <p:spPr bwMode="auto">
          <a:xfrm>
            <a:off x="8255372" y="1916832"/>
            <a:ext cx="15732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13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10844" r="5524" b="16267"/>
          <a:stretch>
            <a:fillRect/>
          </a:stretch>
        </p:blipFill>
        <p:spPr bwMode="auto">
          <a:xfrm>
            <a:off x="179388" y="549275"/>
            <a:ext cx="8051800" cy="5867400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0" y="134034"/>
            <a:ext cx="8195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Průměrná délka pobytu ve střediscích Tyrolska a jižního Tyrolska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1100">
                <a:ea typeface="Calibri" pitchFamily="34" charset="0"/>
                <a:cs typeface="Times New Roman" pitchFamily="18" charset="0"/>
              </a:rPr>
            </a:b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3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7455"/>
          <a:stretch>
            <a:fillRect/>
          </a:stretch>
        </p:blipFill>
        <p:spPr bwMode="auto">
          <a:xfrm>
            <a:off x="647700" y="836613"/>
            <a:ext cx="39243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133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>
            <a:fillRect/>
          </a:stretch>
        </p:blipFill>
        <p:spPr bwMode="auto">
          <a:xfrm>
            <a:off x="4932363" y="836712"/>
            <a:ext cx="39544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50825" y="115888"/>
            <a:ext cx="80343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ea typeface="Calibri" pitchFamily="34" charset="0"/>
                <a:cs typeface="Times New Roman" pitchFamily="18" charset="0"/>
              </a:rPr>
              <a:t>Obr. : Regionální rozložení návštěvnosti turistů na Novém Zélandě 2005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Calibri" pitchFamily="34" charset="0"/>
                <a:cs typeface="Arial" pitchFamily="34" charset="0"/>
              </a:rPr>
              <a:t>     a) zahraniční turisté                                           b) domácí návštěvníci 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3867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Times New Roman" pitchFamily="18" charset="0"/>
              </a:rPr>
              <a:t> 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70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6038" y="116572"/>
            <a:ext cx="8443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Struktura přenocování turistů v turistických regionech Chorvatska 2013  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1" name="Obrázek 13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94691" cy="59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Hlavní typy (formy a druhy) cestovního ruchu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04051C-C2F5-4ECF-AE2C-55EA52A41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56541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07950" y="212616"/>
            <a:ext cx="907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Funkční typologie turistického prostoru Belgie (geografické turistické regiony)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5" name="Obrázek 13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1052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475656" y="260648"/>
            <a:ext cx="53783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Intenzita cestovního ruchu v zemích EU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(počet přenocování turistů k počtu </a:t>
            </a:r>
            <a:r>
              <a:rPr lang="cs-CZ" altLang="cs-CZ" sz="1800" b="1" i="1" dirty="0">
                <a:ea typeface="Calibri" pitchFamily="34" charset="0"/>
                <a:cs typeface="Arial" pitchFamily="34" charset="0"/>
              </a:rPr>
              <a:t>obyvatel </a:t>
            </a: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33795" name="Obrázek 72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8503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Vybrané charakteristiky cestovního ruchu Rakouska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8502"/>
          <a:stretch/>
        </p:blipFill>
        <p:spPr bwMode="auto">
          <a:xfrm>
            <a:off x="179512" y="1556792"/>
            <a:ext cx="4128046" cy="4788000"/>
          </a:xfrm>
          <a:prstGeom prst="rect">
            <a:avLst/>
          </a:prstGeom>
          <a:noFill/>
        </p:spPr>
      </p:pic>
      <p:pic>
        <p:nvPicPr>
          <p:cNvPr id="8" name="Picture 2" descr="https://www.wien.gv.at/statistik/wirtschaft/images/gaestebette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7"/>
            <a:ext cx="4474945" cy="34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831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Výjezdové proudy turistů z Rakouska a Švýcarska</a:t>
            </a:r>
          </a:p>
        </p:txBody>
      </p:sp>
      <p:pic>
        <p:nvPicPr>
          <p:cNvPr id="7" name="Picture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-491" r="4262" b="491"/>
          <a:stretch/>
        </p:blipFill>
        <p:spPr bwMode="auto">
          <a:xfrm>
            <a:off x="179512" y="1629264"/>
            <a:ext cx="4151212" cy="41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3" y="1556792"/>
            <a:ext cx="4442465" cy="435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8517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Příjezdy zahraničních turistů a devizové příjmy z aktivního cestovního ruchu Španělska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422604" cy="4644000"/>
          </a:xfrm>
          <a:prstGeom prst="rect">
            <a:avLst/>
          </a:prstGeom>
          <a:noFill/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422610" cy="44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215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767679"/>
            <a:ext cx="9144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979914"/>
              </p:ext>
            </p:extLst>
          </p:nvPr>
        </p:nvGraphicFramePr>
        <p:xfrm>
          <a:off x="323528" y="620688"/>
          <a:ext cx="84249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8065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000" b="1" dirty="0"/>
              <a:t>TOP 15 zemí příjezdů zahraničních turistů do CR 2018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231686"/>
              </p:ext>
            </p:extLst>
          </p:nvPr>
        </p:nvGraphicFramePr>
        <p:xfrm>
          <a:off x="539552" y="1124744"/>
          <a:ext cx="8147248" cy="5458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2262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835150" y="199802"/>
            <a:ext cx="599818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     Top 10 cílových zemí britských turistů 2013 (v tis.)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100" dirty="0">
                <a:ea typeface="Calibri" pitchFamily="34" charset="0"/>
                <a:cs typeface="Times New Roman" pitchFamily="18" charset="0"/>
              </a:rPr>
              <a:t>	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9395" name="Obrázek 707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000"/>
            <a:ext cx="8743729" cy="54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33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1829"/>
          <a:stretch>
            <a:fillRect/>
          </a:stretch>
        </p:blipFill>
        <p:spPr bwMode="auto">
          <a:xfrm>
            <a:off x="107504" y="692696"/>
            <a:ext cx="4252029" cy="59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13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7661"/>
          <a:stretch>
            <a:fillRect/>
          </a:stretch>
        </p:blipFill>
        <p:spPr bwMode="auto">
          <a:xfrm>
            <a:off x="4499992" y="764704"/>
            <a:ext cx="448506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452438" y="0"/>
            <a:ext cx="82391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ea typeface="Calibri" pitchFamily="34" charset="0"/>
                <a:cs typeface="Times New Roman" pitchFamily="18" charset="0"/>
              </a:rPr>
              <a:t>Obr. : Letecké dopravní proudy turistů na Novém Zélandě 2005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Calibri" pitchFamily="34" charset="0"/>
                <a:cs typeface="Arial" pitchFamily="34" charset="0"/>
              </a:rPr>
              <a:t>a) zahraniční turisté                                                     b) domácí návštěvníci </a:t>
            </a:r>
            <a:endParaRPr lang="cs-CZ" altLang="cs-CZ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>
                <a:ea typeface="Calibri" pitchFamily="34" charset="0"/>
                <a:cs typeface="Calibri" pitchFamily="34" charset="0"/>
              </a:rPr>
              <a:t>.   </a:t>
            </a:r>
            <a:endParaRPr lang="cs-CZ" altLang="cs-CZ" sz="1800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414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Arial" pitchFamily="34" charset="0"/>
              </a:rPr>
              <a:t> </a:t>
            </a:r>
            <a:endParaRPr lang="cs-CZ" altLang="cs-CZ" sz="1800">
              <a:ea typeface="Calibri" pitchFamily="34" charset="0"/>
              <a:cs typeface="Arial" pitchFamily="34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0" y="7800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538126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 descr="mesta_HUZ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1350" cy="62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07704" y="116632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Lůžkové kapacity cestovního ruchu ve městech ČR (2015)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3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4813" r="4729" b="5502"/>
          <a:stretch>
            <a:fillRect/>
          </a:stretch>
        </p:blipFill>
        <p:spPr bwMode="auto">
          <a:xfrm>
            <a:off x="323850" y="1152525"/>
            <a:ext cx="40925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Obrázek 13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6573"/>
          <a:stretch>
            <a:fillRect/>
          </a:stretch>
        </p:blipFill>
        <p:spPr bwMode="auto">
          <a:xfrm>
            <a:off x="4572000" y="1152525"/>
            <a:ext cx="430053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485775" y="228600"/>
            <a:ext cx="81724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ea typeface="Calibri" pitchFamily="34" charset="0"/>
                <a:cs typeface="Times New Roman" pitchFamily="18" charset="0"/>
              </a:rPr>
              <a:t>Obr. : Silniční dopravní proudy turistů na Novém Zélandě 2005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Calibri" pitchFamily="34" charset="0"/>
                <a:cs typeface="Arial" pitchFamily="34" charset="0"/>
              </a:rPr>
              <a:t>a) zahraniční turisté                                                    b) domácí návštěvníci </a:t>
            </a: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4152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Arial" pitchFamily="34" charset="0"/>
              </a:rPr>
              <a:t> </a:t>
            </a:r>
            <a:endParaRPr lang="cs-CZ" altLang="cs-CZ" sz="1800">
              <a:ea typeface="Calibri" pitchFamily="34" charset="0"/>
              <a:cs typeface="Arial" pitchFamily="34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0" y="7753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71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71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71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27623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b="7614"/>
          <a:stretch/>
        </p:blipFill>
        <p:spPr bwMode="auto">
          <a:xfrm>
            <a:off x="107504" y="1233312"/>
            <a:ext cx="8984797" cy="500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691680" y="33265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Toky domácích návštěvníků mezi turistickými regiony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104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8070" r="11336" b="8070"/>
          <a:stretch>
            <a:fillRect/>
          </a:stretch>
        </p:blipFill>
        <p:spPr bwMode="auto">
          <a:xfrm>
            <a:off x="-541338" y="693738"/>
            <a:ext cx="5067301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6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12878" r="15955" b="9196"/>
          <a:stretch>
            <a:fillRect/>
          </a:stretch>
        </p:blipFill>
        <p:spPr bwMode="auto">
          <a:xfrm>
            <a:off x="4572000" y="873125"/>
            <a:ext cx="50831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32320" y="134034"/>
            <a:ext cx="128086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5">
              <a:buFontTx/>
              <a:buChar char="•"/>
              <a:defRPr/>
            </a:pPr>
            <a:r>
              <a:rPr lang="cs-CZ" altLang="cs-CZ" b="1" dirty="0">
                <a:ea typeface="Calibri" pitchFamily="34" charset="0"/>
                <a:cs typeface="Arial" pitchFamily="34" charset="0"/>
              </a:rPr>
              <a:t>a) Hlavní zdrojové země pro Afriku     b) Podíl cestovního ruchu na HDP (v %)</a:t>
            </a:r>
            <a:endParaRPr lang="cs-CZ" altLang="cs-CZ" dirty="0"/>
          </a:p>
          <a:p>
            <a:pPr eaLnBrk="0" hangingPunct="0">
              <a:defRPr/>
            </a:pPr>
            <a:endParaRPr lang="cs-CZ" altLang="cs-CZ" dirty="0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0" y="3362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Times New Roman" pitchFamily="18" charset="0"/>
              </a:rPr>
              <a:t> 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7612820-404E-4A45-B610-C22DD424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0"/>
            <a:ext cx="654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03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5288" y="212616"/>
            <a:ext cx="8075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ea typeface="Calibri" pitchFamily="34" charset="0"/>
                <a:cs typeface="Arial" pitchFamily="34" charset="0"/>
              </a:rPr>
              <a:t>Hlavní dopravní proudy letecké dopravy v Africe a cestovní ruch 2010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63491" name="Obrázek 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5872" r="2821" b="6529"/>
          <a:stretch>
            <a:fillRect/>
          </a:stretch>
        </p:blipFill>
        <p:spPr bwMode="auto">
          <a:xfrm>
            <a:off x="801688" y="692150"/>
            <a:ext cx="751522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orld tourist flo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3" y="188640"/>
            <a:ext cx="8604638" cy="60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4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025"/>
            <a:ext cx="8568903" cy="67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28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Prostorová organizace druhého bydlení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273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A_OIR_U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44450"/>
            <a:ext cx="9831388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67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Prostorové rozložení chat a chalup v ČR   		1991</a:t>
            </a:r>
          </a:p>
        </p:txBody>
      </p:sp>
    </p:spTree>
    <p:extLst>
      <p:ext uri="{BB962C8B-B14F-4D97-AF65-F5344CB8AC3E}">
        <p14:creationId xmlns:p14="http://schemas.microsoft.com/office/powerpoint/2010/main" val="3026804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6354" y="28545"/>
            <a:ext cx="79912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Prostorové rozložení rekreačních objektů Slovinska v roce 1991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1009" name="Picture 1" descr="mapa-slo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12635" cy="58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26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5" name="Picture 1" descr="FTS_mesta_2016_final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6672"/>
            <a:ext cx="9159407" cy="6444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16634"/>
            <a:ext cx="8100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Funkční typologie středisek městského cestovního ruchu nadlokálního významu ČR (2015)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92696"/>
            <a:ext cx="9318923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403648" y="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cs-CZ" altLang="cs-CZ" b="1" dirty="0">
                <a:ea typeface="Times New Roman" pitchFamily="18" charset="0"/>
              </a:rPr>
              <a:t>Vývoj rekreačního zázemí Prahy a Brna v letech 1971 a 1991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92712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0F3374-6FC7-4966-A581-968216586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26200" r="31100" b="10800"/>
          <a:stretch/>
        </p:blipFill>
        <p:spPr>
          <a:xfrm>
            <a:off x="1187624" y="764704"/>
            <a:ext cx="6739200" cy="5832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362437-D1E9-4DDC-A7B2-D89E24341240}"/>
              </a:ext>
            </a:extLst>
          </p:cNvPr>
          <p:cNvSpPr txBox="1"/>
          <p:nvPr/>
        </p:nvSpPr>
        <p:spPr>
          <a:xfrm>
            <a:off x="323528" y="332656"/>
            <a:ext cx="84249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objektů druhého bydlení z celkového počtu domů ve Francii (departementy) 2016</a:t>
            </a:r>
          </a:p>
        </p:txBody>
      </p:sp>
    </p:spTree>
    <p:extLst>
      <p:ext uri="{BB962C8B-B14F-4D97-AF65-F5344CB8AC3E}">
        <p14:creationId xmlns:p14="http://schemas.microsoft.com/office/powerpoint/2010/main" val="12358015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EEB66F-203A-4566-8600-9E868BC77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3601" r="35038" b="13601"/>
          <a:stretch/>
        </p:blipFill>
        <p:spPr>
          <a:xfrm>
            <a:off x="323528" y="116632"/>
            <a:ext cx="5604960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474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atička u Štěchovické přehrady">
            <a:extLst>
              <a:ext uri="{FF2B5EF4-FFF2-40B4-BE49-F238E27FC236}">
                <a16:creationId xmlns:a16="http://schemas.microsoft.com/office/drawing/2014/main" id="{6AD8E558-63C2-40A8-8CA1-0A607A4D8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1042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499478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6AEC9F-C740-4513-A207-F6B053DD3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17801" r="58662" b="64602"/>
          <a:stretch/>
        </p:blipFill>
        <p:spPr>
          <a:xfrm>
            <a:off x="7092280" y="5692282"/>
            <a:ext cx="1368152" cy="905070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0D476BFD-0CF1-4B86-BC12-436426216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36" r="7863" b="-236"/>
          <a:stretch/>
        </p:blipFill>
        <p:spPr bwMode="auto">
          <a:xfrm>
            <a:off x="467544" y="157708"/>
            <a:ext cx="8255402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42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1747" name="Obrázek 13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4305" b="9227"/>
          <a:stretch>
            <a:fillRect/>
          </a:stretch>
        </p:blipFill>
        <p:spPr bwMode="auto">
          <a:xfrm>
            <a:off x="-180528" y="260648"/>
            <a:ext cx="937895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003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60D8D97-11CF-4F41-AF4D-389D0381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63860"/>
            <a:ext cx="81915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41C87F-6088-44FA-B35C-C41231C51A08}"/>
              </a:ext>
            </a:extLst>
          </p:cNvPr>
          <p:cNvSpPr txBox="1"/>
          <p:nvPr/>
        </p:nvSpPr>
        <p:spPr>
          <a:xfrm>
            <a:off x="3059832" y="160395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Arnumer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Hannoveru</a:t>
            </a:r>
          </a:p>
        </p:txBody>
      </p:sp>
    </p:spTree>
    <p:extLst>
      <p:ext uri="{BB962C8B-B14F-4D97-AF65-F5344CB8AC3E}">
        <p14:creationId xmlns:p14="http://schemas.microsoft.com/office/powerpoint/2010/main" val="3201762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700" b="1"/>
              <a:t>Regionalizace a rajonizace cestovního ruchu</a:t>
            </a:r>
          </a:p>
        </p:txBody>
      </p:sp>
      <p:graphicFrame>
        <p:nvGraphicFramePr>
          <p:cNvPr id="64517" name="Rectangle 3">
            <a:extLst>
              <a:ext uri="{FF2B5EF4-FFF2-40B4-BE49-F238E27FC236}">
                <a16:creationId xmlns:a16="http://schemas.microsoft.com/office/drawing/2014/main" id="{0B2AA69D-4E51-A385-4C8A-5792D8382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599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Základní přístupy k regionalizaci v cestovním ruchu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Nejstarší přístup od 50. do 70. let minulého století  akcentuje především </a:t>
            </a:r>
            <a:r>
              <a:rPr lang="cs-CZ" altLang="cs-CZ" sz="2800" b="1"/>
              <a:t>geografický princip</a:t>
            </a:r>
            <a:r>
              <a:rPr lang="cs-CZ" altLang="cs-CZ" sz="2800"/>
              <a:t>, vyčleňující, resp. členící  obvykle území podle významných geografických (geomorfologických) celků (např. hory, resp. horské oblasti, moře, pobřeží, velkoměsta, lázně, aj.).</a:t>
            </a:r>
          </a:p>
          <a:p>
            <a:pPr eaLnBrk="1" hangingPunct="1">
              <a:buFontTx/>
              <a:buNone/>
            </a:pPr>
            <a:br>
              <a:rPr lang="cs-CZ" altLang="cs-CZ" sz="2400"/>
            </a:br>
            <a:endParaRPr lang="cs-CZ" altLang="cs-CZ" sz="24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8229600" cy="45307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800" dirty="0"/>
              <a:t>Druhý přístup akcentuje </a:t>
            </a:r>
            <a:r>
              <a:rPr lang="cs-CZ" altLang="cs-CZ" sz="2800" b="1" dirty="0"/>
              <a:t>územně-plánovací princip</a:t>
            </a:r>
            <a:r>
              <a:rPr lang="cs-CZ" altLang="cs-CZ" sz="2800" dirty="0"/>
              <a:t>, tedy delimitaci území podle diferenciace funkčního využití území a prostorového rozložení resp. významu cestovního ruchu a jeho aktivit, spojený často s přístupem normativním, určujícím jednotlivých regionům (oblastem) možnosti, resp. limity využití a zatížení, kategorizuje jejich význam, apod. Příkladem aplikace turistické regionalizace jako nástroje územně – plánovací praxe podpory rozvoje cestovního ruchu může být např. Rajonizace cestovního ruchu ČSR z roku 1981 nebo </a:t>
            </a:r>
            <a:r>
              <a:rPr lang="cs-CZ" altLang="cs-CZ" sz="2800" dirty="0" err="1"/>
              <a:t>Regionalizácia</a:t>
            </a:r>
            <a:r>
              <a:rPr lang="cs-CZ" altLang="cs-CZ" sz="2800" dirty="0"/>
              <a:t> cestovného ruchu v </a:t>
            </a:r>
            <a:r>
              <a:rPr lang="cs-CZ" altLang="cs-CZ" sz="2800" dirty="0" err="1"/>
              <a:t>Slovenskej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republike</a:t>
            </a:r>
            <a:r>
              <a:rPr lang="cs-CZ" altLang="cs-CZ" sz="2800" dirty="0"/>
              <a:t> 2004.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19" name="Picture 1" descr="FTS_mesta_2016_final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02089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260648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Turistická atraktivita středisek městského cestovního ruchu nadregionálního významu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229600" cy="45307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800" dirty="0"/>
              <a:t>Třetí, nejmladší a v současnosti nejrozšířenější přístup, lze označit jako </a:t>
            </a:r>
            <a:r>
              <a:rPr lang="cs-CZ" altLang="cs-CZ" sz="2800" b="1" dirty="0"/>
              <a:t>marketingový přístup</a:t>
            </a:r>
            <a:r>
              <a:rPr lang="cs-CZ" altLang="cs-CZ" sz="2800" dirty="0"/>
              <a:t>. Vychází z pragmatické potřeby co nejúčelnější propagace turistické nabídky území na národní, resp. regionální úrovni na jedné straně, a významně také z požadavku přípravy konkurenceschopných turistických produktů místními a regionálními aktéry v těchto regionech a oblastech  (lokální a regionální turistické regiony a turistická sdružení) na straně druhé.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Geografická regionalizace cestovního ruchu ČR</a:t>
            </a:r>
          </a:p>
        </p:txBody>
      </p:sp>
    </p:spTree>
    <p:extLst>
      <p:ext uri="{BB962C8B-B14F-4D97-AF65-F5344CB8AC3E}">
        <p14:creationId xmlns:p14="http://schemas.microsoft.com/office/powerpoint/2010/main" val="29054586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187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7739D5-6334-45DF-A561-D29D4DFD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19201" r="35824" b="19200"/>
          <a:stretch/>
        </p:blipFill>
        <p:spPr>
          <a:xfrm>
            <a:off x="-88670" y="513384"/>
            <a:ext cx="9413198" cy="6372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CBFA48-D395-4CD9-8D28-016D0EBBB611}"/>
              </a:ext>
            </a:extLst>
          </p:cNvPr>
          <p:cNvSpPr txBox="1"/>
          <p:nvPr/>
        </p:nvSpPr>
        <p:spPr>
          <a:xfrm>
            <a:off x="1403648" y="188640"/>
            <a:ext cx="7200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Hlavní oblasti a centra víkendové a pobytové rekreace a cestovního ruchu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649789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59631" cy="59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95736" y="225911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Územně-plánovací princip regionalizace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9061450" cy="62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egionyCR-nezamestnan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151293" cy="65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-381000"/>
            <a:ext cx="6399212" cy="70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1475"/>
            <a:ext cx="8921750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6803" name="Picture 5" descr="29_01_10_mapa_turistickych_regionu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0" y="980728"/>
            <a:ext cx="8846686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55776" y="332656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Marketingový přístup k regionalizaci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Lázeňství a vinařská turistika</a:t>
            </a:r>
          </a:p>
        </p:txBody>
      </p:sp>
      <p:pic>
        <p:nvPicPr>
          <p:cNvPr id="7" name="Pictur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417637"/>
            <a:ext cx="4238036" cy="306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7" y="3452175"/>
            <a:ext cx="4349262" cy="3024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76062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11_02_10_mapa_turisticke_oblasti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92150"/>
            <a:ext cx="91344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r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73442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403350" y="392113"/>
            <a:ext cx="6450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Turistické regiony ČR očima Němců (33 regionů)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ap09-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8503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27088" y="328613"/>
            <a:ext cx="878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Turistické marketingové regiony Maďarska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Turistické regiony Maďarska </a:t>
            </a:r>
            <a:r>
              <a:rPr lang="cs-CZ" altLang="cs-CZ" sz="3200" dirty="0"/>
              <a:t>(2. stupeň)</a:t>
            </a:r>
          </a:p>
        </p:txBody>
      </p:sp>
      <p:pic>
        <p:nvPicPr>
          <p:cNvPr id="8089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52736"/>
            <a:ext cx="8476626" cy="54720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8519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Turistické marketingové regiony Francie</a:t>
            </a:r>
            <a:br>
              <a:rPr lang="cs-CZ" altLang="cs-CZ" sz="2800" b="1" dirty="0"/>
            </a:br>
            <a:r>
              <a:rPr lang="cs-CZ" altLang="cs-CZ" sz="2000" b="1" dirty="0"/>
              <a:t>1. stupeň – administrativní regiony, 2. stupeň - departementy</a:t>
            </a:r>
          </a:p>
        </p:txBody>
      </p:sp>
      <p:pic>
        <p:nvPicPr>
          <p:cNvPr id="82947" name="Picture 3" descr="carte de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5164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loc_t_fr_d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908720"/>
            <a:ext cx="4329112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oc_t_fr_dpt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9550" y="333375"/>
            <a:ext cx="6394450" cy="895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1" name="Picture 3" descr="carte france reli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125538"/>
            <a:ext cx="4495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Bretagne </a:t>
            </a:r>
            <a:br>
              <a:rPr lang="cs-CZ" altLang="cs-CZ" dirty="0"/>
            </a:br>
            <a:r>
              <a:rPr lang="cs-CZ" altLang="cs-CZ" sz="2400" dirty="0"/>
              <a:t>(departementy a turistická střediska)</a:t>
            </a:r>
          </a:p>
        </p:txBody>
      </p:sp>
      <p:pic>
        <p:nvPicPr>
          <p:cNvPr id="84995" name="Picture 3" descr="Bretag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01643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81075"/>
            <a:ext cx="8834438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619250" y="400050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Turistická oblast Masiv Mont Blanc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229600" cy="1258888"/>
          </a:xfrm>
        </p:spPr>
        <p:txBody>
          <a:bodyPr/>
          <a:lstStyle/>
          <a:p>
            <a:pPr eaLnBrk="1" hangingPunct="1"/>
            <a:r>
              <a:rPr lang="cs-CZ" altLang="cs-CZ" sz="2800" b="1"/>
              <a:t>Turistické marketingové regiony Švýcarska</a:t>
            </a:r>
          </a:p>
        </p:txBody>
      </p:sp>
      <p:pic>
        <p:nvPicPr>
          <p:cNvPr id="87043" name="Picture 3" descr="ST02_dest_map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8400"/>
            <a:ext cx="731361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Bernese_Ober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34004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279B3AB3-5533-41E8-8C76-BAE2C7992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40955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1552</Words>
  <Application>Microsoft Office PowerPoint</Application>
  <PresentationFormat>Předvádění na obrazovce (4:3)</PresentationFormat>
  <Paragraphs>492</Paragraphs>
  <Slides>109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109</vt:i4>
      </vt:variant>
    </vt:vector>
  </HeadingPairs>
  <TitlesOfParts>
    <vt:vector size="116" baseType="lpstr">
      <vt:lpstr>Arial</vt:lpstr>
      <vt:lpstr>Calibri</vt:lpstr>
      <vt:lpstr>Minion Pro</vt:lpstr>
      <vt:lpstr>Open Sans</vt:lpstr>
      <vt:lpstr>Times New Roman</vt:lpstr>
      <vt:lpstr>Verdana</vt:lpstr>
      <vt:lpstr>Výchozí návrh</vt:lpstr>
      <vt:lpstr>Přednáška 6  Prostorová organizace a regionalizace cestovního ruchu</vt:lpstr>
      <vt:lpstr>Stručný obsah přednášky</vt:lpstr>
      <vt:lpstr>Základní statistické informace k analýze prostorové organizace cestovního ruchu</vt:lpstr>
      <vt:lpstr>jednotný systém klasifikování územních statistických jednotek NUTS – Nomenclature of Units for Territorial Statistics – Nomenklatura územních statistických jednotek</vt:lpstr>
      <vt:lpstr>Hlavní typy (formy a druhy) cestovního ruchu</vt:lpstr>
      <vt:lpstr>Prezentace aplikace PowerPoint</vt:lpstr>
      <vt:lpstr>Prezentace aplikace PowerPoint</vt:lpstr>
      <vt:lpstr>Prezentace aplikace PowerPoint</vt:lpstr>
      <vt:lpstr>Lázeňství a vinařská turistika</vt:lpstr>
      <vt:lpstr>Prezentace aplikace PowerPoint</vt:lpstr>
      <vt:lpstr>Prezentace aplikace PowerPoint</vt:lpstr>
      <vt:lpstr>Prezentace aplikace PowerPoint</vt:lpstr>
      <vt:lpstr>Golfové rezorty v ČR</vt:lpstr>
      <vt:lpstr>Prezentace aplikace PowerPoint</vt:lpstr>
      <vt:lpstr>Obchodní cestovní ruch</vt:lpstr>
      <vt:lpstr>Prezentace aplikace PowerPoint</vt:lpstr>
      <vt:lpstr>Overtourism – konec starých snů?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Funkční typologie středisek cestovního ruchu</vt:lpstr>
      <vt:lpstr>Prezentace aplikace PowerPoint</vt:lpstr>
      <vt:lpstr>Prezentace aplikace PowerPoint</vt:lpstr>
      <vt:lpstr>Prezentace aplikace PowerPoint</vt:lpstr>
      <vt:lpstr>Prostorová analýza cestovního ruchu</vt:lpstr>
      <vt:lpstr>Prezentace aplikace PowerPoint</vt:lpstr>
      <vt:lpstr>Prezentace aplikace PowerPoint</vt:lpstr>
      <vt:lpstr>Regionální rozložení domácích turistů v ČR 2018 (v tis.)</vt:lpstr>
      <vt:lpstr>Regionální rozložení zahraničních turistů v ČR 2018 (v tis.)</vt:lpstr>
      <vt:lpstr>Prezentace aplikace PowerPoint</vt:lpstr>
      <vt:lpstr>Regionální rozložení německých a amerických turistů  v ČR (2018)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Vybrané charakteristiky cestovního ruchu Rakouska</vt:lpstr>
      <vt:lpstr>Výjezdové proudy turistů z Rakouska a Švýcarska</vt:lpstr>
      <vt:lpstr>Příjezdy zahraničních turistů a devizové příjmy z aktivního cestovního ruchu Španělska</vt:lpstr>
      <vt:lpstr>Prezentace aplikace PowerPoint</vt:lpstr>
      <vt:lpstr>Prezentace aplikace PowerPoint</vt:lpstr>
      <vt:lpstr>TOP 15 zemí příjezdů zahraničních turistů do CR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Prostorová organizace druhého bydlení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Regionalizace a rajonizace cestovního ruchu</vt:lpstr>
      <vt:lpstr>Základní přístupy k regionalizaci v cestovním ruchu</vt:lpstr>
      <vt:lpstr>Prezentace aplikace PowerPoint</vt:lpstr>
      <vt:lpstr>Prezentace aplikace PowerPoint</vt:lpstr>
      <vt:lpstr>Geografická regionalizace cestovního ruchu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Turistické regiony Maďarska (2. stupeň)</vt:lpstr>
      <vt:lpstr>Turistické marketingové regiony Francie 1. stupeň – administrativní regiony, 2. stupeň - departementy</vt:lpstr>
      <vt:lpstr>Prezentace aplikace PowerPoint</vt:lpstr>
      <vt:lpstr>Bretagne  (departementy a turistická střediska)</vt:lpstr>
      <vt:lpstr>Prezentace aplikace PowerPoint</vt:lpstr>
      <vt:lpstr>Turistické marketingové regiony Švýcarska</vt:lpstr>
      <vt:lpstr>Prezentace aplikace PowerPoint</vt:lpstr>
      <vt:lpstr>Turistické regiony Španělska</vt:lpstr>
      <vt:lpstr>Polská vojvodství – marketingové turistické regiony</vt:lpstr>
      <vt:lpstr>Prezentace aplikace PowerPoint</vt:lpstr>
      <vt:lpstr>Spolkové země Rakouska – marketingové turistické regiony</vt:lpstr>
      <vt:lpstr>Prezentace aplikace PowerPoint</vt:lpstr>
      <vt:lpstr>Prezentace aplikace PowerPoint</vt:lpstr>
      <vt:lpstr>Prezentace aplikace PowerPoint</vt:lpstr>
      <vt:lpstr>Prezentace aplikace PowerPoint</vt:lpstr>
      <vt:lpstr>Přínosy z regionalizace</vt:lpstr>
      <vt:lpstr>Prezentace aplikace PowerPoint</vt:lpstr>
    </vt:vector>
  </TitlesOfParts>
  <Company>ESF -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Přednáška VI  Prostorová organizace cestovního ruchu</dc:title>
  <dc:creator>vystoupil</dc:creator>
  <cp:lastModifiedBy>Vystoupil Jiri</cp:lastModifiedBy>
  <cp:revision>130</cp:revision>
  <dcterms:created xsi:type="dcterms:W3CDTF">2010-02-18T00:06:40Z</dcterms:created>
  <dcterms:modified xsi:type="dcterms:W3CDTF">2022-03-23T10:44:08Z</dcterms:modified>
</cp:coreProperties>
</file>