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93" r:id="rId3"/>
    <p:sldId id="294" r:id="rId4"/>
    <p:sldId id="295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028305"/>
            <a:ext cx="11361600" cy="204364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Zadání pro 8. seminář MVVS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5108076"/>
            <a:ext cx="11361600" cy="698497"/>
          </a:xfrm>
        </p:spPr>
        <p:txBody>
          <a:bodyPr/>
          <a:lstStyle/>
          <a:p>
            <a:r>
              <a:rPr lang="cs-CZ" dirty="0"/>
              <a:t>SIMONA ŠKARABELOVÁ</a:t>
            </a:r>
            <a:br>
              <a:rPr lang="cs-CZ" dirty="0"/>
            </a:br>
            <a:r>
              <a:rPr lang="cs-CZ" dirty="0"/>
              <a:t>FILIP HRŮZA</a:t>
            </a:r>
          </a:p>
          <a:p>
            <a:pPr algn="r"/>
            <a:r>
              <a:rPr lang="cs-CZ" dirty="0"/>
              <a:t>Jaro 2021</a:t>
            </a:r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5651" y="408571"/>
            <a:ext cx="11361600" cy="1171580"/>
          </a:xfrm>
        </p:spPr>
        <p:txBody>
          <a:bodyPr/>
          <a:lstStyle/>
          <a:p>
            <a:pPr algn="r"/>
            <a:r>
              <a:rPr lang="cs-CZ" dirty="0"/>
              <a:t>       			</a:t>
            </a:r>
            <a:br>
              <a:rPr lang="cs-CZ" dirty="0"/>
            </a:br>
            <a:r>
              <a:rPr lang="cs-CZ" sz="6600" dirty="0"/>
              <a:t>Akční plán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3999" y="1716508"/>
            <a:ext cx="10520164" cy="4238778"/>
          </a:xfrm>
        </p:spPr>
        <p:txBody>
          <a:bodyPr/>
          <a:lstStyle/>
          <a:p>
            <a:endParaRPr lang="cs-CZ" sz="1800" dirty="0"/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800" dirty="0"/>
              <a:t>Z již vytvořených cílů a podnětů (viz komunikace, PR, </a:t>
            </a:r>
            <a:r>
              <a:rPr lang="cs-CZ" altLang="cs-CZ" sz="2800" dirty="0" err="1"/>
              <a:t>fundraising</a:t>
            </a:r>
            <a:r>
              <a:rPr lang="cs-CZ" altLang="cs-CZ" sz="2800" dirty="0"/>
              <a:t>, sponzoring, aj.) </a:t>
            </a:r>
            <a:r>
              <a:rPr lang="cs-CZ" altLang="cs-CZ" sz="2800" b="1" dirty="0"/>
              <a:t>sestavte dle vás aktuální cíle v horizontu 1 roku, které je zásadní realizovat.</a:t>
            </a:r>
          </a:p>
          <a:p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800" dirty="0"/>
              <a:t>Pokud nutno, </a:t>
            </a:r>
            <a:r>
              <a:rPr lang="cs-CZ" altLang="cs-CZ" sz="2800" b="1" dirty="0"/>
              <a:t>rozdělte je na dílčí cíle/aktivity, přidělte jim časový rámec, zodpovědnost a náklady</a:t>
            </a:r>
          </a:p>
        </p:txBody>
      </p:sp>
    </p:spTree>
    <p:extLst>
      <p:ext uri="{BB962C8B-B14F-4D97-AF65-F5344CB8AC3E}">
        <p14:creationId xmlns:p14="http://schemas.microsoft.com/office/powerpoint/2010/main" val="113488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Obecná logika akčního plánu</a:t>
            </a:r>
            <a:endParaRPr lang="cs-CZ" dirty="0"/>
          </a:p>
        </p:txBody>
      </p:sp>
      <p:graphicFrame>
        <p:nvGraphicFramePr>
          <p:cNvPr id="9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06976"/>
              </p:ext>
            </p:extLst>
          </p:nvPr>
        </p:nvGraphicFramePr>
        <p:xfrm>
          <a:off x="932687" y="1810693"/>
          <a:ext cx="10058221" cy="4248605"/>
        </p:xfrm>
        <a:graphic>
          <a:graphicData uri="http://schemas.openxmlformats.org/drawingml/2006/table">
            <a:tbl>
              <a:tblPr/>
              <a:tblGrid>
                <a:gridCol w="4890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27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18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Cíle, popř. dílčí cíle pro následující rok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Klíčové akce vedoucí k dosažení akčních cílů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akce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zodpovídá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termín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náklady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zdroje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47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06618E-D74B-4F0F-9523-8A7FF20F03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6ACC76-403A-4417-AE2D-A9584B0F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Př. Ukázka části akčního plánu </a:t>
            </a:r>
            <a:r>
              <a:rPr lang="cs-CZ" sz="3200" dirty="0" err="1"/>
              <a:t>MKTdivadla</a:t>
            </a:r>
            <a:r>
              <a:rPr lang="cs-CZ" sz="3200" dirty="0"/>
              <a:t> Reduta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F464DC49-88D8-4E22-9A8B-37DBF3659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19" y="1305017"/>
            <a:ext cx="4980373" cy="5552983"/>
          </a:xfr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03776BB-A624-4682-9B8E-D3F609DEC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291" y="1171576"/>
            <a:ext cx="5717221" cy="568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6908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1010</TotalTime>
  <Words>111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Presentation_MU_EN</vt:lpstr>
      <vt:lpstr>  Zadání pro 8. seminář MVVS </vt:lpstr>
      <vt:lpstr>           Akční plán</vt:lpstr>
      <vt:lpstr>Obecná logika akčního plánu</vt:lpstr>
      <vt:lpstr>Př. Ukázka části akčního plánu MKTdivadla Reduta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Simona Škarabelová</cp:lastModifiedBy>
  <cp:revision>122</cp:revision>
  <cp:lastPrinted>1601-01-01T00:00:00Z</cp:lastPrinted>
  <dcterms:created xsi:type="dcterms:W3CDTF">2018-10-30T11:08:00Z</dcterms:created>
  <dcterms:modified xsi:type="dcterms:W3CDTF">2021-05-02T22:29:01Z</dcterms:modified>
</cp:coreProperties>
</file>