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6"/>
  </p:notesMasterIdLst>
  <p:handoutMasterIdLst>
    <p:handoutMasterId r:id="rId7"/>
  </p:handoutMasterIdLst>
  <p:sldIdLst>
    <p:sldId id="256" r:id="rId2"/>
    <p:sldId id="293" r:id="rId3"/>
    <p:sldId id="294" r:id="rId4"/>
    <p:sldId id="295" r:id="rId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6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754" autoAdjust="0"/>
  </p:normalViewPr>
  <p:slideViewPr>
    <p:cSldViewPr snapToGrid="0">
      <p:cViewPr varScale="1">
        <p:scale>
          <a:sx n="86" d="100"/>
          <a:sy n="86" d="100"/>
        </p:scale>
        <p:origin x="514" y="67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1FF7BBC3-4942-4748-BDEB-393A88A26C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17F7BCE-DD2D-4B15-B525-A4DDC38CFB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2E47129-CD29-4FAB-AAFF-2F8F08274D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ECON slid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5CF0005C-D689-4DD6-A5D8-EA20231460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C44CE881-5C32-4D94-BD5B-1353FF61C8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AE4DA97F-66A7-4782-958D-53BB7E421A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7D02BBC8-BA18-446A-A9BA-BD711450F1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E4ED1EA-6D6D-4751-96EE-A54F4980D1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7E8EB499-B5B8-4411-8A5F-E98450293E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8AAC756-AFD3-4AD9-9CB6-A2C9F5EEBC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D06ABEBC-1414-4D9D-9456-64352E0AEA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1511ED70-4159-4340-8610-715880E63A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1B8642D8-D658-40BB-B4D2-E29CAE3850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72743CB-F148-49FE-83DC-5E159625F4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2028305"/>
            <a:ext cx="11361600" cy="2043640"/>
          </a:xfrm>
        </p:spPr>
        <p:txBody>
          <a:bodyPr/>
          <a:lstStyle/>
          <a:p>
            <a:br>
              <a:rPr lang="cs-CZ" dirty="0"/>
            </a:br>
            <a:br>
              <a:rPr lang="cs-CZ" dirty="0"/>
            </a:br>
            <a:r>
              <a:rPr lang="cs-CZ" dirty="0"/>
              <a:t>Zadání pro 8. seminář MVVS</a:t>
            </a:r>
            <a:br>
              <a:rPr lang="cs-CZ" dirty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5108076"/>
            <a:ext cx="11361600" cy="698497"/>
          </a:xfrm>
        </p:spPr>
        <p:txBody>
          <a:bodyPr/>
          <a:lstStyle/>
          <a:p>
            <a:r>
              <a:rPr lang="cs-CZ" dirty="0"/>
              <a:t>SIMONA ŠKARABELOVÁ</a:t>
            </a:r>
            <a:br>
              <a:rPr lang="cs-CZ" dirty="0"/>
            </a:br>
            <a:r>
              <a:rPr lang="cs-CZ" dirty="0"/>
              <a:t>FILIP HRŮZA</a:t>
            </a:r>
          </a:p>
          <a:p>
            <a:pPr algn="r"/>
            <a:r>
              <a:rPr lang="cs-CZ" dirty="0"/>
              <a:t>Jaro 2021</a:t>
            </a:r>
          </a:p>
        </p:txBody>
      </p:sp>
    </p:spTree>
    <p:extLst>
      <p:ext uri="{BB962C8B-B14F-4D97-AF65-F5344CB8AC3E}">
        <p14:creationId xmlns:p14="http://schemas.microsoft.com/office/powerpoint/2010/main" val="1002243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65651" y="408571"/>
            <a:ext cx="11361600" cy="1171580"/>
          </a:xfrm>
        </p:spPr>
        <p:txBody>
          <a:bodyPr/>
          <a:lstStyle/>
          <a:p>
            <a:pPr algn="r"/>
            <a:r>
              <a:rPr lang="cs-CZ" dirty="0"/>
              <a:t>       			</a:t>
            </a:r>
            <a:br>
              <a:rPr lang="cs-CZ" dirty="0"/>
            </a:br>
            <a:r>
              <a:rPr lang="cs-CZ" sz="6600" dirty="0"/>
              <a:t>Akční plán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413999" y="1716508"/>
            <a:ext cx="10520164" cy="4238778"/>
          </a:xfrm>
        </p:spPr>
        <p:txBody>
          <a:bodyPr/>
          <a:lstStyle/>
          <a:p>
            <a:endParaRPr lang="cs-CZ" sz="1800" dirty="0"/>
          </a:p>
          <a:p>
            <a:endParaRPr lang="cs-CZ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sz="2800" dirty="0"/>
              <a:t>Z již vytvořených cílů a podnětů (viz komunikace, PR, </a:t>
            </a:r>
            <a:r>
              <a:rPr lang="cs-CZ" altLang="cs-CZ" sz="2800" dirty="0" err="1"/>
              <a:t>fundraising</a:t>
            </a:r>
            <a:r>
              <a:rPr lang="cs-CZ" altLang="cs-CZ" sz="2800" dirty="0"/>
              <a:t>, sponzoring, aj.) </a:t>
            </a:r>
            <a:r>
              <a:rPr lang="cs-CZ" altLang="cs-CZ" sz="2800" b="1" dirty="0"/>
              <a:t>sestavte dle vás aktuální cíle v horizontu 1 roku, které je zásadní realizovat.</a:t>
            </a:r>
          </a:p>
          <a:p>
            <a:endParaRPr lang="cs-CZ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sz="2800" dirty="0"/>
              <a:t>Pokud nutno, </a:t>
            </a:r>
            <a:r>
              <a:rPr lang="cs-CZ" altLang="cs-CZ" sz="2800" b="1" dirty="0"/>
              <a:t>rozdělte je na dílčí cíle/aktivity, přidělte jim časový rámec, zodpovědnost a náklady</a:t>
            </a:r>
          </a:p>
        </p:txBody>
      </p:sp>
    </p:spTree>
    <p:extLst>
      <p:ext uri="{BB962C8B-B14F-4D97-AF65-F5344CB8AC3E}">
        <p14:creationId xmlns:p14="http://schemas.microsoft.com/office/powerpoint/2010/main" val="1134881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Obecná logika akčního plánu</a:t>
            </a:r>
            <a:endParaRPr lang="cs-CZ" dirty="0"/>
          </a:p>
        </p:txBody>
      </p:sp>
      <p:graphicFrame>
        <p:nvGraphicFramePr>
          <p:cNvPr id="9" name="Group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206976"/>
              </p:ext>
            </p:extLst>
          </p:nvPr>
        </p:nvGraphicFramePr>
        <p:xfrm>
          <a:off x="932687" y="1810693"/>
          <a:ext cx="10058221" cy="4248605"/>
        </p:xfrm>
        <a:graphic>
          <a:graphicData uri="http://schemas.openxmlformats.org/drawingml/2006/table">
            <a:tbl>
              <a:tblPr/>
              <a:tblGrid>
                <a:gridCol w="48906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04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41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277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73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2277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7188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Cíle, popř. dílčí cíle pro následující rok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Klíčové akce vedoucí k dosažení akčních cílů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919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akce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zodpovídá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termín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náklady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zdroje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0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91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7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7470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206618E-D74B-4F0F-9523-8A7FF20F03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36ACC76-403A-4417-AE2D-A9584B0F4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Př. Ukázka části akčního plánu </a:t>
            </a:r>
            <a:r>
              <a:rPr lang="cs-CZ" sz="3200" dirty="0" err="1"/>
              <a:t>MKTdivadla</a:t>
            </a:r>
            <a:r>
              <a:rPr lang="cs-CZ" sz="3200" dirty="0"/>
              <a:t> Reduta</a:t>
            </a: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F464DC49-88D8-4E22-9A8B-37DBF3659D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919" y="1305017"/>
            <a:ext cx="4980373" cy="5552983"/>
          </a:xfr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203776BB-A624-4682-9B8E-D3F609DEC8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1291" y="1171576"/>
            <a:ext cx="5717221" cy="568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169080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EN.potx" id="{E90BA73B-8971-454E-A601-134050038A0D}" vid="{B4AB2C69-B4CE-47B3-99DB-010B5AFDBCE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Prezentace-ECON-EN</Template>
  <TotalTime>1010</TotalTime>
  <Words>111</Words>
  <Application>Microsoft Office PowerPoint</Application>
  <PresentationFormat>Širokoúhlá obrazovka</PresentationFormat>
  <Paragraphs>21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Tahoma</vt:lpstr>
      <vt:lpstr>Wingdings</vt:lpstr>
      <vt:lpstr>Presentation_MU_EN</vt:lpstr>
      <vt:lpstr>  Zadání pro 8. seminář MVVS </vt:lpstr>
      <vt:lpstr>           Akční plán</vt:lpstr>
      <vt:lpstr>Obecná logika akčního plánu</vt:lpstr>
      <vt:lpstr>Př. Ukázka části akčního plánu MKTdivadla Reduta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Hrůza Filip</dc:creator>
  <cp:lastModifiedBy>Simona Škarabelová</cp:lastModifiedBy>
  <cp:revision>122</cp:revision>
  <cp:lastPrinted>1601-01-01T00:00:00Z</cp:lastPrinted>
  <dcterms:created xsi:type="dcterms:W3CDTF">2018-10-30T11:08:00Z</dcterms:created>
  <dcterms:modified xsi:type="dcterms:W3CDTF">2021-05-02T22:29:01Z</dcterms:modified>
</cp:coreProperties>
</file>