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1"/>
  </p:handoutMasterIdLst>
  <p:sldIdLst>
    <p:sldId id="256" r:id="rId2"/>
    <p:sldId id="486" r:id="rId3"/>
    <p:sldId id="487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96" r:id="rId17"/>
    <p:sldId id="425" r:id="rId18"/>
    <p:sldId id="426" r:id="rId19"/>
    <p:sldId id="497" r:id="rId20"/>
    <p:sldId id="427" r:id="rId21"/>
    <p:sldId id="498" r:id="rId22"/>
    <p:sldId id="429" r:id="rId23"/>
    <p:sldId id="431" r:id="rId24"/>
    <p:sldId id="432" r:id="rId25"/>
    <p:sldId id="435" r:id="rId26"/>
    <p:sldId id="436" r:id="rId27"/>
    <p:sldId id="438" r:id="rId28"/>
    <p:sldId id="439" r:id="rId29"/>
    <p:sldId id="441" r:id="rId30"/>
    <p:sldId id="442" r:id="rId31"/>
    <p:sldId id="443" r:id="rId32"/>
    <p:sldId id="444" r:id="rId33"/>
    <p:sldId id="445" r:id="rId34"/>
    <p:sldId id="448" r:id="rId35"/>
    <p:sldId id="449" r:id="rId36"/>
    <p:sldId id="450" r:id="rId37"/>
    <p:sldId id="451" r:id="rId38"/>
    <p:sldId id="452" r:id="rId39"/>
    <p:sldId id="453" r:id="rId40"/>
    <p:sldId id="455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5" r:id="rId49"/>
    <p:sldId id="466" r:id="rId50"/>
    <p:sldId id="468" r:id="rId51"/>
    <p:sldId id="470" r:id="rId52"/>
    <p:sldId id="471" r:id="rId53"/>
    <p:sldId id="472" r:id="rId54"/>
    <p:sldId id="473" r:id="rId55"/>
    <p:sldId id="477" r:id="rId56"/>
    <p:sldId id="480" r:id="rId57"/>
    <p:sldId id="481" r:id="rId58"/>
    <p:sldId id="482" r:id="rId59"/>
    <p:sldId id="483" r:id="rId60"/>
    <p:sldId id="484" r:id="rId61"/>
    <p:sldId id="488" r:id="rId62"/>
    <p:sldId id="489" r:id="rId63"/>
    <p:sldId id="490" r:id="rId64"/>
    <p:sldId id="491" r:id="rId65"/>
    <p:sldId id="492" r:id="rId66"/>
    <p:sldId id="493" r:id="rId67"/>
    <p:sldId id="494" r:id="rId68"/>
    <p:sldId id="495" r:id="rId69"/>
    <p:sldId id="485" r:id="rId70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38069-21EA-4A0F-A43B-DC6B5F0BF8FA}" v="1" dt="2022-02-18T16:17:22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terba (HCI)" userId="5c6f38a4-b5aa-49d2-b251-203555849b93" providerId="ADAL" clId="{6A238069-21EA-4A0F-A43B-DC6B5F0BF8FA}"/>
    <pc:docChg chg="custSel modSld modMainMaster">
      <pc:chgData name="Martin Sterba (HCI)" userId="5c6f38a4-b5aa-49d2-b251-203555849b93" providerId="ADAL" clId="{6A238069-21EA-4A0F-A43B-DC6B5F0BF8FA}" dt="2022-02-18T16:25:14.430" v="137" actId="207"/>
      <pc:docMkLst>
        <pc:docMk/>
      </pc:docMkLst>
      <pc:sldChg chg="modSp mod">
        <pc:chgData name="Martin Sterba (HCI)" userId="5c6f38a4-b5aa-49d2-b251-203555849b93" providerId="ADAL" clId="{6A238069-21EA-4A0F-A43B-DC6B5F0BF8FA}" dt="2022-02-18T16:17:39.997" v="73" actId="20577"/>
        <pc:sldMkLst>
          <pc:docMk/>
          <pc:sldMk cId="2522683277" sldId="256"/>
        </pc:sldMkLst>
        <pc:spChg chg="mod">
          <ac:chgData name="Martin Sterba (HCI)" userId="5c6f38a4-b5aa-49d2-b251-203555849b93" providerId="ADAL" clId="{6A238069-21EA-4A0F-A43B-DC6B5F0BF8FA}" dt="2022-02-18T16:17:39.997" v="73" actId="20577"/>
          <ac:spMkLst>
            <pc:docMk/>
            <pc:sldMk cId="2522683277" sldId="25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7:23.120" v="2" actId="27636"/>
        <pc:sldMkLst>
          <pc:docMk/>
          <pc:sldMk cId="3509095952" sldId="412"/>
        </pc:sldMkLst>
        <pc:spChg chg="mod">
          <ac:chgData name="Martin Sterba (HCI)" userId="5c6f38a4-b5aa-49d2-b251-203555849b93" providerId="ADAL" clId="{6A238069-21EA-4A0F-A43B-DC6B5F0BF8FA}" dt="2022-02-18T16:17:23.120" v="2" actId="27636"/>
          <ac:spMkLst>
            <pc:docMk/>
            <pc:sldMk cId="3509095952" sldId="41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5:14.430" v="137" actId="207"/>
        <pc:sldMkLst>
          <pc:docMk/>
          <pc:sldMk cId="3130987947" sldId="413"/>
        </pc:sldMkLst>
        <pc:spChg chg="mod">
          <ac:chgData name="Martin Sterba (HCI)" userId="5c6f38a4-b5aa-49d2-b251-203555849b93" providerId="ADAL" clId="{6A238069-21EA-4A0F-A43B-DC6B5F0BF8FA}" dt="2022-02-18T16:25:14.430" v="137" actId="207"/>
          <ac:spMkLst>
            <pc:docMk/>
            <pc:sldMk cId="3130987947" sldId="41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5:12.045" v="136" actId="207"/>
        <pc:sldMkLst>
          <pc:docMk/>
          <pc:sldMk cId="335256709" sldId="414"/>
        </pc:sldMkLst>
        <pc:spChg chg="mod">
          <ac:chgData name="Martin Sterba (HCI)" userId="5c6f38a4-b5aa-49d2-b251-203555849b93" providerId="ADAL" clId="{6A238069-21EA-4A0F-A43B-DC6B5F0BF8FA}" dt="2022-02-18T16:25:12.045" v="136" actId="207"/>
          <ac:spMkLst>
            <pc:docMk/>
            <pc:sldMk cId="335256709" sldId="41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5:09.843" v="135" actId="207"/>
        <pc:sldMkLst>
          <pc:docMk/>
          <pc:sldMk cId="2462491209" sldId="415"/>
        </pc:sldMkLst>
        <pc:spChg chg="mod">
          <ac:chgData name="Martin Sterba (HCI)" userId="5c6f38a4-b5aa-49d2-b251-203555849b93" providerId="ADAL" clId="{6A238069-21EA-4A0F-A43B-DC6B5F0BF8FA}" dt="2022-02-18T16:25:09.843" v="135" actId="207"/>
          <ac:spMkLst>
            <pc:docMk/>
            <pc:sldMk cId="2462491209" sldId="41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5:04.082" v="134" actId="207"/>
        <pc:sldMkLst>
          <pc:docMk/>
          <pc:sldMk cId="1401444406" sldId="417"/>
        </pc:sldMkLst>
        <pc:spChg chg="mod">
          <ac:chgData name="Martin Sterba (HCI)" userId="5c6f38a4-b5aa-49d2-b251-203555849b93" providerId="ADAL" clId="{6A238069-21EA-4A0F-A43B-DC6B5F0BF8FA}" dt="2022-02-18T16:25:04.082" v="134" actId="207"/>
          <ac:spMkLst>
            <pc:docMk/>
            <pc:sldMk cId="1401444406" sldId="41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56.810" v="133" actId="207"/>
        <pc:sldMkLst>
          <pc:docMk/>
          <pc:sldMk cId="2974918699" sldId="418"/>
        </pc:sldMkLst>
        <pc:spChg chg="mod">
          <ac:chgData name="Martin Sterba (HCI)" userId="5c6f38a4-b5aa-49d2-b251-203555849b93" providerId="ADAL" clId="{6A238069-21EA-4A0F-A43B-DC6B5F0BF8FA}" dt="2022-02-18T16:24:56.810" v="133" actId="207"/>
          <ac:spMkLst>
            <pc:docMk/>
            <pc:sldMk cId="2974918699" sldId="41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53.763" v="132" actId="207"/>
        <pc:sldMkLst>
          <pc:docMk/>
          <pc:sldMk cId="3835594980" sldId="419"/>
        </pc:sldMkLst>
        <pc:spChg chg="mod">
          <ac:chgData name="Martin Sterba (HCI)" userId="5c6f38a4-b5aa-49d2-b251-203555849b93" providerId="ADAL" clId="{6A238069-21EA-4A0F-A43B-DC6B5F0BF8FA}" dt="2022-02-18T16:24:53.763" v="132" actId="207"/>
          <ac:spMkLst>
            <pc:docMk/>
            <pc:sldMk cId="3835594980" sldId="41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51.242" v="131" actId="207"/>
        <pc:sldMkLst>
          <pc:docMk/>
          <pc:sldMk cId="666066824" sldId="421"/>
        </pc:sldMkLst>
        <pc:spChg chg="mod">
          <ac:chgData name="Martin Sterba (HCI)" userId="5c6f38a4-b5aa-49d2-b251-203555849b93" providerId="ADAL" clId="{6A238069-21EA-4A0F-A43B-DC6B5F0BF8FA}" dt="2022-02-18T16:24:51.242" v="131" actId="207"/>
          <ac:spMkLst>
            <pc:docMk/>
            <pc:sldMk cId="666066824" sldId="42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46.113" v="130" actId="207"/>
        <pc:sldMkLst>
          <pc:docMk/>
          <pc:sldMk cId="2242636538" sldId="422"/>
        </pc:sldMkLst>
        <pc:spChg chg="mod">
          <ac:chgData name="Martin Sterba (HCI)" userId="5c6f38a4-b5aa-49d2-b251-203555849b93" providerId="ADAL" clId="{6A238069-21EA-4A0F-A43B-DC6B5F0BF8FA}" dt="2022-02-18T16:24:46.113" v="130" actId="207"/>
          <ac:spMkLst>
            <pc:docMk/>
            <pc:sldMk cId="2242636538" sldId="42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43.794" v="129" actId="207"/>
        <pc:sldMkLst>
          <pc:docMk/>
          <pc:sldMk cId="187879523" sldId="423"/>
        </pc:sldMkLst>
        <pc:spChg chg="mod">
          <ac:chgData name="Martin Sterba (HCI)" userId="5c6f38a4-b5aa-49d2-b251-203555849b93" providerId="ADAL" clId="{6A238069-21EA-4A0F-A43B-DC6B5F0BF8FA}" dt="2022-02-18T16:24:43.794" v="129" actId="207"/>
          <ac:spMkLst>
            <pc:docMk/>
            <pc:sldMk cId="187879523" sldId="42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38.320" v="127" actId="207"/>
        <pc:sldMkLst>
          <pc:docMk/>
          <pc:sldMk cId="3035545009" sldId="425"/>
        </pc:sldMkLst>
        <pc:spChg chg="mod">
          <ac:chgData name="Martin Sterba (HCI)" userId="5c6f38a4-b5aa-49d2-b251-203555849b93" providerId="ADAL" clId="{6A238069-21EA-4A0F-A43B-DC6B5F0BF8FA}" dt="2022-02-18T16:24:38.320" v="127" actId="207"/>
          <ac:spMkLst>
            <pc:docMk/>
            <pc:sldMk cId="3035545009" sldId="42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35.456" v="126" actId="207"/>
        <pc:sldMkLst>
          <pc:docMk/>
          <pc:sldMk cId="3997470014" sldId="426"/>
        </pc:sldMkLst>
        <pc:spChg chg="mod">
          <ac:chgData name="Martin Sterba (HCI)" userId="5c6f38a4-b5aa-49d2-b251-203555849b93" providerId="ADAL" clId="{6A238069-21EA-4A0F-A43B-DC6B5F0BF8FA}" dt="2022-02-18T16:24:35.456" v="126" actId="207"/>
          <ac:spMkLst>
            <pc:docMk/>
            <pc:sldMk cId="3997470014" sldId="42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28.785" v="124" actId="207"/>
        <pc:sldMkLst>
          <pc:docMk/>
          <pc:sldMk cId="2709798980" sldId="427"/>
        </pc:sldMkLst>
        <pc:spChg chg="mod">
          <ac:chgData name="Martin Sterba (HCI)" userId="5c6f38a4-b5aa-49d2-b251-203555849b93" providerId="ADAL" clId="{6A238069-21EA-4A0F-A43B-DC6B5F0BF8FA}" dt="2022-02-18T16:24:28.785" v="124" actId="207"/>
          <ac:spMkLst>
            <pc:docMk/>
            <pc:sldMk cId="2709798980" sldId="42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23.250" v="122" actId="207"/>
        <pc:sldMkLst>
          <pc:docMk/>
          <pc:sldMk cId="3295403361" sldId="435"/>
        </pc:sldMkLst>
        <pc:spChg chg="mod">
          <ac:chgData name="Martin Sterba (HCI)" userId="5c6f38a4-b5aa-49d2-b251-203555849b93" providerId="ADAL" clId="{6A238069-21EA-4A0F-A43B-DC6B5F0BF8FA}" dt="2022-02-18T16:24:23.250" v="122" actId="207"/>
          <ac:spMkLst>
            <pc:docMk/>
            <pc:sldMk cId="3295403361" sldId="43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19.072" v="120" actId="207"/>
        <pc:sldMkLst>
          <pc:docMk/>
          <pc:sldMk cId="2937880767" sldId="436"/>
        </pc:sldMkLst>
        <pc:spChg chg="mod">
          <ac:chgData name="Martin Sterba (HCI)" userId="5c6f38a4-b5aa-49d2-b251-203555849b93" providerId="ADAL" clId="{6A238069-21EA-4A0F-A43B-DC6B5F0BF8FA}" dt="2022-02-18T16:24:19.072" v="120" actId="207"/>
          <ac:spMkLst>
            <pc:docMk/>
            <pc:sldMk cId="2937880767" sldId="43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21.164" v="121" actId="207"/>
        <pc:sldMkLst>
          <pc:docMk/>
          <pc:sldMk cId="735362609" sldId="438"/>
        </pc:sldMkLst>
        <pc:spChg chg="mod">
          <ac:chgData name="Martin Sterba (HCI)" userId="5c6f38a4-b5aa-49d2-b251-203555849b93" providerId="ADAL" clId="{6A238069-21EA-4A0F-A43B-DC6B5F0BF8FA}" dt="2022-02-18T16:24:21.164" v="121" actId="207"/>
          <ac:spMkLst>
            <pc:docMk/>
            <pc:sldMk cId="735362609" sldId="43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15.702" v="119" actId="207"/>
        <pc:sldMkLst>
          <pc:docMk/>
          <pc:sldMk cId="731443358" sldId="439"/>
        </pc:sldMkLst>
        <pc:spChg chg="mod">
          <ac:chgData name="Martin Sterba (HCI)" userId="5c6f38a4-b5aa-49d2-b251-203555849b93" providerId="ADAL" clId="{6A238069-21EA-4A0F-A43B-DC6B5F0BF8FA}" dt="2022-02-18T16:24:15.702" v="119" actId="207"/>
          <ac:spMkLst>
            <pc:docMk/>
            <pc:sldMk cId="731443358" sldId="439"/>
            <ac:spMk id="3" creationId="{7F49AE3E-DF28-41D9-AF4B-75886973804E}"/>
          </ac:spMkLst>
        </pc:spChg>
      </pc:sldChg>
      <pc:sldChg chg="modSp">
        <pc:chgData name="Martin Sterba (HCI)" userId="5c6f38a4-b5aa-49d2-b251-203555849b93" providerId="ADAL" clId="{6A238069-21EA-4A0F-A43B-DC6B5F0BF8FA}" dt="2022-02-18T16:17:22.615" v="0"/>
        <pc:sldMkLst>
          <pc:docMk/>
          <pc:sldMk cId="3387001994" sldId="441"/>
        </pc:sldMkLst>
        <pc:picChg chg="mod">
          <ac:chgData name="Martin Sterba (HCI)" userId="5c6f38a4-b5aa-49d2-b251-203555849b93" providerId="ADAL" clId="{6A238069-21EA-4A0F-A43B-DC6B5F0BF8FA}" dt="2022-02-18T16:17:22.615" v="0"/>
          <ac:picMkLst>
            <pc:docMk/>
            <pc:sldMk cId="3387001994" sldId="441"/>
            <ac:picMk id="9" creationId="{09768EBA-CEC5-4504-8979-FA5478E3658D}"/>
          </ac:picMkLst>
        </pc:picChg>
      </pc:sldChg>
      <pc:sldChg chg="modSp mod">
        <pc:chgData name="Martin Sterba (HCI)" userId="5c6f38a4-b5aa-49d2-b251-203555849b93" providerId="ADAL" clId="{6A238069-21EA-4A0F-A43B-DC6B5F0BF8FA}" dt="2022-02-18T16:24:13.115" v="118" actId="207"/>
        <pc:sldMkLst>
          <pc:docMk/>
          <pc:sldMk cId="606497488" sldId="442"/>
        </pc:sldMkLst>
        <pc:spChg chg="mod">
          <ac:chgData name="Martin Sterba (HCI)" userId="5c6f38a4-b5aa-49d2-b251-203555849b93" providerId="ADAL" clId="{6A238069-21EA-4A0F-A43B-DC6B5F0BF8FA}" dt="2022-02-18T16:24:13.115" v="118" actId="207"/>
          <ac:spMkLst>
            <pc:docMk/>
            <pc:sldMk cId="606497488" sldId="44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09.514" v="117" actId="207"/>
        <pc:sldMkLst>
          <pc:docMk/>
          <pc:sldMk cId="1627815371" sldId="443"/>
        </pc:sldMkLst>
        <pc:spChg chg="mod">
          <ac:chgData name="Martin Sterba (HCI)" userId="5c6f38a4-b5aa-49d2-b251-203555849b93" providerId="ADAL" clId="{6A238069-21EA-4A0F-A43B-DC6B5F0BF8FA}" dt="2022-02-18T16:24:09.514" v="117" actId="207"/>
          <ac:spMkLst>
            <pc:docMk/>
            <pc:sldMk cId="1627815371" sldId="44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07.204" v="116" actId="207"/>
        <pc:sldMkLst>
          <pc:docMk/>
          <pc:sldMk cId="1626644388" sldId="444"/>
        </pc:sldMkLst>
        <pc:spChg chg="mod">
          <ac:chgData name="Martin Sterba (HCI)" userId="5c6f38a4-b5aa-49d2-b251-203555849b93" providerId="ADAL" clId="{6A238069-21EA-4A0F-A43B-DC6B5F0BF8FA}" dt="2022-02-18T16:24:07.204" v="116" actId="207"/>
          <ac:spMkLst>
            <pc:docMk/>
            <pc:sldMk cId="1626644388" sldId="44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04.896" v="115" actId="207"/>
        <pc:sldMkLst>
          <pc:docMk/>
          <pc:sldMk cId="3853058046" sldId="445"/>
        </pc:sldMkLst>
        <pc:spChg chg="mod">
          <ac:chgData name="Martin Sterba (HCI)" userId="5c6f38a4-b5aa-49d2-b251-203555849b93" providerId="ADAL" clId="{6A238069-21EA-4A0F-A43B-DC6B5F0BF8FA}" dt="2022-02-18T16:24:04.896" v="115" actId="207"/>
          <ac:spMkLst>
            <pc:docMk/>
            <pc:sldMk cId="3853058046" sldId="44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01.846" v="114" actId="207"/>
        <pc:sldMkLst>
          <pc:docMk/>
          <pc:sldMk cId="1978858449" sldId="448"/>
        </pc:sldMkLst>
        <pc:spChg chg="mod">
          <ac:chgData name="Martin Sterba (HCI)" userId="5c6f38a4-b5aa-49d2-b251-203555849b93" providerId="ADAL" clId="{6A238069-21EA-4A0F-A43B-DC6B5F0BF8FA}" dt="2022-02-18T16:24:01.846" v="114" actId="207"/>
          <ac:spMkLst>
            <pc:docMk/>
            <pc:sldMk cId="1978858449" sldId="44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58.211" v="113" actId="207"/>
        <pc:sldMkLst>
          <pc:docMk/>
          <pc:sldMk cId="748467748" sldId="449"/>
        </pc:sldMkLst>
        <pc:spChg chg="mod">
          <ac:chgData name="Martin Sterba (HCI)" userId="5c6f38a4-b5aa-49d2-b251-203555849b93" providerId="ADAL" clId="{6A238069-21EA-4A0F-A43B-DC6B5F0BF8FA}" dt="2022-02-18T16:23:58.211" v="113" actId="207"/>
          <ac:spMkLst>
            <pc:docMk/>
            <pc:sldMk cId="748467748" sldId="449"/>
            <ac:spMk id="3" creationId="{7F49AE3E-DF28-41D9-AF4B-75886973804E}"/>
          </ac:spMkLst>
        </pc:spChg>
      </pc:sldChg>
      <pc:sldChg chg="modSp">
        <pc:chgData name="Martin Sterba (HCI)" userId="5c6f38a4-b5aa-49d2-b251-203555849b93" providerId="ADAL" clId="{6A238069-21EA-4A0F-A43B-DC6B5F0BF8FA}" dt="2022-02-18T16:17:22.615" v="0"/>
        <pc:sldMkLst>
          <pc:docMk/>
          <pc:sldMk cId="1633735420" sldId="450"/>
        </pc:sldMkLst>
        <pc:spChg chg="mod">
          <ac:chgData name="Martin Sterba (HCI)" userId="5c6f38a4-b5aa-49d2-b251-203555849b93" providerId="ADAL" clId="{6A238069-21EA-4A0F-A43B-DC6B5F0BF8FA}" dt="2022-02-18T16:17:22.615" v="0"/>
          <ac:spMkLst>
            <pc:docMk/>
            <pc:sldMk cId="1633735420" sldId="450"/>
            <ac:spMk id="5" creationId="{138B94FE-34AF-4666-8040-EAA1192D2783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54.984" v="112" actId="207"/>
        <pc:sldMkLst>
          <pc:docMk/>
          <pc:sldMk cId="3610820565" sldId="451"/>
        </pc:sldMkLst>
        <pc:spChg chg="mod">
          <ac:chgData name="Martin Sterba (HCI)" userId="5c6f38a4-b5aa-49d2-b251-203555849b93" providerId="ADAL" clId="{6A238069-21EA-4A0F-A43B-DC6B5F0BF8FA}" dt="2022-02-18T16:23:54.984" v="112" actId="207"/>
          <ac:spMkLst>
            <pc:docMk/>
            <pc:sldMk cId="3610820565" sldId="45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52.953" v="111" actId="207"/>
        <pc:sldMkLst>
          <pc:docMk/>
          <pc:sldMk cId="3247098497" sldId="452"/>
        </pc:sldMkLst>
        <pc:spChg chg="mod">
          <ac:chgData name="Martin Sterba (HCI)" userId="5c6f38a4-b5aa-49d2-b251-203555849b93" providerId="ADAL" clId="{6A238069-21EA-4A0F-A43B-DC6B5F0BF8FA}" dt="2022-02-18T16:23:52.953" v="111" actId="207"/>
          <ac:spMkLst>
            <pc:docMk/>
            <pc:sldMk cId="3247098497" sldId="45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50.148" v="110" actId="207"/>
        <pc:sldMkLst>
          <pc:docMk/>
          <pc:sldMk cId="867027165" sldId="453"/>
        </pc:sldMkLst>
        <pc:spChg chg="mod">
          <ac:chgData name="Martin Sterba (HCI)" userId="5c6f38a4-b5aa-49d2-b251-203555849b93" providerId="ADAL" clId="{6A238069-21EA-4A0F-A43B-DC6B5F0BF8FA}" dt="2022-02-18T16:23:50.148" v="110" actId="207"/>
          <ac:spMkLst>
            <pc:docMk/>
            <pc:sldMk cId="867027165" sldId="45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46.897" v="109" actId="207"/>
        <pc:sldMkLst>
          <pc:docMk/>
          <pc:sldMk cId="3908965452" sldId="455"/>
        </pc:sldMkLst>
        <pc:spChg chg="mod">
          <ac:chgData name="Martin Sterba (HCI)" userId="5c6f38a4-b5aa-49d2-b251-203555849b93" providerId="ADAL" clId="{6A238069-21EA-4A0F-A43B-DC6B5F0BF8FA}" dt="2022-02-18T16:23:46.897" v="109" actId="207"/>
          <ac:spMkLst>
            <pc:docMk/>
            <pc:sldMk cId="3908965452" sldId="45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42.544" v="108" actId="207"/>
        <pc:sldMkLst>
          <pc:docMk/>
          <pc:sldMk cId="142867350" sldId="458"/>
        </pc:sldMkLst>
        <pc:spChg chg="mod">
          <ac:chgData name="Martin Sterba (HCI)" userId="5c6f38a4-b5aa-49d2-b251-203555849b93" providerId="ADAL" clId="{6A238069-21EA-4A0F-A43B-DC6B5F0BF8FA}" dt="2022-02-18T16:23:42.544" v="108" actId="207"/>
          <ac:spMkLst>
            <pc:docMk/>
            <pc:sldMk cId="142867350" sldId="45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39.976" v="107" actId="207"/>
        <pc:sldMkLst>
          <pc:docMk/>
          <pc:sldMk cId="1915655712" sldId="459"/>
        </pc:sldMkLst>
        <pc:spChg chg="mod">
          <ac:chgData name="Martin Sterba (HCI)" userId="5c6f38a4-b5aa-49d2-b251-203555849b93" providerId="ADAL" clId="{6A238069-21EA-4A0F-A43B-DC6B5F0BF8FA}" dt="2022-02-18T16:23:39.976" v="107" actId="207"/>
          <ac:spMkLst>
            <pc:docMk/>
            <pc:sldMk cId="1915655712" sldId="45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37.810" v="106" actId="207"/>
        <pc:sldMkLst>
          <pc:docMk/>
          <pc:sldMk cId="941765670" sldId="460"/>
        </pc:sldMkLst>
        <pc:spChg chg="mod">
          <ac:chgData name="Martin Sterba (HCI)" userId="5c6f38a4-b5aa-49d2-b251-203555849b93" providerId="ADAL" clId="{6A238069-21EA-4A0F-A43B-DC6B5F0BF8FA}" dt="2022-02-18T16:23:37.810" v="106" actId="207"/>
          <ac:spMkLst>
            <pc:docMk/>
            <pc:sldMk cId="941765670" sldId="46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35.749" v="105" actId="207"/>
        <pc:sldMkLst>
          <pc:docMk/>
          <pc:sldMk cId="3960788275" sldId="461"/>
        </pc:sldMkLst>
        <pc:spChg chg="mod">
          <ac:chgData name="Martin Sterba (HCI)" userId="5c6f38a4-b5aa-49d2-b251-203555849b93" providerId="ADAL" clId="{6A238069-21EA-4A0F-A43B-DC6B5F0BF8FA}" dt="2022-02-18T16:23:35.749" v="105" actId="207"/>
          <ac:spMkLst>
            <pc:docMk/>
            <pc:sldMk cId="3960788275" sldId="46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32.918" v="104" actId="207"/>
        <pc:sldMkLst>
          <pc:docMk/>
          <pc:sldMk cId="459381416" sldId="462"/>
        </pc:sldMkLst>
        <pc:spChg chg="mod">
          <ac:chgData name="Martin Sterba (HCI)" userId="5c6f38a4-b5aa-49d2-b251-203555849b93" providerId="ADAL" clId="{6A238069-21EA-4A0F-A43B-DC6B5F0BF8FA}" dt="2022-02-18T16:23:32.918" v="104" actId="207"/>
          <ac:spMkLst>
            <pc:docMk/>
            <pc:sldMk cId="459381416" sldId="46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30.579" v="103" actId="207"/>
        <pc:sldMkLst>
          <pc:docMk/>
          <pc:sldMk cId="1068687142" sldId="463"/>
        </pc:sldMkLst>
        <pc:spChg chg="mod">
          <ac:chgData name="Martin Sterba (HCI)" userId="5c6f38a4-b5aa-49d2-b251-203555849b93" providerId="ADAL" clId="{6A238069-21EA-4A0F-A43B-DC6B5F0BF8FA}" dt="2022-02-18T16:17:23.697" v="14" actId="27636"/>
          <ac:spMkLst>
            <pc:docMk/>
            <pc:sldMk cId="1068687142" sldId="463"/>
            <ac:spMk id="2" creationId="{6E5946B5-5FFD-4770-B69F-3C168D63DF41}"/>
          </ac:spMkLst>
        </pc:spChg>
        <pc:spChg chg="mod">
          <ac:chgData name="Martin Sterba (HCI)" userId="5c6f38a4-b5aa-49d2-b251-203555849b93" providerId="ADAL" clId="{6A238069-21EA-4A0F-A43B-DC6B5F0BF8FA}" dt="2022-02-18T16:23:30.579" v="103" actId="207"/>
          <ac:spMkLst>
            <pc:docMk/>
            <pc:sldMk cId="1068687142" sldId="46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27.551" v="102" actId="207"/>
        <pc:sldMkLst>
          <pc:docMk/>
          <pc:sldMk cId="446693977" sldId="465"/>
        </pc:sldMkLst>
        <pc:spChg chg="mod">
          <ac:chgData name="Martin Sterba (HCI)" userId="5c6f38a4-b5aa-49d2-b251-203555849b93" providerId="ADAL" clId="{6A238069-21EA-4A0F-A43B-DC6B5F0BF8FA}" dt="2022-02-18T16:23:27.551" v="102" actId="207"/>
          <ac:spMkLst>
            <pc:docMk/>
            <pc:sldMk cId="446693977" sldId="46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24.555" v="101" actId="207"/>
        <pc:sldMkLst>
          <pc:docMk/>
          <pc:sldMk cId="3823371478" sldId="466"/>
        </pc:sldMkLst>
        <pc:spChg chg="mod">
          <ac:chgData name="Martin Sterba (HCI)" userId="5c6f38a4-b5aa-49d2-b251-203555849b93" providerId="ADAL" clId="{6A238069-21EA-4A0F-A43B-DC6B5F0BF8FA}" dt="2022-02-18T16:17:23.711" v="15" actId="27636"/>
          <ac:spMkLst>
            <pc:docMk/>
            <pc:sldMk cId="3823371478" sldId="466"/>
            <ac:spMk id="2" creationId="{6E5946B5-5FFD-4770-B69F-3C168D63DF41}"/>
          </ac:spMkLst>
        </pc:spChg>
        <pc:spChg chg="mod">
          <ac:chgData name="Martin Sterba (HCI)" userId="5c6f38a4-b5aa-49d2-b251-203555849b93" providerId="ADAL" clId="{6A238069-21EA-4A0F-A43B-DC6B5F0BF8FA}" dt="2022-02-18T16:23:24.555" v="101" actId="207"/>
          <ac:spMkLst>
            <pc:docMk/>
            <pc:sldMk cId="3823371478" sldId="46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21.725" v="100" actId="207"/>
        <pc:sldMkLst>
          <pc:docMk/>
          <pc:sldMk cId="711019674" sldId="468"/>
        </pc:sldMkLst>
        <pc:spChg chg="mod">
          <ac:chgData name="Martin Sterba (HCI)" userId="5c6f38a4-b5aa-49d2-b251-203555849b93" providerId="ADAL" clId="{6A238069-21EA-4A0F-A43B-DC6B5F0BF8FA}" dt="2022-02-18T16:17:23.723" v="16" actId="27636"/>
          <ac:spMkLst>
            <pc:docMk/>
            <pc:sldMk cId="711019674" sldId="468"/>
            <ac:spMk id="2" creationId="{6E5946B5-5FFD-4770-B69F-3C168D63DF41}"/>
          </ac:spMkLst>
        </pc:spChg>
        <pc:spChg chg="mod">
          <ac:chgData name="Martin Sterba (HCI)" userId="5c6f38a4-b5aa-49d2-b251-203555849b93" providerId="ADAL" clId="{6A238069-21EA-4A0F-A43B-DC6B5F0BF8FA}" dt="2022-02-18T16:23:21.725" v="100" actId="207"/>
          <ac:spMkLst>
            <pc:docMk/>
            <pc:sldMk cId="711019674" sldId="46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18.580" v="99" actId="207"/>
        <pc:sldMkLst>
          <pc:docMk/>
          <pc:sldMk cId="1061288259" sldId="470"/>
        </pc:sldMkLst>
        <pc:spChg chg="mod">
          <ac:chgData name="Martin Sterba (HCI)" userId="5c6f38a4-b5aa-49d2-b251-203555849b93" providerId="ADAL" clId="{6A238069-21EA-4A0F-A43B-DC6B5F0BF8FA}" dt="2022-02-18T16:23:18.580" v="99" actId="207"/>
          <ac:spMkLst>
            <pc:docMk/>
            <pc:sldMk cId="1061288259" sldId="47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11.758" v="96" actId="207"/>
        <pc:sldMkLst>
          <pc:docMk/>
          <pc:sldMk cId="3907553849" sldId="471"/>
        </pc:sldMkLst>
        <pc:spChg chg="mod">
          <ac:chgData name="Martin Sterba (HCI)" userId="5c6f38a4-b5aa-49d2-b251-203555849b93" providerId="ADAL" clId="{6A238069-21EA-4A0F-A43B-DC6B5F0BF8FA}" dt="2022-02-18T16:23:11.758" v="96" actId="207"/>
          <ac:spMkLst>
            <pc:docMk/>
            <pc:sldMk cId="3907553849" sldId="47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08.259" v="95" actId="207"/>
        <pc:sldMkLst>
          <pc:docMk/>
          <pc:sldMk cId="3104805043" sldId="472"/>
        </pc:sldMkLst>
        <pc:spChg chg="mod">
          <ac:chgData name="Martin Sterba (HCI)" userId="5c6f38a4-b5aa-49d2-b251-203555849b93" providerId="ADAL" clId="{6A238069-21EA-4A0F-A43B-DC6B5F0BF8FA}" dt="2022-02-18T16:23:08.259" v="95" actId="207"/>
          <ac:spMkLst>
            <pc:docMk/>
            <pc:sldMk cId="3104805043" sldId="47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05.796" v="94" actId="207"/>
        <pc:sldMkLst>
          <pc:docMk/>
          <pc:sldMk cId="2841464727" sldId="473"/>
        </pc:sldMkLst>
        <pc:spChg chg="mod">
          <ac:chgData name="Martin Sterba (HCI)" userId="5c6f38a4-b5aa-49d2-b251-203555849b93" providerId="ADAL" clId="{6A238069-21EA-4A0F-A43B-DC6B5F0BF8FA}" dt="2022-02-18T16:23:05.796" v="94" actId="207"/>
          <ac:spMkLst>
            <pc:docMk/>
            <pc:sldMk cId="2841464727" sldId="47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03.365" v="93" actId="207"/>
        <pc:sldMkLst>
          <pc:docMk/>
          <pc:sldMk cId="3130302489" sldId="477"/>
        </pc:sldMkLst>
        <pc:spChg chg="mod">
          <ac:chgData name="Martin Sterba (HCI)" userId="5c6f38a4-b5aa-49d2-b251-203555849b93" providerId="ADAL" clId="{6A238069-21EA-4A0F-A43B-DC6B5F0BF8FA}" dt="2022-02-18T16:23:03.365" v="93" actId="207"/>
          <ac:spMkLst>
            <pc:docMk/>
            <pc:sldMk cId="3130302489" sldId="47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3:00.108" v="92" actId="207"/>
        <pc:sldMkLst>
          <pc:docMk/>
          <pc:sldMk cId="1105569199" sldId="480"/>
        </pc:sldMkLst>
        <pc:spChg chg="mod">
          <ac:chgData name="Martin Sterba (HCI)" userId="5c6f38a4-b5aa-49d2-b251-203555849b93" providerId="ADAL" clId="{6A238069-21EA-4A0F-A43B-DC6B5F0BF8FA}" dt="2022-02-18T16:23:00.108" v="92" actId="207"/>
          <ac:spMkLst>
            <pc:docMk/>
            <pc:sldMk cId="1105569199" sldId="48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56.919" v="91" actId="207"/>
        <pc:sldMkLst>
          <pc:docMk/>
          <pc:sldMk cId="728123816" sldId="481"/>
        </pc:sldMkLst>
        <pc:spChg chg="mod">
          <ac:chgData name="Martin Sterba (HCI)" userId="5c6f38a4-b5aa-49d2-b251-203555849b93" providerId="ADAL" clId="{6A238069-21EA-4A0F-A43B-DC6B5F0BF8FA}" dt="2022-02-18T16:17:23.840" v="20" actId="27636"/>
          <ac:spMkLst>
            <pc:docMk/>
            <pc:sldMk cId="728123816" sldId="481"/>
            <ac:spMk id="2" creationId="{6E5946B5-5FFD-4770-B69F-3C168D63DF41}"/>
          </ac:spMkLst>
        </pc:spChg>
        <pc:spChg chg="mod">
          <ac:chgData name="Martin Sterba (HCI)" userId="5c6f38a4-b5aa-49d2-b251-203555849b93" providerId="ADAL" clId="{6A238069-21EA-4A0F-A43B-DC6B5F0BF8FA}" dt="2022-02-18T16:22:56.919" v="91" actId="207"/>
          <ac:spMkLst>
            <pc:docMk/>
            <pc:sldMk cId="728123816" sldId="48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53.822" v="90" actId="207"/>
        <pc:sldMkLst>
          <pc:docMk/>
          <pc:sldMk cId="3119956829" sldId="482"/>
        </pc:sldMkLst>
        <pc:spChg chg="mod">
          <ac:chgData name="Martin Sterba (HCI)" userId="5c6f38a4-b5aa-49d2-b251-203555849b93" providerId="ADAL" clId="{6A238069-21EA-4A0F-A43B-DC6B5F0BF8FA}" dt="2022-02-18T16:22:53.822" v="90" actId="207"/>
          <ac:spMkLst>
            <pc:docMk/>
            <pc:sldMk cId="3119956829" sldId="48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50.475" v="89" actId="207"/>
        <pc:sldMkLst>
          <pc:docMk/>
          <pc:sldMk cId="1284369772" sldId="483"/>
        </pc:sldMkLst>
        <pc:spChg chg="mod">
          <ac:chgData name="Martin Sterba (HCI)" userId="5c6f38a4-b5aa-49d2-b251-203555849b93" providerId="ADAL" clId="{6A238069-21EA-4A0F-A43B-DC6B5F0BF8FA}" dt="2022-02-18T16:22:50.475" v="89" actId="207"/>
          <ac:spMkLst>
            <pc:docMk/>
            <pc:sldMk cId="1284369772" sldId="48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44.618" v="87" actId="207"/>
        <pc:sldMkLst>
          <pc:docMk/>
          <pc:sldMk cId="3465414427" sldId="484"/>
        </pc:sldMkLst>
        <pc:spChg chg="mod">
          <ac:chgData name="Martin Sterba (HCI)" userId="5c6f38a4-b5aa-49d2-b251-203555849b93" providerId="ADAL" clId="{6A238069-21EA-4A0F-A43B-DC6B5F0BF8FA}" dt="2022-02-18T16:22:44.618" v="87" actId="207"/>
          <ac:spMkLst>
            <pc:docMk/>
            <pc:sldMk cId="3465414427" sldId="48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7:23.054" v="1" actId="27636"/>
        <pc:sldMkLst>
          <pc:docMk/>
          <pc:sldMk cId="3154629622" sldId="486"/>
        </pc:sldMkLst>
        <pc:spChg chg="mod">
          <ac:chgData name="Martin Sterba (HCI)" userId="5c6f38a4-b5aa-49d2-b251-203555849b93" providerId="ADAL" clId="{6A238069-21EA-4A0F-A43B-DC6B5F0BF8FA}" dt="2022-02-18T16:17:23.054" v="1" actId="27636"/>
          <ac:spMkLst>
            <pc:docMk/>
            <pc:sldMk cId="3154629622" sldId="48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7:23.868" v="21" actId="27636"/>
        <pc:sldMkLst>
          <pc:docMk/>
          <pc:sldMk cId="2577278057" sldId="488"/>
        </pc:sldMkLst>
        <pc:spChg chg="mod">
          <ac:chgData name="Martin Sterba (HCI)" userId="5c6f38a4-b5aa-49d2-b251-203555849b93" providerId="ADAL" clId="{6A238069-21EA-4A0F-A43B-DC6B5F0BF8FA}" dt="2022-02-18T16:17:23.868" v="21" actId="27636"/>
          <ac:spMkLst>
            <pc:docMk/>
            <pc:sldMk cId="2577278057" sldId="488"/>
            <ac:spMk id="2" creationId="{6E5946B5-5FFD-4770-B69F-3C168D63DF41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39.595" v="85" actId="207"/>
        <pc:sldMkLst>
          <pc:docMk/>
          <pc:sldMk cId="823486037" sldId="489"/>
        </pc:sldMkLst>
        <pc:spChg chg="mod">
          <ac:chgData name="Martin Sterba (HCI)" userId="5c6f38a4-b5aa-49d2-b251-203555849b93" providerId="ADAL" clId="{6A238069-21EA-4A0F-A43B-DC6B5F0BF8FA}" dt="2022-02-18T16:22:39.595" v="85" actId="207"/>
          <ac:spMkLst>
            <pc:docMk/>
            <pc:sldMk cId="823486037" sldId="48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36.965" v="84" actId="207"/>
        <pc:sldMkLst>
          <pc:docMk/>
          <pc:sldMk cId="3336213338" sldId="490"/>
        </pc:sldMkLst>
        <pc:spChg chg="mod">
          <ac:chgData name="Martin Sterba (HCI)" userId="5c6f38a4-b5aa-49d2-b251-203555849b93" providerId="ADAL" clId="{6A238069-21EA-4A0F-A43B-DC6B5F0BF8FA}" dt="2022-02-18T16:22:36.965" v="84" actId="207"/>
          <ac:spMkLst>
            <pc:docMk/>
            <pc:sldMk cId="3336213338" sldId="49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2:33.234" v="83" actId="207"/>
        <pc:sldMkLst>
          <pc:docMk/>
          <pc:sldMk cId="2352929771" sldId="491"/>
        </pc:sldMkLst>
        <pc:spChg chg="mod">
          <ac:chgData name="Martin Sterba (HCI)" userId="5c6f38a4-b5aa-49d2-b251-203555849b93" providerId="ADAL" clId="{6A238069-21EA-4A0F-A43B-DC6B5F0BF8FA}" dt="2022-02-18T16:22:33.234" v="83" actId="207"/>
          <ac:spMkLst>
            <pc:docMk/>
            <pc:sldMk cId="2352929771" sldId="49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8:35.189" v="82" actId="207"/>
        <pc:sldMkLst>
          <pc:docMk/>
          <pc:sldMk cId="3619708089" sldId="492"/>
        </pc:sldMkLst>
        <pc:spChg chg="mod">
          <ac:chgData name="Martin Sterba (HCI)" userId="5c6f38a4-b5aa-49d2-b251-203555849b93" providerId="ADAL" clId="{6A238069-21EA-4A0F-A43B-DC6B5F0BF8FA}" dt="2022-02-18T16:18:35.189" v="82" actId="207"/>
          <ac:spMkLst>
            <pc:docMk/>
            <pc:sldMk cId="3619708089" sldId="49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8:29.290" v="81" actId="207"/>
        <pc:sldMkLst>
          <pc:docMk/>
          <pc:sldMk cId="2891291608" sldId="493"/>
        </pc:sldMkLst>
        <pc:spChg chg="mod">
          <ac:chgData name="Martin Sterba (HCI)" userId="5c6f38a4-b5aa-49d2-b251-203555849b93" providerId="ADAL" clId="{6A238069-21EA-4A0F-A43B-DC6B5F0BF8FA}" dt="2022-02-18T16:18:29.290" v="81" actId="207"/>
          <ac:spMkLst>
            <pc:docMk/>
            <pc:sldMk cId="2891291608" sldId="49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8:16.792" v="76" actId="207"/>
        <pc:sldMkLst>
          <pc:docMk/>
          <pc:sldMk cId="4033379021" sldId="494"/>
        </pc:sldMkLst>
        <pc:spChg chg="mod">
          <ac:chgData name="Martin Sterba (HCI)" userId="5c6f38a4-b5aa-49d2-b251-203555849b93" providerId="ADAL" clId="{6A238069-21EA-4A0F-A43B-DC6B5F0BF8FA}" dt="2022-02-18T16:18:16.792" v="76" actId="207"/>
          <ac:spMkLst>
            <pc:docMk/>
            <pc:sldMk cId="4033379021" sldId="49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18:09.832" v="75" actId="207"/>
        <pc:sldMkLst>
          <pc:docMk/>
          <pc:sldMk cId="2704591166" sldId="495"/>
        </pc:sldMkLst>
        <pc:spChg chg="mod">
          <ac:chgData name="Martin Sterba (HCI)" userId="5c6f38a4-b5aa-49d2-b251-203555849b93" providerId="ADAL" clId="{6A238069-21EA-4A0F-A43B-DC6B5F0BF8FA}" dt="2022-02-18T16:18:09.832" v="75" actId="207"/>
          <ac:spMkLst>
            <pc:docMk/>
            <pc:sldMk cId="2704591166" sldId="495"/>
            <ac:spMk id="2" creationId="{6E5946B5-5FFD-4770-B69F-3C168D63DF41}"/>
          </ac:spMkLst>
        </pc:spChg>
        <pc:spChg chg="mod">
          <ac:chgData name="Martin Sterba (HCI)" userId="5c6f38a4-b5aa-49d2-b251-203555849b93" providerId="ADAL" clId="{6A238069-21EA-4A0F-A43B-DC6B5F0BF8FA}" dt="2022-02-18T16:18:09.832" v="75" actId="207"/>
          <ac:spMkLst>
            <pc:docMk/>
            <pc:sldMk cId="2704591166" sldId="49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40.766" v="128" actId="207"/>
        <pc:sldMkLst>
          <pc:docMk/>
          <pc:sldMk cId="3593968609" sldId="496"/>
        </pc:sldMkLst>
        <pc:spChg chg="mod">
          <ac:chgData name="Martin Sterba (HCI)" userId="5c6f38a4-b5aa-49d2-b251-203555849b93" providerId="ADAL" clId="{6A238069-21EA-4A0F-A43B-DC6B5F0BF8FA}" dt="2022-02-18T16:24:40.766" v="128" actId="207"/>
          <ac:spMkLst>
            <pc:docMk/>
            <pc:sldMk cId="3593968609" sldId="49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31.086" v="125" actId="207"/>
        <pc:sldMkLst>
          <pc:docMk/>
          <pc:sldMk cId="1555449644" sldId="497"/>
        </pc:sldMkLst>
        <pc:spChg chg="mod">
          <ac:chgData name="Martin Sterba (HCI)" userId="5c6f38a4-b5aa-49d2-b251-203555849b93" providerId="ADAL" clId="{6A238069-21EA-4A0F-A43B-DC6B5F0BF8FA}" dt="2022-02-18T16:24:31.086" v="125" actId="207"/>
          <ac:spMkLst>
            <pc:docMk/>
            <pc:sldMk cId="1555449644" sldId="49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6A238069-21EA-4A0F-A43B-DC6B5F0BF8FA}" dt="2022-02-18T16:24:26.647" v="123" actId="207"/>
        <pc:sldMkLst>
          <pc:docMk/>
          <pc:sldMk cId="3296232287" sldId="498"/>
        </pc:sldMkLst>
        <pc:spChg chg="mod">
          <ac:chgData name="Martin Sterba (HCI)" userId="5c6f38a4-b5aa-49d2-b251-203555849b93" providerId="ADAL" clId="{6A238069-21EA-4A0F-A43B-DC6B5F0BF8FA}" dt="2022-02-18T16:24:26.647" v="123" actId="207"/>
          <ac:spMkLst>
            <pc:docMk/>
            <pc:sldMk cId="3296232287" sldId="498"/>
            <ac:spMk id="3" creationId="{7F49AE3E-DF28-41D9-AF4B-75886973804E}"/>
          </ac:spMkLst>
        </pc:spChg>
      </pc:sldChg>
      <pc:sldMasterChg chg="addSp modTransition modSldLayout">
        <pc:chgData name="Martin Sterba (HCI)" userId="5c6f38a4-b5aa-49d2-b251-203555849b93" providerId="ADAL" clId="{6A238069-21EA-4A0F-A43B-DC6B5F0BF8FA}" dt="2022-02-18T16:17:22.615" v="0"/>
        <pc:sldMasterMkLst>
          <pc:docMk/>
          <pc:sldMasterMk cId="3875892599" sldId="2147483660"/>
        </pc:sldMasterMkLst>
        <pc:spChg chg="add">
          <ac:chgData name="Martin Sterba (HCI)" userId="5c6f38a4-b5aa-49d2-b251-203555849b93" providerId="ADAL" clId="{6A238069-21EA-4A0F-A43B-DC6B5F0BF8FA}" dt="2022-02-18T16:17:22.615" v="0"/>
          <ac:spMkLst>
            <pc:docMk/>
            <pc:sldMasterMk cId="3875892599" sldId="2147483660"/>
            <ac:spMk id="7" creationId="{AB9A45F8-1D52-4871-A741-5AEE50D5F594}"/>
          </ac:spMkLst>
        </pc:sp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4286301886" sldId="2147483661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2767108508" sldId="2147483664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2139483092" sldId="2147483665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2095644154" sldId="2147483666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3863254383" sldId="2147483667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3643470741" sldId="2147483668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2172347063" sldId="2147483669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1737461990" sldId="2147483676"/>
          </pc:sldLayoutMkLst>
        </pc:sldLayoutChg>
        <pc:sldLayoutChg chg="modTransition">
          <pc:chgData name="Martin Sterba (HCI)" userId="5c6f38a4-b5aa-49d2-b251-203555849b93" providerId="ADAL" clId="{6A238069-21EA-4A0F-A43B-DC6B5F0BF8FA}" dt="2022-02-18T16:17:22.615" v="0"/>
          <pc:sldLayoutMkLst>
            <pc:docMk/>
            <pc:sldMasterMk cId="3875892599" sldId="2147483660"/>
            <pc:sldLayoutMk cId="754168878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0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6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84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32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08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554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29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46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16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8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10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48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4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5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47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4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699988899,&quot;Placement&quot;:&quot;Footer&quot;,&quot;Top&quot;:522.0343,&quot;Left&quot;:230.258118,&quot;SlideWidth&quot;:960,&quot;SlideHeight&quot;:540}">
            <a:extLst>
              <a:ext uri="{FF2B5EF4-FFF2-40B4-BE49-F238E27FC236}">
                <a16:creationId xmlns:a16="http://schemas.microsoft.com/office/drawing/2014/main" id="{AB9A45F8-1D52-4871-A741-5AEE50D5F594}"/>
              </a:ext>
            </a:extLst>
          </p:cNvPr>
          <p:cNvSpPr txBox="1"/>
          <p:nvPr userDrawn="1"/>
        </p:nvSpPr>
        <p:spPr>
          <a:xfrm>
            <a:off x="2924278" y="6629836"/>
            <a:ext cx="634344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This item's classification is Internal. It was created by and is in property of the Home Credit Group. Do not distribute outside of the organization.</a:t>
            </a:r>
            <a:endParaRPr lang="cs-CZ" sz="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892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obs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Informační povinnost zaměstnavatele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práva a povinnosti z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podmínky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29749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804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  <p:pic>
        <p:nvPicPr>
          <p:cNvPr id="9" name="Picture 4" descr="images369">
            <a:extLst>
              <a:ext uri="{FF2B5EF4-FFF2-40B4-BE49-F238E27FC236}">
                <a16:creationId xmlns:a16="http://schemas.microsoft.com/office/drawing/2014/main" id="{D01A4C5B-5E46-4233-8937-85C355772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2" y="2378796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925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 souladu se zákonem, dobrými mravy, veřejným pořádkem</a:t>
            </a:r>
          </a:p>
          <a:p>
            <a:pPr lvl="0" algn="l"/>
            <a:r>
              <a:rPr lang="cs-CZ" altLang="cs-CZ" sz="2800" dirty="0"/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písemná, lze dodatečně zhojit</a:t>
            </a:r>
          </a:p>
          <a:p>
            <a:pPr lvl="0" algn="l"/>
            <a:r>
              <a:rPr lang="cs-CZ" altLang="cs-CZ" sz="2800" dirty="0"/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specifikováno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lvl="0"/>
            <a:r>
              <a:rPr lang="cs-CZ" altLang="cs-CZ" sz="2800" b="1" dirty="0"/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ÚVOD – představení, struktura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Pracovní smlouvy a jiné formy zaměstnávání</a:t>
            </a:r>
          </a:p>
          <a:p>
            <a:pPr marL="457200" indent="-457200" algn="just">
              <a:buAutoNum type="arabicPeriod"/>
            </a:pPr>
            <a:r>
              <a:rPr lang="cs-CZ" dirty="0"/>
              <a:t>Odpovědnost vyplývající z pracovněprávních vztahů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cs-CZ" dirty="0"/>
              <a:t>Diskriminace v pracovním právu</a:t>
            </a:r>
          </a:p>
          <a:p>
            <a:pPr marL="457200" indent="-457200" algn="just">
              <a:buAutoNum type="arabicPeriod"/>
            </a:pPr>
            <a:r>
              <a:rPr lang="cs-CZ" dirty="0"/>
              <a:t>Přijímání zaměstnanců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nabídky práce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Tvorba pracovní smlouvy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https://ppropo.mpsv.cz/obsah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Vyslání na pracovní cestu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cesta mimo sjednané 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možný generální souhlas již ve smlouvě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individuální souhlas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cesta mimo pravidelné pracoviště</a:t>
            </a:r>
          </a:p>
        </p:txBody>
      </p:sp>
    </p:spTree>
    <p:extLst>
      <p:ext uri="{BB962C8B-B14F-4D97-AF65-F5344CB8AC3E}">
        <p14:creationId xmlns:p14="http://schemas.microsoft.com/office/powerpoint/2010/main" val="29378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výši mzdy a způsobu odměňování</a:t>
            </a:r>
          </a:p>
          <a:p>
            <a:pPr lvl="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70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607648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 Pracovněprávní vztahy založené dohodami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</p:txBody>
      </p:sp>
      <p:pic>
        <p:nvPicPr>
          <p:cNvPr id="9" name="Picture 4" descr="images987">
            <a:extLst>
              <a:ext uri="{FF2B5EF4-FFF2-40B4-BE49-F238E27FC236}">
                <a16:creationId xmlns:a16="http://schemas.microsoft.com/office/drawing/2014/main" id="{09768EBA-CEC5-4504-8979-FA5478E3658D}"/>
              </a:ext>
            </a:extLst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105150"/>
            <a:ext cx="4535488" cy="34020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0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791" y="112815"/>
            <a:ext cx="11688417" cy="2387600"/>
          </a:xfrm>
        </p:spPr>
        <p:txBody>
          <a:bodyPr/>
          <a:lstStyle/>
          <a:p>
            <a:r>
              <a:rPr lang="cs-CZ" b="1" dirty="0"/>
              <a:t>Pracovní smlouvy a jiné formy zaměstnávání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7832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cs-CZ" dirty="0"/>
              <a:t>Právní úprava – zákon, vyhlášky, nařízení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Pracovně právní vztahy - § 1</a:t>
            </a:r>
          </a:p>
          <a:p>
            <a:pPr marL="457200" indent="-457200" algn="just">
              <a:buAutoNum type="arabicPeriod"/>
            </a:pPr>
            <a:r>
              <a:rPr lang="cs-CZ" dirty="0"/>
              <a:t>Základní zásady pracovněprávních vztahů</a:t>
            </a:r>
          </a:p>
          <a:p>
            <a:pPr marL="457200" indent="-457200" algn="just">
              <a:buAutoNum type="arabicPeriod"/>
            </a:pPr>
            <a:r>
              <a:rPr lang="cs-CZ" dirty="0"/>
              <a:t>Právní jednání v pracovněprávních vztazích – výklad, vady</a:t>
            </a:r>
          </a:p>
          <a:p>
            <a:pPr marL="457200" indent="-457200" algn="just">
              <a:buAutoNum type="arabicPeriod"/>
            </a:pPr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607648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Dohody o pracích konaných mimo pracovní poměr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95248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preference pracovního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není-li stanoveno jinak, platí právní úprava pro výkon práce v pracovním poměru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smluvní volnost, minimum zákonné úpravy</a:t>
            </a:r>
          </a:p>
          <a:p>
            <a:pPr marL="228600" lvl="0" indent="-228600" algn="l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0649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doba a doba odpočinku, délka směny max. 12 hodin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skončení pracovního poměru, odstupné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cestovní náhrady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převedení na jinou práci, přeložení, dočasné přidělení</a:t>
            </a:r>
          </a:p>
        </p:txBody>
      </p:sp>
    </p:spTree>
    <p:extLst>
      <p:ext uri="{BB962C8B-B14F-4D97-AF65-F5344CB8AC3E}">
        <p14:creationId xmlns:p14="http://schemas.microsoft.com/office/powerpoint/2010/main" val="16278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-331970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Vždy platí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dočasná pracovní neschopnost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vždy volno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mzdy, dávky (nemocenská, mateřská) – pokud je účasten pojištění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rodičovský příspěvek vždy</a:t>
            </a:r>
          </a:p>
        </p:txBody>
      </p:sp>
    </p:spTree>
    <p:extLst>
      <p:ext uri="{BB962C8B-B14F-4D97-AF65-F5344CB8AC3E}">
        <p14:creationId xmlns:p14="http://schemas.microsoft.com/office/powerpoint/2010/main" val="16266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538665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Dohoda o provedení práce  podstatné náležitosti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doba, na kterou je dohoda uzavřena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druh práce, pracovní úkol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rozsah práce: max. 300 hodin za kalendářní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sjednanou odměnu?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Dohoda o pracovní činnosti – úprava obdobná v § 76 ZP</a:t>
            </a:r>
          </a:p>
        </p:txBody>
      </p:sp>
    </p:spTree>
    <p:extLst>
      <p:ext uri="{BB962C8B-B14F-4D97-AF65-F5344CB8AC3E}">
        <p14:creationId xmlns:p14="http://schemas.microsoft.com/office/powerpoint/2010/main" val="38530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Způsob zrušení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v dohodě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dohodou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výpovědí (15 dnů)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okamžité zrušení (důvody jako u PP)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písemně, jinak se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197885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Agenturní zaměstnávání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dočasné přidělení zaměstnance k výkonu práce pro jinou osobu (uživatele)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pracovněprávní vztah vzniká mezi agenturou práce a zaměstnancem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pracovní smlouva a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závazek zaměstnance konat práci podle pokynů uživatele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závazek agentury práce dočasně přidělit zaměstnance k uživateli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právní vztah mezi zaměstnavatelem a agenturou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neplatí limity pro PP na dobu určitou</a:t>
            </a:r>
          </a:p>
        </p:txBody>
      </p:sp>
    </p:spTree>
    <p:extLst>
      <p:ext uri="{BB962C8B-B14F-4D97-AF65-F5344CB8AC3E}">
        <p14:creationId xmlns:p14="http://schemas.microsoft.com/office/powerpoint/2010/main" val="7484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</a:t>
            </a:r>
            <a:endParaRPr lang="cs-CZ" b="1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38B94FE-34AF-4666-8040-EAA1192D2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Picture 4" descr="images654">
            <a:extLst>
              <a:ext uri="{FF2B5EF4-FFF2-40B4-BE49-F238E27FC236}">
                <a16:creationId xmlns:a16="http://schemas.microsoft.com/office/drawing/2014/main" id="{12730D30-87FC-4580-80A7-CC952530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2" y="2641600"/>
            <a:ext cx="5832475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73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Odměňování závislé práce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mzda – PP, zaměstnavatel působí v soukromém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plat – PP, zaměstnavatel působí ve veřejném sektoru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odměna z dohod – Dohoda o provedení práce, Dohoda o pracovní činnosti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mzda, plat, odměna z dohod x náhrady</a:t>
            </a:r>
          </a:p>
        </p:txBody>
      </p:sp>
    </p:spTree>
    <p:extLst>
      <p:ext uri="{BB962C8B-B14F-4D97-AF65-F5344CB8AC3E}">
        <p14:creationId xmlns:p14="http://schemas.microsoft.com/office/powerpoint/2010/main" val="36108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Mzda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kolektivní smlouva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vnitřní předpis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mzdový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termín výplaty vs. splatnost</a:t>
            </a:r>
          </a:p>
        </p:txBody>
      </p:sp>
    </p:spTree>
    <p:extLst>
      <p:ext uri="{BB962C8B-B14F-4D97-AF65-F5344CB8AC3E}">
        <p14:creationId xmlns:p14="http://schemas.microsoft.com/office/powerpoint/2010/main" val="32470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Ochrana výše mzdy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minimální mzda (14.600,- Kč; 87,30 Kč za hodinu)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zaručená mzda (8 skupin prací s odlišnými hodnotami zaručené mzdy v návaznosti na náročnost sjednaného druhu práce)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stejná mzda za stejnou práci či práci stejné hodnoty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naturální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https://www.zakonyprolidi.cz/cs/2006-567</a:t>
            </a:r>
          </a:p>
        </p:txBody>
      </p:sp>
    </p:spTree>
    <p:extLst>
      <p:ext uri="{BB962C8B-B14F-4D97-AF65-F5344CB8AC3E}">
        <p14:creationId xmlns:p14="http://schemas.microsoft.com/office/powerpoint/2010/main" val="86702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ve vztahu nadřízenosti zaměstnavatele a podřízenosti zaměstnance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jménem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podle pokynů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zaměstnanec ji pro zaměstnavatele vykonává osobně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Plat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Platový výměr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Platová třída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Platový stupeň</a:t>
            </a:r>
          </a:p>
        </p:txBody>
      </p:sp>
    </p:spTree>
    <p:extLst>
      <p:ext uri="{BB962C8B-B14F-4D97-AF65-F5344CB8AC3E}">
        <p14:creationId xmlns:p14="http://schemas.microsoft.com/office/powerpoint/2010/main" val="39089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655135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pic>
        <p:nvPicPr>
          <p:cNvPr id="9" name="Picture 5" descr="images258">
            <a:extLst>
              <a:ext uri="{FF2B5EF4-FFF2-40B4-BE49-F238E27FC236}">
                <a16:creationId xmlns:a16="http://schemas.microsoft.com/office/drawing/2014/main" id="{0DEEAB82-7D48-483B-8D59-3D137F1E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1" y="1947623"/>
            <a:ext cx="4537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cs-CZ" altLang="cs-CZ" sz="2800" dirty="0"/>
              <a:t>závislá práce musí být vykonávána: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 mzdu, plat nebo odměnu za práci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 náklady a odpovědnost zaměstnavatele         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 pracovní době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 pracovišti zaměstnavatele, popřípadě na jiném dohodnutém místě</a:t>
            </a: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356878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závislá práce může být vykonávána výlučně v základním pracovněprávním vztahu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poměr a právní vztahy založené dohodami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5687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Odpovědnost vyplývající z pracovněprávních vztahů</a:t>
            </a:r>
            <a:br>
              <a:rPr lang="pl-PL" altLang="x-none" b="1" dirty="0"/>
            </a:b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940455-8418-4F63-B757-8EBF27320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72" y="2381387"/>
            <a:ext cx="4095635" cy="409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zavinění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Zákaz postoupení pohledávky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Souvislost s plněním pracovních úkolů (§273 ZP)</a:t>
            </a:r>
          </a:p>
        </p:txBody>
      </p:sp>
    </p:spTree>
    <p:extLst>
      <p:ext uri="{BB962C8B-B14F-4D97-AF65-F5344CB8AC3E}">
        <p14:creationId xmlns:p14="http://schemas.microsoft.com/office/powerpoint/2010/main" val="82348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zaměstnance za škodu způsobenou zaměstnavateli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/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Obecná odpovědnost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nesplnění povinností k odvrácení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schodek na svěřených hodnotách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ztrátu svěřených věcí</a:t>
            </a:r>
          </a:p>
        </p:txBody>
      </p:sp>
    </p:spTree>
    <p:extLst>
      <p:ext uri="{BB962C8B-B14F-4D97-AF65-F5344CB8AC3E}">
        <p14:creationId xmlns:p14="http://schemas.microsoft.com/office/powerpoint/2010/main" val="333621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zaměstnavatele za škodu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 lnSpcReduction="10000"/>
          </a:bodyPr>
          <a:lstStyle/>
          <a:p>
            <a:pPr lvl="0" algn="l"/>
            <a:r>
              <a:rPr lang="cs-CZ" altLang="cs-CZ" sz="2800" dirty="0"/>
              <a:t>DRUHY ODPOVĚDNOSTI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Obecná odpovědnost za škodu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škodu na odložených věcech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škodu vzniklou zaměstnanci při odvracení škody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Odpovědnost za škodu při pracovních úrazech a nemocech z povolání</a:t>
            </a:r>
          </a:p>
        </p:txBody>
      </p:sp>
    </p:spTree>
    <p:extLst>
      <p:ext uri="{BB962C8B-B14F-4D97-AF65-F5344CB8AC3E}">
        <p14:creationId xmlns:p14="http://schemas.microsoft.com/office/powerpoint/2010/main" val="23529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3" y="3010844"/>
            <a:ext cx="9883034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Objektivní odpovědnost zaměstnavatele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Možnost liberace – úplně/částečně (§ 270 ZP)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Nemožnost liberace - § 271 ZP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lvl="0" algn="l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197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Odpovědnost za škodu při pracovních úrazech a nemocech z povolání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9" y="3010844"/>
            <a:ext cx="10327708" cy="4095634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úraz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Lze vyčíslit materiálně v penězích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Obecně – poškození zdraví i smrt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Souvislost s plněním pracovních úkolů – působení </a:t>
            </a:r>
            <a:r>
              <a:rPr lang="cs-CZ" altLang="cs-CZ" sz="2400" dirty="0" err="1"/>
              <a:t>prac</a:t>
            </a:r>
            <a:r>
              <a:rPr lang="cs-CZ" altLang="cs-CZ" sz="2400" dirty="0"/>
              <a:t>. Prostředí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Není důležitá predispozice zaměstnance k úrazu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Hradí se – ztráta na výdělku, náhrada za bolest a snížení společenského uplatnění, náhrada věcné škody, účelně vynaložené náklady na léčbu. (Náhrady při smrti </a:t>
            </a:r>
            <a:r>
              <a:rPr lang="cs-CZ" altLang="cs-CZ" sz="2800" dirty="0" err="1"/>
              <a:t>spec</a:t>
            </a:r>
            <a:r>
              <a:rPr lang="cs-CZ" altLang="cs-CZ" sz="2800" dirty="0"/>
              <a:t>. v § 271g a násl.)</a:t>
            </a:r>
          </a:p>
        </p:txBody>
      </p:sp>
    </p:spTree>
    <p:extLst>
      <p:ext uri="{BB962C8B-B14F-4D97-AF65-F5344CB8AC3E}">
        <p14:creationId xmlns:p14="http://schemas.microsoft.com/office/powerpoint/2010/main" val="28912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Diskriminace v pracovněprávních vztazích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Rovnost zacházení se všemi zaměstnanci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Generální úprava – ZP, Speciální úprava – 198/2009 Sb.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ZP – obecný zákaz diskriminace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Antidiskriminační z. – přímá diskriminace, nepřímá diskriminace, obtěžování, sexuální obtěžování atd.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Přípustné formy rozdílného zacházení - §6 a násl.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Právní prostředky ochrany před diskriminací - §10</a:t>
            </a:r>
          </a:p>
          <a:p>
            <a:pPr lvl="0" algn="l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03337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799" y="1373840"/>
            <a:ext cx="10772383" cy="2387600"/>
          </a:xfrm>
        </p:spPr>
        <p:txBody>
          <a:bodyPr>
            <a:normAutofit/>
          </a:bodyPr>
          <a:lstStyle/>
          <a:p>
            <a:r>
              <a:rPr lang="pl-PL" b="1" dirty="0"/>
              <a:t>Přijímání zaměstnanců</a:t>
            </a:r>
            <a:br>
              <a:rPr lang="cs-CZ" dirty="0"/>
            </a:b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98" y="3010844"/>
            <a:ext cx="10600931" cy="409563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Nabídka práce („</a:t>
            </a:r>
            <a:r>
              <a:rPr lang="cs-CZ" altLang="cs-CZ" sz="2800" dirty="0" err="1"/>
              <a:t>offer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letter</a:t>
            </a:r>
            <a:r>
              <a:rPr lang="cs-CZ" altLang="cs-CZ" sz="2800" dirty="0"/>
              <a:t>“)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Závaznost?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Předsmluvní odpovědnost?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rozhodnutí Nejvyššího soudu </a:t>
            </a:r>
            <a:r>
              <a:rPr lang="cs-CZ" altLang="cs-CZ" sz="2800" dirty="0" err="1"/>
              <a:t>sp</a:t>
            </a:r>
            <a:r>
              <a:rPr lang="cs-CZ" altLang="cs-CZ" sz="2800" dirty="0"/>
              <a:t>. zn. 21 </a:t>
            </a:r>
            <a:r>
              <a:rPr lang="cs-CZ" altLang="cs-CZ" sz="2800" dirty="0" err="1"/>
              <a:t>Cdo</a:t>
            </a:r>
            <a:r>
              <a:rPr lang="cs-CZ" altLang="cs-CZ" sz="2800" dirty="0"/>
              <a:t> 3411/2014 z 19. 2. 2016 (posuzováno dle původní občanskoprávní úpravy)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045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279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výkon závislé práce mimo základní pracovněprávní vztahy </a:t>
            </a:r>
            <a:r>
              <a:rPr lang="mr-IN" altLang="cs-CZ" sz="2800" dirty="0"/>
              <a:t>–</a:t>
            </a:r>
            <a:r>
              <a:rPr lang="cs-CZ" altLang="cs-CZ" sz="2800" dirty="0"/>
              <a:t> výkon nelegální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pokuta 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FO vykonávající nelegální práci </a:t>
            </a:r>
            <a:r>
              <a:rPr lang="mr-IN" altLang="cs-CZ" sz="2800" dirty="0"/>
              <a:t>–</a:t>
            </a:r>
            <a:r>
              <a:rPr lang="cs-CZ" altLang="cs-CZ" sz="2800" dirty="0"/>
              <a:t> do 100.000,- Kč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 podnikající FO umožní výkon nelegální práce </a:t>
            </a:r>
            <a:r>
              <a:rPr lang="mr-IN" altLang="cs-CZ" sz="2800" dirty="0"/>
              <a:t>–</a:t>
            </a:r>
            <a:r>
              <a:rPr lang="cs-CZ" altLang="cs-CZ" sz="2800" dirty="0"/>
              <a:t> min. 50.000,- Kč, max. do 10.000.000 Kč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0"/>
            <a:ext cx="9561534" cy="2387600"/>
          </a:xfrm>
        </p:spPr>
        <p:txBody>
          <a:bodyPr/>
          <a:lstStyle/>
          <a:p>
            <a:r>
              <a:rPr lang="cs-CZ" b="1" dirty="0"/>
              <a:t>Před uzavřením pracovní smlouvy</a:t>
            </a:r>
          </a:p>
        </p:txBody>
      </p:sp>
      <p:pic>
        <p:nvPicPr>
          <p:cNvPr id="9" name="Picture 4" descr="images3">
            <a:extLst>
              <a:ext uri="{FF2B5EF4-FFF2-40B4-BE49-F238E27FC236}">
                <a16:creationId xmlns:a16="http://schemas.microsoft.com/office/drawing/2014/main" id="{B739F542-CFB4-4A29-8724-2BE9487E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81" y="2994622"/>
            <a:ext cx="619283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60060"/>
            <a:ext cx="9561534" cy="2387600"/>
          </a:xfrm>
        </p:spPr>
        <p:txBody>
          <a:bodyPr/>
          <a:lstStyle/>
          <a:p>
            <a:r>
              <a:rPr lang="cs-CZ" b="1" dirty="0"/>
              <a:t>Informace – pracovní pohovor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2575"/>
            <a:ext cx="9347200" cy="3983277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rodinné a majetkové poměry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sexuální orientace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členství v odborové organizaci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členství v politických stranách a hnutích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Příslušnost k církvi nebo náboženské společnosti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trestněprávní bezúhonnost</a:t>
            </a:r>
          </a:p>
        </p:txBody>
      </p:sp>
    </p:spTree>
    <p:extLst>
      <p:ext uri="{BB962C8B-B14F-4D97-AF65-F5344CB8AC3E}">
        <p14:creationId xmlns:p14="http://schemas.microsoft.com/office/powerpoint/2010/main" val="14014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5066</TotalTime>
  <Words>1956</Words>
  <Application>Microsoft Office PowerPoint</Application>
  <PresentationFormat>Širokoúhlá obrazovka</PresentationFormat>
  <Paragraphs>359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4" baseType="lpstr">
      <vt:lpstr>Arial</vt:lpstr>
      <vt:lpstr>Bookman Old Style</vt:lpstr>
      <vt:lpstr>Calibri</vt:lpstr>
      <vt:lpstr>Rockwell</vt:lpstr>
      <vt:lpstr>Damask</vt:lpstr>
      <vt:lpstr>Pracovní právo</vt:lpstr>
      <vt:lpstr>OSNOVA</vt:lpstr>
      <vt:lpstr>Pracovní smlouvy a jiné formy zaměstnávání</vt:lpstr>
      <vt:lpstr>Závislá práce</vt:lpstr>
      <vt:lpstr>Závislá práce</vt:lpstr>
      <vt:lpstr>Závislá práce</vt:lpstr>
      <vt:lpstr>Závislá práce</vt:lpstr>
      <vt:lpstr>Před uzavřením pracovní smlouvy</vt:lpstr>
      <vt:lpstr>Informace – pracovní pohovor</vt:lpstr>
      <vt:lpstr>Informační povinnost zaměstnavatele</vt:lpstr>
      <vt:lpstr>Lékařská prohlídka</vt:lpstr>
      <vt:lpstr>Pracovní smlouva vznik pracovního poměru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Vyslání na pracovní cestu</vt:lpstr>
      <vt:lpstr>Další pravidelné náležitosti pracovní smlouvy</vt:lpstr>
      <vt:lpstr>Konkurenční doložka</vt:lpstr>
      <vt:lpstr> Pracovněprávní vztahy založené dohodami</vt:lpstr>
      <vt:lpstr>Dohody o pracích konaných mimo pracovní poměr</vt:lpstr>
      <vt:lpstr>Výjimky</vt:lpstr>
      <vt:lpstr>Vždy platí</vt:lpstr>
      <vt:lpstr>Dohoda o provedení práce  podstatné náležitosti </vt:lpstr>
      <vt:lpstr>Způsob zrušení</vt:lpstr>
      <vt:lpstr>Agenturní zaměstnávání</vt:lpstr>
      <vt:lpstr>Odměňování</vt:lpstr>
      <vt:lpstr>Odměňování závislé práce</vt:lpstr>
      <vt:lpstr>Mzda</vt:lpstr>
      <vt:lpstr>Ochrana výše mzdy</vt:lpstr>
      <vt:lpstr>Plat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Odpovědnost vyplývající z pracovněprávních vztahů </vt:lpstr>
      <vt:lpstr>Odpovědnost zaměstnance za škodu způsobenou zaměstnavateli  </vt:lpstr>
      <vt:lpstr>Odpovědnost zaměstnance za škodu způsobenou zaměstnavateli  </vt:lpstr>
      <vt:lpstr>Odpovědnost zaměstnavatele za škodu  </vt:lpstr>
      <vt:lpstr>Odpovědnost za škodu při pracovních úrazech a nemocech z povolání  </vt:lpstr>
      <vt:lpstr>Odpovědnost za škodu při pracovních úrazech a nemocech z povolání  </vt:lpstr>
      <vt:lpstr>Diskriminace v pracovněprávních vztazích  </vt:lpstr>
      <vt:lpstr>Přijímání zaměstnanců 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Martin Sterba (HCI)</cp:lastModifiedBy>
  <cp:revision>80</cp:revision>
  <cp:lastPrinted>2018-10-29T11:12:26Z</cp:lastPrinted>
  <dcterms:created xsi:type="dcterms:W3CDTF">2017-12-03T13:48:10Z</dcterms:created>
  <dcterms:modified xsi:type="dcterms:W3CDTF">2022-02-18T16:25:17Z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ed54b0-3371-4c9f-b9e0-3039d14ae50d_Enabled">
    <vt:lpwstr>true</vt:lpwstr>
  </property>
  <property fmtid="{D5CDD505-2E9C-101B-9397-08002B2CF9AE}" pid="3" name="MSIP_Label_13ed54b0-3371-4c9f-b9e0-3039d14ae50d_SetDate">
    <vt:lpwstr>2022-02-18T15:31:53Z</vt:lpwstr>
  </property>
  <property fmtid="{D5CDD505-2E9C-101B-9397-08002B2CF9AE}" pid="4" name="MSIP_Label_13ed54b0-3371-4c9f-b9e0-3039d14ae50d_Method">
    <vt:lpwstr>Standard</vt:lpwstr>
  </property>
  <property fmtid="{D5CDD505-2E9C-101B-9397-08002B2CF9AE}" pid="5" name="MSIP_Label_13ed54b0-3371-4c9f-b9e0-3039d14ae50d_Name">
    <vt:lpwstr>Internal</vt:lpwstr>
  </property>
  <property fmtid="{D5CDD505-2E9C-101B-9397-08002B2CF9AE}" pid="6" name="MSIP_Label_13ed54b0-3371-4c9f-b9e0-3039d14ae50d_SiteId">
    <vt:lpwstr>5675d321-19d1-4c95-9684-2c28ac8f80a4</vt:lpwstr>
  </property>
  <property fmtid="{D5CDD505-2E9C-101B-9397-08002B2CF9AE}" pid="7" name="MSIP_Label_13ed54b0-3371-4c9f-b9e0-3039d14ae50d_ActionId">
    <vt:lpwstr>f468a899-d4c6-41db-a503-9138c5720c47</vt:lpwstr>
  </property>
  <property fmtid="{D5CDD505-2E9C-101B-9397-08002B2CF9AE}" pid="8" name="MSIP_Label_13ed54b0-3371-4c9f-b9e0-3039d14ae50d_ContentBits">
    <vt:lpwstr>2</vt:lpwstr>
  </property>
</Properties>
</file>