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61"/>
  </p:handoutMasterIdLst>
  <p:sldIdLst>
    <p:sldId id="256" r:id="rId2"/>
    <p:sldId id="486" r:id="rId3"/>
    <p:sldId id="499" r:id="rId4"/>
    <p:sldId id="500" r:id="rId5"/>
    <p:sldId id="501" r:id="rId6"/>
    <p:sldId id="502" r:id="rId7"/>
    <p:sldId id="503" r:id="rId8"/>
    <p:sldId id="504" r:id="rId9"/>
    <p:sldId id="505" r:id="rId10"/>
    <p:sldId id="506" r:id="rId11"/>
    <p:sldId id="412" r:id="rId12"/>
    <p:sldId id="413" r:id="rId13"/>
    <p:sldId id="414" r:id="rId14"/>
    <p:sldId id="415" r:id="rId15"/>
    <p:sldId id="416" r:id="rId16"/>
    <p:sldId id="417" r:id="rId17"/>
    <p:sldId id="418" r:id="rId18"/>
    <p:sldId id="419" r:id="rId19"/>
    <p:sldId id="420" r:id="rId20"/>
    <p:sldId id="507" r:id="rId21"/>
    <p:sldId id="421" r:id="rId22"/>
    <p:sldId id="422" r:id="rId23"/>
    <p:sldId id="423" r:id="rId24"/>
    <p:sldId id="496" r:id="rId25"/>
    <p:sldId id="425" r:id="rId26"/>
    <p:sldId id="426" r:id="rId27"/>
    <p:sldId id="497" r:id="rId28"/>
    <p:sldId id="427" r:id="rId29"/>
    <p:sldId id="498" r:id="rId30"/>
    <p:sldId id="429" r:id="rId31"/>
    <p:sldId id="431" r:id="rId32"/>
    <p:sldId id="432" r:id="rId33"/>
    <p:sldId id="435" r:id="rId34"/>
    <p:sldId id="438" r:id="rId35"/>
    <p:sldId id="439" r:id="rId36"/>
    <p:sldId id="508" r:id="rId37"/>
    <p:sldId id="509" r:id="rId38"/>
    <p:sldId id="510" r:id="rId39"/>
    <p:sldId id="457" r:id="rId40"/>
    <p:sldId id="458" r:id="rId41"/>
    <p:sldId id="459" r:id="rId42"/>
    <p:sldId id="460" r:id="rId43"/>
    <p:sldId id="461" r:id="rId44"/>
    <p:sldId id="462" r:id="rId45"/>
    <p:sldId id="463" r:id="rId46"/>
    <p:sldId id="465" r:id="rId47"/>
    <p:sldId id="466" r:id="rId48"/>
    <p:sldId id="468" r:id="rId49"/>
    <p:sldId id="470" r:id="rId50"/>
    <p:sldId id="471" r:id="rId51"/>
    <p:sldId id="472" r:id="rId52"/>
    <p:sldId id="473" r:id="rId53"/>
    <p:sldId id="477" r:id="rId54"/>
    <p:sldId id="480" r:id="rId55"/>
    <p:sldId id="481" r:id="rId56"/>
    <p:sldId id="482" r:id="rId57"/>
    <p:sldId id="483" r:id="rId58"/>
    <p:sldId id="484" r:id="rId59"/>
    <p:sldId id="485" r:id="rId60"/>
  </p:sldIdLst>
  <p:sldSz cx="12192000" cy="6858000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CC3399"/>
    <a:srgbClr val="800080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893A27-2385-484E-A895-9D212F19FF22}" v="8" dt="2022-02-18T16:34:46.8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3" autoAdjust="0"/>
    <p:restoredTop sz="94660"/>
  </p:normalViewPr>
  <p:slideViewPr>
    <p:cSldViewPr snapToGrid="0">
      <p:cViewPr varScale="1">
        <p:scale>
          <a:sx n="90" d="100"/>
          <a:sy n="90" d="100"/>
        </p:scale>
        <p:origin x="62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Sterba (HCI)" userId="5c6f38a4-b5aa-49d2-b251-203555849b93" providerId="ADAL" clId="{B9893A27-2385-484E-A895-9D212F19FF22}"/>
    <pc:docChg chg="custSel addSld delSld modSld sldOrd modMainMaster">
      <pc:chgData name="Martin Sterba (HCI)" userId="5c6f38a4-b5aa-49d2-b251-203555849b93" providerId="ADAL" clId="{B9893A27-2385-484E-A895-9D212F19FF22}" dt="2022-02-21T10:28:50.134" v="162" actId="2696"/>
      <pc:docMkLst>
        <pc:docMk/>
      </pc:docMkLst>
      <pc:sldChg chg="modSp">
        <pc:chgData name="Martin Sterba (HCI)" userId="5c6f38a4-b5aa-49d2-b251-203555849b93" providerId="ADAL" clId="{B9893A27-2385-484E-A895-9D212F19FF22}" dt="2022-02-18T16:34:46.831" v="32"/>
        <pc:sldMkLst>
          <pc:docMk/>
          <pc:sldMk cId="2522683277" sldId="256"/>
        </pc:sldMkLst>
        <pc:spChg chg="mod">
          <ac:chgData name="Martin Sterba (HCI)" userId="5c6f38a4-b5aa-49d2-b251-203555849b93" providerId="ADAL" clId="{B9893A27-2385-484E-A895-9D212F19FF22}" dt="2022-02-18T16:34:46.831" v="32"/>
          <ac:spMkLst>
            <pc:docMk/>
            <pc:sldMk cId="2522683277" sldId="256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34:46.831" v="32"/>
        <pc:sldMkLst>
          <pc:docMk/>
          <pc:sldMk cId="3509095952" sldId="412"/>
        </pc:sldMkLst>
        <pc:spChg chg="mod">
          <ac:chgData name="Martin Sterba (HCI)" userId="5c6f38a4-b5aa-49d2-b251-203555849b93" providerId="ADAL" clId="{B9893A27-2385-484E-A895-9D212F19FF22}" dt="2022-02-18T16:34:46.831" v="32"/>
          <ac:spMkLst>
            <pc:docMk/>
            <pc:sldMk cId="3509095952" sldId="412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36:00.035" v="33" actId="207"/>
        <pc:sldMkLst>
          <pc:docMk/>
          <pc:sldMk cId="3130987947" sldId="413"/>
        </pc:sldMkLst>
        <pc:spChg chg="mod">
          <ac:chgData name="Martin Sterba (HCI)" userId="5c6f38a4-b5aa-49d2-b251-203555849b93" providerId="ADAL" clId="{B9893A27-2385-484E-A895-9D212F19FF22}" dt="2022-02-18T16:36:00.035" v="33" actId="207"/>
          <ac:spMkLst>
            <pc:docMk/>
            <pc:sldMk cId="3130987947" sldId="413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36:04.363" v="34" actId="207"/>
        <pc:sldMkLst>
          <pc:docMk/>
          <pc:sldMk cId="335256709" sldId="414"/>
        </pc:sldMkLst>
        <pc:spChg chg="mod">
          <ac:chgData name="Martin Sterba (HCI)" userId="5c6f38a4-b5aa-49d2-b251-203555849b93" providerId="ADAL" clId="{B9893A27-2385-484E-A895-9D212F19FF22}" dt="2022-02-18T16:36:04.363" v="34" actId="207"/>
          <ac:spMkLst>
            <pc:docMk/>
            <pc:sldMk cId="335256709" sldId="414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36:06.709" v="35" actId="207"/>
        <pc:sldMkLst>
          <pc:docMk/>
          <pc:sldMk cId="2462491209" sldId="415"/>
        </pc:sldMkLst>
        <pc:spChg chg="mod">
          <ac:chgData name="Martin Sterba (HCI)" userId="5c6f38a4-b5aa-49d2-b251-203555849b93" providerId="ADAL" clId="{B9893A27-2385-484E-A895-9D212F19FF22}" dt="2022-02-18T16:36:06.709" v="35" actId="207"/>
          <ac:spMkLst>
            <pc:docMk/>
            <pc:sldMk cId="2462491209" sldId="415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34:08.690" v="5" actId="27636"/>
        <pc:sldMkLst>
          <pc:docMk/>
          <pc:sldMk cId="1401444406" sldId="417"/>
        </pc:sldMkLst>
        <pc:spChg chg="mod">
          <ac:chgData name="Martin Sterba (HCI)" userId="5c6f38a4-b5aa-49d2-b251-203555849b93" providerId="ADAL" clId="{B9893A27-2385-484E-A895-9D212F19FF22}" dt="2022-02-18T16:34:08.690" v="5" actId="27636"/>
          <ac:spMkLst>
            <pc:docMk/>
            <pc:sldMk cId="1401444406" sldId="417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36:09.980" v="36" actId="207"/>
        <pc:sldMkLst>
          <pc:docMk/>
          <pc:sldMk cId="2974918699" sldId="418"/>
        </pc:sldMkLst>
        <pc:spChg chg="mod">
          <ac:chgData name="Martin Sterba (HCI)" userId="5c6f38a4-b5aa-49d2-b251-203555849b93" providerId="ADAL" clId="{B9893A27-2385-484E-A895-9D212F19FF22}" dt="2022-02-18T16:36:09.980" v="36" actId="207"/>
          <ac:spMkLst>
            <pc:docMk/>
            <pc:sldMk cId="2974918699" sldId="418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36:12.588" v="37" actId="207"/>
        <pc:sldMkLst>
          <pc:docMk/>
          <pc:sldMk cId="3835594980" sldId="419"/>
        </pc:sldMkLst>
        <pc:spChg chg="mod">
          <ac:chgData name="Martin Sterba (HCI)" userId="5c6f38a4-b5aa-49d2-b251-203555849b93" providerId="ADAL" clId="{B9893A27-2385-484E-A895-9D212F19FF22}" dt="2022-02-18T16:36:12.588" v="37" actId="207"/>
          <ac:spMkLst>
            <pc:docMk/>
            <pc:sldMk cId="3835594980" sldId="419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36:16.899" v="38" actId="207"/>
        <pc:sldMkLst>
          <pc:docMk/>
          <pc:sldMk cId="666066824" sldId="421"/>
        </pc:sldMkLst>
        <pc:spChg chg="mod">
          <ac:chgData name="Martin Sterba (HCI)" userId="5c6f38a4-b5aa-49d2-b251-203555849b93" providerId="ADAL" clId="{B9893A27-2385-484E-A895-9D212F19FF22}" dt="2022-02-18T16:36:16.899" v="38" actId="207"/>
          <ac:spMkLst>
            <pc:docMk/>
            <pc:sldMk cId="666066824" sldId="421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51:06.468" v="42" actId="207"/>
        <pc:sldMkLst>
          <pc:docMk/>
          <pc:sldMk cId="2242636538" sldId="422"/>
        </pc:sldMkLst>
        <pc:spChg chg="mod">
          <ac:chgData name="Martin Sterba (HCI)" userId="5c6f38a4-b5aa-49d2-b251-203555849b93" providerId="ADAL" clId="{B9893A27-2385-484E-A895-9D212F19FF22}" dt="2022-02-18T16:51:06.468" v="42" actId="207"/>
          <ac:spMkLst>
            <pc:docMk/>
            <pc:sldMk cId="2242636538" sldId="422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51:21.478" v="44" actId="207"/>
        <pc:sldMkLst>
          <pc:docMk/>
          <pc:sldMk cId="187879523" sldId="423"/>
        </pc:sldMkLst>
        <pc:spChg chg="mod">
          <ac:chgData name="Martin Sterba (HCI)" userId="5c6f38a4-b5aa-49d2-b251-203555849b93" providerId="ADAL" clId="{B9893A27-2385-484E-A895-9D212F19FF22}" dt="2022-02-18T16:51:21.478" v="44" actId="207"/>
          <ac:spMkLst>
            <pc:docMk/>
            <pc:sldMk cId="187879523" sldId="423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51:33.117" v="46" actId="207"/>
        <pc:sldMkLst>
          <pc:docMk/>
          <pc:sldMk cId="3035545009" sldId="425"/>
        </pc:sldMkLst>
        <pc:spChg chg="mod">
          <ac:chgData name="Martin Sterba (HCI)" userId="5c6f38a4-b5aa-49d2-b251-203555849b93" providerId="ADAL" clId="{B9893A27-2385-484E-A895-9D212F19FF22}" dt="2022-02-18T16:51:33.117" v="46" actId="207"/>
          <ac:spMkLst>
            <pc:docMk/>
            <pc:sldMk cId="3035545009" sldId="425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51:35.703" v="47" actId="207"/>
        <pc:sldMkLst>
          <pc:docMk/>
          <pc:sldMk cId="3997470014" sldId="426"/>
        </pc:sldMkLst>
        <pc:spChg chg="mod">
          <ac:chgData name="Martin Sterba (HCI)" userId="5c6f38a4-b5aa-49d2-b251-203555849b93" providerId="ADAL" clId="{B9893A27-2385-484E-A895-9D212F19FF22}" dt="2022-02-18T16:51:35.703" v="47" actId="207"/>
          <ac:spMkLst>
            <pc:docMk/>
            <pc:sldMk cId="3997470014" sldId="426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51:39.920" v="49" actId="207"/>
        <pc:sldMkLst>
          <pc:docMk/>
          <pc:sldMk cId="2709798980" sldId="427"/>
        </pc:sldMkLst>
        <pc:spChg chg="mod">
          <ac:chgData name="Martin Sterba (HCI)" userId="5c6f38a4-b5aa-49d2-b251-203555849b93" providerId="ADAL" clId="{B9893A27-2385-484E-A895-9D212F19FF22}" dt="2022-02-18T16:51:39.920" v="49" actId="207"/>
          <ac:spMkLst>
            <pc:docMk/>
            <pc:sldMk cId="2709798980" sldId="427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51:46.324" v="51" actId="207"/>
        <pc:sldMkLst>
          <pc:docMk/>
          <pc:sldMk cId="3295403361" sldId="435"/>
        </pc:sldMkLst>
        <pc:spChg chg="mod">
          <ac:chgData name="Martin Sterba (HCI)" userId="5c6f38a4-b5aa-49d2-b251-203555849b93" providerId="ADAL" clId="{B9893A27-2385-484E-A895-9D212F19FF22}" dt="2022-02-18T16:51:46.324" v="51" actId="207"/>
          <ac:spMkLst>
            <pc:docMk/>
            <pc:sldMk cId="3295403361" sldId="435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51:50.906" v="53" actId="207"/>
        <pc:sldMkLst>
          <pc:docMk/>
          <pc:sldMk cId="735362609" sldId="438"/>
        </pc:sldMkLst>
        <pc:spChg chg="mod">
          <ac:chgData name="Martin Sterba (HCI)" userId="5c6f38a4-b5aa-49d2-b251-203555849b93" providerId="ADAL" clId="{B9893A27-2385-484E-A895-9D212F19FF22}" dt="2022-02-18T16:51:50.906" v="53" actId="207"/>
          <ac:spMkLst>
            <pc:docMk/>
            <pc:sldMk cId="735362609" sldId="438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51:49.075" v="52" actId="207"/>
        <pc:sldMkLst>
          <pc:docMk/>
          <pc:sldMk cId="731443358" sldId="439"/>
        </pc:sldMkLst>
        <pc:spChg chg="mod">
          <ac:chgData name="Martin Sterba (HCI)" userId="5c6f38a4-b5aa-49d2-b251-203555849b93" providerId="ADAL" clId="{B9893A27-2385-484E-A895-9D212F19FF22}" dt="2022-02-18T16:51:49.075" v="52" actId="207"/>
          <ac:spMkLst>
            <pc:docMk/>
            <pc:sldMk cId="731443358" sldId="439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55:44.589" v="63" actId="207"/>
        <pc:sldMkLst>
          <pc:docMk/>
          <pc:sldMk cId="142867350" sldId="458"/>
        </pc:sldMkLst>
        <pc:spChg chg="mod">
          <ac:chgData name="Martin Sterba (HCI)" userId="5c6f38a4-b5aa-49d2-b251-203555849b93" providerId="ADAL" clId="{B9893A27-2385-484E-A895-9D212F19FF22}" dt="2022-02-18T16:55:44.589" v="63" actId="207"/>
          <ac:spMkLst>
            <pc:docMk/>
            <pc:sldMk cId="142867350" sldId="458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55:48.476" v="64" actId="207"/>
        <pc:sldMkLst>
          <pc:docMk/>
          <pc:sldMk cId="1915655712" sldId="459"/>
        </pc:sldMkLst>
        <pc:spChg chg="mod">
          <ac:chgData name="Martin Sterba (HCI)" userId="5c6f38a4-b5aa-49d2-b251-203555849b93" providerId="ADAL" clId="{B9893A27-2385-484E-A895-9D212F19FF22}" dt="2022-02-18T16:55:48.476" v="64" actId="207"/>
          <ac:spMkLst>
            <pc:docMk/>
            <pc:sldMk cId="1915655712" sldId="459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55:51.976" v="65" actId="207"/>
        <pc:sldMkLst>
          <pc:docMk/>
          <pc:sldMk cId="941765670" sldId="460"/>
        </pc:sldMkLst>
        <pc:spChg chg="mod">
          <ac:chgData name="Martin Sterba (HCI)" userId="5c6f38a4-b5aa-49d2-b251-203555849b93" providerId="ADAL" clId="{B9893A27-2385-484E-A895-9D212F19FF22}" dt="2022-02-18T16:55:51.976" v="65" actId="207"/>
          <ac:spMkLst>
            <pc:docMk/>
            <pc:sldMk cId="941765670" sldId="460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55:57.511" v="66" actId="207"/>
        <pc:sldMkLst>
          <pc:docMk/>
          <pc:sldMk cId="3960788275" sldId="461"/>
        </pc:sldMkLst>
        <pc:spChg chg="mod">
          <ac:chgData name="Martin Sterba (HCI)" userId="5c6f38a4-b5aa-49d2-b251-203555849b93" providerId="ADAL" clId="{B9893A27-2385-484E-A895-9D212F19FF22}" dt="2022-02-18T16:55:57.511" v="66" actId="207"/>
          <ac:spMkLst>
            <pc:docMk/>
            <pc:sldMk cId="3960788275" sldId="461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56:01.250" v="67" actId="207"/>
        <pc:sldMkLst>
          <pc:docMk/>
          <pc:sldMk cId="459381416" sldId="462"/>
        </pc:sldMkLst>
        <pc:spChg chg="mod">
          <ac:chgData name="Martin Sterba (HCI)" userId="5c6f38a4-b5aa-49d2-b251-203555849b93" providerId="ADAL" clId="{B9893A27-2385-484E-A895-9D212F19FF22}" dt="2022-02-18T16:56:01.250" v="67" actId="207"/>
          <ac:spMkLst>
            <pc:docMk/>
            <pc:sldMk cId="459381416" sldId="462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56:05.124" v="68" actId="207"/>
        <pc:sldMkLst>
          <pc:docMk/>
          <pc:sldMk cId="1068687142" sldId="463"/>
        </pc:sldMkLst>
        <pc:spChg chg="mod">
          <ac:chgData name="Martin Sterba (HCI)" userId="5c6f38a4-b5aa-49d2-b251-203555849b93" providerId="ADAL" clId="{B9893A27-2385-484E-A895-9D212F19FF22}" dt="2022-02-18T16:34:08.921" v="12" actId="27636"/>
          <ac:spMkLst>
            <pc:docMk/>
            <pc:sldMk cId="1068687142" sldId="463"/>
            <ac:spMk id="2" creationId="{6E5946B5-5FFD-4770-B69F-3C168D63DF41}"/>
          </ac:spMkLst>
        </pc:spChg>
        <pc:spChg chg="mod">
          <ac:chgData name="Martin Sterba (HCI)" userId="5c6f38a4-b5aa-49d2-b251-203555849b93" providerId="ADAL" clId="{B9893A27-2385-484E-A895-9D212F19FF22}" dt="2022-02-18T16:56:05.124" v="68" actId="207"/>
          <ac:spMkLst>
            <pc:docMk/>
            <pc:sldMk cId="1068687142" sldId="463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56:08.828" v="69" actId="207"/>
        <pc:sldMkLst>
          <pc:docMk/>
          <pc:sldMk cId="446693977" sldId="465"/>
        </pc:sldMkLst>
        <pc:spChg chg="mod">
          <ac:chgData name="Martin Sterba (HCI)" userId="5c6f38a4-b5aa-49d2-b251-203555849b93" providerId="ADAL" clId="{B9893A27-2385-484E-A895-9D212F19FF22}" dt="2022-02-18T16:56:08.828" v="69" actId="207"/>
          <ac:spMkLst>
            <pc:docMk/>
            <pc:sldMk cId="446693977" sldId="465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56:12.399" v="70" actId="207"/>
        <pc:sldMkLst>
          <pc:docMk/>
          <pc:sldMk cId="3823371478" sldId="466"/>
        </pc:sldMkLst>
        <pc:spChg chg="mod">
          <ac:chgData name="Martin Sterba (HCI)" userId="5c6f38a4-b5aa-49d2-b251-203555849b93" providerId="ADAL" clId="{B9893A27-2385-484E-A895-9D212F19FF22}" dt="2022-02-18T16:34:08.926" v="13" actId="27636"/>
          <ac:spMkLst>
            <pc:docMk/>
            <pc:sldMk cId="3823371478" sldId="466"/>
            <ac:spMk id="2" creationId="{6E5946B5-5FFD-4770-B69F-3C168D63DF41}"/>
          </ac:spMkLst>
        </pc:spChg>
        <pc:spChg chg="mod">
          <ac:chgData name="Martin Sterba (HCI)" userId="5c6f38a4-b5aa-49d2-b251-203555849b93" providerId="ADAL" clId="{B9893A27-2385-484E-A895-9D212F19FF22}" dt="2022-02-18T16:56:12.399" v="70" actId="207"/>
          <ac:spMkLst>
            <pc:docMk/>
            <pc:sldMk cId="3823371478" sldId="466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56:16.623" v="71" actId="207"/>
        <pc:sldMkLst>
          <pc:docMk/>
          <pc:sldMk cId="711019674" sldId="468"/>
        </pc:sldMkLst>
        <pc:spChg chg="mod">
          <ac:chgData name="Martin Sterba (HCI)" userId="5c6f38a4-b5aa-49d2-b251-203555849b93" providerId="ADAL" clId="{B9893A27-2385-484E-A895-9D212F19FF22}" dt="2022-02-18T16:34:08.933" v="14" actId="27636"/>
          <ac:spMkLst>
            <pc:docMk/>
            <pc:sldMk cId="711019674" sldId="468"/>
            <ac:spMk id="2" creationId="{6E5946B5-5FFD-4770-B69F-3C168D63DF41}"/>
          </ac:spMkLst>
        </pc:spChg>
        <pc:spChg chg="mod">
          <ac:chgData name="Martin Sterba (HCI)" userId="5c6f38a4-b5aa-49d2-b251-203555849b93" providerId="ADAL" clId="{B9893A27-2385-484E-A895-9D212F19FF22}" dt="2022-02-18T16:56:16.623" v="71" actId="207"/>
          <ac:spMkLst>
            <pc:docMk/>
            <pc:sldMk cId="711019674" sldId="468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56:20.633" v="72" actId="207"/>
        <pc:sldMkLst>
          <pc:docMk/>
          <pc:sldMk cId="1061288259" sldId="470"/>
        </pc:sldMkLst>
        <pc:spChg chg="mod">
          <ac:chgData name="Martin Sterba (HCI)" userId="5c6f38a4-b5aa-49d2-b251-203555849b93" providerId="ADAL" clId="{B9893A27-2385-484E-A895-9D212F19FF22}" dt="2022-02-18T16:56:20.633" v="72" actId="207"/>
          <ac:spMkLst>
            <pc:docMk/>
            <pc:sldMk cId="1061288259" sldId="470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56:24.639" v="73" actId="207"/>
        <pc:sldMkLst>
          <pc:docMk/>
          <pc:sldMk cId="3907553849" sldId="471"/>
        </pc:sldMkLst>
        <pc:spChg chg="mod">
          <ac:chgData name="Martin Sterba (HCI)" userId="5c6f38a4-b5aa-49d2-b251-203555849b93" providerId="ADAL" clId="{B9893A27-2385-484E-A895-9D212F19FF22}" dt="2022-02-18T16:56:24.639" v="73" actId="207"/>
          <ac:spMkLst>
            <pc:docMk/>
            <pc:sldMk cId="3907553849" sldId="471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56:28.328" v="74" actId="207"/>
        <pc:sldMkLst>
          <pc:docMk/>
          <pc:sldMk cId="3104805043" sldId="472"/>
        </pc:sldMkLst>
        <pc:spChg chg="mod">
          <ac:chgData name="Martin Sterba (HCI)" userId="5c6f38a4-b5aa-49d2-b251-203555849b93" providerId="ADAL" clId="{B9893A27-2385-484E-A895-9D212F19FF22}" dt="2022-02-18T16:56:28.328" v="74" actId="207"/>
          <ac:spMkLst>
            <pc:docMk/>
            <pc:sldMk cId="3104805043" sldId="472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56:31.973" v="75" actId="207"/>
        <pc:sldMkLst>
          <pc:docMk/>
          <pc:sldMk cId="2841464727" sldId="473"/>
        </pc:sldMkLst>
        <pc:spChg chg="mod">
          <ac:chgData name="Martin Sterba (HCI)" userId="5c6f38a4-b5aa-49d2-b251-203555849b93" providerId="ADAL" clId="{B9893A27-2385-484E-A895-9D212F19FF22}" dt="2022-02-18T16:56:31.973" v="75" actId="207"/>
          <ac:spMkLst>
            <pc:docMk/>
            <pc:sldMk cId="2841464727" sldId="473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56:36.326" v="76" actId="207"/>
        <pc:sldMkLst>
          <pc:docMk/>
          <pc:sldMk cId="3130302489" sldId="477"/>
        </pc:sldMkLst>
        <pc:spChg chg="mod">
          <ac:chgData name="Martin Sterba (HCI)" userId="5c6f38a4-b5aa-49d2-b251-203555849b93" providerId="ADAL" clId="{B9893A27-2385-484E-A895-9D212F19FF22}" dt="2022-02-18T16:56:36.326" v="76" actId="207"/>
          <ac:spMkLst>
            <pc:docMk/>
            <pc:sldMk cId="3130302489" sldId="477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56:40.290" v="77" actId="207"/>
        <pc:sldMkLst>
          <pc:docMk/>
          <pc:sldMk cId="1105569199" sldId="480"/>
        </pc:sldMkLst>
        <pc:spChg chg="mod">
          <ac:chgData name="Martin Sterba (HCI)" userId="5c6f38a4-b5aa-49d2-b251-203555849b93" providerId="ADAL" clId="{B9893A27-2385-484E-A895-9D212F19FF22}" dt="2022-02-18T16:56:40.290" v="77" actId="207"/>
          <ac:spMkLst>
            <pc:docMk/>
            <pc:sldMk cId="1105569199" sldId="480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56:44.105" v="78" actId="207"/>
        <pc:sldMkLst>
          <pc:docMk/>
          <pc:sldMk cId="728123816" sldId="481"/>
        </pc:sldMkLst>
        <pc:spChg chg="mod">
          <ac:chgData name="Martin Sterba (HCI)" userId="5c6f38a4-b5aa-49d2-b251-203555849b93" providerId="ADAL" clId="{B9893A27-2385-484E-A895-9D212F19FF22}" dt="2022-02-18T16:34:08.992" v="18" actId="27636"/>
          <ac:spMkLst>
            <pc:docMk/>
            <pc:sldMk cId="728123816" sldId="481"/>
            <ac:spMk id="2" creationId="{6E5946B5-5FFD-4770-B69F-3C168D63DF41}"/>
          </ac:spMkLst>
        </pc:spChg>
        <pc:spChg chg="mod">
          <ac:chgData name="Martin Sterba (HCI)" userId="5c6f38a4-b5aa-49d2-b251-203555849b93" providerId="ADAL" clId="{B9893A27-2385-484E-A895-9D212F19FF22}" dt="2022-02-18T16:56:44.105" v="78" actId="207"/>
          <ac:spMkLst>
            <pc:docMk/>
            <pc:sldMk cId="728123816" sldId="481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36:31.074" v="41" actId="207"/>
        <pc:sldMkLst>
          <pc:docMk/>
          <pc:sldMk cId="3119956829" sldId="482"/>
        </pc:sldMkLst>
        <pc:spChg chg="mod">
          <ac:chgData name="Martin Sterba (HCI)" userId="5c6f38a4-b5aa-49d2-b251-203555849b93" providerId="ADAL" clId="{B9893A27-2385-484E-A895-9D212F19FF22}" dt="2022-02-18T16:36:31.074" v="41" actId="207"/>
          <ac:spMkLst>
            <pc:docMk/>
            <pc:sldMk cId="3119956829" sldId="482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36:22.290" v="39" actId="207"/>
        <pc:sldMkLst>
          <pc:docMk/>
          <pc:sldMk cId="1284369772" sldId="483"/>
        </pc:sldMkLst>
        <pc:spChg chg="mod">
          <ac:chgData name="Martin Sterba (HCI)" userId="5c6f38a4-b5aa-49d2-b251-203555849b93" providerId="ADAL" clId="{B9893A27-2385-484E-A895-9D212F19FF22}" dt="2022-02-18T16:36:22.290" v="39" actId="207"/>
          <ac:spMkLst>
            <pc:docMk/>
            <pc:sldMk cId="1284369772" sldId="483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36:26.654" v="40" actId="207"/>
        <pc:sldMkLst>
          <pc:docMk/>
          <pc:sldMk cId="3465414427" sldId="484"/>
        </pc:sldMkLst>
        <pc:spChg chg="mod">
          <ac:chgData name="Martin Sterba (HCI)" userId="5c6f38a4-b5aa-49d2-b251-203555849b93" providerId="ADAL" clId="{B9893A27-2385-484E-A895-9D212F19FF22}" dt="2022-02-18T16:36:26.654" v="40" actId="207"/>
          <ac:spMkLst>
            <pc:docMk/>
            <pc:sldMk cId="3465414427" sldId="484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34:09.016" v="19" actId="27636"/>
        <pc:sldMkLst>
          <pc:docMk/>
          <pc:sldMk cId="3154629622" sldId="486"/>
        </pc:sldMkLst>
        <pc:spChg chg="mod">
          <ac:chgData name="Martin Sterba (HCI)" userId="5c6f38a4-b5aa-49d2-b251-203555849b93" providerId="ADAL" clId="{B9893A27-2385-484E-A895-9D212F19FF22}" dt="2022-02-18T16:34:09.016" v="19" actId="27636"/>
          <ac:spMkLst>
            <pc:docMk/>
            <pc:sldMk cId="3154629622" sldId="486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51:30.677" v="45" actId="207"/>
        <pc:sldMkLst>
          <pc:docMk/>
          <pc:sldMk cId="3593968609" sldId="496"/>
        </pc:sldMkLst>
        <pc:spChg chg="mod">
          <ac:chgData name="Martin Sterba (HCI)" userId="5c6f38a4-b5aa-49d2-b251-203555849b93" providerId="ADAL" clId="{B9893A27-2385-484E-A895-9D212F19FF22}" dt="2022-02-18T16:51:30.677" v="45" actId="207"/>
          <ac:spMkLst>
            <pc:docMk/>
            <pc:sldMk cId="3593968609" sldId="496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51:37.690" v="48" actId="207"/>
        <pc:sldMkLst>
          <pc:docMk/>
          <pc:sldMk cId="1555449644" sldId="497"/>
        </pc:sldMkLst>
        <pc:spChg chg="mod">
          <ac:chgData name="Martin Sterba (HCI)" userId="5c6f38a4-b5aa-49d2-b251-203555849b93" providerId="ADAL" clId="{B9893A27-2385-484E-A895-9D212F19FF22}" dt="2022-02-18T16:51:37.690" v="48" actId="207"/>
          <ac:spMkLst>
            <pc:docMk/>
            <pc:sldMk cId="1555449644" sldId="497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51:42.485" v="50" actId="207"/>
        <pc:sldMkLst>
          <pc:docMk/>
          <pc:sldMk cId="3296232287" sldId="498"/>
        </pc:sldMkLst>
        <pc:spChg chg="mod">
          <ac:chgData name="Martin Sterba (HCI)" userId="5c6f38a4-b5aa-49d2-b251-203555849b93" providerId="ADAL" clId="{B9893A27-2385-484E-A895-9D212F19FF22}" dt="2022-02-18T16:51:42.485" v="50" actId="207"/>
          <ac:spMkLst>
            <pc:docMk/>
            <pc:sldMk cId="3296232287" sldId="498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34:09.079" v="20" actId="27636"/>
        <pc:sldMkLst>
          <pc:docMk/>
          <pc:sldMk cId="3522290345" sldId="499"/>
        </pc:sldMkLst>
        <pc:spChg chg="mod">
          <ac:chgData name="Martin Sterba (HCI)" userId="5c6f38a4-b5aa-49d2-b251-203555849b93" providerId="ADAL" clId="{B9893A27-2385-484E-A895-9D212F19FF22}" dt="2022-02-18T16:34:09.079" v="20" actId="27636"/>
          <ac:spMkLst>
            <pc:docMk/>
            <pc:sldMk cId="3522290345" sldId="499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34:09.095" v="21" actId="27636"/>
        <pc:sldMkLst>
          <pc:docMk/>
          <pc:sldMk cId="89850905" sldId="500"/>
        </pc:sldMkLst>
        <pc:spChg chg="mod">
          <ac:chgData name="Martin Sterba (HCI)" userId="5c6f38a4-b5aa-49d2-b251-203555849b93" providerId="ADAL" clId="{B9893A27-2385-484E-A895-9D212F19FF22}" dt="2022-02-18T16:34:09.095" v="21" actId="27636"/>
          <ac:spMkLst>
            <pc:docMk/>
            <pc:sldMk cId="89850905" sldId="500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34:09.109" v="22" actId="27636"/>
        <pc:sldMkLst>
          <pc:docMk/>
          <pc:sldMk cId="3303259962" sldId="501"/>
        </pc:sldMkLst>
        <pc:spChg chg="mod">
          <ac:chgData name="Martin Sterba (HCI)" userId="5c6f38a4-b5aa-49d2-b251-203555849b93" providerId="ADAL" clId="{B9893A27-2385-484E-A895-9D212F19FF22}" dt="2022-02-18T16:34:09.109" v="22" actId="27636"/>
          <ac:spMkLst>
            <pc:docMk/>
            <pc:sldMk cId="3303259962" sldId="501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34:09.116" v="23" actId="27636"/>
        <pc:sldMkLst>
          <pc:docMk/>
          <pc:sldMk cId="3384592840" sldId="502"/>
        </pc:sldMkLst>
        <pc:spChg chg="mod">
          <ac:chgData name="Martin Sterba (HCI)" userId="5c6f38a4-b5aa-49d2-b251-203555849b93" providerId="ADAL" clId="{B9893A27-2385-484E-A895-9D212F19FF22}" dt="2022-02-18T16:34:09.116" v="23" actId="27636"/>
          <ac:spMkLst>
            <pc:docMk/>
            <pc:sldMk cId="3384592840" sldId="502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34:09.121" v="24" actId="27636"/>
        <pc:sldMkLst>
          <pc:docMk/>
          <pc:sldMk cId="557755000" sldId="503"/>
        </pc:sldMkLst>
        <pc:spChg chg="mod">
          <ac:chgData name="Martin Sterba (HCI)" userId="5c6f38a4-b5aa-49d2-b251-203555849b93" providerId="ADAL" clId="{B9893A27-2385-484E-A895-9D212F19FF22}" dt="2022-02-18T16:34:09.121" v="24" actId="27636"/>
          <ac:spMkLst>
            <pc:docMk/>
            <pc:sldMk cId="557755000" sldId="503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34:09.127" v="25" actId="27636"/>
        <pc:sldMkLst>
          <pc:docMk/>
          <pc:sldMk cId="2998591727" sldId="504"/>
        </pc:sldMkLst>
        <pc:spChg chg="mod">
          <ac:chgData name="Martin Sterba (HCI)" userId="5c6f38a4-b5aa-49d2-b251-203555849b93" providerId="ADAL" clId="{B9893A27-2385-484E-A895-9D212F19FF22}" dt="2022-02-18T16:34:09.127" v="25" actId="27636"/>
          <ac:spMkLst>
            <pc:docMk/>
            <pc:sldMk cId="2998591727" sldId="504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34:08.560" v="1" actId="27636"/>
        <pc:sldMkLst>
          <pc:docMk/>
          <pc:sldMk cId="2929167591" sldId="506"/>
        </pc:sldMkLst>
        <pc:spChg chg="mod">
          <ac:chgData name="Martin Sterba (HCI)" userId="5c6f38a4-b5aa-49d2-b251-203555849b93" providerId="ADAL" clId="{B9893A27-2385-484E-A895-9D212F19FF22}" dt="2022-02-18T16:34:08.560" v="1" actId="27636"/>
          <ac:spMkLst>
            <pc:docMk/>
            <pc:sldMk cId="2929167591" sldId="506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51:53.351" v="54" actId="207"/>
        <pc:sldMkLst>
          <pc:docMk/>
          <pc:sldMk cId="3954789379" sldId="508"/>
        </pc:sldMkLst>
        <pc:spChg chg="mod">
          <ac:chgData name="Martin Sterba (HCI)" userId="5c6f38a4-b5aa-49d2-b251-203555849b93" providerId="ADAL" clId="{B9893A27-2385-484E-A895-9D212F19FF22}" dt="2022-02-18T16:51:53.351" v="54" actId="207"/>
          <ac:spMkLst>
            <pc:docMk/>
            <pc:sldMk cId="3954789379" sldId="508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51:59.981" v="61" actId="20577"/>
        <pc:sldMkLst>
          <pc:docMk/>
          <pc:sldMk cId="421863478" sldId="509"/>
        </pc:sldMkLst>
        <pc:spChg chg="mod">
          <ac:chgData name="Martin Sterba (HCI)" userId="5c6f38a4-b5aa-49d2-b251-203555849b93" providerId="ADAL" clId="{B9893A27-2385-484E-A895-9D212F19FF22}" dt="2022-02-18T16:51:59.981" v="61" actId="20577"/>
          <ac:spMkLst>
            <pc:docMk/>
            <pc:sldMk cId="421863478" sldId="509"/>
            <ac:spMk id="3" creationId="{7F49AE3E-DF28-41D9-AF4B-75886973804E}"/>
          </ac:spMkLst>
        </pc:spChg>
      </pc:sldChg>
      <pc:sldChg chg="modSp mod">
        <pc:chgData name="Martin Sterba (HCI)" userId="5c6f38a4-b5aa-49d2-b251-203555849b93" providerId="ADAL" clId="{B9893A27-2385-484E-A895-9D212F19FF22}" dt="2022-02-18T16:52:04.658" v="62" actId="207"/>
        <pc:sldMkLst>
          <pc:docMk/>
          <pc:sldMk cId="2119437279" sldId="510"/>
        </pc:sldMkLst>
        <pc:spChg chg="mod">
          <ac:chgData name="Martin Sterba (HCI)" userId="5c6f38a4-b5aa-49d2-b251-203555849b93" providerId="ADAL" clId="{B9893A27-2385-484E-A895-9D212F19FF22}" dt="2022-02-18T16:52:04.658" v="62" actId="207"/>
          <ac:spMkLst>
            <pc:docMk/>
            <pc:sldMk cId="2119437279" sldId="510"/>
            <ac:spMk id="3" creationId="{7F49AE3E-DF28-41D9-AF4B-75886973804E}"/>
          </ac:spMkLst>
        </pc:spChg>
      </pc:sldChg>
      <pc:sldChg chg="modSp new del mod ord">
        <pc:chgData name="Martin Sterba (HCI)" userId="5c6f38a4-b5aa-49d2-b251-203555849b93" providerId="ADAL" clId="{B9893A27-2385-484E-A895-9D212F19FF22}" dt="2022-02-21T10:28:50.134" v="162" actId="2696"/>
        <pc:sldMkLst>
          <pc:docMk/>
          <pc:sldMk cId="3906541838" sldId="511"/>
        </pc:sldMkLst>
        <pc:spChg chg="mod">
          <ac:chgData name="Martin Sterba (HCI)" userId="5c6f38a4-b5aa-49d2-b251-203555849b93" providerId="ADAL" clId="{B9893A27-2385-484E-A895-9D212F19FF22}" dt="2022-02-21T10:27:50.354" v="80"/>
          <ac:spMkLst>
            <pc:docMk/>
            <pc:sldMk cId="3906541838" sldId="511"/>
            <ac:spMk id="2" creationId="{A8C0638A-0425-4EC7-8730-621EFAD4F158}"/>
          </ac:spMkLst>
        </pc:spChg>
        <pc:spChg chg="mod">
          <ac:chgData name="Martin Sterba (HCI)" userId="5c6f38a4-b5aa-49d2-b251-203555849b93" providerId="ADAL" clId="{B9893A27-2385-484E-A895-9D212F19FF22}" dt="2022-02-21T10:28:18.215" v="161" actId="5793"/>
          <ac:spMkLst>
            <pc:docMk/>
            <pc:sldMk cId="3906541838" sldId="511"/>
            <ac:spMk id="3" creationId="{F8CFC4DC-91E8-476D-B596-91D647A9574E}"/>
          </ac:spMkLst>
        </pc:spChg>
      </pc:sldChg>
      <pc:sldMasterChg chg="addSp modTransition modSldLayout">
        <pc:chgData name="Martin Sterba (HCI)" userId="5c6f38a4-b5aa-49d2-b251-203555849b93" providerId="ADAL" clId="{B9893A27-2385-484E-A895-9D212F19FF22}" dt="2022-02-18T16:34:08.364" v="0"/>
        <pc:sldMasterMkLst>
          <pc:docMk/>
          <pc:sldMasterMk cId="12951809" sldId="2147483660"/>
        </pc:sldMasterMkLst>
        <pc:spChg chg="add">
          <ac:chgData name="Martin Sterba (HCI)" userId="5c6f38a4-b5aa-49d2-b251-203555849b93" providerId="ADAL" clId="{B9893A27-2385-484E-A895-9D212F19FF22}" dt="2022-02-18T16:34:08.364" v="0"/>
          <ac:spMkLst>
            <pc:docMk/>
            <pc:sldMasterMk cId="12951809" sldId="2147483660"/>
            <ac:spMk id="7" creationId="{729234DF-AC2F-4B89-A51D-391B839D2990}"/>
          </ac:spMkLst>
        </pc:spChg>
        <pc:sldLayoutChg chg="modTransition">
          <pc:chgData name="Martin Sterba (HCI)" userId="5c6f38a4-b5aa-49d2-b251-203555849b93" providerId="ADAL" clId="{B9893A27-2385-484E-A895-9D212F19FF22}" dt="2022-02-18T16:34:08.364" v="0"/>
          <pc:sldLayoutMkLst>
            <pc:docMk/>
            <pc:sldMasterMk cId="12951809" sldId="2147483660"/>
            <pc:sldLayoutMk cId="2253641713" sldId="2147483661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08.364" v="0"/>
          <pc:sldLayoutMkLst>
            <pc:docMk/>
            <pc:sldMasterMk cId="12951809" sldId="2147483660"/>
            <pc:sldLayoutMk cId="772733418" sldId="2147483664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08.364" v="0"/>
          <pc:sldLayoutMkLst>
            <pc:docMk/>
            <pc:sldMasterMk cId="12951809" sldId="2147483660"/>
            <pc:sldLayoutMk cId="106348150" sldId="2147483665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08.364" v="0"/>
          <pc:sldLayoutMkLst>
            <pc:docMk/>
            <pc:sldMasterMk cId="12951809" sldId="2147483660"/>
            <pc:sldLayoutMk cId="3034595160" sldId="2147483666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08.364" v="0"/>
          <pc:sldLayoutMkLst>
            <pc:docMk/>
            <pc:sldMasterMk cId="12951809" sldId="2147483660"/>
            <pc:sldLayoutMk cId="3690092566" sldId="2147483667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08.364" v="0"/>
          <pc:sldLayoutMkLst>
            <pc:docMk/>
            <pc:sldMasterMk cId="12951809" sldId="2147483660"/>
            <pc:sldLayoutMk cId="3002662075" sldId="2147483668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08.364" v="0"/>
          <pc:sldLayoutMkLst>
            <pc:docMk/>
            <pc:sldMasterMk cId="12951809" sldId="2147483660"/>
            <pc:sldLayoutMk cId="177413410" sldId="2147483669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08.364" v="0"/>
          <pc:sldLayoutMkLst>
            <pc:docMk/>
            <pc:sldMasterMk cId="12951809" sldId="2147483660"/>
            <pc:sldLayoutMk cId="1346730414" sldId="2147483676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08.364" v="0"/>
          <pc:sldLayoutMkLst>
            <pc:docMk/>
            <pc:sldMasterMk cId="12951809" sldId="2147483660"/>
            <pc:sldLayoutMk cId="2585707213" sldId="2147483677"/>
          </pc:sldLayoutMkLst>
        </pc:sldLayoutChg>
      </pc:sldMasterChg>
      <pc:sldMasterChg chg="addSp modTransition modSldLayout">
        <pc:chgData name="Martin Sterba (HCI)" userId="5c6f38a4-b5aa-49d2-b251-203555849b93" providerId="ADAL" clId="{B9893A27-2385-484E-A895-9D212F19FF22}" dt="2022-02-18T16:34:41.136" v="27"/>
        <pc:sldMasterMkLst>
          <pc:docMk/>
          <pc:sldMasterMk cId="1957890589" sldId="2147483678"/>
        </pc:sldMasterMkLst>
        <pc:spChg chg="add">
          <ac:chgData name="Martin Sterba (HCI)" userId="5c6f38a4-b5aa-49d2-b251-203555849b93" providerId="ADAL" clId="{B9893A27-2385-484E-A895-9D212F19FF22}" dt="2022-02-18T16:34:41.136" v="27"/>
          <ac:spMkLst>
            <pc:docMk/>
            <pc:sldMasterMk cId="1957890589" sldId="2147483678"/>
            <ac:spMk id="7" creationId="{D268D6E7-008E-4F05-A536-B7EDAF727ECF}"/>
          </ac:spMkLst>
        </pc:spChg>
        <pc:sldLayoutChg chg="modTransition">
          <pc:chgData name="Martin Sterba (HCI)" userId="5c6f38a4-b5aa-49d2-b251-203555849b93" providerId="ADAL" clId="{B9893A27-2385-484E-A895-9D212F19FF22}" dt="2022-02-18T16:34:41.136" v="27"/>
          <pc:sldLayoutMkLst>
            <pc:docMk/>
            <pc:sldMasterMk cId="1957890589" sldId="2147483678"/>
            <pc:sldLayoutMk cId="2428701935" sldId="2147483679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1.136" v="27"/>
          <pc:sldLayoutMkLst>
            <pc:docMk/>
            <pc:sldMasterMk cId="1957890589" sldId="2147483678"/>
            <pc:sldLayoutMk cId="193070042" sldId="2147483682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1.136" v="27"/>
          <pc:sldLayoutMkLst>
            <pc:docMk/>
            <pc:sldMasterMk cId="1957890589" sldId="2147483678"/>
            <pc:sldLayoutMk cId="3469586714" sldId="2147483683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1.136" v="27"/>
          <pc:sldLayoutMkLst>
            <pc:docMk/>
            <pc:sldMasterMk cId="1957890589" sldId="2147483678"/>
            <pc:sldLayoutMk cId="4005555284" sldId="2147483684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1.136" v="27"/>
          <pc:sldLayoutMkLst>
            <pc:docMk/>
            <pc:sldMasterMk cId="1957890589" sldId="2147483678"/>
            <pc:sldLayoutMk cId="3877504702" sldId="2147483685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1.136" v="27"/>
          <pc:sldLayoutMkLst>
            <pc:docMk/>
            <pc:sldMasterMk cId="1957890589" sldId="2147483678"/>
            <pc:sldLayoutMk cId="2027744090" sldId="2147483686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1.136" v="27"/>
          <pc:sldLayoutMkLst>
            <pc:docMk/>
            <pc:sldMasterMk cId="1957890589" sldId="2147483678"/>
            <pc:sldLayoutMk cId="3194314406" sldId="2147483687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1.136" v="27"/>
          <pc:sldLayoutMkLst>
            <pc:docMk/>
            <pc:sldMasterMk cId="1957890589" sldId="2147483678"/>
            <pc:sldLayoutMk cId="1284804634" sldId="2147483694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1.136" v="27"/>
          <pc:sldLayoutMkLst>
            <pc:docMk/>
            <pc:sldMasterMk cId="1957890589" sldId="2147483678"/>
            <pc:sldLayoutMk cId="1923370431" sldId="2147483695"/>
          </pc:sldLayoutMkLst>
        </pc:sldLayoutChg>
      </pc:sldMasterChg>
      <pc:sldMasterChg chg="addSp modTransition modSldLayout">
        <pc:chgData name="Martin Sterba (HCI)" userId="5c6f38a4-b5aa-49d2-b251-203555849b93" providerId="ADAL" clId="{B9893A27-2385-484E-A895-9D212F19FF22}" dt="2022-02-18T16:34:41.862" v="28"/>
        <pc:sldMasterMkLst>
          <pc:docMk/>
          <pc:sldMasterMk cId="429619301" sldId="2147483696"/>
        </pc:sldMasterMkLst>
        <pc:spChg chg="add">
          <ac:chgData name="Martin Sterba (HCI)" userId="5c6f38a4-b5aa-49d2-b251-203555849b93" providerId="ADAL" clId="{B9893A27-2385-484E-A895-9D212F19FF22}" dt="2022-02-18T16:34:41.862" v="28"/>
          <ac:spMkLst>
            <pc:docMk/>
            <pc:sldMasterMk cId="429619301" sldId="2147483696"/>
            <ac:spMk id="7" creationId="{D01D1379-7DE6-4EAD-8A17-2E7AD9E795BD}"/>
          </ac:spMkLst>
        </pc:spChg>
        <pc:sldLayoutChg chg="modTransition">
          <pc:chgData name="Martin Sterba (HCI)" userId="5c6f38a4-b5aa-49d2-b251-203555849b93" providerId="ADAL" clId="{B9893A27-2385-484E-A895-9D212F19FF22}" dt="2022-02-18T16:34:41.862" v="28"/>
          <pc:sldLayoutMkLst>
            <pc:docMk/>
            <pc:sldMasterMk cId="429619301" sldId="2147483696"/>
            <pc:sldLayoutMk cId="460671688" sldId="2147483697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1.862" v="28"/>
          <pc:sldLayoutMkLst>
            <pc:docMk/>
            <pc:sldMasterMk cId="429619301" sldId="2147483696"/>
            <pc:sldLayoutMk cId="4022678365" sldId="2147483700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1.862" v="28"/>
          <pc:sldLayoutMkLst>
            <pc:docMk/>
            <pc:sldMasterMk cId="429619301" sldId="2147483696"/>
            <pc:sldLayoutMk cId="2204780445" sldId="2147483701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1.862" v="28"/>
          <pc:sldLayoutMkLst>
            <pc:docMk/>
            <pc:sldMasterMk cId="429619301" sldId="2147483696"/>
            <pc:sldLayoutMk cId="29711255" sldId="2147483702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1.862" v="28"/>
          <pc:sldLayoutMkLst>
            <pc:docMk/>
            <pc:sldMasterMk cId="429619301" sldId="2147483696"/>
            <pc:sldLayoutMk cId="3987742979" sldId="2147483703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1.862" v="28"/>
          <pc:sldLayoutMkLst>
            <pc:docMk/>
            <pc:sldMasterMk cId="429619301" sldId="2147483696"/>
            <pc:sldLayoutMk cId="3647670600" sldId="2147483704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1.862" v="28"/>
          <pc:sldLayoutMkLst>
            <pc:docMk/>
            <pc:sldMasterMk cId="429619301" sldId="2147483696"/>
            <pc:sldLayoutMk cId="221300531" sldId="2147483705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1.862" v="28"/>
          <pc:sldLayoutMkLst>
            <pc:docMk/>
            <pc:sldMasterMk cId="429619301" sldId="2147483696"/>
            <pc:sldLayoutMk cId="537515729" sldId="2147483712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1.862" v="28"/>
          <pc:sldLayoutMkLst>
            <pc:docMk/>
            <pc:sldMasterMk cId="429619301" sldId="2147483696"/>
            <pc:sldLayoutMk cId="2693300807" sldId="2147483713"/>
          </pc:sldLayoutMkLst>
        </pc:sldLayoutChg>
      </pc:sldMasterChg>
      <pc:sldMasterChg chg="addSp modTransition modSldLayout">
        <pc:chgData name="Martin Sterba (HCI)" userId="5c6f38a4-b5aa-49d2-b251-203555849b93" providerId="ADAL" clId="{B9893A27-2385-484E-A895-9D212F19FF22}" dt="2022-02-18T16:34:46.400" v="29"/>
        <pc:sldMasterMkLst>
          <pc:docMk/>
          <pc:sldMasterMk cId="3469385408" sldId="2147483714"/>
        </pc:sldMasterMkLst>
        <pc:spChg chg="add">
          <ac:chgData name="Martin Sterba (HCI)" userId="5c6f38a4-b5aa-49d2-b251-203555849b93" providerId="ADAL" clId="{B9893A27-2385-484E-A895-9D212F19FF22}" dt="2022-02-18T16:34:46.400" v="29"/>
          <ac:spMkLst>
            <pc:docMk/>
            <pc:sldMasterMk cId="3469385408" sldId="2147483714"/>
            <ac:spMk id="7" creationId="{41746A20-9954-4F5B-ACB7-71E3E6BD6E5D}"/>
          </ac:spMkLst>
        </pc:spChg>
        <pc:sldLayoutChg chg="modTransition">
          <pc:chgData name="Martin Sterba (HCI)" userId="5c6f38a4-b5aa-49d2-b251-203555849b93" providerId="ADAL" clId="{B9893A27-2385-484E-A895-9D212F19FF22}" dt="2022-02-18T16:34:46.400" v="29"/>
          <pc:sldLayoutMkLst>
            <pc:docMk/>
            <pc:sldMasterMk cId="3469385408" sldId="2147483714"/>
            <pc:sldLayoutMk cId="3542097450" sldId="2147483715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6.400" v="29"/>
          <pc:sldLayoutMkLst>
            <pc:docMk/>
            <pc:sldMasterMk cId="3469385408" sldId="2147483714"/>
            <pc:sldLayoutMk cId="1672679632" sldId="2147483718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6.400" v="29"/>
          <pc:sldLayoutMkLst>
            <pc:docMk/>
            <pc:sldMasterMk cId="3469385408" sldId="2147483714"/>
            <pc:sldLayoutMk cId="4107717210" sldId="2147483719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6.400" v="29"/>
          <pc:sldLayoutMkLst>
            <pc:docMk/>
            <pc:sldMasterMk cId="3469385408" sldId="2147483714"/>
            <pc:sldLayoutMk cId="196876126" sldId="2147483720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6.400" v="29"/>
          <pc:sldLayoutMkLst>
            <pc:docMk/>
            <pc:sldMasterMk cId="3469385408" sldId="2147483714"/>
            <pc:sldLayoutMk cId="2042047557" sldId="2147483721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6.400" v="29"/>
          <pc:sldLayoutMkLst>
            <pc:docMk/>
            <pc:sldMasterMk cId="3469385408" sldId="2147483714"/>
            <pc:sldLayoutMk cId="1742657520" sldId="2147483722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6.400" v="29"/>
          <pc:sldLayoutMkLst>
            <pc:docMk/>
            <pc:sldMasterMk cId="3469385408" sldId="2147483714"/>
            <pc:sldLayoutMk cId="3401558188" sldId="2147483723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6.400" v="29"/>
          <pc:sldLayoutMkLst>
            <pc:docMk/>
            <pc:sldMasterMk cId="3469385408" sldId="2147483714"/>
            <pc:sldLayoutMk cId="1250418971" sldId="2147483730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6.400" v="29"/>
          <pc:sldLayoutMkLst>
            <pc:docMk/>
            <pc:sldMasterMk cId="3469385408" sldId="2147483714"/>
            <pc:sldLayoutMk cId="3548641753" sldId="2147483731"/>
          </pc:sldLayoutMkLst>
        </pc:sldLayoutChg>
      </pc:sldMasterChg>
      <pc:sldMasterChg chg="addSp modTransition modSldLayout">
        <pc:chgData name="Martin Sterba (HCI)" userId="5c6f38a4-b5aa-49d2-b251-203555849b93" providerId="ADAL" clId="{B9893A27-2385-484E-A895-9D212F19FF22}" dt="2022-02-18T16:34:46.545" v="30"/>
        <pc:sldMasterMkLst>
          <pc:docMk/>
          <pc:sldMasterMk cId="2426000493" sldId="2147483732"/>
        </pc:sldMasterMkLst>
        <pc:spChg chg="add">
          <ac:chgData name="Martin Sterba (HCI)" userId="5c6f38a4-b5aa-49d2-b251-203555849b93" providerId="ADAL" clId="{B9893A27-2385-484E-A895-9D212F19FF22}" dt="2022-02-18T16:34:46.545" v="30"/>
          <ac:spMkLst>
            <pc:docMk/>
            <pc:sldMasterMk cId="2426000493" sldId="2147483732"/>
            <ac:spMk id="7" creationId="{476A6ADE-4821-417F-9B75-17ADA15D9733}"/>
          </ac:spMkLst>
        </pc:spChg>
        <pc:sldLayoutChg chg="modTransition">
          <pc:chgData name="Martin Sterba (HCI)" userId="5c6f38a4-b5aa-49d2-b251-203555849b93" providerId="ADAL" clId="{B9893A27-2385-484E-A895-9D212F19FF22}" dt="2022-02-18T16:34:46.545" v="30"/>
          <pc:sldLayoutMkLst>
            <pc:docMk/>
            <pc:sldMasterMk cId="2426000493" sldId="2147483732"/>
            <pc:sldLayoutMk cId="2783844890" sldId="2147483733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6.545" v="30"/>
          <pc:sldLayoutMkLst>
            <pc:docMk/>
            <pc:sldMasterMk cId="2426000493" sldId="2147483732"/>
            <pc:sldLayoutMk cId="4881230" sldId="2147483736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6.545" v="30"/>
          <pc:sldLayoutMkLst>
            <pc:docMk/>
            <pc:sldMasterMk cId="2426000493" sldId="2147483732"/>
            <pc:sldLayoutMk cId="408918035" sldId="2147483737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6.545" v="30"/>
          <pc:sldLayoutMkLst>
            <pc:docMk/>
            <pc:sldMasterMk cId="2426000493" sldId="2147483732"/>
            <pc:sldLayoutMk cId="878406798" sldId="2147483738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6.545" v="30"/>
          <pc:sldLayoutMkLst>
            <pc:docMk/>
            <pc:sldMasterMk cId="2426000493" sldId="2147483732"/>
            <pc:sldLayoutMk cId="2192318879" sldId="2147483739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6.545" v="30"/>
          <pc:sldLayoutMkLst>
            <pc:docMk/>
            <pc:sldMasterMk cId="2426000493" sldId="2147483732"/>
            <pc:sldLayoutMk cId="4250892057" sldId="2147483740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6.545" v="30"/>
          <pc:sldLayoutMkLst>
            <pc:docMk/>
            <pc:sldMasterMk cId="2426000493" sldId="2147483732"/>
            <pc:sldLayoutMk cId="4021351756" sldId="2147483741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6.545" v="30"/>
          <pc:sldLayoutMkLst>
            <pc:docMk/>
            <pc:sldMasterMk cId="2426000493" sldId="2147483732"/>
            <pc:sldLayoutMk cId="362148160" sldId="2147483748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6.545" v="30"/>
          <pc:sldLayoutMkLst>
            <pc:docMk/>
            <pc:sldMasterMk cId="2426000493" sldId="2147483732"/>
            <pc:sldLayoutMk cId="814832974" sldId="2147483749"/>
          </pc:sldLayoutMkLst>
        </pc:sldLayoutChg>
      </pc:sldMasterChg>
      <pc:sldMasterChg chg="addSp modTransition modSldLayout">
        <pc:chgData name="Martin Sterba (HCI)" userId="5c6f38a4-b5aa-49d2-b251-203555849b93" providerId="ADAL" clId="{B9893A27-2385-484E-A895-9D212F19FF22}" dt="2022-02-18T16:34:46.686" v="31"/>
        <pc:sldMasterMkLst>
          <pc:docMk/>
          <pc:sldMasterMk cId="419900505" sldId="2147483750"/>
        </pc:sldMasterMkLst>
        <pc:spChg chg="add">
          <ac:chgData name="Martin Sterba (HCI)" userId="5c6f38a4-b5aa-49d2-b251-203555849b93" providerId="ADAL" clId="{B9893A27-2385-484E-A895-9D212F19FF22}" dt="2022-02-18T16:34:46.686" v="31"/>
          <ac:spMkLst>
            <pc:docMk/>
            <pc:sldMasterMk cId="419900505" sldId="2147483750"/>
            <ac:spMk id="7" creationId="{B04F00F8-D038-4894-89A3-3B3CFA453309}"/>
          </ac:spMkLst>
        </pc:spChg>
        <pc:sldLayoutChg chg="modTransition">
          <pc:chgData name="Martin Sterba (HCI)" userId="5c6f38a4-b5aa-49d2-b251-203555849b93" providerId="ADAL" clId="{B9893A27-2385-484E-A895-9D212F19FF22}" dt="2022-02-18T16:34:46.686" v="31"/>
          <pc:sldLayoutMkLst>
            <pc:docMk/>
            <pc:sldMasterMk cId="419900505" sldId="2147483750"/>
            <pc:sldLayoutMk cId="2188059954" sldId="2147483751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6.686" v="31"/>
          <pc:sldLayoutMkLst>
            <pc:docMk/>
            <pc:sldMasterMk cId="419900505" sldId="2147483750"/>
            <pc:sldLayoutMk cId="3643029315" sldId="2147483754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6.686" v="31"/>
          <pc:sldLayoutMkLst>
            <pc:docMk/>
            <pc:sldMasterMk cId="419900505" sldId="2147483750"/>
            <pc:sldLayoutMk cId="3364752406" sldId="2147483755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6.686" v="31"/>
          <pc:sldLayoutMkLst>
            <pc:docMk/>
            <pc:sldMasterMk cId="419900505" sldId="2147483750"/>
            <pc:sldLayoutMk cId="734004607" sldId="2147483756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6.686" v="31"/>
          <pc:sldLayoutMkLst>
            <pc:docMk/>
            <pc:sldMasterMk cId="419900505" sldId="2147483750"/>
            <pc:sldLayoutMk cId="145108528" sldId="2147483757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6.686" v="31"/>
          <pc:sldLayoutMkLst>
            <pc:docMk/>
            <pc:sldMasterMk cId="419900505" sldId="2147483750"/>
            <pc:sldLayoutMk cId="187958862" sldId="2147483758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6.686" v="31"/>
          <pc:sldLayoutMkLst>
            <pc:docMk/>
            <pc:sldMasterMk cId="419900505" sldId="2147483750"/>
            <pc:sldLayoutMk cId="2502171715" sldId="2147483759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6.686" v="31"/>
          <pc:sldLayoutMkLst>
            <pc:docMk/>
            <pc:sldMasterMk cId="419900505" sldId="2147483750"/>
            <pc:sldLayoutMk cId="2989428695" sldId="2147483766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6.686" v="31"/>
          <pc:sldLayoutMkLst>
            <pc:docMk/>
            <pc:sldMasterMk cId="419900505" sldId="2147483750"/>
            <pc:sldLayoutMk cId="2544632940" sldId="2147483767"/>
          </pc:sldLayoutMkLst>
        </pc:sldLayoutChg>
      </pc:sldMasterChg>
      <pc:sldMasterChg chg="addSp modTransition modSldLayout">
        <pc:chgData name="Martin Sterba (HCI)" userId="5c6f38a4-b5aa-49d2-b251-203555849b93" providerId="ADAL" clId="{B9893A27-2385-484E-A895-9D212F19FF22}" dt="2022-02-18T16:34:46.831" v="32"/>
        <pc:sldMasterMkLst>
          <pc:docMk/>
          <pc:sldMasterMk cId="98893908" sldId="2147483768"/>
        </pc:sldMasterMkLst>
        <pc:spChg chg="add">
          <ac:chgData name="Martin Sterba (HCI)" userId="5c6f38a4-b5aa-49d2-b251-203555849b93" providerId="ADAL" clId="{B9893A27-2385-484E-A895-9D212F19FF22}" dt="2022-02-18T16:34:46.831" v="32"/>
          <ac:spMkLst>
            <pc:docMk/>
            <pc:sldMasterMk cId="98893908" sldId="2147483768"/>
            <ac:spMk id="7" creationId="{625CB112-C2C6-4D9C-9648-31F4D77800E9}"/>
          </ac:spMkLst>
        </pc:spChg>
        <pc:sldLayoutChg chg="modTransition">
          <pc:chgData name="Martin Sterba (HCI)" userId="5c6f38a4-b5aa-49d2-b251-203555849b93" providerId="ADAL" clId="{B9893A27-2385-484E-A895-9D212F19FF22}" dt="2022-02-18T16:34:46.831" v="32"/>
          <pc:sldLayoutMkLst>
            <pc:docMk/>
            <pc:sldMasterMk cId="98893908" sldId="2147483768"/>
            <pc:sldLayoutMk cId="175534739" sldId="2147483769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6.831" v="32"/>
          <pc:sldLayoutMkLst>
            <pc:docMk/>
            <pc:sldMasterMk cId="98893908" sldId="2147483768"/>
            <pc:sldLayoutMk cId="288471105" sldId="2147483772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6.831" v="32"/>
          <pc:sldLayoutMkLst>
            <pc:docMk/>
            <pc:sldMasterMk cId="98893908" sldId="2147483768"/>
            <pc:sldLayoutMk cId="1592276295" sldId="2147483773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6.831" v="32"/>
          <pc:sldLayoutMkLst>
            <pc:docMk/>
            <pc:sldMasterMk cId="98893908" sldId="2147483768"/>
            <pc:sldLayoutMk cId="2942284835" sldId="2147483774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6.831" v="32"/>
          <pc:sldLayoutMkLst>
            <pc:docMk/>
            <pc:sldMasterMk cId="98893908" sldId="2147483768"/>
            <pc:sldLayoutMk cId="3496302404" sldId="2147483775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6.831" v="32"/>
          <pc:sldLayoutMkLst>
            <pc:docMk/>
            <pc:sldMasterMk cId="98893908" sldId="2147483768"/>
            <pc:sldLayoutMk cId="3340506919" sldId="2147483776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6.831" v="32"/>
          <pc:sldLayoutMkLst>
            <pc:docMk/>
            <pc:sldMasterMk cId="98893908" sldId="2147483768"/>
            <pc:sldLayoutMk cId="3605798195" sldId="2147483777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6.831" v="32"/>
          <pc:sldLayoutMkLst>
            <pc:docMk/>
            <pc:sldMasterMk cId="98893908" sldId="2147483768"/>
            <pc:sldLayoutMk cId="933168881" sldId="2147483784"/>
          </pc:sldLayoutMkLst>
        </pc:sldLayoutChg>
        <pc:sldLayoutChg chg="modTransition">
          <pc:chgData name="Martin Sterba (HCI)" userId="5c6f38a4-b5aa-49d2-b251-203555849b93" providerId="ADAL" clId="{B9893A27-2385-484E-A895-9D212F19FF22}" dt="2022-02-18T16:34:46.831" v="32"/>
          <pc:sldLayoutMkLst>
            <pc:docMk/>
            <pc:sldMasterMk cId="98893908" sldId="2147483768"/>
            <pc:sldLayoutMk cId="3739933002" sldId="214748378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EB055C86-0897-4197-8CBC-11683ADDD5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E506AC3-FC3F-46D5-9825-DB67FEE652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3396B-D1E6-4636-99BD-6E49D3024B00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B08F02E-B256-4EF1-9294-A9B752C6B5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459260B-3C23-4148-882E-B4193CD693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D8998-2957-44EE-ACC5-8F74632336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08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34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964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02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7443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45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330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935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16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93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064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219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7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27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28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30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50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A2F8-3FED-4C17-BD1F-AFF2BA33558A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79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EA2F8-3FED-4C17-BD1F-AFF2BA33558A}" type="datetimeFigureOut">
              <a:rPr lang="cs-CZ" smtClean="0"/>
              <a:t>21.02.2022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8C06F-5C25-4DD0-A16A-64A539A679A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MSIPCMContentMarking" descr="{&quot;HashCode&quot;:-699988899,&quot;Placement&quot;:&quot;Footer&quot;,&quot;Top&quot;:522.0343,&quot;Left&quot;:230.258118,&quot;SlideWidth&quot;:960,&quot;SlideHeight&quot;:540}">
            <a:extLst>
              <a:ext uri="{FF2B5EF4-FFF2-40B4-BE49-F238E27FC236}">
                <a16:creationId xmlns:a16="http://schemas.microsoft.com/office/drawing/2014/main" id="{625CB112-C2C6-4D9C-9648-31F4D77800E9}"/>
              </a:ext>
            </a:extLst>
          </p:cNvPr>
          <p:cNvSpPr txBox="1"/>
          <p:nvPr userDrawn="1"/>
        </p:nvSpPr>
        <p:spPr>
          <a:xfrm>
            <a:off x="2924278" y="6629836"/>
            <a:ext cx="6343445" cy="22816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800">
                <a:solidFill>
                  <a:srgbClr val="000000"/>
                </a:solidFill>
                <a:latin typeface="Calibri" panose="020F0502020204030204" pitchFamily="34" charset="0"/>
              </a:rPr>
              <a:t>This item's classification is Internal. It was created by and is in property of the Home Credit Group. Do not distribute outside of the organization.</a:t>
            </a:r>
            <a:endParaRPr lang="cs-CZ" sz="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939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propo.mpsv.cz/obsah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1990-465" TargetMode="External"/><Relationship Id="rId2" Type="http://schemas.openxmlformats.org/officeDocument/2006/relationships/hyperlink" Target="https://eur-lex.europa.eu/legal-content/CS/TXT/PDF/?uri=CELEX:32006L0054&amp;from=cs" TargetMode="Externa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733256"/>
            <a:ext cx="9561534" cy="2387600"/>
          </a:xfrm>
        </p:spPr>
        <p:txBody>
          <a:bodyPr/>
          <a:lstStyle/>
          <a:p>
            <a:r>
              <a:rPr lang="cs-CZ" b="1" dirty="0"/>
              <a:t>Pracovní právo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Mgr. Marek Pšenko</a:t>
            </a:r>
          </a:p>
        </p:txBody>
      </p:sp>
    </p:spTree>
    <p:extLst>
      <p:ext uri="{BB962C8B-B14F-4D97-AF65-F5344CB8AC3E}">
        <p14:creationId xmlns:p14="http://schemas.microsoft.com/office/powerpoint/2010/main" val="252268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2" y="-521612"/>
            <a:ext cx="10073203" cy="2387600"/>
          </a:xfrm>
        </p:spPr>
        <p:txBody>
          <a:bodyPr/>
          <a:lstStyle/>
          <a:p>
            <a:r>
              <a:rPr lang="cs-CZ" b="1" dirty="0"/>
              <a:t>Práva a povinnosti – </a:t>
            </a:r>
            <a:r>
              <a:rPr lang="cs-CZ" b="1" dirty="0" err="1"/>
              <a:t>prac</a:t>
            </a:r>
            <a:r>
              <a:rPr lang="cs-CZ" b="1" dirty="0"/>
              <a:t>. poměr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5988"/>
            <a:ext cx="9144000" cy="4641816"/>
          </a:xfrm>
        </p:spPr>
        <p:txBody>
          <a:bodyPr>
            <a:normAutofit fontScale="92500" lnSpcReduction="10000"/>
          </a:bodyPr>
          <a:lstStyle/>
          <a:p>
            <a:pPr lvl="1" algn="l" fontAlgn="base"/>
            <a:r>
              <a:rPr lang="cs-CZ" i="0" u="sng" dirty="0">
                <a:effectLst/>
                <a:latin typeface="inherit"/>
              </a:rPr>
              <a:t>Zaměstnavatel - práva</a:t>
            </a:r>
          </a:p>
          <a:p>
            <a:pPr marL="0" lvl="1" algn="l" fontAlgn="base"/>
            <a:r>
              <a:rPr lang="cs-CZ" sz="2400" dirty="0">
                <a:latin typeface="inherit"/>
              </a:rPr>
              <a:t>Např.:</a:t>
            </a:r>
          </a:p>
          <a:p>
            <a:pPr marL="539750" lvl="1" indent="-539750" algn="l" fontAlgn="base">
              <a:buFont typeface="Arial" panose="020B0604020202020204" pitchFamily="34" charset="0"/>
              <a:buChar char="•"/>
            </a:pPr>
            <a:r>
              <a:rPr lang="cs-CZ" sz="2400" dirty="0">
                <a:latin typeface="inherit"/>
              </a:rPr>
              <a:t>vydat vnitřní předpis, kterým si může přizpůsobit pravidla vnitřním podmínkám své společnosti. Vnitřní předpis je závazný pro zaměstnavatele a pro všechny jeho zaměstnance. Nabývá účinnosti dnem, který je v něm stanoven, nejdříve však dnem, kdy byl u zaměstnavatele vyhlášen. </a:t>
            </a:r>
          </a:p>
          <a:p>
            <a:pPr marL="539750" lvl="1" indent="-539750" algn="l" fontAlgn="base">
              <a:buFont typeface="Arial" panose="020B0604020202020204" pitchFamily="34" charset="0"/>
              <a:buChar char="•"/>
            </a:pPr>
            <a:r>
              <a:rPr lang="cs-CZ" sz="2400" dirty="0">
                <a:latin typeface="inherit"/>
              </a:rPr>
              <a:t>určit množství požadované práce a pracovní tempo, není-li sjednáno v kolektivní smlouvě,</a:t>
            </a:r>
          </a:p>
          <a:p>
            <a:pPr marL="539750" lvl="1" indent="-539750" algn="l" fontAlgn="base">
              <a:buFont typeface="Arial" panose="020B0604020202020204" pitchFamily="34" charset="0"/>
              <a:buChar char="•"/>
            </a:pPr>
            <a:r>
              <a:rPr lang="cs-CZ" sz="2400" dirty="0">
                <a:latin typeface="inherit"/>
              </a:rPr>
              <a:t>vyžadovat po zaměstnanci náhradu škody, kterou mu zaměstnanec způsobil zaviněným porušením povinností při plnění pracovních úkolů nebo v přímé souvislosti s ním. </a:t>
            </a:r>
          </a:p>
        </p:txBody>
      </p:sp>
    </p:spTree>
    <p:extLst>
      <p:ext uri="{BB962C8B-B14F-4D97-AF65-F5344CB8AC3E}">
        <p14:creationId xmlns:p14="http://schemas.microsoft.com/office/powerpoint/2010/main" val="2929167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561534" cy="2387600"/>
          </a:xfrm>
        </p:spPr>
        <p:txBody>
          <a:bodyPr/>
          <a:lstStyle/>
          <a:p>
            <a:r>
              <a:rPr lang="cs-CZ" b="1" dirty="0"/>
              <a:t>Závislá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ve vztahu nadřízenosti zaměstnavatele a podřízenosti zaměstnance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jménem zaměstnavatele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podle pokynů zaměstnavatele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altLang="cs-CZ" dirty="0"/>
              <a:t>zaměstnanec ji pro zaměstnavatele vykonává osobně</a:t>
            </a:r>
          </a:p>
        </p:txBody>
      </p:sp>
    </p:spTree>
    <p:extLst>
      <p:ext uri="{BB962C8B-B14F-4D97-AF65-F5344CB8AC3E}">
        <p14:creationId xmlns:p14="http://schemas.microsoft.com/office/powerpoint/2010/main" val="350909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561534" cy="2387600"/>
          </a:xfrm>
        </p:spPr>
        <p:txBody>
          <a:bodyPr/>
          <a:lstStyle/>
          <a:p>
            <a:r>
              <a:rPr lang="cs-CZ" b="1" dirty="0"/>
              <a:t>Závislá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85094"/>
            <a:ext cx="9144000" cy="2387600"/>
          </a:xfrm>
        </p:spPr>
        <p:txBody>
          <a:bodyPr>
            <a:normAutofit fontScale="70000" lnSpcReduction="20000"/>
          </a:bodyPr>
          <a:lstStyle/>
          <a:p>
            <a:pPr lvl="0" algn="l"/>
            <a:r>
              <a:rPr lang="cs-CZ" altLang="cs-CZ" sz="2800" dirty="0"/>
              <a:t>závislá práce musí být vykonávána:    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za mzdu, plat nebo odměnu za práci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na náklady a odpovědnost zaměstnavatele                                        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 pracovní době                               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na pracovišti zaměstnavatele, popřípadě na jiném dohodnutém místě</a:t>
            </a:r>
          </a:p>
        </p:txBody>
      </p:sp>
    </p:spTree>
    <p:extLst>
      <p:ext uri="{BB962C8B-B14F-4D97-AF65-F5344CB8AC3E}">
        <p14:creationId xmlns:p14="http://schemas.microsoft.com/office/powerpoint/2010/main" val="313098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561534" cy="2387600"/>
          </a:xfrm>
        </p:spPr>
        <p:txBody>
          <a:bodyPr/>
          <a:lstStyle/>
          <a:p>
            <a:r>
              <a:rPr lang="cs-CZ" b="1" dirty="0"/>
              <a:t>Závislá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85094"/>
            <a:ext cx="9144000" cy="23876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závislá práce může být vykonávána výlučně v základním pracovněprávním vztahu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pracovní poměr a právní vztahy založené dohodami o pracích konaných mimo pracovní poměr</a:t>
            </a:r>
          </a:p>
        </p:txBody>
      </p:sp>
    </p:spTree>
    <p:extLst>
      <p:ext uri="{BB962C8B-B14F-4D97-AF65-F5344CB8AC3E}">
        <p14:creationId xmlns:p14="http://schemas.microsoft.com/office/powerpoint/2010/main" val="33525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279400"/>
            <a:ext cx="9561534" cy="2387600"/>
          </a:xfrm>
        </p:spPr>
        <p:txBody>
          <a:bodyPr/>
          <a:lstStyle/>
          <a:p>
            <a:r>
              <a:rPr lang="cs-CZ" b="1" dirty="0"/>
              <a:t>Závislá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2399" y="2549597"/>
            <a:ext cx="9561533" cy="2840133"/>
          </a:xfrm>
        </p:spPr>
        <p:txBody>
          <a:bodyPr>
            <a:normAutofit fontScale="85000" lnSpcReduction="2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výkon závislé práce mimo základní pracovněprávní vztahy </a:t>
            </a:r>
            <a:r>
              <a:rPr lang="mr-IN" altLang="cs-CZ" sz="2800" dirty="0"/>
              <a:t>–</a:t>
            </a:r>
            <a:r>
              <a:rPr lang="cs-CZ" altLang="cs-CZ" sz="2800" dirty="0"/>
              <a:t> výkon nelegální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pokuta !!!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FO vykonávající nelegální práci </a:t>
            </a:r>
            <a:r>
              <a:rPr lang="mr-IN" altLang="cs-CZ" sz="2800" dirty="0"/>
              <a:t>–</a:t>
            </a:r>
            <a:r>
              <a:rPr lang="cs-CZ" altLang="cs-CZ" sz="2800" dirty="0"/>
              <a:t> do 100.000,- Kč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 podnikající FO umožní výkon nelegální práce </a:t>
            </a:r>
            <a:r>
              <a:rPr lang="mr-IN" altLang="cs-CZ" sz="2800" dirty="0"/>
              <a:t>–</a:t>
            </a:r>
            <a:r>
              <a:rPr lang="cs-CZ" altLang="cs-CZ" sz="2800" dirty="0"/>
              <a:t> min. 50.000,- Kč, max. do 10.000.000 Kč</a:t>
            </a:r>
          </a:p>
        </p:txBody>
      </p:sp>
    </p:spTree>
    <p:extLst>
      <p:ext uri="{BB962C8B-B14F-4D97-AF65-F5344CB8AC3E}">
        <p14:creationId xmlns:p14="http://schemas.microsoft.com/office/powerpoint/2010/main" val="246249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2" y="0"/>
            <a:ext cx="9561534" cy="2387600"/>
          </a:xfrm>
        </p:spPr>
        <p:txBody>
          <a:bodyPr/>
          <a:lstStyle/>
          <a:p>
            <a:r>
              <a:rPr lang="cs-CZ" b="1" dirty="0"/>
              <a:t>Před uzavřením pracovní smlouvy</a:t>
            </a:r>
          </a:p>
        </p:txBody>
      </p:sp>
      <p:pic>
        <p:nvPicPr>
          <p:cNvPr id="9" name="Picture 4" descr="images3">
            <a:extLst>
              <a:ext uri="{FF2B5EF4-FFF2-40B4-BE49-F238E27FC236}">
                <a16:creationId xmlns:a16="http://schemas.microsoft.com/office/drawing/2014/main" id="{B739F542-CFB4-4A29-8724-2BE9487E9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581" y="2994622"/>
            <a:ext cx="6192837" cy="291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008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560060"/>
            <a:ext cx="9561534" cy="2387600"/>
          </a:xfrm>
        </p:spPr>
        <p:txBody>
          <a:bodyPr/>
          <a:lstStyle/>
          <a:p>
            <a:r>
              <a:rPr lang="cs-CZ" b="1" dirty="0"/>
              <a:t>Informace – pracovní pohovor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42575"/>
            <a:ext cx="9347200" cy="3983277"/>
          </a:xfrm>
        </p:spPr>
        <p:txBody>
          <a:bodyPr>
            <a:normAutofit fontScale="85000" lnSpcReduction="2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těhotenství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rodinné a majetkové poměry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FF0000"/>
                </a:solidFill>
              </a:rPr>
              <a:t>sexuální orientace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FF0000"/>
                </a:solidFill>
              </a:rPr>
              <a:t>původ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FF0000"/>
                </a:solidFill>
              </a:rPr>
              <a:t>členství v odborové organizaci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FF0000"/>
                </a:solidFill>
              </a:rPr>
              <a:t>členství v politických stranách a hnutích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srgbClr val="FF0000"/>
                </a:solidFill>
              </a:rPr>
              <a:t>Příslušnost k církvi nebo náboženské společnosti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>
                <a:solidFill>
                  <a:prstClr val="black"/>
                </a:solidFill>
              </a:rPr>
              <a:t>trestněprávní bezúhonnost</a:t>
            </a:r>
          </a:p>
        </p:txBody>
      </p:sp>
    </p:spTree>
    <p:extLst>
      <p:ext uri="{BB962C8B-B14F-4D97-AF65-F5344CB8AC3E}">
        <p14:creationId xmlns:p14="http://schemas.microsoft.com/office/powerpoint/2010/main" val="1401444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2" y="576331"/>
            <a:ext cx="9883035" cy="2387600"/>
          </a:xfrm>
        </p:spPr>
        <p:txBody>
          <a:bodyPr/>
          <a:lstStyle/>
          <a:p>
            <a:r>
              <a:rPr lang="cs-CZ" b="1" dirty="0"/>
              <a:t>Informační povinnost zaměstnavatele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06663"/>
            <a:ext cx="9347200" cy="3983277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před uzavřením pracovní smlouvy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práva a povinnosti z pracovní smlouvy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pracovní podmínky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odměňování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pracovní povinnosti</a:t>
            </a:r>
          </a:p>
        </p:txBody>
      </p:sp>
    </p:spTree>
    <p:extLst>
      <p:ext uri="{BB962C8B-B14F-4D97-AF65-F5344CB8AC3E}">
        <p14:creationId xmlns:p14="http://schemas.microsoft.com/office/powerpoint/2010/main" val="297491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2" y="-71437"/>
            <a:ext cx="9883035" cy="2387600"/>
          </a:xfrm>
        </p:spPr>
        <p:txBody>
          <a:bodyPr/>
          <a:lstStyle/>
          <a:p>
            <a:r>
              <a:rPr lang="cs-CZ" b="1" dirty="0"/>
              <a:t>Lékařská prohlídka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74723"/>
            <a:ext cx="9347200" cy="3983277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povinná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před uzavřením pracovní smlouvy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fikce zdravotní nezpůsobilosti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pokuta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náklady nese zaměstnanec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náhrada od zaměstnavatele</a:t>
            </a:r>
          </a:p>
        </p:txBody>
      </p:sp>
    </p:spTree>
    <p:extLst>
      <p:ext uri="{BB962C8B-B14F-4D97-AF65-F5344CB8AC3E}">
        <p14:creationId xmlns:p14="http://schemas.microsoft.com/office/powerpoint/2010/main" val="383559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8804"/>
            <a:ext cx="12192000" cy="2387600"/>
          </a:xfrm>
        </p:spPr>
        <p:txBody>
          <a:bodyPr/>
          <a:lstStyle/>
          <a:p>
            <a:r>
              <a:rPr lang="cs-CZ" b="1" dirty="0"/>
              <a:t>Pracovní smlouva</a:t>
            </a:r>
            <a:br>
              <a:rPr lang="cs-CZ" b="1" dirty="0"/>
            </a:br>
            <a:r>
              <a:rPr lang="cs-CZ" b="1" dirty="0"/>
              <a:t>vznik pracovního poměru</a:t>
            </a:r>
          </a:p>
        </p:txBody>
      </p:sp>
      <p:pic>
        <p:nvPicPr>
          <p:cNvPr id="9" name="Picture 4" descr="images369">
            <a:extLst>
              <a:ext uri="{FF2B5EF4-FFF2-40B4-BE49-F238E27FC236}">
                <a16:creationId xmlns:a16="http://schemas.microsoft.com/office/drawing/2014/main" id="{D01A4C5B-5E46-4233-8937-85C355772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362" y="2378796"/>
            <a:ext cx="41052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057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21612"/>
            <a:ext cx="9561534" cy="2387600"/>
          </a:xfrm>
        </p:spPr>
        <p:txBody>
          <a:bodyPr/>
          <a:lstStyle/>
          <a:p>
            <a:r>
              <a:rPr lang="cs-CZ" b="1" dirty="0"/>
              <a:t>OSNOVA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5988"/>
            <a:ext cx="9144000" cy="4641816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AutoNum type="arabicPeriod"/>
            </a:pPr>
            <a:r>
              <a:rPr lang="cs-CZ" dirty="0"/>
              <a:t>ÚVOD – představení, struktura</a:t>
            </a:r>
          </a:p>
          <a:p>
            <a:pPr marL="457200" indent="-457200" algn="just">
              <a:buAutoNum type="arabicPeriod"/>
            </a:pPr>
            <a:r>
              <a:rPr lang="cs-CZ" dirty="0"/>
              <a:t>Zásady </a:t>
            </a:r>
            <a:r>
              <a:rPr lang="cs-CZ" dirty="0" err="1"/>
              <a:t>prac</a:t>
            </a:r>
            <a:r>
              <a:rPr lang="cs-CZ" dirty="0"/>
              <a:t>. práva, prameny práva</a:t>
            </a:r>
          </a:p>
          <a:p>
            <a:pPr marL="457200" indent="-457200" algn="just">
              <a:buAutoNum type="arabicPeriod"/>
            </a:pPr>
            <a:r>
              <a:rPr lang="cs-CZ" dirty="0"/>
              <a:t>Subjekty pracovního práva</a:t>
            </a:r>
          </a:p>
          <a:p>
            <a:pPr marL="457200" indent="-457200" algn="just">
              <a:buAutoNum type="arabicPeriod"/>
            </a:pPr>
            <a:r>
              <a:rPr lang="cs-CZ" dirty="0"/>
              <a:t>Pracovní poměr, vznik, změna</a:t>
            </a:r>
          </a:p>
          <a:p>
            <a:pPr marL="457200" indent="-457200" algn="just">
              <a:buAutoNum type="arabicPeriod"/>
            </a:pPr>
            <a:r>
              <a:rPr lang="cs-CZ" dirty="0"/>
              <a:t>Zánik pracovního poměru – skončení</a:t>
            </a:r>
          </a:p>
          <a:p>
            <a:pPr marL="457200" indent="-457200" algn="just">
              <a:buAutoNum type="arabicPeriod"/>
            </a:pP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Ke studiu základních pojmů vhodná online příručka MPSV :</a:t>
            </a:r>
          </a:p>
          <a:p>
            <a:pPr algn="just"/>
            <a:r>
              <a:rPr lang="cs-CZ" dirty="0">
                <a:hlinkClick r:id="rId2"/>
              </a:rPr>
              <a:t>https://ppropo.mpsv.cz/obsah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5462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2" y="-521612"/>
            <a:ext cx="10073203" cy="2387600"/>
          </a:xfrm>
        </p:spPr>
        <p:txBody>
          <a:bodyPr/>
          <a:lstStyle/>
          <a:p>
            <a:r>
              <a:rPr lang="cs-CZ" b="1" dirty="0"/>
              <a:t>Pracovní poměr – vznik, změny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5988"/>
            <a:ext cx="9144000" cy="4641816"/>
          </a:xfrm>
        </p:spPr>
        <p:txBody>
          <a:bodyPr>
            <a:normAutofit/>
          </a:bodyPr>
          <a:lstStyle/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cs-CZ" sz="2400" dirty="0">
                <a:latin typeface="inherit"/>
              </a:rPr>
              <a:t>Obecně – pracovní smlouva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cs-CZ" sz="2400" dirty="0">
                <a:latin typeface="inherit"/>
              </a:rPr>
              <a:t>Další varianty? -&gt; Volba, jmenování, „manažerská“ smlouva???</a:t>
            </a:r>
          </a:p>
          <a:p>
            <a:pPr lvl="1" algn="l" fontAlgn="base"/>
            <a:endParaRPr lang="cs-CZ" sz="2400" dirty="0">
              <a:latin typeface="inherit"/>
            </a:endParaRP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r>
              <a:rPr lang="cs-CZ" sz="2400" dirty="0">
                <a:latin typeface="inherit"/>
              </a:rPr>
              <a:t>Založení x vznik pracovního poměru</a:t>
            </a: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endParaRPr lang="cs-CZ" sz="2400" dirty="0">
              <a:latin typeface="inherit"/>
            </a:endParaRPr>
          </a:p>
          <a:p>
            <a:pPr marL="800100" lvl="1" indent="-342900" algn="l" fontAlgn="base">
              <a:buFont typeface="Arial" panose="020B0604020202020204" pitchFamily="34" charset="0"/>
              <a:buChar char="•"/>
            </a:pPr>
            <a:endParaRPr lang="cs-CZ" sz="2400" dirty="0"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187286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2" y="576331"/>
            <a:ext cx="9883035" cy="2387600"/>
          </a:xfrm>
        </p:spPr>
        <p:txBody>
          <a:bodyPr/>
          <a:lstStyle/>
          <a:p>
            <a:r>
              <a:rPr lang="cs-CZ" b="1" dirty="0"/>
              <a:t>Podstatné náležitosti pracovní smlouvy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347200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druh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místo výkonu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den nástupu do práce</a:t>
            </a:r>
          </a:p>
        </p:txBody>
      </p:sp>
    </p:spTree>
    <p:extLst>
      <p:ext uri="{BB962C8B-B14F-4D97-AF65-F5344CB8AC3E}">
        <p14:creationId xmlns:p14="http://schemas.microsoft.com/office/powerpoint/2010/main" val="66606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Pracovní smlouva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 fontScale="925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srozumitelná, určitá -&gt; zdánlivé právní jednání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 souladu se zákonem, dobrými mravy, veřejným pořádkem</a:t>
            </a:r>
          </a:p>
          <a:p>
            <a:pPr lvl="0" algn="l"/>
            <a:r>
              <a:rPr lang="cs-CZ" altLang="cs-CZ" sz="2800" dirty="0"/>
              <a:t>   -&gt; neplatné právní jednání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písemná, lze dodatečně zhojit</a:t>
            </a:r>
          </a:p>
          <a:p>
            <a:pPr lvl="0" algn="l"/>
            <a:r>
              <a:rPr lang="cs-CZ" altLang="cs-CZ" sz="2800" dirty="0"/>
              <a:t>   -&gt; pro nedostatek formy se nelze dovolat neplatnosti, bylo-li již započato s plněním</a:t>
            </a:r>
          </a:p>
        </p:txBody>
      </p:sp>
    </p:spTree>
    <p:extLst>
      <p:ext uri="{BB962C8B-B14F-4D97-AF65-F5344CB8AC3E}">
        <p14:creationId xmlns:p14="http://schemas.microsoft.com/office/powerpoint/2010/main" val="2242636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Druh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všechny činnosti podle potřeby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asistentka ředitele nebo účetní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bude </a:t>
            </a:r>
            <a:r>
              <a:rPr lang="cs-CZ" altLang="cs-CZ" sz="2600" dirty="0"/>
              <a:t>specifikováno</a:t>
            </a:r>
            <a:r>
              <a:rPr lang="cs-CZ" altLang="cs-CZ" sz="2800" dirty="0"/>
              <a:t> v organizačním řádu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prodavačka, uklízečka, servírka, kuchařka, provozní, pokojská, recepční, instruktorka lyžování, animátorka</a:t>
            </a:r>
          </a:p>
        </p:txBody>
      </p:sp>
    </p:spTree>
    <p:extLst>
      <p:ext uri="{BB962C8B-B14F-4D97-AF65-F5344CB8AC3E}">
        <p14:creationId xmlns:p14="http://schemas.microsoft.com/office/powerpoint/2010/main" val="18787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Druh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 fontScale="85000" lnSpcReduction="2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všechny činnosti podle potřeby zaměstnavatele - NE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asistentka ředitele nebo účetní - ANO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bude specifikováno v organizačním řádu zaměstnavatele - NE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prodavačka, uklízečka, servírka, kuchařka, provozní, pokojská, recepční, instruktorka lyžování, animátorka – ANO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/>
          </a:p>
          <a:p>
            <a:pPr lvl="0"/>
            <a:r>
              <a:rPr lang="cs-CZ" altLang="cs-CZ" sz="2800" b="1" dirty="0"/>
              <a:t>DOSTATEČNÁ URČITOST VYMEZENÍ! – určení pracovní náplně</a:t>
            </a:r>
          </a:p>
        </p:txBody>
      </p:sp>
    </p:spTree>
    <p:extLst>
      <p:ext uri="{BB962C8B-B14F-4D97-AF65-F5344CB8AC3E}">
        <p14:creationId xmlns:p14="http://schemas.microsoft.com/office/powerpoint/2010/main" val="359396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Pracovní náplň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konkretizace pracovních činností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jednostranný příkaz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sjednání v pracovní smlouvě?</a:t>
            </a:r>
          </a:p>
        </p:txBody>
      </p:sp>
    </p:spTree>
    <p:extLst>
      <p:ext uri="{BB962C8B-B14F-4D97-AF65-F5344CB8AC3E}">
        <p14:creationId xmlns:p14="http://schemas.microsoft.com/office/powerpoint/2010/main" val="3035545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Místo výkonu práce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Kobližná 19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sídlo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všechny provozovny zaměstnavatele </a:t>
            </a:r>
          </a:p>
          <a:p>
            <a:pPr lvl="0" algn="l"/>
            <a:r>
              <a:rPr lang="cs-CZ" altLang="cs-CZ" sz="2800" dirty="0"/>
              <a:t>   na území České a Slovenské republiky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Brno, Praha, Olomouc</a:t>
            </a:r>
          </a:p>
        </p:txBody>
      </p:sp>
    </p:spTree>
    <p:extLst>
      <p:ext uri="{BB962C8B-B14F-4D97-AF65-F5344CB8AC3E}">
        <p14:creationId xmlns:p14="http://schemas.microsoft.com/office/powerpoint/2010/main" val="399747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Místo výkonu práce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 lnSpcReduction="1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Kobližná 19 – Chybí město - neurčité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sídlo zaměstnavatele – ANO, je možné dohledat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všechny provozovny zaměstnavatele </a:t>
            </a:r>
          </a:p>
          <a:p>
            <a:pPr lvl="0" algn="l"/>
            <a:r>
              <a:rPr lang="cs-CZ" altLang="cs-CZ" sz="2800" dirty="0"/>
              <a:t>   na území České a Slovenské republiky – ANO, lze dohledat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Brno, Praha, Olomouc - ANO</a:t>
            </a:r>
          </a:p>
        </p:txBody>
      </p:sp>
    </p:spTree>
    <p:extLst>
      <p:ext uri="{BB962C8B-B14F-4D97-AF65-F5344CB8AC3E}">
        <p14:creationId xmlns:p14="http://schemas.microsoft.com/office/powerpoint/2010/main" val="155544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Den nástupu do práce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sedmý den po skončení dosavadního zaměstnání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pokud dojde ke skončení dosavadního zaměstnání, tak sedmý den poté 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ode dne, kdy zaměstnankyně XY nastoupí na mateřskou dovolenou</a:t>
            </a:r>
          </a:p>
        </p:txBody>
      </p:sp>
    </p:spTree>
    <p:extLst>
      <p:ext uri="{BB962C8B-B14F-4D97-AF65-F5344CB8AC3E}">
        <p14:creationId xmlns:p14="http://schemas.microsoft.com/office/powerpoint/2010/main" val="270979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b="1" dirty="0"/>
              <a:t>Den nástupu do práce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sedmý den po skončení dosavadního zaměstnání  - ANO, pokud už je podána výpověď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pokud dojde ke skončení dosavadního zaměstnání, tak sedmý den poté – NE, neurčité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ode dne, kdy zaměstnankyně XY nastoupí na mateřskou dovolenou – ANO, pokud je zaměstnankyně těhotná</a:t>
            </a:r>
          </a:p>
        </p:txBody>
      </p:sp>
    </p:spTree>
    <p:extLst>
      <p:ext uri="{BB962C8B-B14F-4D97-AF65-F5344CB8AC3E}">
        <p14:creationId xmlns:p14="http://schemas.microsoft.com/office/powerpoint/2010/main" val="329623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21612"/>
            <a:ext cx="9561534" cy="2387600"/>
          </a:xfrm>
        </p:spPr>
        <p:txBody>
          <a:bodyPr/>
          <a:lstStyle/>
          <a:p>
            <a:r>
              <a:rPr lang="cs-CZ" b="1" dirty="0"/>
              <a:t>Zásady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5988"/>
            <a:ext cx="9144000" cy="4641816"/>
          </a:xfrm>
        </p:spPr>
        <p:txBody>
          <a:bodyPr>
            <a:normAutofit fontScale="77500" lnSpcReduction="20000"/>
          </a:bodyPr>
          <a:lstStyle/>
          <a:p>
            <a:pPr marL="457200" indent="-457200" algn="just">
              <a:buAutoNum type="arabicPeriod"/>
            </a:pPr>
            <a:r>
              <a:rPr lang="cs-CZ" dirty="0"/>
              <a:t>Vyplývající z LZPS</a:t>
            </a:r>
          </a:p>
          <a:p>
            <a:pPr marL="914400" lvl="1" indent="-457200" algn="just">
              <a:buAutoNum type="arabicPeriod"/>
            </a:pPr>
            <a:r>
              <a:rPr lang="pt-BR" dirty="0"/>
              <a:t>Zásada práva na práci a svobodnou volbu povolání</a:t>
            </a:r>
            <a:r>
              <a:rPr lang="cs-CZ" dirty="0"/>
              <a:t> - čl. 26 odst. 3</a:t>
            </a:r>
          </a:p>
          <a:p>
            <a:pPr marL="914400" lvl="1" indent="-457200" algn="just">
              <a:buAutoNum type="arabicPeriod"/>
            </a:pPr>
            <a:r>
              <a:rPr lang="cs-CZ" dirty="0"/>
              <a:t>Zásada svobody práce (zákaz nucené práce) – čl. 9 odst. 1,2</a:t>
            </a:r>
          </a:p>
          <a:p>
            <a:pPr marL="914400" lvl="1" indent="-457200" algn="just">
              <a:buAutoNum type="arabicPeriod"/>
            </a:pPr>
            <a:r>
              <a:rPr lang="cs-CZ" dirty="0"/>
              <a:t>Zásada úplatnosti práce – čl. 28</a:t>
            </a:r>
          </a:p>
          <a:p>
            <a:pPr marL="914400" lvl="1" indent="-457200" algn="just">
              <a:buAutoNum type="arabicPeriod"/>
            </a:pPr>
            <a:r>
              <a:rPr lang="cs-CZ" dirty="0"/>
              <a:t>Zásada bezpečné a hygienické práce – čl. 28</a:t>
            </a:r>
          </a:p>
          <a:p>
            <a:pPr marL="914400" lvl="1" indent="-457200" algn="just">
              <a:buAutoNum type="arabicPeriod"/>
            </a:pPr>
            <a:r>
              <a:rPr lang="cs-CZ" dirty="0"/>
              <a:t>Zásada svobody sdružování se k ochraně hospodářských a sociálních zájmů – čl. 27</a:t>
            </a:r>
          </a:p>
          <a:p>
            <a:pPr marL="914400" lvl="1" indent="-457200" algn="just">
              <a:buAutoNum type="arabicPeriod"/>
            </a:pPr>
            <a:r>
              <a:rPr lang="cs-CZ" dirty="0"/>
              <a:t>Zásada rovného zacházení a zákazu diskriminace – čl. 1, čl. 3</a:t>
            </a:r>
          </a:p>
          <a:p>
            <a:pPr marL="914400" lvl="1" indent="-457200" algn="just">
              <a:buAutoNum type="arabicPeriod"/>
            </a:pPr>
            <a:endParaRPr lang="cs-CZ" dirty="0"/>
          </a:p>
          <a:p>
            <a:pPr marL="457200" indent="-457200" algn="just">
              <a:buAutoNum type="arabicPeriod"/>
            </a:pPr>
            <a:r>
              <a:rPr lang="cs-CZ" dirty="0"/>
              <a:t>Vyplývající ze ZP – primárně § 1a ZP </a:t>
            </a:r>
          </a:p>
          <a:p>
            <a:pPr lvl="1" algn="just"/>
            <a:r>
              <a:rPr lang="cs-CZ" dirty="0"/>
              <a:t>Dále pak </a:t>
            </a:r>
          </a:p>
          <a:p>
            <a:pPr marL="914400" lvl="1" indent="-457200" algn="just">
              <a:buAutoNum type="arabicPeriod"/>
            </a:pPr>
            <a:r>
              <a:rPr lang="cs-CZ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zásada zákazu přenosu hospodářského rizika na zaměstnance</a:t>
            </a:r>
          </a:p>
          <a:p>
            <a:pPr marL="914400" lvl="1" indent="-457200" algn="just">
              <a:buAutoNum type="arabicPeriod"/>
            </a:pPr>
            <a:r>
              <a:rPr lang="pt-BR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zásada práva na informace a projednání</a:t>
            </a:r>
            <a:endParaRPr lang="cs-CZ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914400" lvl="1" indent="-457200" algn="just">
              <a:buAutoNum type="arabicPeriod"/>
            </a:pPr>
            <a:r>
              <a:rPr lang="cs-CZ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zásadě práva na </a:t>
            </a:r>
            <a:r>
              <a:rPr lang="cs-CZ" sz="2100" dirty="0">
                <a:solidFill>
                  <a:srgbClr val="202122"/>
                </a:solidFill>
                <a:latin typeface="Arial" panose="020B0604020202020204" pitchFamily="34" charset="0"/>
              </a:rPr>
              <a:t>odborové</a:t>
            </a:r>
            <a:r>
              <a:rPr lang="cs-CZ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sdružování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229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altLang="cs-CZ" b="1" dirty="0"/>
              <a:t>Pracovní poměr na dobu určitou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max. 3roky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max. 2 krát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opakování = prodloužení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3 roky pauza </a:t>
            </a:r>
          </a:p>
        </p:txBody>
      </p:sp>
    </p:spTree>
    <p:extLst>
      <p:ext uri="{BB962C8B-B14F-4D97-AF65-F5344CB8AC3E}">
        <p14:creationId xmlns:p14="http://schemas.microsoft.com/office/powerpoint/2010/main" val="197324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081" y="4481"/>
            <a:ext cx="9883035" cy="2387600"/>
          </a:xfrm>
        </p:spPr>
        <p:txBody>
          <a:bodyPr/>
          <a:lstStyle/>
          <a:p>
            <a:r>
              <a:rPr lang="cs-CZ" altLang="cs-CZ" b="1" dirty="0"/>
              <a:t>Výjimka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lvl="0" algn="l"/>
            <a:endParaRPr lang="cs-CZ" altLang="cs-CZ" sz="28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vážné provozní důvody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důvody spočívající ve zvláštní povaze práce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jiný postup musí být přiměřený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písemná dohoda s odborovou organizací, vnitřní předpis</a:t>
            </a:r>
          </a:p>
        </p:txBody>
      </p:sp>
    </p:spTree>
    <p:extLst>
      <p:ext uri="{BB962C8B-B14F-4D97-AF65-F5344CB8AC3E}">
        <p14:creationId xmlns:p14="http://schemas.microsoft.com/office/powerpoint/2010/main" val="304790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312" y="1537367"/>
            <a:ext cx="9883035" cy="2387600"/>
          </a:xfrm>
        </p:spPr>
        <p:txBody>
          <a:bodyPr>
            <a:normAutofit fontScale="90000"/>
          </a:bodyPr>
          <a:lstStyle/>
          <a:p>
            <a:r>
              <a:rPr lang="cs-CZ" altLang="cs-CZ" b="1" dirty="0"/>
              <a:t>Důsledky protiprávního sjednání pracovního poměru na dobu určitou</a:t>
            </a:r>
            <a:br>
              <a:rPr lang="cs-CZ" altLang="cs-CZ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167" y="2890335"/>
            <a:ext cx="9883034" cy="3429000"/>
          </a:xfrm>
        </p:spPr>
        <p:txBody>
          <a:bodyPr>
            <a:normAutofit/>
          </a:bodyPr>
          <a:lstStyle/>
          <a:p>
            <a:pPr lvl="0" algn="l"/>
            <a:endParaRPr lang="cs-CZ" altLang="cs-CZ" sz="2800" dirty="0"/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písemné oznámení zaměstnance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před uplynutím sjednané doby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určovací žaloba</a:t>
            </a:r>
          </a:p>
        </p:txBody>
      </p:sp>
    </p:spTree>
    <p:extLst>
      <p:ext uri="{BB962C8B-B14F-4D97-AF65-F5344CB8AC3E}">
        <p14:creationId xmlns:p14="http://schemas.microsoft.com/office/powerpoint/2010/main" val="224023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30300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Zkušební doba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928290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musí být výslovně sjednána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nejpozději v den nástupu do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nelze prodloužit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max. 3, příp. max. 6 měsíců</a:t>
            </a:r>
          </a:p>
        </p:txBody>
      </p:sp>
    </p:spTree>
    <p:extLst>
      <p:ext uri="{BB962C8B-B14F-4D97-AF65-F5344CB8AC3E}">
        <p14:creationId xmlns:p14="http://schemas.microsoft.com/office/powerpoint/2010/main" val="329540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30300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Další pravidelné náležitosti pracovní smlouvy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928290"/>
            <a:ext cx="9883034" cy="342900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ujednání o pracovní době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ujednání o délce dovolené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ujednání o výši mzdy a způsobu odměňování</a:t>
            </a:r>
          </a:p>
          <a:p>
            <a:pPr lvl="0" algn="l"/>
            <a:endParaRPr lang="cs-CZ" altLang="cs-CZ" sz="2800" dirty="0"/>
          </a:p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73536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30300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Konkurenční doložka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417900"/>
            <a:ext cx="9883034" cy="3939390"/>
          </a:xfrm>
        </p:spPr>
        <p:txBody>
          <a:bodyPr>
            <a:normAutofit fontScale="70000" lnSpcReduction="2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/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předmět činnost zaměstnavatele, soutěžní činnost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přiměřené peněžité vyrovnání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spravedlivě lze požadovat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podstatné ztížení činnosti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smluvní pokuta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písemné odstoupení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písemná výpověď zaměstnance</a:t>
            </a:r>
          </a:p>
        </p:txBody>
      </p:sp>
    </p:spTree>
    <p:extLst>
      <p:ext uri="{BB962C8B-B14F-4D97-AF65-F5344CB8AC3E}">
        <p14:creationId xmlns:p14="http://schemas.microsoft.com/office/powerpoint/2010/main" val="73144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30300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Změny pracovního poměru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417900"/>
            <a:ext cx="9883034" cy="3939390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/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§ 40 a násl. ZP</a:t>
            </a:r>
          </a:p>
          <a:p>
            <a:pPr lvl="0" algn="l"/>
            <a:endParaRPr lang="cs-CZ" altLang="cs-CZ" sz="2800" dirty="0"/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Převedení x přeložení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/>
          </a:p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95478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-892412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Změny pracovního poměru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3495" y="1752880"/>
            <a:ext cx="9883034" cy="4805861"/>
          </a:xfrm>
        </p:spPr>
        <p:txBody>
          <a:bodyPr>
            <a:normAutofit fontScale="40000" lnSpcReduction="20000"/>
          </a:bodyPr>
          <a:lstStyle/>
          <a:p>
            <a:pPr lvl="0" algn="l"/>
            <a:r>
              <a:rPr lang="cs-CZ" altLang="cs-CZ" sz="2800" b="1" u="sng" dirty="0"/>
              <a:t>PŘEVEDENÍ</a:t>
            </a:r>
          </a:p>
          <a:p>
            <a:pPr lvl="0" algn="l"/>
            <a:endParaRPr lang="cs-CZ" altLang="cs-CZ" sz="2800" b="1" u="sng" dirty="0"/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zaměstnanec pozbyl vzhledem ke svému zdravotnímu stavu podle lékařského posudku vydaného poskytovatelem pracovnělékařských služeb nebo rozhodnutí příslušného správního orgánu, který lékařský posudek přezkoumává, dlouhodobě způsobilosti konat dále dosavadní práci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zaměstnanec nesmí podle lékařského posudku vydaného poskytovatelem pracovnělékařských služeb nebo rozhodnutí příslušného správního orgánu, který lékařský posudek přezkoumává, dále konat dosavadní práci pro pracovní úraz, onemocnění nemocí z povolání nebo pro ohrožení touto nemocí, anebo dosáhl-li na pracovišti určeném rozhodnutím příslušného orgánu ochrany veřejného zdraví nejvyšší přípustné expozice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koná těhotná zaměstnankyně, zaměstnankyně, která kojí, nebo zaměstnankyně-matka do konce devátého měsíce po porodu práci, kterou nesmějí být tyto zaměstnankyně zaměstnávány nebo která podle lékařského posudku ohrožuje její těhotenství nebo mateřství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je to nutné podle lékařského posudku vydaného poskytovatelem pracovnělékařských služeb nebo rozhodnutí příslušného orgánu ochrany veřejného zdraví v zájmu ochrany zdraví jiných fyzických osob před infekčním onemocněním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je toho zapotřebí podle pravomocného rozhodnutí soudu nebo správního úřadu, jiného státního orgánu nebo orgánu územního samosprávného celku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zaměstnanec pracující v noci na základě lékařského posudku vydaného poskytovatelem pracovnělékařských služeb uznán nezpůsobilým pro noční práci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 to požádá těhotná zaměstnankyně, zaměstnankyně, která kojí, nebo zaměstnankyně-matka do konce devátého měsíce po porodu, která pracuje v noci</a:t>
            </a:r>
          </a:p>
        </p:txBody>
      </p:sp>
    </p:spTree>
    <p:extLst>
      <p:ext uri="{BB962C8B-B14F-4D97-AF65-F5344CB8AC3E}">
        <p14:creationId xmlns:p14="http://schemas.microsoft.com/office/powerpoint/2010/main" val="42186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-892412"/>
            <a:ext cx="9883035" cy="2387600"/>
          </a:xfrm>
        </p:spPr>
        <p:txBody>
          <a:bodyPr>
            <a:normAutofit/>
          </a:bodyPr>
          <a:lstStyle/>
          <a:p>
            <a:r>
              <a:rPr lang="cs-CZ" altLang="x-none" b="1" dirty="0"/>
              <a:t>Změny pracovního poměru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3495" y="1752880"/>
            <a:ext cx="9883034" cy="4805861"/>
          </a:xfrm>
        </p:spPr>
        <p:txBody>
          <a:bodyPr>
            <a:normAutofit fontScale="92500" lnSpcReduction="20000"/>
          </a:bodyPr>
          <a:lstStyle/>
          <a:p>
            <a:pPr lvl="0" algn="l"/>
            <a:r>
              <a:rPr lang="cs-CZ" altLang="cs-CZ" sz="2800" b="1" u="sng" dirty="0"/>
              <a:t>PŘELOŽENÍ</a:t>
            </a:r>
          </a:p>
          <a:p>
            <a:pPr lvl="0" algn="l"/>
            <a:endParaRPr lang="cs-CZ" altLang="cs-CZ" sz="2800" b="1" u="sng" dirty="0"/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Přeložit zaměstnance k výkonu práce do jiného místa, než bylo sjednáno v pracovní smlouvě, je možné pouze s jeho souhlasem a v rámci zaměstnavatele, pokud to nezbytně vyžaduje jeho provozní potřeba.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Pracovní úkoly přeloženému zaměstnanci ukládá, jeho práci organizuje, řídí a kontroluje a pokyny mu k tomu účelu dává příslušný vedoucí zaměstnanec organizační složky (útvaru), na jejíž pracoviště byl zaměstnanec přeložen.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119437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2" y="-655135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Skončení pracovního poměru</a:t>
            </a:r>
            <a:endParaRPr lang="cs-CZ" b="1" dirty="0"/>
          </a:p>
        </p:txBody>
      </p:sp>
      <p:pic>
        <p:nvPicPr>
          <p:cNvPr id="9" name="Picture 5" descr="images258">
            <a:extLst>
              <a:ext uri="{FF2B5EF4-FFF2-40B4-BE49-F238E27FC236}">
                <a16:creationId xmlns:a16="http://schemas.microsoft.com/office/drawing/2014/main" id="{0DEEAB82-7D48-483B-8D59-3D137F1E5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461" y="1947623"/>
            <a:ext cx="453707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937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21612"/>
            <a:ext cx="9561534" cy="2387600"/>
          </a:xfrm>
        </p:spPr>
        <p:txBody>
          <a:bodyPr/>
          <a:lstStyle/>
          <a:p>
            <a:r>
              <a:rPr lang="cs-CZ" b="1" dirty="0"/>
              <a:t>Zásady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5988"/>
            <a:ext cx="9144000" cy="4641816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dirty="0"/>
              <a:t>Další „zásady“ vyplývající z: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>
                <a:hlinkClick r:id="rId2"/>
              </a:rPr>
              <a:t>SMĚRNICE EVROPSKÉHO PARLAMENTU A RADY 2006/54/ES </a:t>
            </a:r>
            <a:r>
              <a:rPr lang="cs-CZ" dirty="0"/>
              <a:t>ze dne 5. července 2006 o zavedení zásady rovných příležitostí a rovného zacházení pro muže a ženy v oblasti zaměstnání a povolání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Úmluva č. 111 Mez. </a:t>
            </a:r>
            <a:r>
              <a:rPr lang="cs-CZ" dirty="0" err="1"/>
              <a:t>org</a:t>
            </a:r>
            <a:r>
              <a:rPr lang="cs-CZ" dirty="0"/>
              <a:t>. práce (diskriminace) = </a:t>
            </a:r>
            <a:r>
              <a:rPr lang="cs-CZ" dirty="0">
                <a:hlinkClick r:id="rId3"/>
              </a:rPr>
              <a:t>Sdělení č. 465/1990 Sb.</a:t>
            </a:r>
            <a:endParaRPr lang="cs-CZ" dirty="0"/>
          </a:p>
          <a:p>
            <a:pPr marL="342900" indent="-342900" algn="just">
              <a:buFontTx/>
              <a:buChar char="-"/>
            </a:pPr>
            <a:r>
              <a:rPr lang="cs-CZ" dirty="0"/>
              <a:t>Další předpisy – úmluvy MOP, směrnice EU -&gt; účelem harmonizace právních řádů, svobodný pohyb osob v rámci EU apod.</a:t>
            </a:r>
          </a:p>
          <a:p>
            <a:pPr marL="342900" indent="-342900" algn="just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85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Skončení pracovního poměru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3" y="2576072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uplynutím sjednané doby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smrtí zaměstnance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zrušením povolení k pobytu cizince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uplynutí doby, na kterou bylo cizinci vydáno povolení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právním jednáním zaměstnance a zaměstnavatele – rozvázání pracovního poměru</a:t>
            </a:r>
          </a:p>
        </p:txBody>
      </p:sp>
    </p:spTree>
    <p:extLst>
      <p:ext uri="{BB962C8B-B14F-4D97-AF65-F5344CB8AC3E}">
        <p14:creationId xmlns:p14="http://schemas.microsoft.com/office/powerpoint/2010/main" val="14286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Rozvázání pracovního poměru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4" y="310216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Dohoda: písemně, nemusí být vymezen důvod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Výpověď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Okamžité zrušení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Zrušení ve zkušební době </a:t>
            </a:r>
          </a:p>
        </p:txBody>
      </p:sp>
    </p:spTree>
    <p:extLst>
      <p:ext uri="{BB962C8B-B14F-4D97-AF65-F5344CB8AC3E}">
        <p14:creationId xmlns:p14="http://schemas.microsoft.com/office/powerpoint/2010/main" val="191565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Výpověď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4" y="310216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písemně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doručena druhé straně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výpovědní doba min. dva měsíce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odvolat lze pouze se souhlasem druhé smluvní strany</a:t>
            </a:r>
          </a:p>
        </p:txBody>
      </p:sp>
    </p:spTree>
    <p:extLst>
      <p:ext uri="{BB962C8B-B14F-4D97-AF65-F5344CB8AC3E}">
        <p14:creationId xmlns:p14="http://schemas.microsoft.com/office/powerpoint/2010/main" val="94176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-71437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Výpověď daná zaměstnancem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4" y="310216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/>
            <a:endParaRPr lang="cs-CZ" altLang="cs-CZ" sz="2800" dirty="0"/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z jakéhokoliv důvodu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bez uvedení důvodu</a:t>
            </a:r>
          </a:p>
        </p:txBody>
      </p:sp>
    </p:spTree>
    <p:extLst>
      <p:ext uri="{BB962C8B-B14F-4D97-AF65-F5344CB8AC3E}">
        <p14:creationId xmlns:p14="http://schemas.microsoft.com/office/powerpoint/2010/main" val="396078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483" y="186294"/>
            <a:ext cx="9883035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výpověď daná zaměstnavatelem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4" y="310216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/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pouze ze zákonem stanovených důvodů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vymezení důvodu</a:t>
            </a:r>
          </a:p>
        </p:txBody>
      </p:sp>
    </p:spTree>
    <p:extLst>
      <p:ext uri="{BB962C8B-B14F-4D97-AF65-F5344CB8AC3E}">
        <p14:creationId xmlns:p14="http://schemas.microsoft.com/office/powerpoint/2010/main" val="45938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8" y="370960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Výpovědní důvod</a:t>
            </a:r>
            <a:br>
              <a:rPr lang="pl-PL" altLang="x-none" b="1" dirty="0"/>
            </a:br>
            <a:r>
              <a:rPr lang="pl-PL" altLang="x-none" b="1" dirty="0"/>
              <a:t>§ 52 písm. a),b),c) –organizační důvody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4" y="310216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ruší-li zaměstnavatel či jeho část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přemisťuje-li se zaměstnavatel nebo jeho část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stane-li se zaměstnanec nadbytečným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odstupné</a:t>
            </a:r>
          </a:p>
        </p:txBody>
      </p:sp>
    </p:spTree>
    <p:extLst>
      <p:ext uri="{BB962C8B-B14F-4D97-AF65-F5344CB8AC3E}">
        <p14:creationId xmlns:p14="http://schemas.microsoft.com/office/powerpoint/2010/main" val="1068687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6" y="731430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Výpovědní důvod - § 52 písm. d),e)</a:t>
            </a:r>
            <a:br>
              <a:rPr lang="pl-PL" altLang="x-none" b="1" dirty="0"/>
            </a:br>
            <a:r>
              <a:rPr lang="pl-PL" altLang="x-none" b="1" dirty="0"/>
              <a:t>zdravotní důvody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0" y="3738971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pracovní úraz, nemoc z povolání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pozbytí zdravotní způsobilosti pro výkon práce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lékařský posudek</a:t>
            </a:r>
          </a:p>
        </p:txBody>
      </p:sp>
    </p:spTree>
    <p:extLst>
      <p:ext uri="{BB962C8B-B14F-4D97-AF65-F5344CB8AC3E}">
        <p14:creationId xmlns:p14="http://schemas.microsoft.com/office/powerpoint/2010/main" val="44669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6" y="731430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Výpovědní důvod § 52 f) ZP nesplnění předpokladů a požadavků: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80" y="3338627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/>
            <a:endParaRPr lang="cs-CZ" altLang="cs-CZ" sz="2800" dirty="0"/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nesplňování předpokladů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nesplňování požadavků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neuspokojivé pracovní výsledky  (výzva k odstranění v posledních 12 měsících)</a:t>
            </a:r>
          </a:p>
        </p:txBody>
      </p:sp>
    </p:spTree>
    <p:extLst>
      <p:ext uri="{BB962C8B-B14F-4D97-AF65-F5344CB8AC3E}">
        <p14:creationId xmlns:p14="http://schemas.microsoft.com/office/powerpoint/2010/main" val="382337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4" y="1122363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Výpovědní důvod - § 52 písm. g) ZP, porušení povinností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8" y="2762366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/>
              <a:t>porušení povinností zvlášť hrubým způsobem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/>
              <a:t>závažné porušení povinností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/>
              <a:t>soustavné méně závažné porušování povinností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/>
              <a:t>písemné upozornění – 6 měsíců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/>
              <a:t>pravomocné odsouzení pro úmyslný trestný čin – nepodmíněný trest odnětí svobody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/>
              <a:t>a) 1 rok</a:t>
            </a:r>
          </a:p>
          <a:p>
            <a:pPr marL="228600" lvl="0" indent="-2286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/>
              <a:t>b) 6 měsíců, ale TČ při plnění pracovních úkolů nebo v přímé souvislosti s ním</a:t>
            </a:r>
          </a:p>
        </p:txBody>
      </p:sp>
    </p:spTree>
    <p:extLst>
      <p:ext uri="{BB962C8B-B14F-4D97-AF65-F5344CB8AC3E}">
        <p14:creationId xmlns:p14="http://schemas.microsoft.com/office/powerpoint/2010/main" val="71101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2" y="1041400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altLang="x-none" b="1" dirty="0"/>
              <a:t>Výpovědní důvod - § 52 písm. h) ZP  režim dočasně pracovně neschopného pojištěnce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7" y="3077719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/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zvlášť hrubým způsobem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povinnost zdržovat se v místě pobytu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dodržovat rozsah a dobu povolených vycházek</a:t>
            </a:r>
          </a:p>
        </p:txBody>
      </p:sp>
    </p:spTree>
    <p:extLst>
      <p:ext uri="{BB962C8B-B14F-4D97-AF65-F5344CB8AC3E}">
        <p14:creationId xmlns:p14="http://schemas.microsoft.com/office/powerpoint/2010/main" val="106128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21612"/>
            <a:ext cx="9561534" cy="2387600"/>
          </a:xfrm>
        </p:spPr>
        <p:txBody>
          <a:bodyPr/>
          <a:lstStyle/>
          <a:p>
            <a:r>
              <a:rPr lang="cs-CZ" b="1" dirty="0"/>
              <a:t>Vnitrostátní prameny práva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5988"/>
            <a:ext cx="9144000" cy="4641816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LZPS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Zákon o kolektivním vyjednávání (č. 2/1991 Sb.)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Zákon o zaměstnanosti (č. 435/2004 Sb.)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Zákon o inspekci práce (č. 251/2005 Sb.)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Zákoník práce (č. 262/2006 Sb.)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Zákon o zajištění dalších podmínek bezpečnosti a ochrany zdraví při práci (č. 309/2006 Sb.)</a:t>
            </a:r>
          </a:p>
          <a:p>
            <a:pPr algn="just"/>
            <a:endParaRPr lang="cs-CZ" dirty="0"/>
          </a:p>
          <a:p>
            <a:pPr marL="342900" indent="-342900" algn="just">
              <a:buFontTx/>
              <a:buChar char="-"/>
            </a:pPr>
            <a:r>
              <a:rPr lang="cs-CZ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podzákonné předpisy – 567/2006 Sb., 590/2006 Sb.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325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2" y="243248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Ochranná doba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6" y="2762366"/>
            <a:ext cx="9883034" cy="4095634"/>
          </a:xfrm>
        </p:spPr>
        <p:txBody>
          <a:bodyPr>
            <a:normAutofit fontScale="92500" lnSpcReduction="1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dočasná pracovní neschopnost,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vojenské cvičení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výkon veřejné funkce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těhotenství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mateřská 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rodičovská 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pracovní nezpůsobilost pro práci v noci</a:t>
            </a:r>
          </a:p>
        </p:txBody>
      </p:sp>
    </p:spTree>
    <p:extLst>
      <p:ext uri="{BB962C8B-B14F-4D97-AF65-F5344CB8AC3E}">
        <p14:creationId xmlns:p14="http://schemas.microsoft.com/office/powerpoint/2010/main" val="390755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1" y="-331970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Výjimky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5" y="2223701"/>
            <a:ext cx="9883034" cy="4095634"/>
          </a:xfrm>
        </p:spPr>
        <p:txBody>
          <a:bodyPr>
            <a:normAutofit fontScale="92500" lnSpcReduction="1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/>
              <a:t>výpověď pro zrušení nebo přemístění zaměstnavatele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/>
              <a:t>přemístění zaměstnavatele – neplatí: těhotenství, mateřská 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/>
              <a:t>výpověď pro porušení povinností zvlášť hrubým způsobem - neplatí: mateřská dovolená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/>
              <a:t>výpověď pro pravomocné odsouzení – nepodmíněný trest – neplatí: mateřská dovolená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dirty="0"/>
              <a:t>pro jiné porušení pracovních povinností a pro porušení režimu dočasně pracovně neschopného zaměstnance zvlášť hrubým způsobem – neplatí: těhotenství, mateřská, rodičovská</a:t>
            </a:r>
          </a:p>
        </p:txBody>
      </p:sp>
    </p:spTree>
    <p:extLst>
      <p:ext uri="{BB962C8B-B14F-4D97-AF65-F5344CB8AC3E}">
        <p14:creationId xmlns:p14="http://schemas.microsoft.com/office/powerpoint/2010/main" val="310480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675342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Okamžité zrušení pracovního poměru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5" y="312557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písemnost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vymezit důvod tak, aby nemohl být zaměněn s jiným – pozor i skutkově!!!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neběží výpovědní doba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pracovní poměr končí doručením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§55 ZP</a:t>
            </a:r>
          </a:p>
        </p:txBody>
      </p:sp>
    </p:spTree>
    <p:extLst>
      <p:ext uri="{BB962C8B-B14F-4D97-AF65-F5344CB8AC3E}">
        <p14:creationId xmlns:p14="http://schemas.microsoft.com/office/powerpoint/2010/main" val="2841464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961486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Okamžité zrušení zaměstnancem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5" y="3125575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vážné ohrožení zdraví a nebyl převeden ve lhůtě 15 dnů na jinou práci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nevyplacená mzda, plat, jejich náhrada do 15 dnů od splatnosti</a:t>
            </a:r>
          </a:p>
        </p:txBody>
      </p:sp>
    </p:spTree>
    <p:extLst>
      <p:ext uri="{BB962C8B-B14F-4D97-AF65-F5344CB8AC3E}">
        <p14:creationId xmlns:p14="http://schemas.microsoft.com/office/powerpoint/2010/main" val="313030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243248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Okamžité zrušení zaměstnavatelem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5" y="3125575"/>
            <a:ext cx="9883034" cy="4095634"/>
          </a:xfrm>
        </p:spPr>
        <p:txBody>
          <a:bodyPr>
            <a:normAutofit lnSpcReduction="10000"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nelze u těhotné zaměstnankyně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porušení povinností zvlášť hrubým způsobem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pravomocné odsouzení pro úmyslný trestný čin – nepodmíněný trest odnětí svobody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a) 1 rok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b) 6 měsíců, ale TČ při plnění pracovních úkolů nebo v přímé souvislosti s ním </a:t>
            </a:r>
          </a:p>
        </p:txBody>
      </p:sp>
    </p:spTree>
    <p:extLst>
      <p:ext uri="{BB962C8B-B14F-4D97-AF65-F5344CB8AC3E}">
        <p14:creationId xmlns:p14="http://schemas.microsoft.com/office/powerpoint/2010/main" val="110556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1184996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Zrušení pracovního poměru ve zkušební době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4" y="3429000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z jakéhokoliv důvodu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bez uvedení důvodu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písemnost</a:t>
            </a:r>
          </a:p>
        </p:txBody>
      </p:sp>
    </p:spTree>
    <p:extLst>
      <p:ext uri="{BB962C8B-B14F-4D97-AF65-F5344CB8AC3E}">
        <p14:creationId xmlns:p14="http://schemas.microsoft.com/office/powerpoint/2010/main" val="72812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1184996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Odbory 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4" y="3429000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projednání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předchozí souhlas</a:t>
            </a:r>
          </a:p>
        </p:txBody>
      </p:sp>
    </p:spTree>
    <p:extLst>
      <p:ext uri="{BB962C8B-B14F-4D97-AF65-F5344CB8AC3E}">
        <p14:creationId xmlns:p14="http://schemas.microsoft.com/office/powerpoint/2010/main" val="311995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1184996"/>
            <a:ext cx="10772383" cy="2387600"/>
          </a:xfrm>
        </p:spPr>
        <p:txBody>
          <a:bodyPr>
            <a:normAutofit/>
          </a:bodyPr>
          <a:lstStyle/>
          <a:p>
            <a:r>
              <a:rPr lang="pl-PL" altLang="x-none" b="1" dirty="0"/>
              <a:t>Neplatné rozvázání pracovního poměru zaměstnavatelem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4" y="3429000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/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bez zbytečného odkladu a písemně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oznámení o trvání na dalším zaměstnávání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náhrada mzdy nebo přidělování práce a mzda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žaloba do 2 měsíců ode dne, kdy měl pracovní poměr skončit</a:t>
            </a:r>
          </a:p>
        </p:txBody>
      </p:sp>
    </p:spTree>
    <p:extLst>
      <p:ext uri="{BB962C8B-B14F-4D97-AF65-F5344CB8AC3E}">
        <p14:creationId xmlns:p14="http://schemas.microsoft.com/office/powerpoint/2010/main" val="128436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800" y="1184996"/>
            <a:ext cx="10772383" cy="2387600"/>
          </a:xfrm>
        </p:spPr>
        <p:txBody>
          <a:bodyPr>
            <a:normAutofit fontScale="90000"/>
          </a:bodyPr>
          <a:lstStyle/>
          <a:p>
            <a:r>
              <a:rPr lang="pl-PL" altLang="x-none" b="1" dirty="0"/>
              <a:t>Neplatné rozvázání pracovního poměru zaměstnancem</a:t>
            </a:r>
            <a:br>
              <a:rPr lang="pl-PL" altLang="x-none" b="1" dirty="0"/>
            </a:b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474" y="3429000"/>
            <a:ext cx="9883034" cy="4095634"/>
          </a:xfrm>
        </p:spPr>
        <p:txBody>
          <a:bodyPr>
            <a:normAutofit/>
          </a:bodyPr>
          <a:lstStyle/>
          <a:p>
            <a:pPr marL="228600" lvl="0" indent="-228600" algn="l">
              <a:buFont typeface="Arial" panose="020B0604020202020204" pitchFamily="34" charset="0"/>
              <a:buChar char="•"/>
            </a:pPr>
            <a:endParaRPr lang="cs-CZ" altLang="cs-CZ" sz="2800" dirty="0"/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bez zbytečného odkladu a písemně 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oznámení o trvání na dalším zaměstnávání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náhrada škody</a:t>
            </a:r>
          </a:p>
          <a:p>
            <a:pPr marL="228600" lvl="0" indent="-228600" algn="l">
              <a:buFont typeface="Arial" panose="020B0604020202020204" pitchFamily="34" charset="0"/>
              <a:buChar char="•"/>
            </a:pPr>
            <a:r>
              <a:rPr lang="cs-CZ" altLang="cs-CZ" sz="2800" dirty="0"/>
              <a:t>žaloba do 2 měsíců ode dne, kdy měl pracovní poměr skončit</a:t>
            </a:r>
          </a:p>
        </p:txBody>
      </p:sp>
    </p:spTree>
    <p:extLst>
      <p:ext uri="{BB962C8B-B14F-4D97-AF65-F5344CB8AC3E}">
        <p14:creationId xmlns:p14="http://schemas.microsoft.com/office/powerpoint/2010/main" val="346541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259" y="3021496"/>
            <a:ext cx="11133482" cy="1013792"/>
          </a:xfrm>
        </p:spPr>
        <p:txBody>
          <a:bodyPr>
            <a:normAutofit/>
          </a:bodyPr>
          <a:lstStyle/>
          <a:p>
            <a:r>
              <a:rPr lang="cs-CZ" b="1" dirty="0"/>
              <a:t>Děkuji za pozornost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0D42D50-0653-4FF6-B365-193A2580330F}"/>
              </a:ext>
            </a:extLst>
          </p:cNvPr>
          <p:cNvSpPr txBox="1"/>
          <p:nvPr/>
        </p:nvSpPr>
        <p:spPr>
          <a:xfrm>
            <a:off x="8875644" y="5903556"/>
            <a:ext cx="10813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Mgr. Marek Pšenko</a:t>
            </a:r>
          </a:p>
          <a:p>
            <a:r>
              <a:rPr lang="cs-CZ" dirty="0"/>
              <a:t>psenko.marek@gmail.com</a:t>
            </a:r>
          </a:p>
        </p:txBody>
      </p:sp>
    </p:spTree>
    <p:extLst>
      <p:ext uri="{BB962C8B-B14F-4D97-AF65-F5344CB8AC3E}">
        <p14:creationId xmlns:p14="http://schemas.microsoft.com/office/powerpoint/2010/main" val="340497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3" y="-521612"/>
            <a:ext cx="9561534" cy="2387600"/>
          </a:xfrm>
        </p:spPr>
        <p:txBody>
          <a:bodyPr/>
          <a:lstStyle/>
          <a:p>
            <a:r>
              <a:rPr lang="cs-CZ" b="1" dirty="0"/>
              <a:t>Subjekty pracovního práva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5988"/>
            <a:ext cx="9144000" cy="4641816"/>
          </a:xfrm>
        </p:spPr>
        <p:txBody>
          <a:bodyPr>
            <a:normAutofit lnSpcReduction="10000"/>
          </a:bodyPr>
          <a:lstStyle/>
          <a:p>
            <a:pPr lvl="1" algn="l" fontAlgn="base"/>
            <a:r>
              <a:rPr lang="cs-CZ" b="1" i="0" dirty="0">
                <a:effectLst/>
                <a:latin typeface="inherit"/>
              </a:rPr>
              <a:t>Zaměstnavatel</a:t>
            </a:r>
            <a:endParaRPr lang="cs-CZ" b="0" i="0" dirty="0">
              <a:effectLst/>
              <a:latin typeface="inherit"/>
            </a:endParaRPr>
          </a:p>
          <a:p>
            <a:pPr marL="1143000" lvl="2" indent="-228600" algn="l" fontAlgn="base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effectLst/>
                <a:latin typeface="inherit"/>
              </a:rPr>
              <a:t>fyzické osoby</a:t>
            </a:r>
            <a:r>
              <a:rPr lang="cs-CZ" b="0" i="0" dirty="0">
                <a:effectLst/>
                <a:latin typeface="inherit"/>
              </a:rPr>
              <a:t> - zletilé a svéprávné</a:t>
            </a:r>
          </a:p>
          <a:p>
            <a:pPr marL="1143000" lvl="2" indent="-228600" algn="l" fontAlgn="base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inherit"/>
              </a:rPr>
              <a:t>právnická osoba</a:t>
            </a:r>
          </a:p>
          <a:p>
            <a:pPr lvl="1" algn="l" fontAlgn="base"/>
            <a:r>
              <a:rPr lang="cs-CZ" b="1" i="0" dirty="0">
                <a:effectLst/>
                <a:latin typeface="inherit"/>
              </a:rPr>
              <a:t>Zaměstnanec</a:t>
            </a:r>
            <a:endParaRPr lang="cs-CZ" b="0" i="0" dirty="0">
              <a:effectLst/>
              <a:latin typeface="inherit"/>
            </a:endParaRPr>
          </a:p>
          <a:p>
            <a:pPr marL="1143000" lvl="2" indent="-228600" algn="l" fontAlgn="base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inherit"/>
              </a:rPr>
              <a:t>většinou jen fyzická osoba starší 15 let</a:t>
            </a:r>
          </a:p>
          <a:p>
            <a:pPr marL="1143000" lvl="2" indent="-228600" algn="l" fontAlgn="base">
              <a:buFont typeface="Arial" panose="020B0604020202020204" pitchFamily="34" charset="0"/>
              <a:buChar char="•"/>
            </a:pPr>
            <a:r>
              <a:rPr lang="cs-CZ" dirty="0">
                <a:latin typeface="inherit"/>
              </a:rPr>
              <a:t>§ 35 </a:t>
            </a:r>
            <a:r>
              <a:rPr lang="cs-CZ" dirty="0" err="1">
                <a:latin typeface="inherit"/>
              </a:rPr>
              <a:t>obč</a:t>
            </a:r>
            <a:r>
              <a:rPr lang="cs-CZ" dirty="0">
                <a:latin typeface="inherit"/>
              </a:rPr>
              <a:t>. zákoníku?</a:t>
            </a:r>
            <a:endParaRPr lang="cs-CZ" b="0" i="0" dirty="0">
              <a:effectLst/>
              <a:latin typeface="inherit"/>
            </a:endParaRPr>
          </a:p>
          <a:p>
            <a:pPr lvl="1" algn="l" fontAlgn="base"/>
            <a:r>
              <a:rPr lang="cs-CZ" b="1" i="0" dirty="0">
                <a:effectLst/>
                <a:latin typeface="inherit"/>
              </a:rPr>
              <a:t>Odborová organizace</a:t>
            </a:r>
            <a:endParaRPr lang="cs-CZ" b="0" i="0" dirty="0">
              <a:effectLst/>
              <a:latin typeface="inherit"/>
            </a:endParaRPr>
          </a:p>
          <a:p>
            <a:pPr marL="1143000" lvl="2" indent="-228600" algn="l" fontAlgn="base"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effectLst/>
                <a:latin typeface="inherit"/>
              </a:rPr>
              <a:t>právo</a:t>
            </a:r>
            <a:r>
              <a:rPr lang="cs-CZ" b="0" i="0" dirty="0">
                <a:effectLst/>
                <a:latin typeface="inherit"/>
              </a:rPr>
              <a:t> zaměstnanců sdružovat se v odborových organizacích pro lepší zajišťování svých práv</a:t>
            </a:r>
          </a:p>
          <a:p>
            <a:pPr marL="1143000" lvl="2" indent="-228600" algn="l" fontAlgn="base">
              <a:buFont typeface="Arial" panose="020B0604020202020204" pitchFamily="34" charset="0"/>
              <a:buChar char="•"/>
            </a:pPr>
            <a:r>
              <a:rPr lang="cs-CZ" b="0" i="0" dirty="0">
                <a:effectLst/>
                <a:latin typeface="inherit"/>
              </a:rPr>
              <a:t>jediný zákonný zástupce všech zaměstnanců v pracovněprávních vztazích, včetně kolektivního vyjednávání</a:t>
            </a:r>
          </a:p>
          <a:p>
            <a:pPr algn="l" fontAlgn="base"/>
            <a:r>
              <a:rPr lang="cs-CZ" b="0" i="0" dirty="0">
                <a:effectLst/>
                <a:latin typeface="inherit"/>
              </a:rPr>
              <a:t>Právní vztah - pracovněprávní vztah - </a:t>
            </a:r>
            <a:r>
              <a:rPr lang="cs-CZ" b="1" i="0" dirty="0">
                <a:effectLst/>
                <a:latin typeface="inherit"/>
              </a:rPr>
              <a:t>pracovní poměr </a:t>
            </a:r>
            <a:endParaRPr lang="cs-CZ" b="0" i="0" dirty="0"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3384592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2" y="-521612"/>
            <a:ext cx="10073203" cy="2387600"/>
          </a:xfrm>
        </p:spPr>
        <p:txBody>
          <a:bodyPr/>
          <a:lstStyle/>
          <a:p>
            <a:r>
              <a:rPr lang="cs-CZ" b="1" dirty="0"/>
              <a:t>Práva a povinnosti – </a:t>
            </a:r>
            <a:r>
              <a:rPr lang="cs-CZ" b="1" dirty="0" err="1"/>
              <a:t>prac</a:t>
            </a:r>
            <a:r>
              <a:rPr lang="cs-CZ" b="1" dirty="0"/>
              <a:t>. poměr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5988"/>
            <a:ext cx="9144000" cy="4641816"/>
          </a:xfrm>
        </p:spPr>
        <p:txBody>
          <a:bodyPr>
            <a:normAutofit fontScale="92500"/>
          </a:bodyPr>
          <a:lstStyle/>
          <a:p>
            <a:pPr lvl="1" algn="l" fontAlgn="base"/>
            <a:r>
              <a:rPr lang="cs-CZ" i="0" u="sng" dirty="0">
                <a:effectLst/>
                <a:latin typeface="inherit"/>
              </a:rPr>
              <a:t>Zaměstnanec - povinnosti</a:t>
            </a:r>
          </a:p>
          <a:p>
            <a:pPr lvl="1" algn="l" fontAlgn="base"/>
            <a:endParaRPr lang="cs-CZ" i="0" u="sng" dirty="0">
              <a:effectLst/>
              <a:latin typeface="inherit"/>
            </a:endParaRPr>
          </a:p>
          <a:p>
            <a:pPr marL="714375" lvl="1" indent="-531813" algn="l" fontAlgn="base">
              <a:buFont typeface="Arial" panose="020B0604020202020204" pitchFamily="34" charset="0"/>
              <a:buChar char="•"/>
            </a:pPr>
            <a:r>
              <a:rPr lang="cs-CZ" i="0" dirty="0">
                <a:effectLst/>
                <a:latin typeface="inherit"/>
              </a:rPr>
              <a:t>povinnost pracovat řádně podle svých sil, znalostí a schopností, plnit pokyny nadřízených vydané v souladu s právními předpisy a spolupracovat s ostatními zaměstnanci,</a:t>
            </a:r>
          </a:p>
          <a:p>
            <a:pPr marL="714375" lvl="1" indent="-531813" algn="l" fontAlgn="base">
              <a:buFont typeface="Arial" panose="020B0604020202020204" pitchFamily="34" charset="0"/>
              <a:buChar char="•"/>
            </a:pPr>
            <a:r>
              <a:rPr lang="cs-CZ" i="0" dirty="0">
                <a:effectLst/>
                <a:latin typeface="inherit"/>
              </a:rPr>
              <a:t>využívat pracovní dobu a výrobní prostředky k vykonávání svěřených prací, plnit kvalitně a včas pracovní úkoly,</a:t>
            </a:r>
          </a:p>
          <a:p>
            <a:pPr marL="714375" lvl="1" indent="-531813" algn="l" fontAlgn="base">
              <a:buFont typeface="Arial" panose="020B0604020202020204" pitchFamily="34" charset="0"/>
              <a:buChar char="•"/>
            </a:pPr>
            <a:r>
              <a:rPr lang="cs-CZ" i="0" dirty="0">
                <a:effectLst/>
                <a:latin typeface="inherit"/>
              </a:rPr>
              <a:t>dodržovat právní předpisy vztahující se k práci jimi vykonávané; dodržovat ostatní předpisy vztahující se k práci jimi vykonávané, pokud s nimi byli řádně seznámeni,</a:t>
            </a:r>
          </a:p>
          <a:p>
            <a:pPr marL="714375" lvl="1" indent="-531813" algn="l" fontAlgn="base">
              <a:buFont typeface="Arial" panose="020B0604020202020204" pitchFamily="34" charset="0"/>
              <a:buChar char="•"/>
            </a:pPr>
            <a:r>
              <a:rPr lang="cs-CZ" i="0" dirty="0">
                <a:effectLst/>
                <a:latin typeface="inherit"/>
              </a:rPr>
              <a:t>řádně hospodařit s prostředky svěřenými jim zaměstnavatelem a střežit a ochraňovat majetek zaměstnavatele před poškozením, ztrátou, zničením a zneužitím a nejednat v rozporu s oprávněnými zájmy zaměstnavatele.</a:t>
            </a:r>
          </a:p>
        </p:txBody>
      </p:sp>
    </p:spTree>
    <p:extLst>
      <p:ext uri="{BB962C8B-B14F-4D97-AF65-F5344CB8AC3E}">
        <p14:creationId xmlns:p14="http://schemas.microsoft.com/office/powerpoint/2010/main" val="55775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2" y="-521612"/>
            <a:ext cx="10073203" cy="2387600"/>
          </a:xfrm>
        </p:spPr>
        <p:txBody>
          <a:bodyPr/>
          <a:lstStyle/>
          <a:p>
            <a:r>
              <a:rPr lang="cs-CZ" b="1" dirty="0"/>
              <a:t>Práva a povinnosti – </a:t>
            </a:r>
            <a:r>
              <a:rPr lang="cs-CZ" b="1" dirty="0" err="1"/>
              <a:t>prac</a:t>
            </a:r>
            <a:r>
              <a:rPr lang="cs-CZ" b="1" dirty="0"/>
              <a:t>. poměr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5988"/>
            <a:ext cx="9144000" cy="4641816"/>
          </a:xfrm>
        </p:spPr>
        <p:txBody>
          <a:bodyPr>
            <a:normAutofit fontScale="85000" lnSpcReduction="10000"/>
          </a:bodyPr>
          <a:lstStyle/>
          <a:p>
            <a:pPr lvl="1" algn="l" fontAlgn="base"/>
            <a:r>
              <a:rPr lang="cs-CZ" i="0" u="sng" dirty="0">
                <a:effectLst/>
                <a:latin typeface="inherit"/>
              </a:rPr>
              <a:t>Zaměstnavatel - povinnosti</a:t>
            </a:r>
          </a:p>
          <a:p>
            <a:pPr marL="539750" lvl="1" indent="-539750" algn="l" fontAlgn="base">
              <a:buFont typeface="Arial" panose="020B0604020202020204" pitchFamily="34" charset="0"/>
              <a:buChar char="•"/>
            </a:pPr>
            <a:r>
              <a:rPr lang="cs-CZ" sz="2400" dirty="0">
                <a:latin typeface="inherit"/>
              </a:rPr>
              <a:t>zaměstnavatel nesmí přenášet riziko z výkonu závislé práce na zaměstnance</a:t>
            </a:r>
          </a:p>
          <a:p>
            <a:pPr marL="539750" lvl="1" indent="-539750" algn="l" fontAlgn="base">
              <a:buFont typeface="Arial" panose="020B0604020202020204" pitchFamily="34" charset="0"/>
              <a:buChar char="•"/>
            </a:pPr>
            <a:r>
              <a:rPr lang="cs-CZ" sz="2400" dirty="0">
                <a:latin typeface="inherit"/>
              </a:rPr>
              <a:t>musí zajistit rovné zacházení se zaměstnanci a dodržovat zákaz jakékoli diskriminace zaměstnanců, jakož i fyzických osob ucházejících se o zaměstnání</a:t>
            </a:r>
          </a:p>
          <a:p>
            <a:pPr marL="539750" lvl="1" indent="-539750" algn="l" fontAlgn="base">
              <a:buFont typeface="Arial" panose="020B0604020202020204" pitchFamily="34" charset="0"/>
              <a:buChar char="•"/>
            </a:pPr>
            <a:r>
              <a:rPr lang="cs-CZ" sz="2400" dirty="0">
                <a:latin typeface="inherit"/>
              </a:rPr>
              <a:t>musí poskytovat zaměstnanci informace v pracovněprávních vztazích a zajišťovat projednání s ním</a:t>
            </a:r>
          </a:p>
          <a:p>
            <a:pPr marL="539750" lvl="1" indent="-539750" algn="l" fontAlgn="base">
              <a:buFont typeface="Arial" panose="020B0604020202020204" pitchFamily="34" charset="0"/>
              <a:buChar char="•"/>
            </a:pPr>
            <a:r>
              <a:rPr lang="cs-CZ" sz="2400" dirty="0">
                <a:latin typeface="inherit"/>
              </a:rPr>
              <a:t>musí seznamovat zaměstnance s kolektivní smlouvou a vnitřními předpisy</a:t>
            </a:r>
          </a:p>
          <a:p>
            <a:pPr marL="539750" lvl="1" indent="-539750" algn="l" fontAlgn="base">
              <a:buFont typeface="Arial" panose="020B0604020202020204" pitchFamily="34" charset="0"/>
              <a:buChar char="•"/>
            </a:pPr>
            <a:r>
              <a:rPr lang="cs-CZ" sz="2400" dirty="0">
                <a:latin typeface="inherit"/>
              </a:rPr>
              <a:t>nesmí zaměstnanci za porušení povinnosti vyplývající mu z pracovněprávního vztahu ukládat peněžní postihy ani je od něho požadovat; to se nevztahuje na škodu, za kterou zaměstnanec odpovídá</a:t>
            </a:r>
          </a:p>
          <a:p>
            <a:pPr marL="539750" lvl="1" indent="-539750" algn="l" fontAlgn="base">
              <a:buFont typeface="Arial" panose="020B0604020202020204" pitchFamily="34" charset="0"/>
              <a:buChar char="•"/>
            </a:pPr>
            <a:r>
              <a:rPr lang="cs-CZ" sz="2400" dirty="0">
                <a:latin typeface="inherit"/>
              </a:rPr>
              <a:t>nesmí požadovat ani sjednat zajištění závazku v pracovněprávním vztahu, s výjimkou konkurenční doložky a srážek z příjmu z pracovněprávního vztahu </a:t>
            </a:r>
          </a:p>
        </p:txBody>
      </p:sp>
    </p:spTree>
    <p:extLst>
      <p:ext uri="{BB962C8B-B14F-4D97-AF65-F5344CB8AC3E}">
        <p14:creationId xmlns:p14="http://schemas.microsoft.com/office/powerpoint/2010/main" val="299859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5946B5-5FFD-4770-B69F-3C168D63D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232" y="-521612"/>
            <a:ext cx="10073203" cy="2387600"/>
          </a:xfrm>
        </p:spPr>
        <p:txBody>
          <a:bodyPr/>
          <a:lstStyle/>
          <a:p>
            <a:r>
              <a:rPr lang="cs-CZ" b="1" dirty="0"/>
              <a:t>Práva a povinnosti – </a:t>
            </a:r>
            <a:r>
              <a:rPr lang="cs-CZ" b="1" dirty="0" err="1"/>
              <a:t>prac</a:t>
            </a:r>
            <a:r>
              <a:rPr lang="cs-CZ" b="1" dirty="0"/>
              <a:t>. poměr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F49AE3E-DF28-41D9-AF4B-75886973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5988"/>
            <a:ext cx="9144000" cy="4641816"/>
          </a:xfrm>
        </p:spPr>
        <p:txBody>
          <a:bodyPr>
            <a:normAutofit/>
          </a:bodyPr>
          <a:lstStyle/>
          <a:p>
            <a:pPr lvl="1" algn="l" fontAlgn="base"/>
            <a:endParaRPr lang="cs-CZ" i="0" u="sng" dirty="0">
              <a:effectLst/>
              <a:latin typeface="inherit"/>
            </a:endParaRPr>
          </a:p>
          <a:p>
            <a:pPr lvl="1" algn="l" fontAlgn="base"/>
            <a:r>
              <a:rPr lang="cs-CZ" i="0" u="sng" dirty="0">
                <a:effectLst/>
                <a:latin typeface="inherit"/>
              </a:rPr>
              <a:t>Zaměstnanec - práva</a:t>
            </a:r>
          </a:p>
          <a:p>
            <a:pPr lvl="1" algn="l" fontAlgn="base"/>
            <a:endParaRPr lang="cs-CZ" i="0" u="sng" dirty="0">
              <a:effectLst/>
              <a:latin typeface="inherit"/>
            </a:endParaRPr>
          </a:p>
          <a:p>
            <a:pPr marL="182562" lvl="1" algn="l" fontAlgn="base"/>
            <a:r>
              <a:rPr lang="cs-CZ" i="0" dirty="0">
                <a:effectLst/>
                <a:latin typeface="inherit"/>
              </a:rPr>
              <a:t>	§ 106 ZP</a:t>
            </a:r>
          </a:p>
        </p:txBody>
      </p:sp>
    </p:spTree>
    <p:extLst>
      <p:ext uri="{BB962C8B-B14F-4D97-AF65-F5344CB8AC3E}">
        <p14:creationId xmlns:p14="http://schemas.microsoft.com/office/powerpoint/2010/main" val="399430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Damašek</Template>
  <TotalTime>4949</TotalTime>
  <Words>2212</Words>
  <Application>Microsoft Office PowerPoint</Application>
  <PresentationFormat>Širokoúhlá obrazovka</PresentationFormat>
  <Paragraphs>331</Paragraphs>
  <Slides>59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5" baseType="lpstr">
      <vt:lpstr>Arial</vt:lpstr>
      <vt:lpstr>Bookman Old Style</vt:lpstr>
      <vt:lpstr>Calibri</vt:lpstr>
      <vt:lpstr>inherit</vt:lpstr>
      <vt:lpstr>Rockwell</vt:lpstr>
      <vt:lpstr>Damask</vt:lpstr>
      <vt:lpstr>Pracovní právo</vt:lpstr>
      <vt:lpstr>OSNOVA</vt:lpstr>
      <vt:lpstr>Zásady</vt:lpstr>
      <vt:lpstr>Zásady</vt:lpstr>
      <vt:lpstr>Vnitrostátní prameny práva</vt:lpstr>
      <vt:lpstr>Subjekty pracovního práva</vt:lpstr>
      <vt:lpstr>Práva a povinnosti – prac. poměr</vt:lpstr>
      <vt:lpstr>Práva a povinnosti – prac. poměr</vt:lpstr>
      <vt:lpstr>Práva a povinnosti – prac. poměr</vt:lpstr>
      <vt:lpstr>Práva a povinnosti – prac. poměr</vt:lpstr>
      <vt:lpstr>Závislá práce</vt:lpstr>
      <vt:lpstr>Závislá práce</vt:lpstr>
      <vt:lpstr>Závislá práce</vt:lpstr>
      <vt:lpstr>Závislá práce</vt:lpstr>
      <vt:lpstr>Před uzavřením pracovní smlouvy</vt:lpstr>
      <vt:lpstr>Informace – pracovní pohovor</vt:lpstr>
      <vt:lpstr>Informační povinnost zaměstnavatele</vt:lpstr>
      <vt:lpstr>Lékařská prohlídka</vt:lpstr>
      <vt:lpstr>Pracovní smlouva vznik pracovního poměru</vt:lpstr>
      <vt:lpstr>Pracovní poměr – vznik, změny</vt:lpstr>
      <vt:lpstr>Podstatné náležitosti pracovní smlouvy</vt:lpstr>
      <vt:lpstr>Pracovní smlouva</vt:lpstr>
      <vt:lpstr>Druh práce</vt:lpstr>
      <vt:lpstr>Druh práce</vt:lpstr>
      <vt:lpstr>Pracovní náplň </vt:lpstr>
      <vt:lpstr>Místo výkonu práce </vt:lpstr>
      <vt:lpstr>Místo výkonu práce </vt:lpstr>
      <vt:lpstr>Den nástupu do práce </vt:lpstr>
      <vt:lpstr>Den nástupu do práce </vt:lpstr>
      <vt:lpstr>Pracovní poměr na dobu určitou</vt:lpstr>
      <vt:lpstr>Výjimka</vt:lpstr>
      <vt:lpstr>Důsledky protiprávního sjednání pracovního poměru na dobu určitou </vt:lpstr>
      <vt:lpstr>Zkušební doba</vt:lpstr>
      <vt:lpstr>Další pravidelné náležitosti pracovní smlouvy</vt:lpstr>
      <vt:lpstr>Konkurenční doložka</vt:lpstr>
      <vt:lpstr>Změny pracovního poměru</vt:lpstr>
      <vt:lpstr>Změny pracovního poměru</vt:lpstr>
      <vt:lpstr>Změny pracovního poměru</vt:lpstr>
      <vt:lpstr>Skončení pracovního poměru</vt:lpstr>
      <vt:lpstr>Skončení pracovního poměru</vt:lpstr>
      <vt:lpstr>Rozvázání pracovního poměru</vt:lpstr>
      <vt:lpstr>Výpověď</vt:lpstr>
      <vt:lpstr>Výpověď daná zaměstnancem</vt:lpstr>
      <vt:lpstr>výpověď daná zaměstnavatelem</vt:lpstr>
      <vt:lpstr>Výpovědní důvod § 52 písm. a),b),c) –organizační důvody</vt:lpstr>
      <vt:lpstr>Výpovědní důvod - § 52 písm. d),e) zdravotní důvody</vt:lpstr>
      <vt:lpstr>Výpovědní důvod § 52 f) ZP nesplnění předpokladů a požadavků:</vt:lpstr>
      <vt:lpstr>Výpovědní důvod - § 52 písm. g) ZP, porušení povinností </vt:lpstr>
      <vt:lpstr>Výpovědní důvod - § 52 písm. h) ZP  režim dočasně pracovně neschopného pojištěnce</vt:lpstr>
      <vt:lpstr>Ochranná doba</vt:lpstr>
      <vt:lpstr>Výjimky</vt:lpstr>
      <vt:lpstr>Okamžité zrušení pracovního poměru</vt:lpstr>
      <vt:lpstr>Okamžité zrušení zaměstnancem </vt:lpstr>
      <vt:lpstr>Okamžité zrušení zaměstnavatelem</vt:lpstr>
      <vt:lpstr>Zrušení pracovního poměru ve zkušební době </vt:lpstr>
      <vt:lpstr>Odbory  </vt:lpstr>
      <vt:lpstr>Neplatné rozvázání pracovního poměru zaměstnavatelem</vt:lpstr>
      <vt:lpstr>Neplatné rozvázání pracovního poměru zaměstnancem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směnečné a šekové</dc:title>
  <dc:creator>koncipient</dc:creator>
  <cp:lastModifiedBy>Martin Sterba (HCI)</cp:lastModifiedBy>
  <cp:revision>90</cp:revision>
  <cp:lastPrinted>2018-10-29T11:12:26Z</cp:lastPrinted>
  <dcterms:created xsi:type="dcterms:W3CDTF">2017-12-03T13:48:10Z</dcterms:created>
  <dcterms:modified xsi:type="dcterms:W3CDTF">2022-02-21T10:29:00Z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3ed54b0-3371-4c9f-b9e0-3039d14ae50d_Enabled">
    <vt:lpwstr>true</vt:lpwstr>
  </property>
  <property fmtid="{D5CDD505-2E9C-101B-9397-08002B2CF9AE}" pid="3" name="MSIP_Label_13ed54b0-3371-4c9f-b9e0-3039d14ae50d_SetDate">
    <vt:lpwstr>2022-02-18T16:33:28Z</vt:lpwstr>
  </property>
  <property fmtid="{D5CDD505-2E9C-101B-9397-08002B2CF9AE}" pid="4" name="MSIP_Label_13ed54b0-3371-4c9f-b9e0-3039d14ae50d_Method">
    <vt:lpwstr>Standard</vt:lpwstr>
  </property>
  <property fmtid="{D5CDD505-2E9C-101B-9397-08002B2CF9AE}" pid="5" name="MSIP_Label_13ed54b0-3371-4c9f-b9e0-3039d14ae50d_Name">
    <vt:lpwstr>Internal</vt:lpwstr>
  </property>
  <property fmtid="{D5CDD505-2E9C-101B-9397-08002B2CF9AE}" pid="6" name="MSIP_Label_13ed54b0-3371-4c9f-b9e0-3039d14ae50d_SiteId">
    <vt:lpwstr>5675d321-19d1-4c95-9684-2c28ac8f80a4</vt:lpwstr>
  </property>
  <property fmtid="{D5CDD505-2E9C-101B-9397-08002B2CF9AE}" pid="7" name="MSIP_Label_13ed54b0-3371-4c9f-b9e0-3039d14ae50d_ActionId">
    <vt:lpwstr>8404388c-fe90-4cad-be3b-0d4755348037</vt:lpwstr>
  </property>
  <property fmtid="{D5CDD505-2E9C-101B-9397-08002B2CF9AE}" pid="8" name="MSIP_Label_13ed54b0-3371-4c9f-b9e0-3039d14ae50d_ContentBits">
    <vt:lpwstr>2</vt:lpwstr>
  </property>
</Properties>
</file>