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61"/>
  </p:handoutMasterIdLst>
  <p:sldIdLst>
    <p:sldId id="256" r:id="rId2"/>
    <p:sldId id="486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507" r:id="rId21"/>
    <p:sldId id="421" r:id="rId22"/>
    <p:sldId id="422" r:id="rId23"/>
    <p:sldId id="423" r:id="rId24"/>
    <p:sldId id="496" r:id="rId25"/>
    <p:sldId id="425" r:id="rId26"/>
    <p:sldId id="426" r:id="rId27"/>
    <p:sldId id="497" r:id="rId28"/>
    <p:sldId id="427" r:id="rId29"/>
    <p:sldId id="498" r:id="rId30"/>
    <p:sldId id="429" r:id="rId31"/>
    <p:sldId id="431" r:id="rId32"/>
    <p:sldId id="432" r:id="rId33"/>
    <p:sldId id="435" r:id="rId34"/>
    <p:sldId id="438" r:id="rId35"/>
    <p:sldId id="439" r:id="rId36"/>
    <p:sldId id="508" r:id="rId37"/>
    <p:sldId id="509" r:id="rId38"/>
    <p:sldId id="510" r:id="rId39"/>
    <p:sldId id="457" r:id="rId40"/>
    <p:sldId id="458" r:id="rId41"/>
    <p:sldId id="459" r:id="rId42"/>
    <p:sldId id="460" r:id="rId43"/>
    <p:sldId id="461" r:id="rId44"/>
    <p:sldId id="462" r:id="rId45"/>
    <p:sldId id="463" r:id="rId46"/>
    <p:sldId id="465" r:id="rId47"/>
    <p:sldId id="466" r:id="rId48"/>
    <p:sldId id="468" r:id="rId49"/>
    <p:sldId id="470" r:id="rId50"/>
    <p:sldId id="471" r:id="rId51"/>
    <p:sldId id="472" r:id="rId52"/>
    <p:sldId id="473" r:id="rId53"/>
    <p:sldId id="477" r:id="rId54"/>
    <p:sldId id="480" r:id="rId55"/>
    <p:sldId id="481" r:id="rId56"/>
    <p:sldId id="482" r:id="rId57"/>
    <p:sldId id="483" r:id="rId58"/>
    <p:sldId id="484" r:id="rId59"/>
    <p:sldId id="485" r:id="rId60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893A27-2385-484E-A895-9D212F19FF22}" v="8" dt="2022-02-18T16:34:46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90" d="100"/>
          <a:sy n="90" d="100"/>
        </p:scale>
        <p:origin x="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terba (HCI)" userId="5c6f38a4-b5aa-49d2-b251-203555849b93" providerId="ADAL" clId="{B9893A27-2385-484E-A895-9D212F19FF22}"/>
    <pc:docChg chg="custSel addSld delSld modSld sldOrd modMainMaster">
      <pc:chgData name="Martin Sterba (HCI)" userId="5c6f38a4-b5aa-49d2-b251-203555849b93" providerId="ADAL" clId="{B9893A27-2385-484E-A895-9D212F19FF22}" dt="2022-02-21T10:28:50.134" v="162" actId="2696"/>
      <pc:docMkLst>
        <pc:docMk/>
      </pc:docMkLst>
      <pc:sldChg chg="modSp">
        <pc:chgData name="Martin Sterba (HCI)" userId="5c6f38a4-b5aa-49d2-b251-203555849b93" providerId="ADAL" clId="{B9893A27-2385-484E-A895-9D212F19FF22}" dt="2022-02-18T16:34:46.831" v="32"/>
        <pc:sldMkLst>
          <pc:docMk/>
          <pc:sldMk cId="2522683277" sldId="256"/>
        </pc:sldMkLst>
        <pc:spChg chg="mod">
          <ac:chgData name="Martin Sterba (HCI)" userId="5c6f38a4-b5aa-49d2-b251-203555849b93" providerId="ADAL" clId="{B9893A27-2385-484E-A895-9D212F19FF22}" dt="2022-02-18T16:34:46.831" v="32"/>
          <ac:spMkLst>
            <pc:docMk/>
            <pc:sldMk cId="2522683277" sldId="25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46.831" v="32"/>
        <pc:sldMkLst>
          <pc:docMk/>
          <pc:sldMk cId="3509095952" sldId="412"/>
        </pc:sldMkLst>
        <pc:spChg chg="mod">
          <ac:chgData name="Martin Sterba (HCI)" userId="5c6f38a4-b5aa-49d2-b251-203555849b93" providerId="ADAL" clId="{B9893A27-2385-484E-A895-9D212F19FF22}" dt="2022-02-18T16:34:46.831" v="32"/>
          <ac:spMkLst>
            <pc:docMk/>
            <pc:sldMk cId="3509095952" sldId="41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00.035" v="33" actId="207"/>
        <pc:sldMkLst>
          <pc:docMk/>
          <pc:sldMk cId="3130987947" sldId="413"/>
        </pc:sldMkLst>
        <pc:spChg chg="mod">
          <ac:chgData name="Martin Sterba (HCI)" userId="5c6f38a4-b5aa-49d2-b251-203555849b93" providerId="ADAL" clId="{B9893A27-2385-484E-A895-9D212F19FF22}" dt="2022-02-18T16:36:00.035" v="33" actId="207"/>
          <ac:spMkLst>
            <pc:docMk/>
            <pc:sldMk cId="3130987947" sldId="41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04.363" v="34" actId="207"/>
        <pc:sldMkLst>
          <pc:docMk/>
          <pc:sldMk cId="335256709" sldId="414"/>
        </pc:sldMkLst>
        <pc:spChg chg="mod">
          <ac:chgData name="Martin Sterba (HCI)" userId="5c6f38a4-b5aa-49d2-b251-203555849b93" providerId="ADAL" clId="{B9893A27-2385-484E-A895-9D212F19FF22}" dt="2022-02-18T16:36:04.363" v="34" actId="207"/>
          <ac:spMkLst>
            <pc:docMk/>
            <pc:sldMk cId="335256709" sldId="41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06.709" v="35" actId="207"/>
        <pc:sldMkLst>
          <pc:docMk/>
          <pc:sldMk cId="2462491209" sldId="415"/>
        </pc:sldMkLst>
        <pc:spChg chg="mod">
          <ac:chgData name="Martin Sterba (HCI)" userId="5c6f38a4-b5aa-49d2-b251-203555849b93" providerId="ADAL" clId="{B9893A27-2385-484E-A895-9D212F19FF22}" dt="2022-02-18T16:36:06.709" v="35" actId="207"/>
          <ac:spMkLst>
            <pc:docMk/>
            <pc:sldMk cId="2462491209" sldId="41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8.690" v="5" actId="27636"/>
        <pc:sldMkLst>
          <pc:docMk/>
          <pc:sldMk cId="1401444406" sldId="417"/>
        </pc:sldMkLst>
        <pc:spChg chg="mod">
          <ac:chgData name="Martin Sterba (HCI)" userId="5c6f38a4-b5aa-49d2-b251-203555849b93" providerId="ADAL" clId="{B9893A27-2385-484E-A895-9D212F19FF22}" dt="2022-02-18T16:34:08.690" v="5" actId="27636"/>
          <ac:spMkLst>
            <pc:docMk/>
            <pc:sldMk cId="1401444406" sldId="41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09.980" v="36" actId="207"/>
        <pc:sldMkLst>
          <pc:docMk/>
          <pc:sldMk cId="2974918699" sldId="418"/>
        </pc:sldMkLst>
        <pc:spChg chg="mod">
          <ac:chgData name="Martin Sterba (HCI)" userId="5c6f38a4-b5aa-49d2-b251-203555849b93" providerId="ADAL" clId="{B9893A27-2385-484E-A895-9D212F19FF22}" dt="2022-02-18T16:36:09.980" v="36" actId="207"/>
          <ac:spMkLst>
            <pc:docMk/>
            <pc:sldMk cId="2974918699" sldId="41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12.588" v="37" actId="207"/>
        <pc:sldMkLst>
          <pc:docMk/>
          <pc:sldMk cId="3835594980" sldId="419"/>
        </pc:sldMkLst>
        <pc:spChg chg="mod">
          <ac:chgData name="Martin Sterba (HCI)" userId="5c6f38a4-b5aa-49d2-b251-203555849b93" providerId="ADAL" clId="{B9893A27-2385-484E-A895-9D212F19FF22}" dt="2022-02-18T16:36:12.588" v="37" actId="207"/>
          <ac:spMkLst>
            <pc:docMk/>
            <pc:sldMk cId="3835594980" sldId="41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16.899" v="38" actId="207"/>
        <pc:sldMkLst>
          <pc:docMk/>
          <pc:sldMk cId="666066824" sldId="421"/>
        </pc:sldMkLst>
        <pc:spChg chg="mod">
          <ac:chgData name="Martin Sterba (HCI)" userId="5c6f38a4-b5aa-49d2-b251-203555849b93" providerId="ADAL" clId="{B9893A27-2385-484E-A895-9D212F19FF22}" dt="2022-02-18T16:36:16.899" v="38" actId="207"/>
          <ac:spMkLst>
            <pc:docMk/>
            <pc:sldMk cId="666066824" sldId="42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06.468" v="42" actId="207"/>
        <pc:sldMkLst>
          <pc:docMk/>
          <pc:sldMk cId="2242636538" sldId="422"/>
        </pc:sldMkLst>
        <pc:spChg chg="mod">
          <ac:chgData name="Martin Sterba (HCI)" userId="5c6f38a4-b5aa-49d2-b251-203555849b93" providerId="ADAL" clId="{B9893A27-2385-484E-A895-9D212F19FF22}" dt="2022-02-18T16:51:06.468" v="42" actId="207"/>
          <ac:spMkLst>
            <pc:docMk/>
            <pc:sldMk cId="2242636538" sldId="42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21.478" v="44" actId="207"/>
        <pc:sldMkLst>
          <pc:docMk/>
          <pc:sldMk cId="187879523" sldId="423"/>
        </pc:sldMkLst>
        <pc:spChg chg="mod">
          <ac:chgData name="Martin Sterba (HCI)" userId="5c6f38a4-b5aa-49d2-b251-203555849b93" providerId="ADAL" clId="{B9893A27-2385-484E-A895-9D212F19FF22}" dt="2022-02-18T16:51:21.478" v="44" actId="207"/>
          <ac:spMkLst>
            <pc:docMk/>
            <pc:sldMk cId="187879523" sldId="42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33.117" v="46" actId="207"/>
        <pc:sldMkLst>
          <pc:docMk/>
          <pc:sldMk cId="3035545009" sldId="425"/>
        </pc:sldMkLst>
        <pc:spChg chg="mod">
          <ac:chgData name="Martin Sterba (HCI)" userId="5c6f38a4-b5aa-49d2-b251-203555849b93" providerId="ADAL" clId="{B9893A27-2385-484E-A895-9D212F19FF22}" dt="2022-02-18T16:51:33.117" v="46" actId="207"/>
          <ac:spMkLst>
            <pc:docMk/>
            <pc:sldMk cId="3035545009" sldId="42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35.703" v="47" actId="207"/>
        <pc:sldMkLst>
          <pc:docMk/>
          <pc:sldMk cId="3997470014" sldId="426"/>
        </pc:sldMkLst>
        <pc:spChg chg="mod">
          <ac:chgData name="Martin Sterba (HCI)" userId="5c6f38a4-b5aa-49d2-b251-203555849b93" providerId="ADAL" clId="{B9893A27-2385-484E-A895-9D212F19FF22}" dt="2022-02-18T16:51:35.703" v="47" actId="207"/>
          <ac:spMkLst>
            <pc:docMk/>
            <pc:sldMk cId="3997470014" sldId="42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39.920" v="49" actId="207"/>
        <pc:sldMkLst>
          <pc:docMk/>
          <pc:sldMk cId="2709798980" sldId="427"/>
        </pc:sldMkLst>
        <pc:spChg chg="mod">
          <ac:chgData name="Martin Sterba (HCI)" userId="5c6f38a4-b5aa-49d2-b251-203555849b93" providerId="ADAL" clId="{B9893A27-2385-484E-A895-9D212F19FF22}" dt="2022-02-18T16:51:39.920" v="49" actId="207"/>
          <ac:spMkLst>
            <pc:docMk/>
            <pc:sldMk cId="2709798980" sldId="42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46.324" v="51" actId="207"/>
        <pc:sldMkLst>
          <pc:docMk/>
          <pc:sldMk cId="3295403361" sldId="435"/>
        </pc:sldMkLst>
        <pc:spChg chg="mod">
          <ac:chgData name="Martin Sterba (HCI)" userId="5c6f38a4-b5aa-49d2-b251-203555849b93" providerId="ADAL" clId="{B9893A27-2385-484E-A895-9D212F19FF22}" dt="2022-02-18T16:51:46.324" v="51" actId="207"/>
          <ac:spMkLst>
            <pc:docMk/>
            <pc:sldMk cId="3295403361" sldId="43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50.906" v="53" actId="207"/>
        <pc:sldMkLst>
          <pc:docMk/>
          <pc:sldMk cId="735362609" sldId="438"/>
        </pc:sldMkLst>
        <pc:spChg chg="mod">
          <ac:chgData name="Martin Sterba (HCI)" userId="5c6f38a4-b5aa-49d2-b251-203555849b93" providerId="ADAL" clId="{B9893A27-2385-484E-A895-9D212F19FF22}" dt="2022-02-18T16:51:50.906" v="53" actId="207"/>
          <ac:spMkLst>
            <pc:docMk/>
            <pc:sldMk cId="735362609" sldId="43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49.075" v="52" actId="207"/>
        <pc:sldMkLst>
          <pc:docMk/>
          <pc:sldMk cId="731443358" sldId="439"/>
        </pc:sldMkLst>
        <pc:spChg chg="mod">
          <ac:chgData name="Martin Sterba (HCI)" userId="5c6f38a4-b5aa-49d2-b251-203555849b93" providerId="ADAL" clId="{B9893A27-2385-484E-A895-9D212F19FF22}" dt="2022-02-18T16:51:49.075" v="52" actId="207"/>
          <ac:spMkLst>
            <pc:docMk/>
            <pc:sldMk cId="731443358" sldId="43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5:44.589" v="63" actId="207"/>
        <pc:sldMkLst>
          <pc:docMk/>
          <pc:sldMk cId="142867350" sldId="458"/>
        </pc:sldMkLst>
        <pc:spChg chg="mod">
          <ac:chgData name="Martin Sterba (HCI)" userId="5c6f38a4-b5aa-49d2-b251-203555849b93" providerId="ADAL" clId="{B9893A27-2385-484E-A895-9D212F19FF22}" dt="2022-02-18T16:55:44.589" v="63" actId="207"/>
          <ac:spMkLst>
            <pc:docMk/>
            <pc:sldMk cId="142867350" sldId="45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5:48.476" v="64" actId="207"/>
        <pc:sldMkLst>
          <pc:docMk/>
          <pc:sldMk cId="1915655712" sldId="459"/>
        </pc:sldMkLst>
        <pc:spChg chg="mod">
          <ac:chgData name="Martin Sterba (HCI)" userId="5c6f38a4-b5aa-49d2-b251-203555849b93" providerId="ADAL" clId="{B9893A27-2385-484E-A895-9D212F19FF22}" dt="2022-02-18T16:55:48.476" v="64" actId="207"/>
          <ac:spMkLst>
            <pc:docMk/>
            <pc:sldMk cId="1915655712" sldId="45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5:51.976" v="65" actId="207"/>
        <pc:sldMkLst>
          <pc:docMk/>
          <pc:sldMk cId="941765670" sldId="460"/>
        </pc:sldMkLst>
        <pc:spChg chg="mod">
          <ac:chgData name="Martin Sterba (HCI)" userId="5c6f38a4-b5aa-49d2-b251-203555849b93" providerId="ADAL" clId="{B9893A27-2385-484E-A895-9D212F19FF22}" dt="2022-02-18T16:55:51.976" v="65" actId="207"/>
          <ac:spMkLst>
            <pc:docMk/>
            <pc:sldMk cId="941765670" sldId="46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5:57.511" v="66" actId="207"/>
        <pc:sldMkLst>
          <pc:docMk/>
          <pc:sldMk cId="3960788275" sldId="461"/>
        </pc:sldMkLst>
        <pc:spChg chg="mod">
          <ac:chgData name="Martin Sterba (HCI)" userId="5c6f38a4-b5aa-49d2-b251-203555849b93" providerId="ADAL" clId="{B9893A27-2385-484E-A895-9D212F19FF22}" dt="2022-02-18T16:55:57.511" v="66" actId="207"/>
          <ac:spMkLst>
            <pc:docMk/>
            <pc:sldMk cId="3960788275" sldId="46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01.250" v="67" actId="207"/>
        <pc:sldMkLst>
          <pc:docMk/>
          <pc:sldMk cId="459381416" sldId="462"/>
        </pc:sldMkLst>
        <pc:spChg chg="mod">
          <ac:chgData name="Martin Sterba (HCI)" userId="5c6f38a4-b5aa-49d2-b251-203555849b93" providerId="ADAL" clId="{B9893A27-2385-484E-A895-9D212F19FF22}" dt="2022-02-18T16:56:01.250" v="67" actId="207"/>
          <ac:spMkLst>
            <pc:docMk/>
            <pc:sldMk cId="459381416" sldId="46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05.124" v="68" actId="207"/>
        <pc:sldMkLst>
          <pc:docMk/>
          <pc:sldMk cId="1068687142" sldId="463"/>
        </pc:sldMkLst>
        <pc:spChg chg="mod">
          <ac:chgData name="Martin Sterba (HCI)" userId="5c6f38a4-b5aa-49d2-b251-203555849b93" providerId="ADAL" clId="{B9893A27-2385-484E-A895-9D212F19FF22}" dt="2022-02-18T16:34:08.921" v="12" actId="27636"/>
          <ac:spMkLst>
            <pc:docMk/>
            <pc:sldMk cId="1068687142" sldId="463"/>
            <ac:spMk id="2" creationId="{6E5946B5-5FFD-4770-B69F-3C168D63DF41}"/>
          </ac:spMkLst>
        </pc:spChg>
        <pc:spChg chg="mod">
          <ac:chgData name="Martin Sterba (HCI)" userId="5c6f38a4-b5aa-49d2-b251-203555849b93" providerId="ADAL" clId="{B9893A27-2385-484E-A895-9D212F19FF22}" dt="2022-02-18T16:56:05.124" v="68" actId="207"/>
          <ac:spMkLst>
            <pc:docMk/>
            <pc:sldMk cId="1068687142" sldId="46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08.828" v="69" actId="207"/>
        <pc:sldMkLst>
          <pc:docMk/>
          <pc:sldMk cId="446693977" sldId="465"/>
        </pc:sldMkLst>
        <pc:spChg chg="mod">
          <ac:chgData name="Martin Sterba (HCI)" userId="5c6f38a4-b5aa-49d2-b251-203555849b93" providerId="ADAL" clId="{B9893A27-2385-484E-A895-9D212F19FF22}" dt="2022-02-18T16:56:08.828" v="69" actId="207"/>
          <ac:spMkLst>
            <pc:docMk/>
            <pc:sldMk cId="446693977" sldId="46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12.399" v="70" actId="207"/>
        <pc:sldMkLst>
          <pc:docMk/>
          <pc:sldMk cId="3823371478" sldId="466"/>
        </pc:sldMkLst>
        <pc:spChg chg="mod">
          <ac:chgData name="Martin Sterba (HCI)" userId="5c6f38a4-b5aa-49d2-b251-203555849b93" providerId="ADAL" clId="{B9893A27-2385-484E-A895-9D212F19FF22}" dt="2022-02-18T16:34:08.926" v="13" actId="27636"/>
          <ac:spMkLst>
            <pc:docMk/>
            <pc:sldMk cId="3823371478" sldId="466"/>
            <ac:spMk id="2" creationId="{6E5946B5-5FFD-4770-B69F-3C168D63DF41}"/>
          </ac:spMkLst>
        </pc:spChg>
        <pc:spChg chg="mod">
          <ac:chgData name="Martin Sterba (HCI)" userId="5c6f38a4-b5aa-49d2-b251-203555849b93" providerId="ADAL" clId="{B9893A27-2385-484E-A895-9D212F19FF22}" dt="2022-02-18T16:56:12.399" v="70" actId="207"/>
          <ac:spMkLst>
            <pc:docMk/>
            <pc:sldMk cId="3823371478" sldId="46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16.623" v="71" actId="207"/>
        <pc:sldMkLst>
          <pc:docMk/>
          <pc:sldMk cId="711019674" sldId="468"/>
        </pc:sldMkLst>
        <pc:spChg chg="mod">
          <ac:chgData name="Martin Sterba (HCI)" userId="5c6f38a4-b5aa-49d2-b251-203555849b93" providerId="ADAL" clId="{B9893A27-2385-484E-A895-9D212F19FF22}" dt="2022-02-18T16:34:08.933" v="14" actId="27636"/>
          <ac:spMkLst>
            <pc:docMk/>
            <pc:sldMk cId="711019674" sldId="468"/>
            <ac:spMk id="2" creationId="{6E5946B5-5FFD-4770-B69F-3C168D63DF41}"/>
          </ac:spMkLst>
        </pc:spChg>
        <pc:spChg chg="mod">
          <ac:chgData name="Martin Sterba (HCI)" userId="5c6f38a4-b5aa-49d2-b251-203555849b93" providerId="ADAL" clId="{B9893A27-2385-484E-A895-9D212F19FF22}" dt="2022-02-18T16:56:16.623" v="71" actId="207"/>
          <ac:spMkLst>
            <pc:docMk/>
            <pc:sldMk cId="711019674" sldId="46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20.633" v="72" actId="207"/>
        <pc:sldMkLst>
          <pc:docMk/>
          <pc:sldMk cId="1061288259" sldId="470"/>
        </pc:sldMkLst>
        <pc:spChg chg="mod">
          <ac:chgData name="Martin Sterba (HCI)" userId="5c6f38a4-b5aa-49d2-b251-203555849b93" providerId="ADAL" clId="{B9893A27-2385-484E-A895-9D212F19FF22}" dt="2022-02-18T16:56:20.633" v="72" actId="207"/>
          <ac:spMkLst>
            <pc:docMk/>
            <pc:sldMk cId="1061288259" sldId="47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24.639" v="73" actId="207"/>
        <pc:sldMkLst>
          <pc:docMk/>
          <pc:sldMk cId="3907553849" sldId="471"/>
        </pc:sldMkLst>
        <pc:spChg chg="mod">
          <ac:chgData name="Martin Sterba (HCI)" userId="5c6f38a4-b5aa-49d2-b251-203555849b93" providerId="ADAL" clId="{B9893A27-2385-484E-A895-9D212F19FF22}" dt="2022-02-18T16:56:24.639" v="73" actId="207"/>
          <ac:spMkLst>
            <pc:docMk/>
            <pc:sldMk cId="3907553849" sldId="47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28.328" v="74" actId="207"/>
        <pc:sldMkLst>
          <pc:docMk/>
          <pc:sldMk cId="3104805043" sldId="472"/>
        </pc:sldMkLst>
        <pc:spChg chg="mod">
          <ac:chgData name="Martin Sterba (HCI)" userId="5c6f38a4-b5aa-49d2-b251-203555849b93" providerId="ADAL" clId="{B9893A27-2385-484E-A895-9D212F19FF22}" dt="2022-02-18T16:56:28.328" v="74" actId="207"/>
          <ac:spMkLst>
            <pc:docMk/>
            <pc:sldMk cId="3104805043" sldId="47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31.973" v="75" actId="207"/>
        <pc:sldMkLst>
          <pc:docMk/>
          <pc:sldMk cId="2841464727" sldId="473"/>
        </pc:sldMkLst>
        <pc:spChg chg="mod">
          <ac:chgData name="Martin Sterba (HCI)" userId="5c6f38a4-b5aa-49d2-b251-203555849b93" providerId="ADAL" clId="{B9893A27-2385-484E-A895-9D212F19FF22}" dt="2022-02-18T16:56:31.973" v="75" actId="207"/>
          <ac:spMkLst>
            <pc:docMk/>
            <pc:sldMk cId="2841464727" sldId="47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36.326" v="76" actId="207"/>
        <pc:sldMkLst>
          <pc:docMk/>
          <pc:sldMk cId="3130302489" sldId="477"/>
        </pc:sldMkLst>
        <pc:spChg chg="mod">
          <ac:chgData name="Martin Sterba (HCI)" userId="5c6f38a4-b5aa-49d2-b251-203555849b93" providerId="ADAL" clId="{B9893A27-2385-484E-A895-9D212F19FF22}" dt="2022-02-18T16:56:36.326" v="76" actId="207"/>
          <ac:spMkLst>
            <pc:docMk/>
            <pc:sldMk cId="3130302489" sldId="47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40.290" v="77" actId="207"/>
        <pc:sldMkLst>
          <pc:docMk/>
          <pc:sldMk cId="1105569199" sldId="480"/>
        </pc:sldMkLst>
        <pc:spChg chg="mod">
          <ac:chgData name="Martin Sterba (HCI)" userId="5c6f38a4-b5aa-49d2-b251-203555849b93" providerId="ADAL" clId="{B9893A27-2385-484E-A895-9D212F19FF22}" dt="2022-02-18T16:56:40.290" v="77" actId="207"/>
          <ac:spMkLst>
            <pc:docMk/>
            <pc:sldMk cId="1105569199" sldId="48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6:44.105" v="78" actId="207"/>
        <pc:sldMkLst>
          <pc:docMk/>
          <pc:sldMk cId="728123816" sldId="481"/>
        </pc:sldMkLst>
        <pc:spChg chg="mod">
          <ac:chgData name="Martin Sterba (HCI)" userId="5c6f38a4-b5aa-49d2-b251-203555849b93" providerId="ADAL" clId="{B9893A27-2385-484E-A895-9D212F19FF22}" dt="2022-02-18T16:34:08.992" v="18" actId="27636"/>
          <ac:spMkLst>
            <pc:docMk/>
            <pc:sldMk cId="728123816" sldId="481"/>
            <ac:spMk id="2" creationId="{6E5946B5-5FFD-4770-B69F-3C168D63DF41}"/>
          </ac:spMkLst>
        </pc:spChg>
        <pc:spChg chg="mod">
          <ac:chgData name="Martin Sterba (HCI)" userId="5c6f38a4-b5aa-49d2-b251-203555849b93" providerId="ADAL" clId="{B9893A27-2385-484E-A895-9D212F19FF22}" dt="2022-02-18T16:56:44.105" v="78" actId="207"/>
          <ac:spMkLst>
            <pc:docMk/>
            <pc:sldMk cId="728123816" sldId="48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31.074" v="41" actId="207"/>
        <pc:sldMkLst>
          <pc:docMk/>
          <pc:sldMk cId="3119956829" sldId="482"/>
        </pc:sldMkLst>
        <pc:spChg chg="mod">
          <ac:chgData name="Martin Sterba (HCI)" userId="5c6f38a4-b5aa-49d2-b251-203555849b93" providerId="ADAL" clId="{B9893A27-2385-484E-A895-9D212F19FF22}" dt="2022-02-18T16:36:31.074" v="41" actId="207"/>
          <ac:spMkLst>
            <pc:docMk/>
            <pc:sldMk cId="3119956829" sldId="48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22.290" v="39" actId="207"/>
        <pc:sldMkLst>
          <pc:docMk/>
          <pc:sldMk cId="1284369772" sldId="483"/>
        </pc:sldMkLst>
        <pc:spChg chg="mod">
          <ac:chgData name="Martin Sterba (HCI)" userId="5c6f38a4-b5aa-49d2-b251-203555849b93" providerId="ADAL" clId="{B9893A27-2385-484E-A895-9D212F19FF22}" dt="2022-02-18T16:36:22.290" v="39" actId="207"/>
          <ac:spMkLst>
            <pc:docMk/>
            <pc:sldMk cId="1284369772" sldId="48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6:26.654" v="40" actId="207"/>
        <pc:sldMkLst>
          <pc:docMk/>
          <pc:sldMk cId="3465414427" sldId="484"/>
        </pc:sldMkLst>
        <pc:spChg chg="mod">
          <ac:chgData name="Martin Sterba (HCI)" userId="5c6f38a4-b5aa-49d2-b251-203555849b93" providerId="ADAL" clId="{B9893A27-2385-484E-A895-9D212F19FF22}" dt="2022-02-18T16:36:26.654" v="40" actId="207"/>
          <ac:spMkLst>
            <pc:docMk/>
            <pc:sldMk cId="3465414427" sldId="48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016" v="19" actId="27636"/>
        <pc:sldMkLst>
          <pc:docMk/>
          <pc:sldMk cId="3154629622" sldId="486"/>
        </pc:sldMkLst>
        <pc:spChg chg="mod">
          <ac:chgData name="Martin Sterba (HCI)" userId="5c6f38a4-b5aa-49d2-b251-203555849b93" providerId="ADAL" clId="{B9893A27-2385-484E-A895-9D212F19FF22}" dt="2022-02-18T16:34:09.016" v="19" actId="27636"/>
          <ac:spMkLst>
            <pc:docMk/>
            <pc:sldMk cId="3154629622" sldId="48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30.677" v="45" actId="207"/>
        <pc:sldMkLst>
          <pc:docMk/>
          <pc:sldMk cId="3593968609" sldId="496"/>
        </pc:sldMkLst>
        <pc:spChg chg="mod">
          <ac:chgData name="Martin Sterba (HCI)" userId="5c6f38a4-b5aa-49d2-b251-203555849b93" providerId="ADAL" clId="{B9893A27-2385-484E-A895-9D212F19FF22}" dt="2022-02-18T16:51:30.677" v="45" actId="207"/>
          <ac:spMkLst>
            <pc:docMk/>
            <pc:sldMk cId="3593968609" sldId="49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37.690" v="48" actId="207"/>
        <pc:sldMkLst>
          <pc:docMk/>
          <pc:sldMk cId="1555449644" sldId="497"/>
        </pc:sldMkLst>
        <pc:spChg chg="mod">
          <ac:chgData name="Martin Sterba (HCI)" userId="5c6f38a4-b5aa-49d2-b251-203555849b93" providerId="ADAL" clId="{B9893A27-2385-484E-A895-9D212F19FF22}" dt="2022-02-18T16:51:37.690" v="48" actId="207"/>
          <ac:spMkLst>
            <pc:docMk/>
            <pc:sldMk cId="1555449644" sldId="49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42.485" v="50" actId="207"/>
        <pc:sldMkLst>
          <pc:docMk/>
          <pc:sldMk cId="3296232287" sldId="498"/>
        </pc:sldMkLst>
        <pc:spChg chg="mod">
          <ac:chgData name="Martin Sterba (HCI)" userId="5c6f38a4-b5aa-49d2-b251-203555849b93" providerId="ADAL" clId="{B9893A27-2385-484E-A895-9D212F19FF22}" dt="2022-02-18T16:51:42.485" v="50" actId="207"/>
          <ac:spMkLst>
            <pc:docMk/>
            <pc:sldMk cId="3296232287" sldId="49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079" v="20" actId="27636"/>
        <pc:sldMkLst>
          <pc:docMk/>
          <pc:sldMk cId="3522290345" sldId="499"/>
        </pc:sldMkLst>
        <pc:spChg chg="mod">
          <ac:chgData name="Martin Sterba (HCI)" userId="5c6f38a4-b5aa-49d2-b251-203555849b93" providerId="ADAL" clId="{B9893A27-2385-484E-A895-9D212F19FF22}" dt="2022-02-18T16:34:09.079" v="20" actId="27636"/>
          <ac:spMkLst>
            <pc:docMk/>
            <pc:sldMk cId="3522290345" sldId="49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095" v="21" actId="27636"/>
        <pc:sldMkLst>
          <pc:docMk/>
          <pc:sldMk cId="89850905" sldId="500"/>
        </pc:sldMkLst>
        <pc:spChg chg="mod">
          <ac:chgData name="Martin Sterba (HCI)" userId="5c6f38a4-b5aa-49d2-b251-203555849b93" providerId="ADAL" clId="{B9893A27-2385-484E-A895-9D212F19FF22}" dt="2022-02-18T16:34:09.095" v="21" actId="27636"/>
          <ac:spMkLst>
            <pc:docMk/>
            <pc:sldMk cId="89850905" sldId="50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109" v="22" actId="27636"/>
        <pc:sldMkLst>
          <pc:docMk/>
          <pc:sldMk cId="3303259962" sldId="501"/>
        </pc:sldMkLst>
        <pc:spChg chg="mod">
          <ac:chgData name="Martin Sterba (HCI)" userId="5c6f38a4-b5aa-49d2-b251-203555849b93" providerId="ADAL" clId="{B9893A27-2385-484E-A895-9D212F19FF22}" dt="2022-02-18T16:34:09.109" v="22" actId="27636"/>
          <ac:spMkLst>
            <pc:docMk/>
            <pc:sldMk cId="3303259962" sldId="50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116" v="23" actId="27636"/>
        <pc:sldMkLst>
          <pc:docMk/>
          <pc:sldMk cId="3384592840" sldId="502"/>
        </pc:sldMkLst>
        <pc:spChg chg="mod">
          <ac:chgData name="Martin Sterba (HCI)" userId="5c6f38a4-b5aa-49d2-b251-203555849b93" providerId="ADAL" clId="{B9893A27-2385-484E-A895-9D212F19FF22}" dt="2022-02-18T16:34:09.116" v="23" actId="27636"/>
          <ac:spMkLst>
            <pc:docMk/>
            <pc:sldMk cId="3384592840" sldId="50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121" v="24" actId="27636"/>
        <pc:sldMkLst>
          <pc:docMk/>
          <pc:sldMk cId="557755000" sldId="503"/>
        </pc:sldMkLst>
        <pc:spChg chg="mod">
          <ac:chgData name="Martin Sterba (HCI)" userId="5c6f38a4-b5aa-49d2-b251-203555849b93" providerId="ADAL" clId="{B9893A27-2385-484E-A895-9D212F19FF22}" dt="2022-02-18T16:34:09.121" v="24" actId="27636"/>
          <ac:spMkLst>
            <pc:docMk/>
            <pc:sldMk cId="557755000" sldId="50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9.127" v="25" actId="27636"/>
        <pc:sldMkLst>
          <pc:docMk/>
          <pc:sldMk cId="2998591727" sldId="504"/>
        </pc:sldMkLst>
        <pc:spChg chg="mod">
          <ac:chgData name="Martin Sterba (HCI)" userId="5c6f38a4-b5aa-49d2-b251-203555849b93" providerId="ADAL" clId="{B9893A27-2385-484E-A895-9D212F19FF22}" dt="2022-02-18T16:34:09.127" v="25" actId="27636"/>
          <ac:spMkLst>
            <pc:docMk/>
            <pc:sldMk cId="2998591727" sldId="50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34:08.560" v="1" actId="27636"/>
        <pc:sldMkLst>
          <pc:docMk/>
          <pc:sldMk cId="2929167591" sldId="506"/>
        </pc:sldMkLst>
        <pc:spChg chg="mod">
          <ac:chgData name="Martin Sterba (HCI)" userId="5c6f38a4-b5aa-49d2-b251-203555849b93" providerId="ADAL" clId="{B9893A27-2385-484E-A895-9D212F19FF22}" dt="2022-02-18T16:34:08.560" v="1" actId="27636"/>
          <ac:spMkLst>
            <pc:docMk/>
            <pc:sldMk cId="2929167591" sldId="50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53.351" v="54" actId="207"/>
        <pc:sldMkLst>
          <pc:docMk/>
          <pc:sldMk cId="3954789379" sldId="508"/>
        </pc:sldMkLst>
        <pc:spChg chg="mod">
          <ac:chgData name="Martin Sterba (HCI)" userId="5c6f38a4-b5aa-49d2-b251-203555849b93" providerId="ADAL" clId="{B9893A27-2385-484E-A895-9D212F19FF22}" dt="2022-02-18T16:51:53.351" v="54" actId="207"/>
          <ac:spMkLst>
            <pc:docMk/>
            <pc:sldMk cId="3954789379" sldId="50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1:59.981" v="61" actId="20577"/>
        <pc:sldMkLst>
          <pc:docMk/>
          <pc:sldMk cId="421863478" sldId="509"/>
        </pc:sldMkLst>
        <pc:spChg chg="mod">
          <ac:chgData name="Martin Sterba (HCI)" userId="5c6f38a4-b5aa-49d2-b251-203555849b93" providerId="ADAL" clId="{B9893A27-2385-484E-A895-9D212F19FF22}" dt="2022-02-18T16:51:59.981" v="61" actId="20577"/>
          <ac:spMkLst>
            <pc:docMk/>
            <pc:sldMk cId="421863478" sldId="50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B9893A27-2385-484E-A895-9D212F19FF22}" dt="2022-02-18T16:52:04.658" v="62" actId="207"/>
        <pc:sldMkLst>
          <pc:docMk/>
          <pc:sldMk cId="2119437279" sldId="510"/>
        </pc:sldMkLst>
        <pc:spChg chg="mod">
          <ac:chgData name="Martin Sterba (HCI)" userId="5c6f38a4-b5aa-49d2-b251-203555849b93" providerId="ADAL" clId="{B9893A27-2385-484E-A895-9D212F19FF22}" dt="2022-02-18T16:52:04.658" v="62" actId="207"/>
          <ac:spMkLst>
            <pc:docMk/>
            <pc:sldMk cId="2119437279" sldId="510"/>
            <ac:spMk id="3" creationId="{7F49AE3E-DF28-41D9-AF4B-75886973804E}"/>
          </ac:spMkLst>
        </pc:spChg>
      </pc:sldChg>
      <pc:sldChg chg="modSp new del mod ord">
        <pc:chgData name="Martin Sterba (HCI)" userId="5c6f38a4-b5aa-49d2-b251-203555849b93" providerId="ADAL" clId="{B9893A27-2385-484E-A895-9D212F19FF22}" dt="2022-02-21T10:28:50.134" v="162" actId="2696"/>
        <pc:sldMkLst>
          <pc:docMk/>
          <pc:sldMk cId="3906541838" sldId="511"/>
        </pc:sldMkLst>
        <pc:spChg chg="mod">
          <ac:chgData name="Martin Sterba (HCI)" userId="5c6f38a4-b5aa-49d2-b251-203555849b93" providerId="ADAL" clId="{B9893A27-2385-484E-A895-9D212F19FF22}" dt="2022-02-21T10:27:50.354" v="80"/>
          <ac:spMkLst>
            <pc:docMk/>
            <pc:sldMk cId="3906541838" sldId="511"/>
            <ac:spMk id="2" creationId="{A8C0638A-0425-4EC7-8730-621EFAD4F158}"/>
          </ac:spMkLst>
        </pc:spChg>
        <pc:spChg chg="mod">
          <ac:chgData name="Martin Sterba (HCI)" userId="5c6f38a4-b5aa-49d2-b251-203555849b93" providerId="ADAL" clId="{B9893A27-2385-484E-A895-9D212F19FF22}" dt="2022-02-21T10:28:18.215" v="161" actId="5793"/>
          <ac:spMkLst>
            <pc:docMk/>
            <pc:sldMk cId="3906541838" sldId="511"/>
            <ac:spMk id="3" creationId="{F8CFC4DC-91E8-476D-B596-91D647A9574E}"/>
          </ac:spMkLst>
        </pc:spChg>
      </pc:sldChg>
      <pc:sldMasterChg chg="addSp modTransition modSldLayout">
        <pc:chgData name="Martin Sterba (HCI)" userId="5c6f38a4-b5aa-49d2-b251-203555849b93" providerId="ADAL" clId="{B9893A27-2385-484E-A895-9D212F19FF22}" dt="2022-02-18T16:34:08.364" v="0"/>
        <pc:sldMasterMkLst>
          <pc:docMk/>
          <pc:sldMasterMk cId="12951809" sldId="2147483660"/>
        </pc:sldMasterMkLst>
        <pc:spChg chg="add">
          <ac:chgData name="Martin Sterba (HCI)" userId="5c6f38a4-b5aa-49d2-b251-203555849b93" providerId="ADAL" clId="{B9893A27-2385-484E-A895-9D212F19FF22}" dt="2022-02-18T16:34:08.364" v="0"/>
          <ac:spMkLst>
            <pc:docMk/>
            <pc:sldMasterMk cId="12951809" sldId="2147483660"/>
            <ac:spMk id="7" creationId="{729234DF-AC2F-4B89-A51D-391B839D2990}"/>
          </ac:spMkLst>
        </pc:sp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2253641713" sldId="2147483661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772733418" sldId="214748366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106348150" sldId="214748366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3034595160" sldId="214748366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3690092566" sldId="214748366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3002662075" sldId="2147483668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177413410" sldId="214748366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1346730414" sldId="214748367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08.364" v="0"/>
          <pc:sldLayoutMkLst>
            <pc:docMk/>
            <pc:sldMasterMk cId="12951809" sldId="2147483660"/>
            <pc:sldLayoutMk cId="2585707213" sldId="2147483677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1.136" v="27"/>
        <pc:sldMasterMkLst>
          <pc:docMk/>
          <pc:sldMasterMk cId="1957890589" sldId="2147483678"/>
        </pc:sldMasterMkLst>
        <pc:spChg chg="add">
          <ac:chgData name="Martin Sterba (HCI)" userId="5c6f38a4-b5aa-49d2-b251-203555849b93" providerId="ADAL" clId="{B9893A27-2385-484E-A895-9D212F19FF22}" dt="2022-02-18T16:34:41.136" v="27"/>
          <ac:spMkLst>
            <pc:docMk/>
            <pc:sldMasterMk cId="1957890589" sldId="2147483678"/>
            <ac:spMk id="7" creationId="{D268D6E7-008E-4F05-A536-B7EDAF727ECF}"/>
          </ac:spMkLst>
        </pc:sp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2428701935" sldId="214748367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193070042" sldId="2147483682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3469586714" sldId="2147483683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4005555284" sldId="214748368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3877504702" sldId="214748368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2027744090" sldId="214748368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3194314406" sldId="214748368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1284804634" sldId="214748369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136" v="27"/>
          <pc:sldLayoutMkLst>
            <pc:docMk/>
            <pc:sldMasterMk cId="1957890589" sldId="2147483678"/>
            <pc:sldLayoutMk cId="1923370431" sldId="2147483695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1.862" v="28"/>
        <pc:sldMasterMkLst>
          <pc:docMk/>
          <pc:sldMasterMk cId="429619301" sldId="2147483696"/>
        </pc:sldMasterMkLst>
        <pc:spChg chg="add">
          <ac:chgData name="Martin Sterba (HCI)" userId="5c6f38a4-b5aa-49d2-b251-203555849b93" providerId="ADAL" clId="{B9893A27-2385-484E-A895-9D212F19FF22}" dt="2022-02-18T16:34:41.862" v="28"/>
          <ac:spMkLst>
            <pc:docMk/>
            <pc:sldMasterMk cId="429619301" sldId="2147483696"/>
            <ac:spMk id="7" creationId="{D01D1379-7DE6-4EAD-8A17-2E7AD9E795BD}"/>
          </ac:spMkLst>
        </pc:sp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460671688" sldId="214748369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4022678365" sldId="2147483700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2204780445" sldId="2147483701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29711255" sldId="2147483702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3987742979" sldId="2147483703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3647670600" sldId="214748370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221300531" sldId="214748370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537515729" sldId="2147483712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1.862" v="28"/>
          <pc:sldLayoutMkLst>
            <pc:docMk/>
            <pc:sldMasterMk cId="429619301" sldId="2147483696"/>
            <pc:sldLayoutMk cId="2693300807" sldId="2147483713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6.400" v="29"/>
        <pc:sldMasterMkLst>
          <pc:docMk/>
          <pc:sldMasterMk cId="3469385408" sldId="2147483714"/>
        </pc:sldMasterMkLst>
        <pc:spChg chg="add">
          <ac:chgData name="Martin Sterba (HCI)" userId="5c6f38a4-b5aa-49d2-b251-203555849b93" providerId="ADAL" clId="{B9893A27-2385-484E-A895-9D212F19FF22}" dt="2022-02-18T16:34:46.400" v="29"/>
          <ac:spMkLst>
            <pc:docMk/>
            <pc:sldMasterMk cId="3469385408" sldId="2147483714"/>
            <ac:spMk id="7" creationId="{41746A20-9954-4F5B-ACB7-71E3E6BD6E5D}"/>
          </ac:spMkLst>
        </pc:sp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3542097450" sldId="214748371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1672679632" sldId="2147483718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4107717210" sldId="214748371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196876126" sldId="2147483720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2042047557" sldId="2147483721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1742657520" sldId="2147483722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3401558188" sldId="2147483723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1250418971" sldId="2147483730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400" v="29"/>
          <pc:sldLayoutMkLst>
            <pc:docMk/>
            <pc:sldMasterMk cId="3469385408" sldId="2147483714"/>
            <pc:sldLayoutMk cId="3548641753" sldId="2147483731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6.545" v="30"/>
        <pc:sldMasterMkLst>
          <pc:docMk/>
          <pc:sldMasterMk cId="2426000493" sldId="2147483732"/>
        </pc:sldMasterMkLst>
        <pc:spChg chg="add">
          <ac:chgData name="Martin Sterba (HCI)" userId="5c6f38a4-b5aa-49d2-b251-203555849b93" providerId="ADAL" clId="{B9893A27-2385-484E-A895-9D212F19FF22}" dt="2022-02-18T16:34:46.545" v="30"/>
          <ac:spMkLst>
            <pc:docMk/>
            <pc:sldMasterMk cId="2426000493" sldId="2147483732"/>
            <ac:spMk id="7" creationId="{476A6ADE-4821-417F-9B75-17ADA15D9733}"/>
          </ac:spMkLst>
        </pc:sp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2783844890" sldId="2147483733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4881230" sldId="214748373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408918035" sldId="214748373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878406798" sldId="2147483738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2192318879" sldId="214748373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4250892057" sldId="2147483740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4021351756" sldId="2147483741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362148160" sldId="2147483748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545" v="30"/>
          <pc:sldLayoutMkLst>
            <pc:docMk/>
            <pc:sldMasterMk cId="2426000493" sldId="2147483732"/>
            <pc:sldLayoutMk cId="814832974" sldId="2147483749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6.686" v="31"/>
        <pc:sldMasterMkLst>
          <pc:docMk/>
          <pc:sldMasterMk cId="419900505" sldId="2147483750"/>
        </pc:sldMasterMkLst>
        <pc:spChg chg="add">
          <ac:chgData name="Martin Sterba (HCI)" userId="5c6f38a4-b5aa-49d2-b251-203555849b93" providerId="ADAL" clId="{B9893A27-2385-484E-A895-9D212F19FF22}" dt="2022-02-18T16:34:46.686" v="31"/>
          <ac:spMkLst>
            <pc:docMk/>
            <pc:sldMasterMk cId="419900505" sldId="2147483750"/>
            <ac:spMk id="7" creationId="{B04F00F8-D038-4894-89A3-3B3CFA453309}"/>
          </ac:spMkLst>
        </pc:sp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2188059954" sldId="2147483751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3643029315" sldId="214748375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3364752406" sldId="214748375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734004607" sldId="214748375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145108528" sldId="214748375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187958862" sldId="2147483758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2502171715" sldId="214748375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2989428695" sldId="214748376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686" v="31"/>
          <pc:sldLayoutMkLst>
            <pc:docMk/>
            <pc:sldMasterMk cId="419900505" sldId="2147483750"/>
            <pc:sldLayoutMk cId="2544632940" sldId="2147483767"/>
          </pc:sldLayoutMkLst>
        </pc:sldLayoutChg>
      </pc:sldMasterChg>
      <pc:sldMasterChg chg="addSp modTransition modSldLayout">
        <pc:chgData name="Martin Sterba (HCI)" userId="5c6f38a4-b5aa-49d2-b251-203555849b93" providerId="ADAL" clId="{B9893A27-2385-484E-A895-9D212F19FF22}" dt="2022-02-18T16:34:46.831" v="32"/>
        <pc:sldMasterMkLst>
          <pc:docMk/>
          <pc:sldMasterMk cId="98893908" sldId="2147483768"/>
        </pc:sldMasterMkLst>
        <pc:spChg chg="add">
          <ac:chgData name="Martin Sterba (HCI)" userId="5c6f38a4-b5aa-49d2-b251-203555849b93" providerId="ADAL" clId="{B9893A27-2385-484E-A895-9D212F19FF22}" dt="2022-02-18T16:34:46.831" v="32"/>
          <ac:spMkLst>
            <pc:docMk/>
            <pc:sldMasterMk cId="98893908" sldId="2147483768"/>
            <ac:spMk id="7" creationId="{625CB112-C2C6-4D9C-9648-31F4D77800E9}"/>
          </ac:spMkLst>
        </pc:sp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175534739" sldId="2147483769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288471105" sldId="2147483772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1592276295" sldId="2147483773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2942284835" sldId="214748377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3496302404" sldId="2147483775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3340506919" sldId="2147483776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3605798195" sldId="2147483777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933168881" sldId="2147483784"/>
          </pc:sldLayoutMkLst>
        </pc:sldLayoutChg>
        <pc:sldLayoutChg chg="modTransition">
          <pc:chgData name="Martin Sterba (HCI)" userId="5c6f38a4-b5aa-49d2-b251-203555849b93" providerId="ADAL" clId="{B9893A27-2385-484E-A895-9D212F19FF22}" dt="2022-02-18T16:34:46.831" v="32"/>
          <pc:sldLayoutMkLst>
            <pc:docMk/>
            <pc:sldMasterMk cId="98893908" sldId="2147483768"/>
            <pc:sldLayoutMk cId="3739933002" sldId="214748378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96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443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45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330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935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6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3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06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21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7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27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8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30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79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699988899,&quot;Placement&quot;:&quot;Footer&quot;,&quot;Top&quot;:522.0343,&quot;Left&quot;:230.258118,&quot;SlideWidth&quot;:960,&quot;SlideHeight&quot;:540}">
            <a:extLst>
              <a:ext uri="{FF2B5EF4-FFF2-40B4-BE49-F238E27FC236}">
                <a16:creationId xmlns:a16="http://schemas.microsoft.com/office/drawing/2014/main" id="{625CB112-C2C6-4D9C-9648-31F4D77800E9}"/>
              </a:ext>
            </a:extLst>
          </p:cNvPr>
          <p:cNvSpPr txBox="1"/>
          <p:nvPr userDrawn="1"/>
        </p:nvSpPr>
        <p:spPr>
          <a:xfrm>
            <a:off x="2924278" y="6629836"/>
            <a:ext cx="634344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This item's classification is Internal. It was created by and is in property of the Home Credit Group. Do not distribute outside of the organization.</a:t>
            </a:r>
            <a:endParaRPr lang="cs-CZ" sz="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3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obsah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0-465" TargetMode="External"/><Relationship Id="rId2" Type="http://schemas.openxmlformats.org/officeDocument/2006/relationships/hyperlink" Target="https://eur-lex.europa.eu/legal-content/CS/TXT/PDF/?uri=CELEX:32006L0054&amp;from=cs" TargetMode="Externa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92500" lnSpcReduction="10000"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Zaměstnavatel - práva</a:t>
            </a:r>
          </a:p>
          <a:p>
            <a:pPr marL="0" lvl="1" algn="l" fontAlgn="base"/>
            <a:r>
              <a:rPr lang="cs-CZ" sz="2400" dirty="0">
                <a:latin typeface="inherit"/>
              </a:rPr>
              <a:t>Např.: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vydat vnitřní předpis, kterým si může přizpůsobit pravidla vnitřním podmínkám své společnosti. Vnitřní předpis je závazný pro zaměstnavatele a pro všechny jeho zaměstnance. Nabývá účinnosti dnem, který je v něm stanoven, nejdříve však dnem, kdy byl u zaměstnavatele vyhlášen. 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určit množství požadované práce a pracovní tempo, není-li sjednáno v kolektivní smlouvě,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vyžadovat po zaměstnanci náhradu škody, kterou mu zaměstnanec způsobil zaviněným porušením povinností při plnění pracovních úkolů nebo v přímé souvislosti s ním. </a:t>
            </a:r>
          </a:p>
        </p:txBody>
      </p:sp>
    </p:spTree>
    <p:extLst>
      <p:ext uri="{BB962C8B-B14F-4D97-AF65-F5344CB8AC3E}">
        <p14:creationId xmlns:p14="http://schemas.microsoft.com/office/powerpoint/2010/main" val="292916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ve vztahu nadřízenosti zaměstnavatele a podřízenosti zaměstnance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jménem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podle pokynů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zaměstnanec ji pro zaměstnavatele vykonává osobně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cs-CZ" altLang="cs-CZ" sz="2800" dirty="0"/>
              <a:t>závislá práce musí být vykonávána: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 mzdu, plat nebo odměnu za práci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 náklady a odpovědnost zaměstnavatele         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 pracovní době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na pracovišti zaměstnavatele, popřípadě na jiném dohodnutém místě</a:t>
            </a: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závislá práce může být vykonávána výlučně v základním pracovněprávním vztahu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poměr a právní vztahy založené dohodami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279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výkon závislé práce mimo základní pracovněprávní vztahy </a:t>
            </a:r>
            <a:r>
              <a:rPr lang="mr-IN" altLang="cs-CZ" sz="2800" dirty="0"/>
              <a:t>–</a:t>
            </a:r>
            <a:r>
              <a:rPr lang="cs-CZ" altLang="cs-CZ" sz="2800" dirty="0"/>
              <a:t> výkon nelegální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pokuta 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FO vykonávající nelegální práci </a:t>
            </a:r>
            <a:r>
              <a:rPr lang="mr-IN" altLang="cs-CZ" sz="2800" dirty="0"/>
              <a:t>–</a:t>
            </a:r>
            <a:r>
              <a:rPr lang="cs-CZ" altLang="cs-CZ" sz="2800" dirty="0"/>
              <a:t> do 100.000,- Kč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 podnikající FO umožní výkon nelegální práce </a:t>
            </a:r>
            <a:r>
              <a:rPr lang="mr-IN" altLang="cs-CZ" sz="2800" dirty="0"/>
              <a:t>–</a:t>
            </a:r>
            <a:r>
              <a:rPr lang="cs-CZ" altLang="cs-CZ" sz="2800" dirty="0"/>
              <a:t> min. 50.000,- Kč, max. do 10.000.000 Kč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0"/>
            <a:ext cx="9561534" cy="2387600"/>
          </a:xfrm>
        </p:spPr>
        <p:txBody>
          <a:bodyPr/>
          <a:lstStyle/>
          <a:p>
            <a:r>
              <a:rPr lang="cs-CZ" b="1" dirty="0"/>
              <a:t>Před uzavřením pracovní smlouvy</a:t>
            </a:r>
          </a:p>
        </p:txBody>
      </p:sp>
      <p:pic>
        <p:nvPicPr>
          <p:cNvPr id="9" name="Picture 4" descr="images3">
            <a:extLst>
              <a:ext uri="{FF2B5EF4-FFF2-40B4-BE49-F238E27FC236}">
                <a16:creationId xmlns:a16="http://schemas.microsoft.com/office/drawing/2014/main" id="{B739F542-CFB4-4A29-8724-2BE9487E9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81" y="2994622"/>
            <a:ext cx="6192837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0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60060"/>
            <a:ext cx="9561534" cy="2387600"/>
          </a:xfrm>
        </p:spPr>
        <p:txBody>
          <a:bodyPr/>
          <a:lstStyle/>
          <a:p>
            <a:r>
              <a:rPr lang="cs-CZ" b="1" dirty="0"/>
              <a:t>Informace – pracovní pohovor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2575"/>
            <a:ext cx="9347200" cy="3983277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rodinné a majetkové poměry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sexuální orientace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odborové organizaci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politických stranách a hnutích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Příslušnost k církvi nebo náboženské společnosti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trestněprávní bezúhonnost</a:t>
            </a:r>
          </a:p>
        </p:txBody>
      </p:sp>
    </p:spTree>
    <p:extLst>
      <p:ext uri="{BB962C8B-B14F-4D97-AF65-F5344CB8AC3E}">
        <p14:creationId xmlns:p14="http://schemas.microsoft.com/office/powerpoint/2010/main" val="14014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Informační povinnost zaměstnavatele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666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práva a povinnosti z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podmínky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29749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804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  <p:pic>
        <p:nvPicPr>
          <p:cNvPr id="9" name="Picture 4" descr="images369">
            <a:extLst>
              <a:ext uri="{FF2B5EF4-FFF2-40B4-BE49-F238E27FC236}">
                <a16:creationId xmlns:a16="http://schemas.microsoft.com/office/drawing/2014/main" id="{D01A4C5B-5E46-4233-8937-85C355772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2378796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ÚVOD – představení, struktura</a:t>
            </a:r>
          </a:p>
          <a:p>
            <a:pPr marL="457200" indent="-457200" algn="just">
              <a:buAutoNum type="arabicPeriod"/>
            </a:pPr>
            <a:r>
              <a:rPr lang="cs-CZ" dirty="0"/>
              <a:t>Zásady </a:t>
            </a:r>
            <a:r>
              <a:rPr lang="cs-CZ" dirty="0" err="1"/>
              <a:t>prac</a:t>
            </a:r>
            <a:r>
              <a:rPr lang="cs-CZ" dirty="0"/>
              <a:t>. práva, prameny práva</a:t>
            </a:r>
          </a:p>
          <a:p>
            <a:pPr marL="457200" indent="-457200" algn="just">
              <a:buAutoNum type="arabicPeriod"/>
            </a:pPr>
            <a:r>
              <a:rPr lang="cs-CZ" dirty="0"/>
              <a:t>Subjekty pracovního práva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Pracovní poměr, vznik, změna</a:t>
            </a:r>
          </a:p>
          <a:p>
            <a:pPr marL="457200" indent="-457200" algn="just">
              <a:buAutoNum type="arabicPeriod"/>
            </a:pPr>
            <a:r>
              <a:rPr lang="cs-CZ" dirty="0"/>
              <a:t>Zánik pracovního poměru – skončení</a:t>
            </a:r>
          </a:p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https://ppropo.mpsv.cz/obsah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Pracovní poměr – vznik, změny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Obecně – pracovní smlouva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Další varianty? -&gt; Volba, jmenování, „manažerská“ smlouva???</a:t>
            </a:r>
          </a:p>
          <a:p>
            <a:pPr lvl="1" algn="l" fontAlgn="base"/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Založení x vznik pracovního poměru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endParaRPr lang="cs-CZ" sz="2400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87286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925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 souladu se zákonem, dobrými mravy, veřejným pořádkem</a:t>
            </a:r>
          </a:p>
          <a:p>
            <a:pPr lvl="0" algn="l"/>
            <a:r>
              <a:rPr lang="cs-CZ" altLang="cs-CZ" sz="2800" dirty="0"/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písemná, lze dodatečně zhojit</a:t>
            </a:r>
          </a:p>
          <a:p>
            <a:pPr lvl="0" algn="l"/>
            <a:r>
              <a:rPr lang="cs-CZ" altLang="cs-CZ" sz="2800" dirty="0"/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</a:t>
            </a:r>
            <a:r>
              <a:rPr lang="cs-CZ" altLang="cs-CZ" sz="2600" dirty="0"/>
              <a:t>specifikováno</a:t>
            </a:r>
            <a:r>
              <a:rPr lang="cs-CZ" altLang="cs-CZ" sz="2800" dirty="0"/>
              <a:t>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lvl="0"/>
            <a:r>
              <a:rPr lang="cs-CZ" altLang="cs-CZ" sz="2800" b="1" dirty="0"/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všechny provozovny zaměstnavatele </a:t>
            </a:r>
          </a:p>
          <a:p>
            <a:pPr lvl="0" algn="l"/>
            <a:r>
              <a:rPr lang="cs-CZ" altLang="cs-CZ" sz="2800" dirty="0"/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Zásady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Vyplývající z LZPS</a:t>
            </a:r>
          </a:p>
          <a:p>
            <a:pPr marL="914400" lvl="1" indent="-457200" algn="just">
              <a:buAutoNum type="arabicPeriod"/>
            </a:pPr>
            <a:r>
              <a:rPr lang="pt-BR" dirty="0"/>
              <a:t>Zásada práva na práci a svobodnou volbu povolání</a:t>
            </a:r>
            <a:r>
              <a:rPr lang="cs-CZ" dirty="0"/>
              <a:t> - čl. 26 odst. 3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svobody práce (zákaz nucené práce) – čl. 9 odst. 1,2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úplatnosti práce – čl. 28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bezpečné a hygienické práce – čl. 28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svobody sdružování se k ochraně hospodářských a sociálních zájmů – čl. 27</a:t>
            </a:r>
          </a:p>
          <a:p>
            <a:pPr marL="914400" lvl="1" indent="-457200" algn="just">
              <a:buAutoNum type="arabicPeriod"/>
            </a:pPr>
            <a:r>
              <a:rPr lang="cs-CZ" dirty="0"/>
              <a:t>Zásada rovného zacházení a zákazu diskriminace – čl. 1, čl. 3</a:t>
            </a:r>
          </a:p>
          <a:p>
            <a:pPr marL="914400" lvl="1" indent="-457200" algn="just">
              <a:buAutoNum type="arabicPeriod"/>
            </a:pPr>
            <a:endParaRPr lang="cs-CZ" dirty="0"/>
          </a:p>
          <a:p>
            <a:pPr marL="457200" indent="-457200" algn="just">
              <a:buAutoNum type="arabicPeriod"/>
            </a:pPr>
            <a:r>
              <a:rPr lang="cs-CZ" dirty="0"/>
              <a:t>Vyplývající ze ZP – primárně § 1a ZP </a:t>
            </a:r>
          </a:p>
          <a:p>
            <a:pPr lvl="1" algn="just"/>
            <a:r>
              <a:rPr lang="cs-CZ" dirty="0"/>
              <a:t>Dále pak </a:t>
            </a:r>
          </a:p>
          <a:p>
            <a:pPr marL="914400" lvl="1" indent="-457200" algn="just">
              <a:buAutoNum type="arabicPeriod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zásada zákazu přenosu hospodářského rizika na zaměstnance</a:t>
            </a:r>
          </a:p>
          <a:p>
            <a:pPr marL="914400" lvl="1" indent="-457200" algn="just">
              <a:buAutoNum type="arabicPeriod"/>
            </a:pPr>
            <a:r>
              <a:rPr lang="pt-BR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zásada práva na informace a projednání</a:t>
            </a:r>
            <a:endParaRPr lang="cs-CZ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zásadě práva na </a:t>
            </a:r>
            <a:r>
              <a:rPr lang="cs-CZ" sz="2100" dirty="0">
                <a:solidFill>
                  <a:srgbClr val="202122"/>
                </a:solidFill>
                <a:latin typeface="Arial" panose="020B0604020202020204" pitchFamily="34" charset="0"/>
              </a:rPr>
              <a:t>odborové</a:t>
            </a: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sdružování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ujednání o výši mzdy a způsobu odměňování</a:t>
            </a:r>
          </a:p>
          <a:p>
            <a:pPr lvl="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70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40 a násl. ZP</a:t>
            </a:r>
          </a:p>
          <a:p>
            <a:pPr lvl="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Převedení x přeložení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5478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495" y="1752880"/>
            <a:ext cx="9883034" cy="4805861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cs-CZ" altLang="cs-CZ" sz="2800" b="1" u="sng" dirty="0"/>
              <a:t>PŘEVEDENÍ</a:t>
            </a:r>
          </a:p>
          <a:p>
            <a:pPr lvl="0" algn="l"/>
            <a:endParaRPr lang="cs-CZ" altLang="cs-CZ" sz="2800" b="1" u="sng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pozbyl vzhledem ke svému zdravotnímu stavu podle lékařského posudku vydaného poskytovatelem pracovnělékařských služeb nebo rozhodnutí příslušného správního orgánu, který lékařský posudek přezkoumává, dlouhodobě způsobilosti konat dále dosavadní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nesmí podle lékařského posudku vydaného poskytovatelem pracovnělékařských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koná těhotná zaměstnankyně, zaměstnankyně, která kojí, nebo zaměstnankyně-matka do konce devátého měsíce po porodu práci, kterou nesmějí být tyto zaměstnankyně zaměstnávány nebo která podle lékařského posudku ohrožuje její těhotenství nebo mateřství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to nutné podle lékařského posudku vydaného poskytovatelem pracovnělékařských služeb nebo rozhodnutí příslušného orgánu ochrany veřejného zdraví v zájmu ochrany zdraví jiných fyzických osob před infekčním onemocněním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toho zapotřebí podle pravomocného rozhodnutí soudu nebo správního úřadu, jiného státního orgánu nebo orgánu územního samosprávného celku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zaměstnanec pracující v noci na základě lékařského posudku vydaného poskytovatelem pracovnělékařských služeb uznán nezpůsobilým pro noční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 to požádá těhotná zaměstnankyně, zaměstnankyně, která kojí, nebo zaměstnankyně-matka do konce devátého měsíce po porodu, která pracuje v noci</a:t>
            </a:r>
          </a:p>
        </p:txBody>
      </p:sp>
    </p:spTree>
    <p:extLst>
      <p:ext uri="{BB962C8B-B14F-4D97-AF65-F5344CB8AC3E}">
        <p14:creationId xmlns:p14="http://schemas.microsoft.com/office/powerpoint/2010/main" val="4218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89241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Změny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495" y="1752880"/>
            <a:ext cx="9883034" cy="4805861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altLang="cs-CZ" sz="2800" b="1" u="sng" dirty="0"/>
              <a:t>PŘELOŽENÍ</a:t>
            </a:r>
          </a:p>
          <a:p>
            <a:pPr lvl="0" algn="l"/>
            <a:endParaRPr lang="cs-CZ" altLang="cs-CZ" sz="2800" b="1" u="sng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úkoly přeloženému zaměstnanci ukládá, jeho práci organizuje, řídí a kontroluje a pokyny mu k tomu účelu dává příslušný vedoucí zaměstnanec organizační složky (útvaru), na jejíž pracoviště byl zaměstnanec přeložen.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1943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655135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pic>
        <p:nvPicPr>
          <p:cNvPr id="9" name="Picture 5" descr="images258">
            <a:extLst>
              <a:ext uri="{FF2B5EF4-FFF2-40B4-BE49-F238E27FC236}">
                <a16:creationId xmlns:a16="http://schemas.microsoft.com/office/drawing/2014/main" id="{0DEEAB82-7D48-483B-8D59-3D137F1E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1" y="1947623"/>
            <a:ext cx="4537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Zásady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Další „zásady“ vyplývající z: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hlinkClick r:id="rId2"/>
              </a:rPr>
              <a:t>SMĚRNICE EVROPSKÉHO PARLAMENTU A RADY 2006/54/ES </a:t>
            </a:r>
            <a:r>
              <a:rPr lang="cs-CZ" dirty="0"/>
              <a:t>ze dne 5. července 2006 o zavedení zásady rovných příležitostí a rovného zacházení pro muže a ženy v oblasti zaměstnání a povolání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Úmluva č. 111 Mez. </a:t>
            </a:r>
            <a:r>
              <a:rPr lang="cs-CZ" dirty="0" err="1"/>
              <a:t>org</a:t>
            </a:r>
            <a:r>
              <a:rPr lang="cs-CZ" dirty="0"/>
              <a:t>. práce (diskriminace) = </a:t>
            </a:r>
            <a:r>
              <a:rPr lang="cs-CZ" dirty="0">
                <a:hlinkClick r:id="rId3"/>
              </a:rPr>
              <a:t>Sdělení č. 465/1990 Sb.</a:t>
            </a:r>
            <a:endParaRPr lang="cs-CZ" dirty="0"/>
          </a:p>
          <a:p>
            <a:pPr marL="342900" indent="-342900" algn="just">
              <a:buFontTx/>
              <a:buChar char="-"/>
            </a:pPr>
            <a:r>
              <a:rPr lang="cs-CZ" dirty="0"/>
              <a:t>Další předpisy – úmluvy MOP, směrnice EU -&gt; účelem harmonizace právních řádů, svobodný pohyb osob v rámci EU apod.</a:t>
            </a:r>
          </a:p>
          <a:p>
            <a:pPr marL="342900" indent="-34290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5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7" y="3077719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Vnitrostátní prameny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LZPS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kolektivním vyjednávání (č. 2/1991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zaměstnanosti (č. 435/2004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inspekci práce (č. 251/2005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Zákoník práce (č. 262/2006 Sb.)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zajištění dalších podmínek bezpečnosti a ochrany zdraví při práci (č. 309/2006 Sb.)</a:t>
            </a:r>
          </a:p>
          <a:p>
            <a:pPr algn="just"/>
            <a:endParaRPr lang="cs-CZ" dirty="0"/>
          </a:p>
          <a:p>
            <a:pPr marL="342900" indent="-342900" algn="just">
              <a:buFontTx/>
              <a:buChar char="-"/>
            </a:pPr>
            <a:r>
              <a:rPr lang="cs-CZ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podzákonné předpisy – 567/2006 Sb., 590/2006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25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 fontScale="92500"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/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Subjekty pracovního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lnSpcReduction="10000"/>
          </a:bodyPr>
          <a:lstStyle/>
          <a:p>
            <a:pPr lvl="1" algn="l" fontAlgn="base"/>
            <a:r>
              <a:rPr lang="cs-CZ" b="1" i="0" dirty="0">
                <a:effectLst/>
                <a:latin typeface="inherit"/>
              </a:rPr>
              <a:t>Zaměstnavatel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effectLst/>
                <a:latin typeface="inherit"/>
              </a:rPr>
              <a:t>fyzické osoby</a:t>
            </a:r>
            <a:r>
              <a:rPr lang="cs-CZ" b="0" i="0" dirty="0">
                <a:effectLst/>
                <a:latin typeface="inherit"/>
              </a:rPr>
              <a:t> - zletilé a svéprávné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právnická osoba</a:t>
            </a:r>
          </a:p>
          <a:p>
            <a:pPr lvl="1" algn="l" fontAlgn="base"/>
            <a:r>
              <a:rPr lang="cs-CZ" b="1" i="0" dirty="0">
                <a:effectLst/>
                <a:latin typeface="inherit"/>
              </a:rPr>
              <a:t>Zaměstnanec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většinou jen fyzická osoba starší 15 let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dirty="0">
                <a:latin typeface="inherit"/>
              </a:rPr>
              <a:t>§ 35 </a:t>
            </a:r>
            <a:r>
              <a:rPr lang="cs-CZ" dirty="0" err="1">
                <a:latin typeface="inherit"/>
              </a:rPr>
              <a:t>obč</a:t>
            </a:r>
            <a:r>
              <a:rPr lang="cs-CZ" dirty="0">
                <a:latin typeface="inherit"/>
              </a:rPr>
              <a:t>. zákoníku?</a:t>
            </a:r>
            <a:endParaRPr lang="cs-CZ" b="0" i="0" dirty="0">
              <a:effectLst/>
              <a:latin typeface="inherit"/>
            </a:endParaRPr>
          </a:p>
          <a:p>
            <a:pPr lvl="1" algn="l" fontAlgn="base"/>
            <a:r>
              <a:rPr lang="cs-CZ" b="1" i="0" dirty="0">
                <a:effectLst/>
                <a:latin typeface="inherit"/>
              </a:rPr>
              <a:t>Odborová organizace</a:t>
            </a:r>
            <a:endParaRPr lang="cs-CZ" b="0" i="0" dirty="0">
              <a:effectLst/>
              <a:latin typeface="inherit"/>
            </a:endParaRP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effectLst/>
                <a:latin typeface="inherit"/>
              </a:rPr>
              <a:t>právo</a:t>
            </a:r>
            <a:r>
              <a:rPr lang="cs-CZ" b="0" i="0" dirty="0">
                <a:effectLst/>
                <a:latin typeface="inherit"/>
              </a:rPr>
              <a:t> zaměstnanců sdružovat se v odborových organizacích pro lepší zajišťování svých práv</a:t>
            </a:r>
          </a:p>
          <a:p>
            <a:pPr marL="1143000" lvl="2" indent="-228600"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inherit"/>
              </a:rPr>
              <a:t>jediný zákonný zástupce všech zaměstnanců v pracovněprávních vztazích, včetně kolektivního vyjednávání</a:t>
            </a:r>
          </a:p>
          <a:p>
            <a:pPr algn="l" fontAlgn="base"/>
            <a:r>
              <a:rPr lang="cs-CZ" b="0" i="0" dirty="0">
                <a:effectLst/>
                <a:latin typeface="inherit"/>
              </a:rPr>
              <a:t>Právní vztah - pracovněprávní vztah - </a:t>
            </a:r>
            <a:r>
              <a:rPr lang="cs-CZ" b="1" i="0" dirty="0">
                <a:effectLst/>
                <a:latin typeface="inherit"/>
              </a:rPr>
              <a:t>pracovní poměr </a:t>
            </a:r>
            <a:endParaRPr lang="cs-CZ" b="0" i="0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8459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92500"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Zaměstnanec - povinnosti</a:t>
            </a:r>
          </a:p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povinnost pracovat řádně podle svých sil, znalostí a schopností, plnit pokyny nadřízených vydané v souladu s právními předpisy a spolupracovat s ostatními zaměstnanci,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využívat pracovní dobu a výrobní prostředky k vykonávání svěřených prací, plnit kvalitně a včas pracovní úkoly,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dodržovat právní předpisy vztahující se k práci jimi vykonávané; dodržovat ostatní předpisy vztahující se k práci jimi vykonávané, pokud s nimi byli řádně seznámeni,</a:t>
            </a:r>
          </a:p>
          <a:p>
            <a:pPr marL="714375" lvl="1" indent="-531813" algn="l" fontAlgn="base">
              <a:buFont typeface="Arial" panose="020B0604020202020204" pitchFamily="34" charset="0"/>
              <a:buChar char="•"/>
            </a:pPr>
            <a:r>
              <a:rPr lang="cs-CZ" i="0" dirty="0">
                <a:effectLst/>
                <a:latin typeface="inherit"/>
              </a:rPr>
              <a:t>řádně hospodařit s prostředky svěřenými jim zaměstnavatelem a střežit a ochraňovat majetek zaměstnavatele před poškozením, ztrátou, zničením a zneužitím a nejednat v rozporu s oprávněnými zájmy zaměstnavatele.</a:t>
            </a:r>
          </a:p>
        </p:txBody>
      </p:sp>
    </p:spTree>
    <p:extLst>
      <p:ext uri="{BB962C8B-B14F-4D97-AF65-F5344CB8AC3E}">
        <p14:creationId xmlns:p14="http://schemas.microsoft.com/office/powerpoint/2010/main" val="55775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fontScale="85000" lnSpcReduction="10000"/>
          </a:bodyPr>
          <a:lstStyle/>
          <a:p>
            <a:pPr lvl="1" algn="l" fontAlgn="base"/>
            <a:r>
              <a:rPr lang="cs-CZ" i="0" u="sng" dirty="0">
                <a:effectLst/>
                <a:latin typeface="inherit"/>
              </a:rPr>
              <a:t>Zaměstnavatel - povinnosti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zaměstnavatel nesmí přenášet riziko z výkonu závislé práce na zaměstnance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zajistit rovné zacházení se zaměstnanci a dodržovat zákaz jakékoli diskriminace zaměstnanců, jakož i fyzických osob ucházejících se o zaměstnání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poskytovat zaměstnanci informace v pracovněprávních vztazích a zajišťovat projednání s ním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musí seznamovat zaměstnance s kolektivní smlouvou a vnitřními předpisy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nesmí zaměstnanci za porušení povinnosti vyplývající mu z pracovněprávního vztahu ukládat peněžní postihy ani je od něho požadovat; to se nevztahuje na škodu, za kterou zaměstnanec odpovídá</a:t>
            </a:r>
          </a:p>
          <a:p>
            <a:pPr marL="539750" lvl="1" indent="-539750" algn="l" fontAlgn="base">
              <a:buFont typeface="Arial" panose="020B0604020202020204" pitchFamily="34" charset="0"/>
              <a:buChar char="•"/>
            </a:pPr>
            <a:r>
              <a:rPr lang="cs-CZ" sz="2400" dirty="0">
                <a:latin typeface="inherit"/>
              </a:rPr>
              <a:t>nesmí požadovat ani sjednat zajištění závazku v pracovněprávním vztahu, s výjimkou konkurenční doložky a srážek z příjmu z pracovněprávního vztahu </a:t>
            </a:r>
          </a:p>
        </p:txBody>
      </p:sp>
    </p:spTree>
    <p:extLst>
      <p:ext uri="{BB962C8B-B14F-4D97-AF65-F5344CB8AC3E}">
        <p14:creationId xmlns:p14="http://schemas.microsoft.com/office/powerpoint/2010/main" val="299859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521612"/>
            <a:ext cx="10073203" cy="2387600"/>
          </a:xfrm>
        </p:spPr>
        <p:txBody>
          <a:bodyPr/>
          <a:lstStyle/>
          <a:p>
            <a:r>
              <a:rPr lang="cs-CZ" b="1" dirty="0"/>
              <a:t>Práva a povinnosti – </a:t>
            </a:r>
            <a:r>
              <a:rPr lang="cs-CZ" b="1" dirty="0" err="1"/>
              <a:t>prac</a:t>
            </a:r>
            <a:r>
              <a:rPr lang="cs-CZ" b="1" dirty="0"/>
              <a:t>. 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lvl="1" algn="l" fontAlgn="base"/>
            <a:r>
              <a:rPr lang="cs-CZ" i="0" u="sng" dirty="0">
                <a:effectLst/>
                <a:latin typeface="inherit"/>
              </a:rPr>
              <a:t>Zaměstnanec - práva</a:t>
            </a:r>
          </a:p>
          <a:p>
            <a:pPr lvl="1" algn="l" fontAlgn="base"/>
            <a:endParaRPr lang="cs-CZ" i="0" u="sng" dirty="0">
              <a:effectLst/>
              <a:latin typeface="inherit"/>
            </a:endParaRPr>
          </a:p>
          <a:p>
            <a:pPr marL="182562" lvl="1" algn="l" fontAlgn="base"/>
            <a:r>
              <a:rPr lang="cs-CZ" i="0" dirty="0">
                <a:effectLst/>
                <a:latin typeface="inherit"/>
              </a:rPr>
              <a:t>	§ 106 ZP</a:t>
            </a:r>
          </a:p>
        </p:txBody>
      </p:sp>
    </p:spTree>
    <p:extLst>
      <p:ext uri="{BB962C8B-B14F-4D97-AF65-F5344CB8AC3E}">
        <p14:creationId xmlns:p14="http://schemas.microsoft.com/office/powerpoint/2010/main" val="399430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4949</TotalTime>
  <Words>2212</Words>
  <Application>Microsoft Office PowerPoint</Application>
  <PresentationFormat>Širokoúhlá obrazovka</PresentationFormat>
  <Paragraphs>331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5" baseType="lpstr">
      <vt:lpstr>Arial</vt:lpstr>
      <vt:lpstr>Bookman Old Style</vt:lpstr>
      <vt:lpstr>Calibri</vt:lpstr>
      <vt:lpstr>inherit</vt:lpstr>
      <vt:lpstr>Rockwell</vt:lpstr>
      <vt:lpstr>Damask</vt:lpstr>
      <vt:lpstr>Pracovní právo</vt:lpstr>
      <vt:lpstr>OSNOVA</vt:lpstr>
      <vt:lpstr>Zásady</vt:lpstr>
      <vt:lpstr>Zásady</vt:lpstr>
      <vt:lpstr>Vnitrostátní prameny práva</vt:lpstr>
      <vt:lpstr>Subjekty pracovního práva</vt:lpstr>
      <vt:lpstr>Práva a povinnosti – prac. poměr</vt:lpstr>
      <vt:lpstr>Práva a povinnosti – prac. poměr</vt:lpstr>
      <vt:lpstr>Práva a povinnosti – prac. poměr</vt:lpstr>
      <vt:lpstr>Práva a povinnosti – prac. poměr</vt:lpstr>
      <vt:lpstr>Závislá práce</vt:lpstr>
      <vt:lpstr>Závislá práce</vt:lpstr>
      <vt:lpstr>Závislá práce</vt:lpstr>
      <vt:lpstr>Závislá práce</vt:lpstr>
      <vt:lpstr>Před uzavřením pracovní smlouvy</vt:lpstr>
      <vt:lpstr>Informace – pracovní pohovor</vt:lpstr>
      <vt:lpstr>Informační povinnost zaměstnavatele</vt:lpstr>
      <vt:lpstr>Lékařská prohlídka</vt:lpstr>
      <vt:lpstr>Pracovní smlouva vznik pracovního poměru</vt:lpstr>
      <vt:lpstr>Pracovní poměr – vznik, změny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Další pravidelné náležitosti pracovní smlouvy</vt:lpstr>
      <vt:lpstr>Konkurenční doložka</vt:lpstr>
      <vt:lpstr>Změny pracovního poměru</vt:lpstr>
      <vt:lpstr>Změny pracovního poměru</vt:lpstr>
      <vt:lpstr>Změny pracovního poměru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Martin Sterba (HCI)</cp:lastModifiedBy>
  <cp:revision>90</cp:revision>
  <cp:lastPrinted>2018-10-29T11:12:26Z</cp:lastPrinted>
  <dcterms:created xsi:type="dcterms:W3CDTF">2017-12-03T13:48:10Z</dcterms:created>
  <dcterms:modified xsi:type="dcterms:W3CDTF">2022-02-21T10:29:00Z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ed54b0-3371-4c9f-b9e0-3039d14ae50d_Enabled">
    <vt:lpwstr>true</vt:lpwstr>
  </property>
  <property fmtid="{D5CDD505-2E9C-101B-9397-08002B2CF9AE}" pid="3" name="MSIP_Label_13ed54b0-3371-4c9f-b9e0-3039d14ae50d_SetDate">
    <vt:lpwstr>2022-02-18T16:33:28Z</vt:lpwstr>
  </property>
  <property fmtid="{D5CDD505-2E9C-101B-9397-08002B2CF9AE}" pid="4" name="MSIP_Label_13ed54b0-3371-4c9f-b9e0-3039d14ae50d_Method">
    <vt:lpwstr>Standard</vt:lpwstr>
  </property>
  <property fmtid="{D5CDD505-2E9C-101B-9397-08002B2CF9AE}" pid="5" name="MSIP_Label_13ed54b0-3371-4c9f-b9e0-3039d14ae50d_Name">
    <vt:lpwstr>Internal</vt:lpwstr>
  </property>
  <property fmtid="{D5CDD505-2E9C-101B-9397-08002B2CF9AE}" pid="6" name="MSIP_Label_13ed54b0-3371-4c9f-b9e0-3039d14ae50d_SiteId">
    <vt:lpwstr>5675d321-19d1-4c95-9684-2c28ac8f80a4</vt:lpwstr>
  </property>
  <property fmtid="{D5CDD505-2E9C-101B-9397-08002B2CF9AE}" pid="7" name="MSIP_Label_13ed54b0-3371-4c9f-b9e0-3039d14ae50d_ActionId">
    <vt:lpwstr>8404388c-fe90-4cad-be3b-0d4755348037</vt:lpwstr>
  </property>
  <property fmtid="{D5CDD505-2E9C-101B-9397-08002B2CF9AE}" pid="8" name="MSIP_Label_13ed54b0-3371-4c9f-b9e0-3039d14ae50d_ContentBits">
    <vt:lpwstr>2</vt:lpwstr>
  </property>
</Properties>
</file>