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2" r:id="rId2"/>
    <p:sldId id="381" r:id="rId3"/>
    <p:sldId id="382" r:id="rId4"/>
    <p:sldId id="383" r:id="rId5"/>
    <p:sldId id="273" r:id="rId6"/>
    <p:sldId id="276" r:id="rId7"/>
    <p:sldId id="286" r:id="rId8"/>
    <p:sldId id="287" r:id="rId9"/>
    <p:sldId id="288" r:id="rId10"/>
    <p:sldId id="289" r:id="rId11"/>
    <p:sldId id="764" r:id="rId12"/>
    <p:sldId id="264" r:id="rId13"/>
    <p:sldId id="360" r:id="rId14"/>
    <p:sldId id="642" r:id="rId15"/>
    <p:sldId id="361" r:id="rId16"/>
    <p:sldId id="362" r:id="rId17"/>
    <p:sldId id="363" r:id="rId18"/>
    <p:sldId id="364"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Lst>
  <p:sldSz cx="9144000" cy="6858000" type="screen4x3"/>
  <p:notesSz cx="7099300" cy="10234613"/>
  <p:defaultTextStyle>
    <a:defPPr>
      <a:defRPr lang="nl-B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varScale="1">
        <p:scale>
          <a:sx n="98" d="100"/>
          <a:sy n="98" d="100"/>
        </p:scale>
        <p:origin x="12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ck Lloyd Crawford MacRae" userId="46f729fc-ab82-4a70-932f-e0bf798330e7" providerId="ADAL" clId="{578C22D2-9378-476A-8B1C-C9D524F76257}"/>
    <pc:docChg chg="custSel delSld modSld">
      <pc:chgData name="Tuck Lloyd Crawford MacRae" userId="46f729fc-ab82-4a70-932f-e0bf798330e7" providerId="ADAL" clId="{578C22D2-9378-476A-8B1C-C9D524F76257}" dt="2022-02-13T17:21:55.568" v="3" actId="33524"/>
      <pc:docMkLst>
        <pc:docMk/>
      </pc:docMkLst>
      <pc:sldChg chg="del">
        <pc:chgData name="Tuck Lloyd Crawford MacRae" userId="46f729fc-ab82-4a70-932f-e0bf798330e7" providerId="ADAL" clId="{578C22D2-9378-476A-8B1C-C9D524F76257}" dt="2022-02-13T17:15:18.121" v="0" actId="47"/>
        <pc:sldMkLst>
          <pc:docMk/>
          <pc:sldMk cId="0" sldId="268"/>
        </pc:sldMkLst>
      </pc:sldChg>
      <pc:sldChg chg="modSp mod">
        <pc:chgData name="Tuck Lloyd Crawford MacRae" userId="46f729fc-ab82-4a70-932f-e0bf798330e7" providerId="ADAL" clId="{578C22D2-9378-476A-8B1C-C9D524F76257}" dt="2022-02-13T17:21:55.568" v="3" actId="33524"/>
        <pc:sldMkLst>
          <pc:docMk/>
          <pc:sldMk cId="0" sldId="339"/>
        </pc:sldMkLst>
        <pc:spChg chg="mod">
          <ac:chgData name="Tuck Lloyd Crawford MacRae" userId="46f729fc-ab82-4a70-932f-e0bf798330e7" providerId="ADAL" clId="{578C22D2-9378-476A-8B1C-C9D524F76257}" dt="2022-02-13T17:21:55.568" v="3" actId="33524"/>
          <ac:spMkLst>
            <pc:docMk/>
            <pc:sldMk cId="0" sldId="339"/>
            <ac:spMk id="52230" creationId="{6760790A-7E4B-4491-8F6D-7AA829F35B7E}"/>
          </ac:spMkLst>
        </pc:spChg>
      </pc:sldChg>
      <pc:sldChg chg="del">
        <pc:chgData name="Tuck Lloyd Crawford MacRae" userId="46f729fc-ab82-4a70-932f-e0bf798330e7" providerId="ADAL" clId="{578C22D2-9378-476A-8B1C-C9D524F76257}" dt="2022-02-13T17:15:19.703" v="1" actId="47"/>
        <pc:sldMkLst>
          <pc:docMk/>
          <pc:sldMk cId="3594211055" sldId="3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B95F8-20B1-42A5-9480-689A72DC60ED}" type="doc">
      <dgm:prSet loTypeId="urn:microsoft.com/office/officeart/2005/8/layout/pyramid1" loCatId="pyramid" qsTypeId="urn:microsoft.com/office/officeart/2005/8/quickstyle/3d2#1" qsCatId="3D" csTypeId="urn:microsoft.com/office/officeart/2005/8/colors/accent1_2#2" csCatId="accent1" phldr="1"/>
      <dgm:spPr/>
    </dgm:pt>
    <dgm:pt modelId="{99CD46DD-FE3A-487B-B954-6D9949AB49AC}">
      <dgm:prSet phldrT="[Text]" custT="1"/>
      <dgm:spPr/>
      <dgm:t>
        <a:bodyPr/>
        <a:lstStyle/>
        <a:p>
          <a:r>
            <a:rPr lang="en-CA" sz="2800" dirty="0"/>
            <a:t>Strategic Plans</a:t>
          </a:r>
        </a:p>
      </dgm:t>
    </dgm:pt>
    <dgm:pt modelId="{C4F823B2-E793-4673-8AA5-6A0F587577E3}" type="parTrans" cxnId="{A4F41E43-87A6-4984-8018-82AFB36D6981}">
      <dgm:prSet/>
      <dgm:spPr/>
      <dgm:t>
        <a:bodyPr/>
        <a:lstStyle/>
        <a:p>
          <a:endParaRPr lang="en-CA"/>
        </a:p>
      </dgm:t>
    </dgm:pt>
    <dgm:pt modelId="{76F263A8-3602-4FE6-AD58-7AFC62180526}" type="sibTrans" cxnId="{A4F41E43-87A6-4984-8018-82AFB36D6981}">
      <dgm:prSet/>
      <dgm:spPr/>
      <dgm:t>
        <a:bodyPr/>
        <a:lstStyle/>
        <a:p>
          <a:endParaRPr lang="en-CA"/>
        </a:p>
      </dgm:t>
    </dgm:pt>
    <dgm:pt modelId="{232BD224-C571-4836-AEB7-81053205A0BE}">
      <dgm:prSet phldrT="[Text]" custT="1"/>
      <dgm:spPr/>
      <dgm:t>
        <a:bodyPr/>
        <a:lstStyle/>
        <a:p>
          <a:r>
            <a:rPr lang="en-CA" sz="2800" dirty="0"/>
            <a:t>Tactical Plans</a:t>
          </a:r>
        </a:p>
      </dgm:t>
    </dgm:pt>
    <dgm:pt modelId="{C96438CE-DFDD-41D2-9EEB-0A2745278DE4}" type="parTrans" cxnId="{2DAC120F-AA96-433B-8AA8-EA4F95FAB05D}">
      <dgm:prSet/>
      <dgm:spPr/>
      <dgm:t>
        <a:bodyPr/>
        <a:lstStyle/>
        <a:p>
          <a:endParaRPr lang="en-CA"/>
        </a:p>
      </dgm:t>
    </dgm:pt>
    <dgm:pt modelId="{BD75B91C-483F-46C5-9B4A-43A797AAD0C5}" type="sibTrans" cxnId="{2DAC120F-AA96-433B-8AA8-EA4F95FAB05D}">
      <dgm:prSet/>
      <dgm:spPr/>
      <dgm:t>
        <a:bodyPr/>
        <a:lstStyle/>
        <a:p>
          <a:endParaRPr lang="en-CA"/>
        </a:p>
      </dgm:t>
    </dgm:pt>
    <dgm:pt modelId="{8AE43E2F-252B-406D-92DD-D37185CEB928}">
      <dgm:prSet phldrT="[Text]" custT="1"/>
      <dgm:spPr/>
      <dgm:t>
        <a:bodyPr/>
        <a:lstStyle/>
        <a:p>
          <a:r>
            <a:rPr lang="en-CA" sz="2800" dirty="0"/>
            <a:t>Operational Plans</a:t>
          </a:r>
        </a:p>
      </dgm:t>
    </dgm:pt>
    <dgm:pt modelId="{F3EF7CB1-F6BC-4070-A105-14AB20665DA6}" type="parTrans" cxnId="{6C6853EE-40B1-46CA-89DB-FB7F73653A1A}">
      <dgm:prSet/>
      <dgm:spPr/>
      <dgm:t>
        <a:bodyPr/>
        <a:lstStyle/>
        <a:p>
          <a:endParaRPr lang="en-CA"/>
        </a:p>
      </dgm:t>
    </dgm:pt>
    <dgm:pt modelId="{3621CC8C-B190-4217-A61C-80917E1BE2D7}" type="sibTrans" cxnId="{6C6853EE-40B1-46CA-89DB-FB7F73653A1A}">
      <dgm:prSet/>
      <dgm:spPr/>
      <dgm:t>
        <a:bodyPr/>
        <a:lstStyle/>
        <a:p>
          <a:endParaRPr lang="en-CA"/>
        </a:p>
      </dgm:t>
    </dgm:pt>
    <dgm:pt modelId="{3E1F3410-A6E8-4780-902A-4CA2FDA25DFA}" type="pres">
      <dgm:prSet presAssocID="{E2DB95F8-20B1-42A5-9480-689A72DC60ED}" presName="Name0" presStyleCnt="0">
        <dgm:presLayoutVars>
          <dgm:dir/>
          <dgm:animLvl val="lvl"/>
          <dgm:resizeHandles val="exact"/>
        </dgm:presLayoutVars>
      </dgm:prSet>
      <dgm:spPr/>
    </dgm:pt>
    <dgm:pt modelId="{3B8D9E4A-B4DB-4E18-A22C-1C6D999331FD}" type="pres">
      <dgm:prSet presAssocID="{99CD46DD-FE3A-487B-B954-6D9949AB49AC}" presName="Name8" presStyleCnt="0"/>
      <dgm:spPr/>
    </dgm:pt>
    <dgm:pt modelId="{0DD4BADF-7780-4AD2-86DD-04409B54D194}" type="pres">
      <dgm:prSet presAssocID="{99CD46DD-FE3A-487B-B954-6D9949AB49AC}" presName="level" presStyleLbl="node1" presStyleIdx="0" presStyleCnt="3">
        <dgm:presLayoutVars>
          <dgm:chMax val="1"/>
          <dgm:bulletEnabled val="1"/>
        </dgm:presLayoutVars>
      </dgm:prSet>
      <dgm:spPr/>
    </dgm:pt>
    <dgm:pt modelId="{CA2A78CE-20B2-4966-9163-AC37B9F7CC28}" type="pres">
      <dgm:prSet presAssocID="{99CD46DD-FE3A-487B-B954-6D9949AB49AC}" presName="levelTx" presStyleLbl="revTx" presStyleIdx="0" presStyleCnt="0">
        <dgm:presLayoutVars>
          <dgm:chMax val="1"/>
          <dgm:bulletEnabled val="1"/>
        </dgm:presLayoutVars>
      </dgm:prSet>
      <dgm:spPr/>
    </dgm:pt>
    <dgm:pt modelId="{A82BBBBC-B0CC-459A-8201-30DA10B9C79A}" type="pres">
      <dgm:prSet presAssocID="{232BD224-C571-4836-AEB7-81053205A0BE}" presName="Name8" presStyleCnt="0"/>
      <dgm:spPr/>
    </dgm:pt>
    <dgm:pt modelId="{5144502E-621A-432D-88D6-1933FBB8F560}" type="pres">
      <dgm:prSet presAssocID="{232BD224-C571-4836-AEB7-81053205A0BE}" presName="level" presStyleLbl="node1" presStyleIdx="1" presStyleCnt="3">
        <dgm:presLayoutVars>
          <dgm:chMax val="1"/>
          <dgm:bulletEnabled val="1"/>
        </dgm:presLayoutVars>
      </dgm:prSet>
      <dgm:spPr/>
    </dgm:pt>
    <dgm:pt modelId="{16B2E1A3-7E0F-4BAF-86C1-A80991CEB87C}" type="pres">
      <dgm:prSet presAssocID="{232BD224-C571-4836-AEB7-81053205A0BE}" presName="levelTx" presStyleLbl="revTx" presStyleIdx="0" presStyleCnt="0">
        <dgm:presLayoutVars>
          <dgm:chMax val="1"/>
          <dgm:bulletEnabled val="1"/>
        </dgm:presLayoutVars>
      </dgm:prSet>
      <dgm:spPr/>
    </dgm:pt>
    <dgm:pt modelId="{BEA817F3-207A-4FD1-9E83-3B1D360CBAC8}" type="pres">
      <dgm:prSet presAssocID="{8AE43E2F-252B-406D-92DD-D37185CEB928}" presName="Name8" presStyleCnt="0"/>
      <dgm:spPr/>
    </dgm:pt>
    <dgm:pt modelId="{C4389BF6-A501-45AD-9C54-9DA9BF4CCF6D}" type="pres">
      <dgm:prSet presAssocID="{8AE43E2F-252B-406D-92DD-D37185CEB928}" presName="level" presStyleLbl="node1" presStyleIdx="2" presStyleCnt="3">
        <dgm:presLayoutVars>
          <dgm:chMax val="1"/>
          <dgm:bulletEnabled val="1"/>
        </dgm:presLayoutVars>
      </dgm:prSet>
      <dgm:spPr/>
    </dgm:pt>
    <dgm:pt modelId="{94AD6C8E-79CA-49CE-A669-4BC053852226}" type="pres">
      <dgm:prSet presAssocID="{8AE43E2F-252B-406D-92DD-D37185CEB928}" presName="levelTx" presStyleLbl="revTx" presStyleIdx="0" presStyleCnt="0">
        <dgm:presLayoutVars>
          <dgm:chMax val="1"/>
          <dgm:bulletEnabled val="1"/>
        </dgm:presLayoutVars>
      </dgm:prSet>
      <dgm:spPr/>
    </dgm:pt>
  </dgm:ptLst>
  <dgm:cxnLst>
    <dgm:cxn modelId="{ADA5C104-6B2C-4712-91C8-45299B63C7A7}" type="presOf" srcId="{8AE43E2F-252B-406D-92DD-D37185CEB928}" destId="{94AD6C8E-79CA-49CE-A669-4BC053852226}" srcOrd="1" destOrd="0" presId="urn:microsoft.com/office/officeart/2005/8/layout/pyramid1"/>
    <dgm:cxn modelId="{2DAC120F-AA96-433B-8AA8-EA4F95FAB05D}" srcId="{E2DB95F8-20B1-42A5-9480-689A72DC60ED}" destId="{232BD224-C571-4836-AEB7-81053205A0BE}" srcOrd="1" destOrd="0" parTransId="{C96438CE-DFDD-41D2-9EEB-0A2745278DE4}" sibTransId="{BD75B91C-483F-46C5-9B4A-43A797AAD0C5}"/>
    <dgm:cxn modelId="{A4F41E43-87A6-4984-8018-82AFB36D6981}" srcId="{E2DB95F8-20B1-42A5-9480-689A72DC60ED}" destId="{99CD46DD-FE3A-487B-B954-6D9949AB49AC}" srcOrd="0" destOrd="0" parTransId="{C4F823B2-E793-4673-8AA5-6A0F587577E3}" sibTransId="{76F263A8-3602-4FE6-AD58-7AFC62180526}"/>
    <dgm:cxn modelId="{864F8093-D714-4B4C-9BDC-CE671DE489EB}" type="presOf" srcId="{E2DB95F8-20B1-42A5-9480-689A72DC60ED}" destId="{3E1F3410-A6E8-4780-902A-4CA2FDA25DFA}" srcOrd="0" destOrd="0" presId="urn:microsoft.com/office/officeart/2005/8/layout/pyramid1"/>
    <dgm:cxn modelId="{5B2A8E98-C90C-4549-939A-9FA3AE0B72C9}" type="presOf" srcId="{232BD224-C571-4836-AEB7-81053205A0BE}" destId="{16B2E1A3-7E0F-4BAF-86C1-A80991CEB87C}" srcOrd="1" destOrd="0" presId="urn:microsoft.com/office/officeart/2005/8/layout/pyramid1"/>
    <dgm:cxn modelId="{5B6CBA9A-57DD-4B49-B6DB-2BAC8F5E882B}" type="presOf" srcId="{232BD224-C571-4836-AEB7-81053205A0BE}" destId="{5144502E-621A-432D-88D6-1933FBB8F560}" srcOrd="0" destOrd="0" presId="urn:microsoft.com/office/officeart/2005/8/layout/pyramid1"/>
    <dgm:cxn modelId="{2026A7CC-D3B1-41E7-B9AB-1E8C34FB7241}" type="presOf" srcId="{8AE43E2F-252B-406D-92DD-D37185CEB928}" destId="{C4389BF6-A501-45AD-9C54-9DA9BF4CCF6D}" srcOrd="0" destOrd="0" presId="urn:microsoft.com/office/officeart/2005/8/layout/pyramid1"/>
    <dgm:cxn modelId="{F5E40DD9-329C-41D1-B1DB-58A85CECF0BA}" type="presOf" srcId="{99CD46DD-FE3A-487B-B954-6D9949AB49AC}" destId="{0DD4BADF-7780-4AD2-86DD-04409B54D194}" srcOrd="0" destOrd="0" presId="urn:microsoft.com/office/officeart/2005/8/layout/pyramid1"/>
    <dgm:cxn modelId="{6C6853EE-40B1-46CA-89DB-FB7F73653A1A}" srcId="{E2DB95F8-20B1-42A5-9480-689A72DC60ED}" destId="{8AE43E2F-252B-406D-92DD-D37185CEB928}" srcOrd="2" destOrd="0" parTransId="{F3EF7CB1-F6BC-4070-A105-14AB20665DA6}" sibTransId="{3621CC8C-B190-4217-A61C-80917E1BE2D7}"/>
    <dgm:cxn modelId="{1335A6F1-BAC9-431B-AFF4-7E01399F1D4D}" type="presOf" srcId="{99CD46DD-FE3A-487B-B954-6D9949AB49AC}" destId="{CA2A78CE-20B2-4966-9163-AC37B9F7CC28}" srcOrd="1" destOrd="0" presId="urn:microsoft.com/office/officeart/2005/8/layout/pyramid1"/>
    <dgm:cxn modelId="{40F95867-A58E-410A-A62E-B2F94D0AC32E}" type="presParOf" srcId="{3E1F3410-A6E8-4780-902A-4CA2FDA25DFA}" destId="{3B8D9E4A-B4DB-4E18-A22C-1C6D999331FD}" srcOrd="0" destOrd="0" presId="urn:microsoft.com/office/officeart/2005/8/layout/pyramid1"/>
    <dgm:cxn modelId="{DDFA7B2A-BD2A-4C6E-AE8C-791D08FB02F9}" type="presParOf" srcId="{3B8D9E4A-B4DB-4E18-A22C-1C6D999331FD}" destId="{0DD4BADF-7780-4AD2-86DD-04409B54D194}" srcOrd="0" destOrd="0" presId="urn:microsoft.com/office/officeart/2005/8/layout/pyramid1"/>
    <dgm:cxn modelId="{E3E80A5F-4489-432A-A796-6ECF4E4119EA}" type="presParOf" srcId="{3B8D9E4A-B4DB-4E18-A22C-1C6D999331FD}" destId="{CA2A78CE-20B2-4966-9163-AC37B9F7CC28}" srcOrd="1" destOrd="0" presId="urn:microsoft.com/office/officeart/2005/8/layout/pyramid1"/>
    <dgm:cxn modelId="{64B7A09B-5D72-420C-90E3-729E1A713771}" type="presParOf" srcId="{3E1F3410-A6E8-4780-902A-4CA2FDA25DFA}" destId="{A82BBBBC-B0CC-459A-8201-30DA10B9C79A}" srcOrd="1" destOrd="0" presId="urn:microsoft.com/office/officeart/2005/8/layout/pyramid1"/>
    <dgm:cxn modelId="{434C02E5-FA08-499B-9909-0EB7EC82F57F}" type="presParOf" srcId="{A82BBBBC-B0CC-459A-8201-30DA10B9C79A}" destId="{5144502E-621A-432D-88D6-1933FBB8F560}" srcOrd="0" destOrd="0" presId="urn:microsoft.com/office/officeart/2005/8/layout/pyramid1"/>
    <dgm:cxn modelId="{13E061A5-B979-4FEE-84A7-995357FA8F66}" type="presParOf" srcId="{A82BBBBC-B0CC-459A-8201-30DA10B9C79A}" destId="{16B2E1A3-7E0F-4BAF-86C1-A80991CEB87C}" srcOrd="1" destOrd="0" presId="urn:microsoft.com/office/officeart/2005/8/layout/pyramid1"/>
    <dgm:cxn modelId="{CE4F5B36-FD72-466B-BFF7-B943FE5DA486}" type="presParOf" srcId="{3E1F3410-A6E8-4780-902A-4CA2FDA25DFA}" destId="{BEA817F3-207A-4FD1-9E83-3B1D360CBAC8}" srcOrd="2" destOrd="0" presId="urn:microsoft.com/office/officeart/2005/8/layout/pyramid1"/>
    <dgm:cxn modelId="{FABA0E9A-150A-494C-BF74-829D290FA15B}" type="presParOf" srcId="{BEA817F3-207A-4FD1-9E83-3B1D360CBAC8}" destId="{C4389BF6-A501-45AD-9C54-9DA9BF4CCF6D}" srcOrd="0" destOrd="0" presId="urn:microsoft.com/office/officeart/2005/8/layout/pyramid1"/>
    <dgm:cxn modelId="{541C2093-E1BD-417C-B976-1ADC245C4C89}" type="presParOf" srcId="{BEA817F3-207A-4FD1-9E83-3B1D360CBAC8}" destId="{94AD6C8E-79CA-49CE-A669-4BC053852226}"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4BADF-7780-4AD2-86DD-04409B54D194}">
      <dsp:nvSpPr>
        <dsp:cNvPr id="0" name=""/>
        <dsp:cNvSpPr/>
      </dsp:nvSpPr>
      <dsp:spPr>
        <a:xfrm>
          <a:off x="2743200" y="0"/>
          <a:ext cx="2743199" cy="1508654"/>
        </a:xfrm>
        <a:prstGeom prst="trapezoid">
          <a:avLst>
            <a:gd name="adj" fmla="val 9091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CA" sz="2800" kern="1200" dirty="0"/>
            <a:t>Strategic Plans</a:t>
          </a:r>
        </a:p>
      </dsp:txBody>
      <dsp:txXfrm>
        <a:off x="2743200" y="0"/>
        <a:ext cx="2743199" cy="1508654"/>
      </dsp:txXfrm>
    </dsp:sp>
    <dsp:sp modelId="{5144502E-621A-432D-88D6-1933FBB8F560}">
      <dsp:nvSpPr>
        <dsp:cNvPr id="0" name=""/>
        <dsp:cNvSpPr/>
      </dsp:nvSpPr>
      <dsp:spPr>
        <a:xfrm>
          <a:off x="1371600" y="1508654"/>
          <a:ext cx="5486399" cy="1508654"/>
        </a:xfrm>
        <a:prstGeom prst="trapezoid">
          <a:avLst>
            <a:gd name="adj" fmla="val 9091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CA" sz="2800" kern="1200" dirty="0"/>
            <a:t>Tactical Plans</a:t>
          </a:r>
        </a:p>
      </dsp:txBody>
      <dsp:txXfrm>
        <a:off x="2331720" y="1508654"/>
        <a:ext cx="3566160" cy="1508654"/>
      </dsp:txXfrm>
    </dsp:sp>
    <dsp:sp modelId="{C4389BF6-A501-45AD-9C54-9DA9BF4CCF6D}">
      <dsp:nvSpPr>
        <dsp:cNvPr id="0" name=""/>
        <dsp:cNvSpPr/>
      </dsp:nvSpPr>
      <dsp:spPr>
        <a:xfrm>
          <a:off x="0" y="3017308"/>
          <a:ext cx="8229600" cy="1508654"/>
        </a:xfrm>
        <a:prstGeom prst="trapezoid">
          <a:avLst>
            <a:gd name="adj" fmla="val 9091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CA" sz="2800" kern="1200" dirty="0"/>
            <a:t>Operational Plans</a:t>
          </a:r>
        </a:p>
      </dsp:txBody>
      <dsp:txXfrm>
        <a:off x="1440179" y="3017308"/>
        <a:ext cx="5349240" cy="15086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5C181A-96A3-4696-8127-5F935864FB56}"/>
              </a:ext>
            </a:extLst>
          </p:cNvPr>
          <p:cNvSpPr>
            <a:spLocks noGrp="1"/>
          </p:cNvSpPr>
          <p:nvPr>
            <p:ph type="hdr" sz="quarter"/>
          </p:nvPr>
        </p:nvSpPr>
        <p:spPr>
          <a:xfrm>
            <a:off x="0" y="0"/>
            <a:ext cx="3076575" cy="511175"/>
          </a:xfrm>
          <a:prstGeom prst="rect">
            <a:avLst/>
          </a:prstGeom>
        </p:spPr>
        <p:txBody>
          <a:bodyPr vert="horz" lIns="99039" tIns="49519" rIns="99039" bIns="49519" rtlCol="0"/>
          <a:lstStyle>
            <a:lvl1pPr algn="l" fontAlgn="auto">
              <a:spcBef>
                <a:spcPts val="0"/>
              </a:spcBef>
              <a:spcAft>
                <a:spcPts val="0"/>
              </a:spcAft>
              <a:defRPr sz="1300">
                <a:latin typeface="+mn-lt"/>
              </a:defRPr>
            </a:lvl1pPr>
          </a:lstStyle>
          <a:p>
            <a:pPr>
              <a:defRPr/>
            </a:pPr>
            <a:endParaRPr lang="nl-BE"/>
          </a:p>
        </p:txBody>
      </p:sp>
      <p:sp>
        <p:nvSpPr>
          <p:cNvPr id="3" name="Date Placeholder 2">
            <a:extLst>
              <a:ext uri="{FF2B5EF4-FFF2-40B4-BE49-F238E27FC236}">
                <a16:creationId xmlns:a16="http://schemas.microsoft.com/office/drawing/2014/main" id="{73DD76EE-A29A-4082-9717-2BD7B9E49158}"/>
              </a:ext>
            </a:extLst>
          </p:cNvPr>
          <p:cNvSpPr>
            <a:spLocks noGrp="1"/>
          </p:cNvSpPr>
          <p:nvPr>
            <p:ph type="dt" idx="1"/>
          </p:nvPr>
        </p:nvSpPr>
        <p:spPr>
          <a:xfrm>
            <a:off x="4021138" y="0"/>
            <a:ext cx="3076575" cy="511175"/>
          </a:xfrm>
          <a:prstGeom prst="rect">
            <a:avLst/>
          </a:prstGeom>
        </p:spPr>
        <p:txBody>
          <a:bodyPr vert="horz" lIns="99039" tIns="49519" rIns="99039" bIns="49519" rtlCol="0"/>
          <a:lstStyle>
            <a:lvl1pPr algn="r" fontAlgn="auto">
              <a:spcBef>
                <a:spcPts val="0"/>
              </a:spcBef>
              <a:spcAft>
                <a:spcPts val="0"/>
              </a:spcAft>
              <a:defRPr sz="1300">
                <a:latin typeface="+mn-lt"/>
              </a:defRPr>
            </a:lvl1pPr>
          </a:lstStyle>
          <a:p>
            <a:pPr>
              <a:defRPr/>
            </a:pPr>
            <a:fld id="{1A2CC124-F127-4288-87E8-5F24F6A0FD76}" type="datetimeFigureOut">
              <a:rPr lang="nl-BE"/>
              <a:pPr>
                <a:defRPr/>
              </a:pPr>
              <a:t>13/02/2022</a:t>
            </a:fld>
            <a:endParaRPr lang="nl-BE"/>
          </a:p>
        </p:txBody>
      </p:sp>
      <p:sp>
        <p:nvSpPr>
          <p:cNvPr id="4" name="Slide Image Placeholder 3">
            <a:extLst>
              <a:ext uri="{FF2B5EF4-FFF2-40B4-BE49-F238E27FC236}">
                <a16:creationId xmlns:a16="http://schemas.microsoft.com/office/drawing/2014/main" id="{767EFCA3-D095-4800-A8A9-BCE76045D0AF}"/>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9" tIns="49519" rIns="99039" bIns="49519" rtlCol="0" anchor="ctr"/>
          <a:lstStyle/>
          <a:p>
            <a:pPr lvl="0"/>
            <a:endParaRPr lang="nl-BE" noProof="0"/>
          </a:p>
        </p:txBody>
      </p:sp>
      <p:sp>
        <p:nvSpPr>
          <p:cNvPr id="5" name="Notes Placeholder 4">
            <a:extLst>
              <a:ext uri="{FF2B5EF4-FFF2-40B4-BE49-F238E27FC236}">
                <a16:creationId xmlns:a16="http://schemas.microsoft.com/office/drawing/2014/main" id="{71BD2A59-BF3F-4B0F-BF2E-DC063638FF93}"/>
              </a:ext>
            </a:extLst>
          </p:cNvPr>
          <p:cNvSpPr>
            <a:spLocks noGrp="1"/>
          </p:cNvSpPr>
          <p:nvPr>
            <p:ph type="body" sz="quarter" idx="3"/>
          </p:nvPr>
        </p:nvSpPr>
        <p:spPr>
          <a:xfrm>
            <a:off x="709613" y="4860925"/>
            <a:ext cx="5680075" cy="4605338"/>
          </a:xfrm>
          <a:prstGeom prst="rect">
            <a:avLst/>
          </a:prstGeom>
        </p:spPr>
        <p:txBody>
          <a:bodyPr vert="horz" lIns="99039" tIns="49519" rIns="99039" bIns="4951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BE" noProof="0"/>
          </a:p>
        </p:txBody>
      </p:sp>
      <p:sp>
        <p:nvSpPr>
          <p:cNvPr id="6" name="Footer Placeholder 5">
            <a:extLst>
              <a:ext uri="{FF2B5EF4-FFF2-40B4-BE49-F238E27FC236}">
                <a16:creationId xmlns:a16="http://schemas.microsoft.com/office/drawing/2014/main" id="{7347C2E2-D6CD-4883-948C-A27205243B4B}"/>
              </a:ext>
            </a:extLst>
          </p:cNvPr>
          <p:cNvSpPr>
            <a:spLocks noGrp="1"/>
          </p:cNvSpPr>
          <p:nvPr>
            <p:ph type="ftr" sz="quarter" idx="4"/>
          </p:nvPr>
        </p:nvSpPr>
        <p:spPr>
          <a:xfrm>
            <a:off x="0" y="9721850"/>
            <a:ext cx="3076575" cy="511175"/>
          </a:xfrm>
          <a:prstGeom prst="rect">
            <a:avLst/>
          </a:prstGeom>
        </p:spPr>
        <p:txBody>
          <a:bodyPr vert="horz" lIns="99039" tIns="49519" rIns="99039" bIns="49519" rtlCol="0" anchor="b"/>
          <a:lstStyle>
            <a:lvl1pPr algn="l" fontAlgn="auto">
              <a:spcBef>
                <a:spcPts val="0"/>
              </a:spcBef>
              <a:spcAft>
                <a:spcPts val="0"/>
              </a:spcAft>
              <a:defRPr sz="1300">
                <a:latin typeface="+mn-lt"/>
              </a:defRPr>
            </a:lvl1pPr>
          </a:lstStyle>
          <a:p>
            <a:pPr>
              <a:defRPr/>
            </a:pPr>
            <a:endParaRPr lang="nl-BE"/>
          </a:p>
        </p:txBody>
      </p:sp>
      <p:sp>
        <p:nvSpPr>
          <p:cNvPr id="7" name="Slide Number Placeholder 6">
            <a:extLst>
              <a:ext uri="{FF2B5EF4-FFF2-40B4-BE49-F238E27FC236}">
                <a16:creationId xmlns:a16="http://schemas.microsoft.com/office/drawing/2014/main" id="{E2DC5D01-9DD4-42B1-AC11-C579B2E1430B}"/>
              </a:ext>
            </a:extLst>
          </p:cNvPr>
          <p:cNvSpPr>
            <a:spLocks noGrp="1"/>
          </p:cNvSpPr>
          <p:nvPr>
            <p:ph type="sldNum" sz="quarter" idx="5"/>
          </p:nvPr>
        </p:nvSpPr>
        <p:spPr>
          <a:xfrm>
            <a:off x="4021138" y="9721850"/>
            <a:ext cx="3076575" cy="511175"/>
          </a:xfrm>
          <a:prstGeom prst="rect">
            <a:avLst/>
          </a:prstGeom>
        </p:spPr>
        <p:txBody>
          <a:bodyPr vert="horz" wrap="square" lIns="99039" tIns="49519" rIns="99039" bIns="49519" numCol="1" anchor="b" anchorCtr="0" compatLnSpc="1">
            <a:prstTxWarp prst="textNoShape">
              <a:avLst/>
            </a:prstTxWarp>
          </a:bodyPr>
          <a:lstStyle>
            <a:lvl1pPr algn="r">
              <a:defRPr sz="1300">
                <a:latin typeface="Calibri" panose="020F0502020204030204" pitchFamily="34" charset="0"/>
              </a:defRPr>
            </a:lvl1pPr>
          </a:lstStyle>
          <a:p>
            <a:fld id="{031C189C-8F9F-4EB1-A607-A9A939D24208}" type="slidenum">
              <a:rPr lang="nl-BE" altLang="en-US"/>
              <a:pPr/>
              <a:t>‹#›</a:t>
            </a:fld>
            <a:endParaRPr lang="nl-B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a:extLst>
              <a:ext uri="{FF2B5EF4-FFF2-40B4-BE49-F238E27FC236}">
                <a16:creationId xmlns:a16="http://schemas.microsoft.com/office/drawing/2014/main" id="{C6008AE5-972B-4632-9E68-80B2DDB35D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a:extLst>
              <a:ext uri="{FF2B5EF4-FFF2-40B4-BE49-F238E27FC236}">
                <a16:creationId xmlns:a16="http://schemas.microsoft.com/office/drawing/2014/main" id="{AA5DFCC8-EB18-4779-B796-357B31E57C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6627" name="Slide Number Placeholder 3">
            <a:extLst>
              <a:ext uri="{FF2B5EF4-FFF2-40B4-BE49-F238E27FC236}">
                <a16:creationId xmlns:a16="http://schemas.microsoft.com/office/drawing/2014/main" id="{5B627B5E-E394-4A24-851A-71E281150A4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044129-E222-4152-989F-3B4934C2B467}"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a:extLst>
              <a:ext uri="{FF2B5EF4-FFF2-40B4-BE49-F238E27FC236}">
                <a16:creationId xmlns:a16="http://schemas.microsoft.com/office/drawing/2014/main" id="{A84470B0-CECD-4415-8F95-451F479B67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a:extLst>
              <a:ext uri="{FF2B5EF4-FFF2-40B4-BE49-F238E27FC236}">
                <a16:creationId xmlns:a16="http://schemas.microsoft.com/office/drawing/2014/main" id="{94AB89C6-7AC9-4247-9ED9-F1C6DAC25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2771" name="Slide Number Placeholder 3">
            <a:extLst>
              <a:ext uri="{FF2B5EF4-FFF2-40B4-BE49-F238E27FC236}">
                <a16:creationId xmlns:a16="http://schemas.microsoft.com/office/drawing/2014/main" id="{63AF4D5B-A7F0-45A7-BD84-69F998A757A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725598-21E4-4B1A-B268-B30BF462F616}"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a:extLst>
              <a:ext uri="{FF2B5EF4-FFF2-40B4-BE49-F238E27FC236}">
                <a16:creationId xmlns:a16="http://schemas.microsoft.com/office/drawing/2014/main" id="{3FE400D9-0E50-4584-B9BE-F708C66D6E73}"/>
              </a:ext>
            </a:extLst>
          </p:cNvPr>
          <p:cNvSpPr>
            <a:spLocks noGrp="1" noChangeArrowheads="1"/>
          </p:cNvSpPr>
          <p:nvPr>
            <p:ph type="dt" sz="quarter" idx="1"/>
          </p:nvPr>
        </p:nvSpPr>
        <p:spPr/>
        <p:txBody>
          <a:bodyPr/>
          <a:lstStyle/>
          <a:p>
            <a:pPr>
              <a:defRPr/>
            </a:pPr>
            <a:fld id="{79A7C0B6-0ECE-4780-90E2-5E745E853178}" type="datetime1">
              <a:rPr lang="en-US" smtClean="0"/>
              <a:pPr>
                <a:defRPr/>
              </a:pPr>
              <a:t>2/13/2022</a:t>
            </a:fld>
            <a:endParaRPr lang="en-US" dirty="0"/>
          </a:p>
        </p:txBody>
      </p:sp>
      <p:sp>
        <p:nvSpPr>
          <p:cNvPr id="26626" name="Rectangle 7">
            <a:extLst>
              <a:ext uri="{FF2B5EF4-FFF2-40B4-BE49-F238E27FC236}">
                <a16:creationId xmlns:a16="http://schemas.microsoft.com/office/drawing/2014/main" id="{A6B36B36-4031-4081-8306-412F5CAE28C8}"/>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AB7FE8-3897-4A00-AFC3-AD4AC3DA77B0}"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
        <p:nvSpPr>
          <p:cNvPr id="336900" name="Rectangle 2">
            <a:extLst>
              <a:ext uri="{FF2B5EF4-FFF2-40B4-BE49-F238E27FC236}">
                <a16:creationId xmlns:a16="http://schemas.microsoft.com/office/drawing/2014/main" id="{E244658E-518F-41AA-B3F2-1B2DE1E573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901" name="Rectangle 3">
            <a:extLst>
              <a:ext uri="{FF2B5EF4-FFF2-40B4-BE49-F238E27FC236}">
                <a16:creationId xmlns:a16="http://schemas.microsoft.com/office/drawing/2014/main" id="{EB083102-8968-4DD6-8013-68B9D7E4BE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96BEABE-6801-4AE5-9090-28ADAEF3C3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9530" y="1960200"/>
            <a:ext cx="2994670" cy="1468800"/>
          </a:xfrm>
        </p:spPr>
        <p:txBody>
          <a:bodyPr/>
          <a:lstStyle>
            <a:lvl1pPr>
              <a:defRPr sz="2800"/>
            </a:lvl1pPr>
          </a:lstStyle>
          <a:p>
            <a:r>
              <a:rPr lang="en-US" dirty="0"/>
              <a:t>Click to edit Master title style</a:t>
            </a:r>
            <a:endParaRPr lang="nl-BE" dirty="0"/>
          </a:p>
        </p:txBody>
      </p:sp>
      <p:sp>
        <p:nvSpPr>
          <p:cNvPr id="5" name="Date Placeholder 8">
            <a:extLst>
              <a:ext uri="{FF2B5EF4-FFF2-40B4-BE49-F238E27FC236}">
                <a16:creationId xmlns:a16="http://schemas.microsoft.com/office/drawing/2014/main" id="{288F6011-5F73-4239-9CDA-17C11E920ED7}"/>
              </a:ext>
            </a:extLst>
          </p:cNvPr>
          <p:cNvSpPr>
            <a:spLocks noGrp="1"/>
          </p:cNvSpPr>
          <p:nvPr>
            <p:ph type="dt" sz="half" idx="10"/>
          </p:nvPr>
        </p:nvSpPr>
        <p:spPr/>
        <p:txBody>
          <a:bodyPr/>
          <a:lstStyle>
            <a:lvl1pPr>
              <a:defRPr/>
            </a:lvl1pPr>
          </a:lstStyle>
          <a:p>
            <a:pPr>
              <a:defRPr/>
            </a:pPr>
            <a:fld id="{7F1FD00D-B12B-4486-BCCD-82FC58E5A117}" type="datetime1">
              <a:rPr lang="en-CA" smtClean="0"/>
              <a:t>2022-02-13</a:t>
            </a:fld>
            <a:endParaRPr lang="nl-BE"/>
          </a:p>
        </p:txBody>
      </p:sp>
      <p:sp>
        <p:nvSpPr>
          <p:cNvPr id="6" name="Slide Number Placeholder 9">
            <a:extLst>
              <a:ext uri="{FF2B5EF4-FFF2-40B4-BE49-F238E27FC236}">
                <a16:creationId xmlns:a16="http://schemas.microsoft.com/office/drawing/2014/main" id="{BBDF3980-A229-4DE5-8812-6A5941422DF1}"/>
              </a:ext>
            </a:extLst>
          </p:cNvPr>
          <p:cNvSpPr>
            <a:spLocks noGrp="1"/>
          </p:cNvSpPr>
          <p:nvPr>
            <p:ph type="sldNum" sz="quarter" idx="11"/>
          </p:nvPr>
        </p:nvSpPr>
        <p:spPr/>
        <p:txBody>
          <a:bodyPr/>
          <a:lstStyle>
            <a:lvl1pPr>
              <a:defRPr/>
            </a:lvl1pPr>
          </a:lstStyle>
          <a:p>
            <a:fld id="{ADF67E21-A2CB-4921-A951-47CBD2E7F37C}" type="slidenum">
              <a:rPr lang="nl-BE" altLang="en-US"/>
              <a:pPr/>
              <a:t>‹#›</a:t>
            </a:fld>
            <a:endParaRPr lang="nl-BE" altLang="en-US"/>
          </a:p>
        </p:txBody>
      </p:sp>
      <p:sp>
        <p:nvSpPr>
          <p:cNvPr id="7" name="Footer Placeholder 10">
            <a:extLst>
              <a:ext uri="{FF2B5EF4-FFF2-40B4-BE49-F238E27FC236}">
                <a16:creationId xmlns:a16="http://schemas.microsoft.com/office/drawing/2014/main" id="{16E22ED0-D43B-4EE5-858F-667A29F32DC6}"/>
              </a:ext>
            </a:extLst>
          </p:cNvPr>
          <p:cNvSpPr>
            <a:spLocks noGrp="1"/>
          </p:cNvSpPr>
          <p:nvPr>
            <p:ph type="ftr" sz="quarter" idx="12"/>
          </p:nvPr>
        </p:nvSpPr>
        <p:spPr/>
        <p:txBody>
          <a:bodyPr/>
          <a:lstStyle>
            <a:lvl1pPr>
              <a:defRPr/>
            </a:lvl1pPr>
          </a:lstStyle>
          <a:p>
            <a:pPr>
              <a:defRPr/>
            </a:pPr>
            <a:r>
              <a:rPr lang="nl-BE"/>
              <a:t>Masaryk University</a:t>
            </a:r>
            <a:endParaRPr lang="nl-BE" dirty="0"/>
          </a:p>
        </p:txBody>
      </p:sp>
    </p:spTree>
    <p:extLst>
      <p:ext uri="{BB962C8B-B14F-4D97-AF65-F5344CB8AC3E}">
        <p14:creationId xmlns:p14="http://schemas.microsoft.com/office/powerpoint/2010/main" val="30549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F7BD68EC-613B-4526-A6E3-6ABFA61DE12A}"/>
              </a:ext>
            </a:extLst>
          </p:cNvPr>
          <p:cNvSpPr/>
          <p:nvPr userDrawn="1"/>
        </p:nvSpPr>
        <p:spPr>
          <a:xfrm>
            <a:off x="0" y="476672"/>
            <a:ext cx="9144000" cy="71437"/>
          </a:xfrm>
          <a:prstGeom prst="rect">
            <a:avLst/>
          </a:prstGeom>
          <a:solidFill>
            <a:srgbClr val="0000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 name="Title 1"/>
          <p:cNvSpPr>
            <a:spLocks noGrp="1"/>
          </p:cNvSpPr>
          <p:nvPr>
            <p:ph type="title"/>
          </p:nvPr>
        </p:nvSpPr>
        <p:spPr/>
        <p:txBody>
          <a:bodyPr>
            <a:normAutofit/>
          </a:bodyPr>
          <a:lstStyle/>
          <a:p>
            <a:r>
              <a:rPr lang="en-US"/>
              <a:t>Click to edit Master title style</a:t>
            </a:r>
            <a:endParaRPr lang="nl-BE"/>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Date Placeholder 14">
            <a:extLst>
              <a:ext uri="{FF2B5EF4-FFF2-40B4-BE49-F238E27FC236}">
                <a16:creationId xmlns:a16="http://schemas.microsoft.com/office/drawing/2014/main" id="{3E85DB39-057E-4FB9-B8BA-9287B29D7A5C}"/>
              </a:ext>
            </a:extLst>
          </p:cNvPr>
          <p:cNvSpPr>
            <a:spLocks noGrp="1"/>
          </p:cNvSpPr>
          <p:nvPr>
            <p:ph type="dt" sz="half" idx="10"/>
          </p:nvPr>
        </p:nvSpPr>
        <p:spPr/>
        <p:txBody>
          <a:bodyPr/>
          <a:lstStyle>
            <a:lvl1pPr>
              <a:defRPr/>
            </a:lvl1pPr>
          </a:lstStyle>
          <a:p>
            <a:pPr>
              <a:defRPr/>
            </a:pPr>
            <a:fld id="{B2626158-3487-4942-983B-437036E36C5D}" type="datetime1">
              <a:rPr lang="en-CA" smtClean="0"/>
              <a:t>2022-02-13</a:t>
            </a:fld>
            <a:endParaRPr lang="nl-BE"/>
          </a:p>
        </p:txBody>
      </p:sp>
      <p:sp>
        <p:nvSpPr>
          <p:cNvPr id="7" name="Slide Number Placeholder 15">
            <a:extLst>
              <a:ext uri="{FF2B5EF4-FFF2-40B4-BE49-F238E27FC236}">
                <a16:creationId xmlns:a16="http://schemas.microsoft.com/office/drawing/2014/main" id="{1E19E1A2-0AAA-4757-8D84-F278389C0484}"/>
              </a:ext>
            </a:extLst>
          </p:cNvPr>
          <p:cNvSpPr>
            <a:spLocks noGrp="1"/>
          </p:cNvSpPr>
          <p:nvPr>
            <p:ph type="sldNum" sz="quarter" idx="11"/>
          </p:nvPr>
        </p:nvSpPr>
        <p:spPr/>
        <p:txBody>
          <a:bodyPr/>
          <a:lstStyle>
            <a:lvl1pPr>
              <a:defRPr/>
            </a:lvl1pPr>
          </a:lstStyle>
          <a:p>
            <a:fld id="{69A7EA7B-66C7-4502-8982-D456BC9C3DA5}" type="slidenum">
              <a:rPr lang="nl-BE" altLang="en-US"/>
              <a:pPr/>
              <a:t>‹#›</a:t>
            </a:fld>
            <a:endParaRPr lang="nl-BE" altLang="en-US"/>
          </a:p>
        </p:txBody>
      </p:sp>
      <p:sp>
        <p:nvSpPr>
          <p:cNvPr id="8" name="Footer Placeholder 16">
            <a:extLst>
              <a:ext uri="{FF2B5EF4-FFF2-40B4-BE49-F238E27FC236}">
                <a16:creationId xmlns:a16="http://schemas.microsoft.com/office/drawing/2014/main" id="{7E3F6442-1E13-4747-A2DF-F3382DA8082E}"/>
              </a:ext>
            </a:extLst>
          </p:cNvPr>
          <p:cNvSpPr>
            <a:spLocks noGrp="1"/>
          </p:cNvSpPr>
          <p:nvPr>
            <p:ph type="ftr" sz="quarter" idx="12"/>
          </p:nvPr>
        </p:nvSpPr>
        <p:spPr/>
        <p:txBody>
          <a:bodyPr/>
          <a:lstStyle>
            <a:lvl1pPr>
              <a:defRPr/>
            </a:lvl1pPr>
          </a:lstStyle>
          <a:p>
            <a:pPr>
              <a:defRPr/>
            </a:pPr>
            <a:r>
              <a:rPr lang="nl-BE"/>
              <a:t>Masaryk University</a:t>
            </a:r>
            <a:endParaRPr lang="nl-BE" dirty="0"/>
          </a:p>
        </p:txBody>
      </p:sp>
      <p:pic>
        <p:nvPicPr>
          <p:cNvPr id="2050" name="Picture 2">
            <a:extLst>
              <a:ext uri="{FF2B5EF4-FFF2-40B4-BE49-F238E27FC236}">
                <a16:creationId xmlns:a16="http://schemas.microsoft.com/office/drawing/2014/main" id="{5C6B5E56-2DB3-4B13-88E5-B1FAA35298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54" y="15329"/>
            <a:ext cx="1445146" cy="101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6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8">
            <a:extLst>
              <a:ext uri="{FF2B5EF4-FFF2-40B4-BE49-F238E27FC236}">
                <a16:creationId xmlns:a16="http://schemas.microsoft.com/office/drawing/2014/main" id="{450962A6-DED6-4524-BCB5-1945BE797077}"/>
              </a:ext>
            </a:extLst>
          </p:cNvPr>
          <p:cNvSpPr>
            <a:spLocks noGrp="1"/>
          </p:cNvSpPr>
          <p:nvPr>
            <p:ph type="dt" sz="half" idx="10"/>
          </p:nvPr>
        </p:nvSpPr>
        <p:spPr/>
        <p:txBody>
          <a:bodyPr/>
          <a:lstStyle>
            <a:lvl1pPr>
              <a:defRPr/>
            </a:lvl1pPr>
          </a:lstStyle>
          <a:p>
            <a:pPr>
              <a:defRPr/>
            </a:pPr>
            <a:fld id="{0F3497C2-7501-4D5F-84BA-3A7A6E5AA37E}" type="datetime1">
              <a:rPr lang="en-CA" smtClean="0"/>
              <a:t>2022-02-13</a:t>
            </a:fld>
            <a:endParaRPr lang="nl-BE"/>
          </a:p>
        </p:txBody>
      </p:sp>
      <p:sp>
        <p:nvSpPr>
          <p:cNvPr id="6" name="Slide Number Placeholder 9">
            <a:extLst>
              <a:ext uri="{FF2B5EF4-FFF2-40B4-BE49-F238E27FC236}">
                <a16:creationId xmlns:a16="http://schemas.microsoft.com/office/drawing/2014/main" id="{DB68845B-AB19-41D2-BCB9-16FA9C17CC28}"/>
              </a:ext>
            </a:extLst>
          </p:cNvPr>
          <p:cNvSpPr>
            <a:spLocks noGrp="1"/>
          </p:cNvSpPr>
          <p:nvPr>
            <p:ph type="sldNum" sz="quarter" idx="11"/>
          </p:nvPr>
        </p:nvSpPr>
        <p:spPr/>
        <p:txBody>
          <a:bodyPr/>
          <a:lstStyle>
            <a:lvl1pPr>
              <a:defRPr/>
            </a:lvl1pPr>
          </a:lstStyle>
          <a:p>
            <a:fld id="{09863959-2FCF-4E98-901B-F8F79C251A7C}" type="slidenum">
              <a:rPr lang="nl-BE" altLang="en-US"/>
              <a:pPr/>
              <a:t>‹#›</a:t>
            </a:fld>
            <a:endParaRPr lang="nl-BE" altLang="en-US"/>
          </a:p>
        </p:txBody>
      </p:sp>
      <p:sp>
        <p:nvSpPr>
          <p:cNvPr id="7" name="Footer Placeholder 10">
            <a:extLst>
              <a:ext uri="{FF2B5EF4-FFF2-40B4-BE49-F238E27FC236}">
                <a16:creationId xmlns:a16="http://schemas.microsoft.com/office/drawing/2014/main" id="{B0325406-2E71-4797-9CEA-14C47ADCC063}"/>
              </a:ext>
            </a:extLst>
          </p:cNvPr>
          <p:cNvSpPr>
            <a:spLocks noGrp="1"/>
          </p:cNvSpPr>
          <p:nvPr>
            <p:ph type="ftr" sz="quarter" idx="12"/>
          </p:nvPr>
        </p:nvSpPr>
        <p:spPr/>
        <p:txBody>
          <a:bodyPr/>
          <a:lstStyle>
            <a:lvl1pPr>
              <a:defRPr/>
            </a:lvl1pPr>
          </a:lstStyle>
          <a:p>
            <a:pPr>
              <a:defRPr/>
            </a:pPr>
            <a:r>
              <a:rPr lang="nl-BE"/>
              <a:t>Masaryk University</a:t>
            </a:r>
          </a:p>
        </p:txBody>
      </p:sp>
    </p:spTree>
    <p:extLst>
      <p:ext uri="{BB962C8B-B14F-4D97-AF65-F5344CB8AC3E}">
        <p14:creationId xmlns:p14="http://schemas.microsoft.com/office/powerpoint/2010/main" val="23966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12">
            <a:extLst>
              <a:ext uri="{FF2B5EF4-FFF2-40B4-BE49-F238E27FC236}">
                <a16:creationId xmlns:a16="http://schemas.microsoft.com/office/drawing/2014/main" id="{637FCF6E-4C45-4224-AEC9-B45A80414E60}"/>
              </a:ext>
            </a:extLst>
          </p:cNvPr>
          <p:cNvSpPr>
            <a:spLocks noGrp="1"/>
          </p:cNvSpPr>
          <p:nvPr>
            <p:ph type="dt" sz="half" idx="10"/>
          </p:nvPr>
        </p:nvSpPr>
        <p:spPr/>
        <p:txBody>
          <a:bodyPr/>
          <a:lstStyle>
            <a:lvl1pPr>
              <a:defRPr/>
            </a:lvl1pPr>
          </a:lstStyle>
          <a:p>
            <a:pPr>
              <a:defRPr/>
            </a:pPr>
            <a:fld id="{EB0BBD8E-97F2-4639-BE00-E0F3509432E4}" type="datetime1">
              <a:rPr lang="en-CA" smtClean="0"/>
              <a:t>2022-02-13</a:t>
            </a:fld>
            <a:endParaRPr lang="nl-BE"/>
          </a:p>
        </p:txBody>
      </p:sp>
      <p:sp>
        <p:nvSpPr>
          <p:cNvPr id="8" name="Slide Number Placeholder 13">
            <a:extLst>
              <a:ext uri="{FF2B5EF4-FFF2-40B4-BE49-F238E27FC236}">
                <a16:creationId xmlns:a16="http://schemas.microsoft.com/office/drawing/2014/main" id="{E4D55F3F-85D8-4594-A517-6F7241ED4C39}"/>
              </a:ext>
            </a:extLst>
          </p:cNvPr>
          <p:cNvSpPr>
            <a:spLocks noGrp="1"/>
          </p:cNvSpPr>
          <p:nvPr>
            <p:ph type="sldNum" sz="quarter" idx="11"/>
          </p:nvPr>
        </p:nvSpPr>
        <p:spPr/>
        <p:txBody>
          <a:bodyPr/>
          <a:lstStyle>
            <a:lvl1pPr>
              <a:defRPr/>
            </a:lvl1pPr>
          </a:lstStyle>
          <a:p>
            <a:fld id="{940DBB62-5921-49AF-8751-EFF79267FC71}" type="slidenum">
              <a:rPr lang="nl-BE" altLang="en-US"/>
              <a:pPr/>
              <a:t>‹#›</a:t>
            </a:fld>
            <a:endParaRPr lang="nl-BE" altLang="en-US"/>
          </a:p>
        </p:txBody>
      </p:sp>
      <p:sp>
        <p:nvSpPr>
          <p:cNvPr id="9" name="Footer Placeholder 14">
            <a:extLst>
              <a:ext uri="{FF2B5EF4-FFF2-40B4-BE49-F238E27FC236}">
                <a16:creationId xmlns:a16="http://schemas.microsoft.com/office/drawing/2014/main" id="{E8667F39-A57A-4A2D-AE08-4020DFE51167}"/>
              </a:ext>
            </a:extLst>
          </p:cNvPr>
          <p:cNvSpPr>
            <a:spLocks noGrp="1"/>
          </p:cNvSpPr>
          <p:nvPr>
            <p:ph type="ftr" sz="quarter" idx="12"/>
          </p:nvPr>
        </p:nvSpPr>
        <p:spPr/>
        <p:txBody>
          <a:bodyPr/>
          <a:lstStyle>
            <a:lvl1pPr>
              <a:defRPr/>
            </a:lvl1pPr>
          </a:lstStyle>
          <a:p>
            <a:pPr>
              <a:defRPr/>
            </a:pPr>
            <a:r>
              <a:rPr lang="nl-BE"/>
              <a:t>Masaryk University</a:t>
            </a:r>
          </a:p>
        </p:txBody>
      </p:sp>
      <p:sp>
        <p:nvSpPr>
          <p:cNvPr id="10" name="Rectangle 11">
            <a:extLst>
              <a:ext uri="{FF2B5EF4-FFF2-40B4-BE49-F238E27FC236}">
                <a16:creationId xmlns:a16="http://schemas.microsoft.com/office/drawing/2014/main" id="{8BF6708F-2773-465C-97D0-909769DE2F77}"/>
              </a:ext>
            </a:extLst>
          </p:cNvPr>
          <p:cNvSpPr/>
          <p:nvPr userDrawn="1"/>
        </p:nvSpPr>
        <p:spPr>
          <a:xfrm>
            <a:off x="0" y="476672"/>
            <a:ext cx="9144000" cy="71437"/>
          </a:xfrm>
          <a:prstGeom prst="rect">
            <a:avLst/>
          </a:prstGeom>
          <a:solidFill>
            <a:srgbClr val="0000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11" name="Picture 2">
            <a:extLst>
              <a:ext uri="{FF2B5EF4-FFF2-40B4-BE49-F238E27FC236}">
                <a16:creationId xmlns:a16="http://schemas.microsoft.com/office/drawing/2014/main" id="{07136EBD-9249-4843-B1EB-5B5B5955BE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54" y="15329"/>
            <a:ext cx="1445146" cy="101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02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Date Placeholder 6">
            <a:extLst>
              <a:ext uri="{FF2B5EF4-FFF2-40B4-BE49-F238E27FC236}">
                <a16:creationId xmlns:a16="http://schemas.microsoft.com/office/drawing/2014/main" id="{2EBBFF58-6F3D-48E6-BF99-3FED4E412EAF}"/>
              </a:ext>
            </a:extLst>
          </p:cNvPr>
          <p:cNvSpPr>
            <a:spLocks noGrp="1"/>
          </p:cNvSpPr>
          <p:nvPr>
            <p:ph type="dt" sz="half" idx="10"/>
          </p:nvPr>
        </p:nvSpPr>
        <p:spPr/>
        <p:txBody>
          <a:bodyPr/>
          <a:lstStyle>
            <a:lvl1pPr>
              <a:defRPr/>
            </a:lvl1pPr>
          </a:lstStyle>
          <a:p>
            <a:pPr>
              <a:defRPr/>
            </a:pPr>
            <a:fld id="{5658F2AE-2879-4019-ACEE-000A12E3B20A}" type="datetime1">
              <a:rPr lang="en-CA" smtClean="0"/>
              <a:t>2022-02-13</a:t>
            </a:fld>
            <a:endParaRPr lang="nl-BE"/>
          </a:p>
        </p:txBody>
      </p:sp>
      <p:sp>
        <p:nvSpPr>
          <p:cNvPr id="10" name="Slide Number Placeholder 8">
            <a:extLst>
              <a:ext uri="{FF2B5EF4-FFF2-40B4-BE49-F238E27FC236}">
                <a16:creationId xmlns:a16="http://schemas.microsoft.com/office/drawing/2014/main" id="{1C485B4A-BC65-44E6-A532-56DED38230F9}"/>
              </a:ext>
            </a:extLst>
          </p:cNvPr>
          <p:cNvSpPr>
            <a:spLocks noGrp="1"/>
          </p:cNvSpPr>
          <p:nvPr>
            <p:ph type="sldNum" sz="quarter" idx="11"/>
          </p:nvPr>
        </p:nvSpPr>
        <p:spPr/>
        <p:txBody>
          <a:bodyPr/>
          <a:lstStyle>
            <a:lvl1pPr>
              <a:defRPr/>
            </a:lvl1pPr>
          </a:lstStyle>
          <a:p>
            <a:fld id="{F85582BE-928F-42E3-B97C-417CEF2FA421}" type="slidenum">
              <a:rPr lang="nl-BE" altLang="en-US"/>
              <a:pPr/>
              <a:t>‹#›</a:t>
            </a:fld>
            <a:endParaRPr lang="nl-BE" altLang="en-US"/>
          </a:p>
        </p:txBody>
      </p:sp>
      <p:sp>
        <p:nvSpPr>
          <p:cNvPr id="11" name="Footer Placeholder 4">
            <a:extLst>
              <a:ext uri="{FF2B5EF4-FFF2-40B4-BE49-F238E27FC236}">
                <a16:creationId xmlns:a16="http://schemas.microsoft.com/office/drawing/2014/main" id="{44ADF487-F378-4940-BA84-E25A8F48306A}"/>
              </a:ext>
            </a:extLst>
          </p:cNvPr>
          <p:cNvSpPr>
            <a:spLocks noGrp="1"/>
          </p:cNvSpPr>
          <p:nvPr>
            <p:ph type="ftr" sz="quarter" idx="12"/>
          </p:nvPr>
        </p:nvSpPr>
        <p:spPr/>
        <p:txBody>
          <a:bodyPr/>
          <a:lstStyle>
            <a:lvl1pPr algn="ctr">
              <a:defRPr sz="1200">
                <a:solidFill>
                  <a:schemeClr val="tx1">
                    <a:tint val="75000"/>
                  </a:schemeClr>
                </a:solidFill>
              </a:defRPr>
            </a:lvl1pPr>
          </a:lstStyle>
          <a:p>
            <a:pPr>
              <a:defRPr/>
            </a:pPr>
            <a:r>
              <a:rPr lang="nl-BE"/>
              <a:t>Masaryk University</a:t>
            </a:r>
          </a:p>
        </p:txBody>
      </p:sp>
      <p:sp>
        <p:nvSpPr>
          <p:cNvPr id="12" name="Rectangle 11">
            <a:extLst>
              <a:ext uri="{FF2B5EF4-FFF2-40B4-BE49-F238E27FC236}">
                <a16:creationId xmlns:a16="http://schemas.microsoft.com/office/drawing/2014/main" id="{699837C2-3CA5-407E-BCFE-410E77393F8C}"/>
              </a:ext>
            </a:extLst>
          </p:cNvPr>
          <p:cNvSpPr/>
          <p:nvPr userDrawn="1"/>
        </p:nvSpPr>
        <p:spPr>
          <a:xfrm>
            <a:off x="0" y="476672"/>
            <a:ext cx="9144000" cy="71437"/>
          </a:xfrm>
          <a:prstGeom prst="rect">
            <a:avLst/>
          </a:prstGeom>
          <a:solidFill>
            <a:srgbClr val="0000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13" name="Picture 2">
            <a:extLst>
              <a:ext uri="{FF2B5EF4-FFF2-40B4-BE49-F238E27FC236}">
                <a16:creationId xmlns:a16="http://schemas.microsoft.com/office/drawing/2014/main" id="{8009E3A5-72B9-4CD9-B430-AE4011C152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54" y="15329"/>
            <a:ext cx="1445146" cy="101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23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5" name="Date Placeholder 2">
            <a:extLst>
              <a:ext uri="{FF2B5EF4-FFF2-40B4-BE49-F238E27FC236}">
                <a16:creationId xmlns:a16="http://schemas.microsoft.com/office/drawing/2014/main" id="{16ADA760-FC65-4F2A-9829-EA81452C80A2}"/>
              </a:ext>
            </a:extLst>
          </p:cNvPr>
          <p:cNvSpPr>
            <a:spLocks noGrp="1"/>
          </p:cNvSpPr>
          <p:nvPr>
            <p:ph type="dt" sz="half" idx="10"/>
          </p:nvPr>
        </p:nvSpPr>
        <p:spPr/>
        <p:txBody>
          <a:bodyPr/>
          <a:lstStyle>
            <a:lvl1pPr>
              <a:defRPr/>
            </a:lvl1pPr>
          </a:lstStyle>
          <a:p>
            <a:pPr>
              <a:defRPr/>
            </a:pPr>
            <a:fld id="{0EFAEE0E-5CCE-460F-B85E-C7CA4982BF85}" type="datetime1">
              <a:rPr lang="en-CA" smtClean="0"/>
              <a:t>2022-02-13</a:t>
            </a:fld>
            <a:endParaRPr lang="nl-BE"/>
          </a:p>
        </p:txBody>
      </p:sp>
      <p:sp>
        <p:nvSpPr>
          <p:cNvPr id="6" name="Slide Number Placeholder 4">
            <a:extLst>
              <a:ext uri="{FF2B5EF4-FFF2-40B4-BE49-F238E27FC236}">
                <a16:creationId xmlns:a16="http://schemas.microsoft.com/office/drawing/2014/main" id="{5112FB23-7A86-412A-9155-9E4159742367}"/>
              </a:ext>
            </a:extLst>
          </p:cNvPr>
          <p:cNvSpPr>
            <a:spLocks noGrp="1"/>
          </p:cNvSpPr>
          <p:nvPr>
            <p:ph type="sldNum" sz="quarter" idx="11"/>
          </p:nvPr>
        </p:nvSpPr>
        <p:spPr/>
        <p:txBody>
          <a:bodyPr/>
          <a:lstStyle>
            <a:lvl1pPr>
              <a:defRPr/>
            </a:lvl1pPr>
          </a:lstStyle>
          <a:p>
            <a:fld id="{26A64D8C-9A23-492A-AB3C-1BEE870B4D97}" type="slidenum">
              <a:rPr lang="nl-BE" altLang="en-US"/>
              <a:pPr/>
              <a:t>‹#›</a:t>
            </a:fld>
            <a:endParaRPr lang="nl-BE" altLang="en-US"/>
          </a:p>
        </p:txBody>
      </p:sp>
      <p:sp>
        <p:nvSpPr>
          <p:cNvPr id="7" name="Footer Placeholder 4">
            <a:extLst>
              <a:ext uri="{FF2B5EF4-FFF2-40B4-BE49-F238E27FC236}">
                <a16:creationId xmlns:a16="http://schemas.microsoft.com/office/drawing/2014/main" id="{6A1AF963-6062-48AE-B578-2A74EF6A34BC}"/>
              </a:ext>
            </a:extLst>
          </p:cNvPr>
          <p:cNvSpPr>
            <a:spLocks noGrp="1"/>
          </p:cNvSpPr>
          <p:nvPr>
            <p:ph type="ftr" sz="quarter" idx="12"/>
          </p:nvPr>
        </p:nvSpPr>
        <p:spPr/>
        <p:txBody>
          <a:bodyPr/>
          <a:lstStyle>
            <a:lvl1pPr algn="ctr">
              <a:defRPr sz="1200">
                <a:solidFill>
                  <a:schemeClr val="tx1">
                    <a:tint val="75000"/>
                  </a:schemeClr>
                </a:solidFill>
              </a:defRPr>
            </a:lvl1pPr>
          </a:lstStyle>
          <a:p>
            <a:pPr>
              <a:defRPr/>
            </a:pPr>
            <a:r>
              <a:rPr lang="nl-BE"/>
              <a:t>Masaryk University</a:t>
            </a:r>
          </a:p>
        </p:txBody>
      </p:sp>
      <p:sp>
        <p:nvSpPr>
          <p:cNvPr id="8" name="Rectangle 11">
            <a:extLst>
              <a:ext uri="{FF2B5EF4-FFF2-40B4-BE49-F238E27FC236}">
                <a16:creationId xmlns:a16="http://schemas.microsoft.com/office/drawing/2014/main" id="{FF3C5F6B-01F0-4067-989A-CA2A62102CE4}"/>
              </a:ext>
            </a:extLst>
          </p:cNvPr>
          <p:cNvSpPr/>
          <p:nvPr userDrawn="1"/>
        </p:nvSpPr>
        <p:spPr>
          <a:xfrm>
            <a:off x="0" y="476672"/>
            <a:ext cx="9144000" cy="71437"/>
          </a:xfrm>
          <a:prstGeom prst="rect">
            <a:avLst/>
          </a:prstGeom>
          <a:solidFill>
            <a:srgbClr val="0000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9" name="Picture 2">
            <a:extLst>
              <a:ext uri="{FF2B5EF4-FFF2-40B4-BE49-F238E27FC236}">
                <a16:creationId xmlns:a16="http://schemas.microsoft.com/office/drawing/2014/main" id="{85735F8A-681D-4C05-B546-758181B0F1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54" y="15329"/>
            <a:ext cx="1445146" cy="101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0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EF2DCD-943E-4B5B-A38C-9DF65BAFD3CA}"/>
              </a:ext>
            </a:extLst>
          </p:cNvPr>
          <p:cNvSpPr>
            <a:spLocks noGrp="1"/>
          </p:cNvSpPr>
          <p:nvPr>
            <p:ph type="dt" sz="half" idx="10"/>
          </p:nvPr>
        </p:nvSpPr>
        <p:spPr/>
        <p:txBody>
          <a:bodyPr/>
          <a:lstStyle>
            <a:lvl1pPr>
              <a:defRPr/>
            </a:lvl1pPr>
          </a:lstStyle>
          <a:p>
            <a:pPr>
              <a:defRPr/>
            </a:pPr>
            <a:fld id="{8F30AB30-5439-4523-B196-86F03BC13CD7}" type="datetime1">
              <a:rPr lang="en-CA" smtClean="0"/>
              <a:t>2022-02-13</a:t>
            </a:fld>
            <a:endParaRPr lang="nl-BE" dirty="0"/>
          </a:p>
        </p:txBody>
      </p:sp>
      <p:sp>
        <p:nvSpPr>
          <p:cNvPr id="3" name="Footer Placeholder 4">
            <a:extLst>
              <a:ext uri="{FF2B5EF4-FFF2-40B4-BE49-F238E27FC236}">
                <a16:creationId xmlns:a16="http://schemas.microsoft.com/office/drawing/2014/main" id="{450FBD12-7D0E-4D91-9529-D30706BF35C2}"/>
              </a:ext>
            </a:extLst>
          </p:cNvPr>
          <p:cNvSpPr>
            <a:spLocks noGrp="1"/>
          </p:cNvSpPr>
          <p:nvPr>
            <p:ph type="ftr" sz="quarter" idx="11"/>
          </p:nvPr>
        </p:nvSpPr>
        <p:spPr/>
        <p:txBody>
          <a:bodyPr/>
          <a:lstStyle>
            <a:lvl1pPr>
              <a:defRPr/>
            </a:lvl1pPr>
          </a:lstStyle>
          <a:p>
            <a:pPr>
              <a:defRPr/>
            </a:pPr>
            <a:r>
              <a:rPr lang="nl-BE"/>
              <a:t>Masaryk University</a:t>
            </a:r>
          </a:p>
        </p:txBody>
      </p:sp>
      <p:sp>
        <p:nvSpPr>
          <p:cNvPr id="4" name="Slide Number Placeholder 5">
            <a:extLst>
              <a:ext uri="{FF2B5EF4-FFF2-40B4-BE49-F238E27FC236}">
                <a16:creationId xmlns:a16="http://schemas.microsoft.com/office/drawing/2014/main" id="{A8C842DC-408B-467E-B691-9334DE63F862}"/>
              </a:ext>
            </a:extLst>
          </p:cNvPr>
          <p:cNvSpPr>
            <a:spLocks noGrp="1"/>
          </p:cNvSpPr>
          <p:nvPr>
            <p:ph type="sldNum" sz="quarter" idx="12"/>
          </p:nvPr>
        </p:nvSpPr>
        <p:spPr/>
        <p:txBody>
          <a:bodyPr/>
          <a:lstStyle>
            <a:lvl1pPr>
              <a:defRPr/>
            </a:lvl1pPr>
          </a:lstStyle>
          <a:p>
            <a:fld id="{25EF48FC-D9B1-4298-AFEC-AF4AA1B91A10}" type="slidenum">
              <a:rPr lang="nl-BE" altLang="en-US"/>
              <a:pPr/>
              <a:t>‹#›</a:t>
            </a:fld>
            <a:endParaRPr lang="nl-BE" altLang="en-US"/>
          </a:p>
        </p:txBody>
      </p:sp>
      <p:sp>
        <p:nvSpPr>
          <p:cNvPr id="5" name="Rectangle 11">
            <a:extLst>
              <a:ext uri="{FF2B5EF4-FFF2-40B4-BE49-F238E27FC236}">
                <a16:creationId xmlns:a16="http://schemas.microsoft.com/office/drawing/2014/main" id="{76C95D26-5FA0-451E-A8FE-1446E9434CFE}"/>
              </a:ext>
            </a:extLst>
          </p:cNvPr>
          <p:cNvSpPr/>
          <p:nvPr userDrawn="1"/>
        </p:nvSpPr>
        <p:spPr>
          <a:xfrm>
            <a:off x="0" y="476672"/>
            <a:ext cx="9144000" cy="71437"/>
          </a:xfrm>
          <a:prstGeom prst="rect">
            <a:avLst/>
          </a:prstGeom>
          <a:solidFill>
            <a:srgbClr val="0000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2">
            <a:extLst>
              <a:ext uri="{FF2B5EF4-FFF2-40B4-BE49-F238E27FC236}">
                <a16:creationId xmlns:a16="http://schemas.microsoft.com/office/drawing/2014/main" id="{AF128DC6-608D-4F89-B8BC-34F819E2D9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54" y="15329"/>
            <a:ext cx="1445146" cy="101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1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B36BE1-D222-4C75-8F74-C894FF7DA642}"/>
              </a:ext>
            </a:extLst>
          </p:cNvPr>
          <p:cNvSpPr>
            <a:spLocks noGrp="1"/>
          </p:cNvSpPr>
          <p:nvPr>
            <p:ph type="dt" sz="half" idx="10"/>
          </p:nvPr>
        </p:nvSpPr>
        <p:spPr/>
        <p:txBody>
          <a:bodyPr/>
          <a:lstStyle>
            <a:lvl1pPr>
              <a:defRPr/>
            </a:lvl1pPr>
          </a:lstStyle>
          <a:p>
            <a:pPr>
              <a:defRPr/>
            </a:pPr>
            <a:fld id="{4C4E86FE-E470-478E-A8D1-1CB6FECD15C3}" type="datetime1">
              <a:rPr lang="en-CA" smtClean="0"/>
              <a:t>2022-02-13</a:t>
            </a:fld>
            <a:endParaRPr lang="nl-BE" dirty="0"/>
          </a:p>
        </p:txBody>
      </p:sp>
      <p:sp>
        <p:nvSpPr>
          <p:cNvPr id="6" name="Footer Placeholder 4">
            <a:extLst>
              <a:ext uri="{FF2B5EF4-FFF2-40B4-BE49-F238E27FC236}">
                <a16:creationId xmlns:a16="http://schemas.microsoft.com/office/drawing/2014/main" id="{EA2FD381-6B92-4CF0-A6F9-295E999E8E17}"/>
              </a:ext>
            </a:extLst>
          </p:cNvPr>
          <p:cNvSpPr>
            <a:spLocks noGrp="1"/>
          </p:cNvSpPr>
          <p:nvPr>
            <p:ph type="ftr" sz="quarter" idx="11"/>
          </p:nvPr>
        </p:nvSpPr>
        <p:spPr/>
        <p:txBody>
          <a:bodyPr/>
          <a:lstStyle>
            <a:lvl1pPr>
              <a:defRPr/>
            </a:lvl1pPr>
          </a:lstStyle>
          <a:p>
            <a:pPr>
              <a:defRPr/>
            </a:pPr>
            <a:r>
              <a:rPr lang="nl-BE"/>
              <a:t>Masaryk University</a:t>
            </a:r>
          </a:p>
        </p:txBody>
      </p:sp>
      <p:sp>
        <p:nvSpPr>
          <p:cNvPr id="7" name="Slide Number Placeholder 5">
            <a:extLst>
              <a:ext uri="{FF2B5EF4-FFF2-40B4-BE49-F238E27FC236}">
                <a16:creationId xmlns:a16="http://schemas.microsoft.com/office/drawing/2014/main" id="{8F3BEA13-E25F-4D30-883B-11BEF9F8FC58}"/>
              </a:ext>
            </a:extLst>
          </p:cNvPr>
          <p:cNvSpPr>
            <a:spLocks noGrp="1"/>
          </p:cNvSpPr>
          <p:nvPr>
            <p:ph type="sldNum" sz="quarter" idx="12"/>
          </p:nvPr>
        </p:nvSpPr>
        <p:spPr/>
        <p:txBody>
          <a:bodyPr/>
          <a:lstStyle>
            <a:lvl1pPr>
              <a:defRPr/>
            </a:lvl1pPr>
          </a:lstStyle>
          <a:p>
            <a:fld id="{6EE8FD42-A3D3-4B82-9A8A-8C8B3DCA37A9}" type="slidenum">
              <a:rPr lang="nl-BE" altLang="en-US"/>
              <a:pPr/>
              <a:t>‹#›</a:t>
            </a:fld>
            <a:endParaRPr lang="nl-BE" altLang="en-US"/>
          </a:p>
        </p:txBody>
      </p:sp>
      <p:sp>
        <p:nvSpPr>
          <p:cNvPr id="8" name="Rectangle 11">
            <a:extLst>
              <a:ext uri="{FF2B5EF4-FFF2-40B4-BE49-F238E27FC236}">
                <a16:creationId xmlns:a16="http://schemas.microsoft.com/office/drawing/2014/main" id="{00141B3B-1CB7-4FBC-9B32-7E65F0C25989}"/>
              </a:ext>
            </a:extLst>
          </p:cNvPr>
          <p:cNvSpPr/>
          <p:nvPr userDrawn="1"/>
        </p:nvSpPr>
        <p:spPr>
          <a:xfrm>
            <a:off x="0" y="476672"/>
            <a:ext cx="9144000" cy="71437"/>
          </a:xfrm>
          <a:prstGeom prst="rect">
            <a:avLst/>
          </a:prstGeom>
          <a:solidFill>
            <a:srgbClr val="0000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9" name="Picture 2">
            <a:extLst>
              <a:ext uri="{FF2B5EF4-FFF2-40B4-BE49-F238E27FC236}">
                <a16:creationId xmlns:a16="http://schemas.microsoft.com/office/drawing/2014/main" id="{72418897-492D-4D93-8313-F764D503BE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54" y="15329"/>
            <a:ext cx="1445146" cy="101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2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F71DFF5-FC7E-4264-B605-4E77605692C9}"/>
              </a:ext>
            </a:extLst>
          </p:cNvPr>
          <p:cNvSpPr>
            <a:spLocks noGrp="1"/>
          </p:cNvSpPr>
          <p:nvPr>
            <p:ph type="dt" sz="half" idx="10"/>
          </p:nvPr>
        </p:nvSpPr>
        <p:spPr/>
        <p:txBody>
          <a:bodyPr/>
          <a:lstStyle>
            <a:lvl1pPr>
              <a:defRPr/>
            </a:lvl1pPr>
          </a:lstStyle>
          <a:p>
            <a:pPr>
              <a:defRPr/>
            </a:pPr>
            <a:fld id="{CC10974A-5F5D-4AAA-87C7-16A1ADFEC35E}" type="datetime1">
              <a:rPr lang="en-CA" smtClean="0"/>
              <a:t>2022-02-13</a:t>
            </a:fld>
            <a:endParaRPr lang="nl-BE" dirty="0"/>
          </a:p>
        </p:txBody>
      </p:sp>
      <p:sp>
        <p:nvSpPr>
          <p:cNvPr id="6" name="Footer Placeholder 4">
            <a:extLst>
              <a:ext uri="{FF2B5EF4-FFF2-40B4-BE49-F238E27FC236}">
                <a16:creationId xmlns:a16="http://schemas.microsoft.com/office/drawing/2014/main" id="{511BF18A-542C-441B-A836-3E7D70A177B8}"/>
              </a:ext>
            </a:extLst>
          </p:cNvPr>
          <p:cNvSpPr>
            <a:spLocks noGrp="1"/>
          </p:cNvSpPr>
          <p:nvPr>
            <p:ph type="ftr" sz="quarter" idx="11"/>
          </p:nvPr>
        </p:nvSpPr>
        <p:spPr/>
        <p:txBody>
          <a:bodyPr/>
          <a:lstStyle>
            <a:lvl1pPr>
              <a:defRPr/>
            </a:lvl1pPr>
          </a:lstStyle>
          <a:p>
            <a:pPr>
              <a:defRPr/>
            </a:pPr>
            <a:r>
              <a:rPr lang="nl-BE"/>
              <a:t>Masaryk University</a:t>
            </a:r>
          </a:p>
        </p:txBody>
      </p:sp>
      <p:sp>
        <p:nvSpPr>
          <p:cNvPr id="7" name="Slide Number Placeholder 5">
            <a:extLst>
              <a:ext uri="{FF2B5EF4-FFF2-40B4-BE49-F238E27FC236}">
                <a16:creationId xmlns:a16="http://schemas.microsoft.com/office/drawing/2014/main" id="{8619B6AA-E313-4BA5-A1FB-2D2D3A1502D5}"/>
              </a:ext>
            </a:extLst>
          </p:cNvPr>
          <p:cNvSpPr>
            <a:spLocks noGrp="1"/>
          </p:cNvSpPr>
          <p:nvPr>
            <p:ph type="sldNum" sz="quarter" idx="12"/>
          </p:nvPr>
        </p:nvSpPr>
        <p:spPr/>
        <p:txBody>
          <a:bodyPr/>
          <a:lstStyle>
            <a:lvl1pPr>
              <a:defRPr/>
            </a:lvl1pPr>
          </a:lstStyle>
          <a:p>
            <a:fld id="{04066E9B-566A-48AB-8848-C8A4E19CC03E}" type="slidenum">
              <a:rPr lang="nl-BE" altLang="en-US"/>
              <a:pPr/>
              <a:t>‹#›</a:t>
            </a:fld>
            <a:endParaRPr lang="nl-BE" altLang="en-US"/>
          </a:p>
        </p:txBody>
      </p:sp>
      <p:sp>
        <p:nvSpPr>
          <p:cNvPr id="8" name="Rectangle 11">
            <a:extLst>
              <a:ext uri="{FF2B5EF4-FFF2-40B4-BE49-F238E27FC236}">
                <a16:creationId xmlns:a16="http://schemas.microsoft.com/office/drawing/2014/main" id="{8AB17A2F-485D-4463-AA04-2357D1856733}"/>
              </a:ext>
            </a:extLst>
          </p:cNvPr>
          <p:cNvSpPr/>
          <p:nvPr userDrawn="1"/>
        </p:nvSpPr>
        <p:spPr>
          <a:xfrm>
            <a:off x="0" y="476672"/>
            <a:ext cx="9144000" cy="71437"/>
          </a:xfrm>
          <a:prstGeom prst="rect">
            <a:avLst/>
          </a:prstGeom>
          <a:solidFill>
            <a:srgbClr val="0000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9" name="Picture 2">
            <a:extLst>
              <a:ext uri="{FF2B5EF4-FFF2-40B4-BE49-F238E27FC236}">
                <a16:creationId xmlns:a16="http://schemas.microsoft.com/office/drawing/2014/main" id="{AE0ACB6A-373A-422E-BD29-424CFE9B46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54" y="15329"/>
            <a:ext cx="1445146" cy="101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3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5410123-1E53-4731-A796-A12246C667C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nl-BE" altLang="en-US"/>
          </a:p>
        </p:txBody>
      </p:sp>
      <p:sp>
        <p:nvSpPr>
          <p:cNvPr id="4099" name="Text Placeholder 2">
            <a:extLst>
              <a:ext uri="{FF2B5EF4-FFF2-40B4-BE49-F238E27FC236}">
                <a16:creationId xmlns:a16="http://schemas.microsoft.com/office/drawing/2014/main" id="{9FAB81B6-A259-4DCE-9756-BC62498E27B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nl-BE" altLang="en-US"/>
          </a:p>
        </p:txBody>
      </p:sp>
      <p:sp>
        <p:nvSpPr>
          <p:cNvPr id="4" name="Date Placeholder 3">
            <a:extLst>
              <a:ext uri="{FF2B5EF4-FFF2-40B4-BE49-F238E27FC236}">
                <a16:creationId xmlns:a16="http://schemas.microsoft.com/office/drawing/2014/main" id="{84327B36-8EFF-458E-8746-68995B41683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241B9B5-2A59-4C40-8B28-4535AEA8F5E2}" type="datetime1">
              <a:rPr lang="en-CA" smtClean="0"/>
              <a:t>2022-02-13</a:t>
            </a:fld>
            <a:endParaRPr lang="nl-BE" dirty="0"/>
          </a:p>
        </p:txBody>
      </p:sp>
      <p:sp>
        <p:nvSpPr>
          <p:cNvPr id="5" name="Footer Placeholder 4">
            <a:extLst>
              <a:ext uri="{FF2B5EF4-FFF2-40B4-BE49-F238E27FC236}">
                <a16:creationId xmlns:a16="http://schemas.microsoft.com/office/drawing/2014/main" id="{45088FB2-8AB3-41FA-AC3E-FC1338EB13E9}"/>
              </a:ext>
            </a:extLst>
          </p:cNvPr>
          <p:cNvSpPr>
            <a:spLocks noGrp="1"/>
          </p:cNvSpPr>
          <p:nvPr>
            <p:ph type="ftr" sz="quarter" idx="3"/>
          </p:nvPr>
        </p:nvSpPr>
        <p:spPr>
          <a:xfrm>
            <a:off x="3124200" y="635793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nl-BE"/>
              <a:t>Masaryk University</a:t>
            </a:r>
          </a:p>
        </p:txBody>
      </p:sp>
      <p:sp>
        <p:nvSpPr>
          <p:cNvPr id="6" name="Slide Number Placeholder 5">
            <a:extLst>
              <a:ext uri="{FF2B5EF4-FFF2-40B4-BE49-F238E27FC236}">
                <a16:creationId xmlns:a16="http://schemas.microsoft.com/office/drawing/2014/main" id="{807F7124-36F3-440F-8609-CCE5A2FE5B6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7B1B5C3-61B8-4F3C-9E3D-98E0806063A3}" type="slidenum">
              <a:rPr lang="nl-BE" altLang="en-US"/>
              <a:pPr/>
              <a:t>‹#›</a:t>
            </a:fld>
            <a:endParaRPr lang="nl-BE" alt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80" r:id="rId7"/>
    <p:sldLayoutId id="2147483781" r:id="rId8"/>
    <p:sldLayoutId id="2147483782" r:id="rId9"/>
  </p:sldLayoutIdLst>
  <p:hf hdr="0" dt="0"/>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93D4F012-2701-4506-9F48-2400CF8A22CF}"/>
              </a:ext>
            </a:extLst>
          </p:cNvPr>
          <p:cNvSpPr>
            <a:spLocks noGrp="1"/>
          </p:cNvSpPr>
          <p:nvPr>
            <p:ph type="ctrTitle"/>
          </p:nvPr>
        </p:nvSpPr>
        <p:spPr>
          <a:xfrm>
            <a:off x="129530" y="1960200"/>
            <a:ext cx="2994670" cy="1468800"/>
          </a:xfrm>
        </p:spPr>
        <p:txBody>
          <a:bodyPr/>
          <a:lstStyle/>
          <a:p>
            <a:r>
              <a:rPr lang="en-US" altLang="en-US" dirty="0"/>
              <a:t>Strategic Human Resource Management</a:t>
            </a:r>
            <a:endParaRPr lang="nl-BE" altLang="en-US" dirty="0"/>
          </a:p>
        </p:txBody>
      </p:sp>
      <p:sp>
        <p:nvSpPr>
          <p:cNvPr id="10" name="Slide Number Placeholder 9">
            <a:extLst>
              <a:ext uri="{FF2B5EF4-FFF2-40B4-BE49-F238E27FC236}">
                <a16:creationId xmlns:a16="http://schemas.microsoft.com/office/drawing/2014/main" id="{4682CFBB-8964-48FF-8434-4730E7F2A3A4}"/>
              </a:ext>
            </a:extLst>
          </p:cNvPr>
          <p:cNvSpPr>
            <a:spLocks noGrp="1"/>
          </p:cNvSpPr>
          <p:nvPr>
            <p:ph type="sldNum" sz="quarter" idx="11"/>
          </p:nvPr>
        </p:nvSpPr>
        <p:spPr>
          <a:xfrm>
            <a:off x="6553200" y="6356350"/>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2D4B07-1A88-4C95-8BD6-80F94D5CA235}" type="slidenum">
              <a:rPr lang="nl-BE" altLang="en-US"/>
              <a:pPr/>
              <a:t>1</a:t>
            </a:fld>
            <a:endParaRPr lang="nl-BE" altLang="en-US"/>
          </a:p>
        </p:txBody>
      </p:sp>
      <p:sp>
        <p:nvSpPr>
          <p:cNvPr id="4" name="Footer Placeholder 3">
            <a:extLst>
              <a:ext uri="{FF2B5EF4-FFF2-40B4-BE49-F238E27FC236}">
                <a16:creationId xmlns:a16="http://schemas.microsoft.com/office/drawing/2014/main" id="{5E949F2E-F963-44B4-A63C-78594E8F0CA7}"/>
              </a:ext>
            </a:extLst>
          </p:cNvPr>
          <p:cNvSpPr>
            <a:spLocks noGrp="1"/>
          </p:cNvSpPr>
          <p:nvPr>
            <p:ph type="ftr" sz="quarter" idx="12"/>
          </p:nvPr>
        </p:nvSpPr>
        <p:spPr>
          <a:xfrm>
            <a:off x="3124200" y="6357938"/>
            <a:ext cx="2895600" cy="365125"/>
          </a:xfrm>
        </p:spPr>
        <p:txBody>
          <a:bodyPr/>
          <a:lstStyle/>
          <a:p>
            <a:r>
              <a:rPr lang="nl-BE"/>
              <a:t>Masaryk University</a:t>
            </a:r>
            <a:endParaRPr 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1">
            <a:extLst>
              <a:ext uri="{FF2B5EF4-FFF2-40B4-BE49-F238E27FC236}">
                <a16:creationId xmlns:a16="http://schemas.microsoft.com/office/drawing/2014/main" id="{D7ACE34E-42D1-49FF-A044-C979461A5301}"/>
              </a:ext>
            </a:extLst>
          </p:cNvPr>
          <p:cNvGrpSpPr>
            <a:grpSpLocks noChangeAspect="1"/>
          </p:cNvGrpSpPr>
          <p:nvPr/>
        </p:nvGrpSpPr>
        <p:grpSpPr bwMode="auto">
          <a:xfrm>
            <a:off x="1692275" y="1196975"/>
            <a:ext cx="6296025" cy="5175250"/>
            <a:chOff x="1066" y="754"/>
            <a:chExt cx="3966" cy="3260"/>
          </a:xfrm>
        </p:grpSpPr>
        <p:sp>
          <p:nvSpPr>
            <p:cNvPr id="25607" name="AutoShape 40">
              <a:extLst>
                <a:ext uri="{FF2B5EF4-FFF2-40B4-BE49-F238E27FC236}">
                  <a16:creationId xmlns:a16="http://schemas.microsoft.com/office/drawing/2014/main" id="{CA5DA326-3F6D-4877-9B9E-8B932B5E161A}"/>
                </a:ext>
              </a:extLst>
            </p:cNvPr>
            <p:cNvSpPr>
              <a:spLocks noChangeAspect="1" noChangeArrowheads="1" noTextEdit="1"/>
            </p:cNvSpPr>
            <p:nvPr/>
          </p:nvSpPr>
          <p:spPr bwMode="auto">
            <a:xfrm>
              <a:off x="1066" y="754"/>
              <a:ext cx="3966" cy="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25608" name="Picture 42">
              <a:extLst>
                <a:ext uri="{FF2B5EF4-FFF2-40B4-BE49-F238E27FC236}">
                  <a16:creationId xmlns:a16="http://schemas.microsoft.com/office/drawing/2014/main" id="{BD6D8B04-CC36-4BD0-8A61-D574D36B7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 y="361"/>
              <a:ext cx="4001" cy="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ectangle 43">
              <a:extLst>
                <a:ext uri="{FF2B5EF4-FFF2-40B4-BE49-F238E27FC236}">
                  <a16:creationId xmlns:a16="http://schemas.microsoft.com/office/drawing/2014/main" id="{C3576871-5DE9-4FD9-AAF9-7F665FB73621}"/>
                </a:ext>
              </a:extLst>
            </p:cNvPr>
            <p:cNvSpPr>
              <a:spLocks noChangeArrowheads="1"/>
            </p:cNvSpPr>
            <p:nvPr/>
          </p:nvSpPr>
          <p:spPr bwMode="auto">
            <a:xfrm>
              <a:off x="1992" y="853"/>
              <a:ext cx="215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00"/>
                  </a:solidFill>
                  <a:cs typeface="Arial" panose="020B0604020202020204" pitchFamily="34" charset="0"/>
                </a:rPr>
                <a:t>“Culture/Leadership follows Strategy”</a:t>
              </a:r>
              <a:endParaRPr lang="en-US" altLang="en-US">
                <a:cs typeface="Arial" panose="020B0604020202020204" pitchFamily="34" charset="0"/>
              </a:endParaRPr>
            </a:p>
          </p:txBody>
        </p:sp>
        <p:sp>
          <p:nvSpPr>
            <p:cNvPr id="25610" name="Rectangle 44">
              <a:extLst>
                <a:ext uri="{FF2B5EF4-FFF2-40B4-BE49-F238E27FC236}">
                  <a16:creationId xmlns:a16="http://schemas.microsoft.com/office/drawing/2014/main" id="{2A3AF7A5-3A36-4AD5-B57D-7764927464CC}"/>
                </a:ext>
              </a:extLst>
            </p:cNvPr>
            <p:cNvSpPr>
              <a:spLocks noChangeArrowheads="1"/>
            </p:cNvSpPr>
            <p:nvPr/>
          </p:nvSpPr>
          <p:spPr bwMode="auto">
            <a:xfrm>
              <a:off x="1662" y="3171"/>
              <a:ext cx="85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cs typeface="Arial" panose="020B0604020202020204" pitchFamily="34" charset="0"/>
                </a:rPr>
                <a:t>Creative Culture</a:t>
              </a:r>
              <a:endParaRPr lang="en-US" altLang="en-US">
                <a:cs typeface="Arial" panose="020B0604020202020204" pitchFamily="34" charset="0"/>
              </a:endParaRPr>
            </a:p>
          </p:txBody>
        </p:sp>
        <p:sp>
          <p:nvSpPr>
            <p:cNvPr id="25611" name="Rectangle 45">
              <a:extLst>
                <a:ext uri="{FF2B5EF4-FFF2-40B4-BE49-F238E27FC236}">
                  <a16:creationId xmlns:a16="http://schemas.microsoft.com/office/drawing/2014/main" id="{55FFBB0E-1362-4D04-B842-62454D759018}"/>
                </a:ext>
              </a:extLst>
            </p:cNvPr>
            <p:cNvSpPr>
              <a:spLocks noChangeArrowheads="1"/>
            </p:cNvSpPr>
            <p:nvPr/>
          </p:nvSpPr>
          <p:spPr bwMode="auto">
            <a:xfrm>
              <a:off x="1796" y="3030"/>
              <a:ext cx="122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cs typeface="Arial" panose="020B0604020202020204" pitchFamily="34" charset="0"/>
                </a:rPr>
                <a:t>Inspirational Leadership</a:t>
              </a:r>
              <a:endParaRPr lang="en-US" altLang="en-US">
                <a:cs typeface="Arial" panose="020B0604020202020204" pitchFamily="34" charset="0"/>
              </a:endParaRPr>
            </a:p>
          </p:txBody>
        </p:sp>
        <p:sp>
          <p:nvSpPr>
            <p:cNvPr id="25612" name="Rectangle 46">
              <a:extLst>
                <a:ext uri="{FF2B5EF4-FFF2-40B4-BE49-F238E27FC236}">
                  <a16:creationId xmlns:a16="http://schemas.microsoft.com/office/drawing/2014/main" id="{4C983CE7-C795-4589-805D-78DCBB74F43D}"/>
                </a:ext>
              </a:extLst>
            </p:cNvPr>
            <p:cNvSpPr>
              <a:spLocks noChangeArrowheads="1"/>
            </p:cNvSpPr>
            <p:nvPr/>
          </p:nvSpPr>
          <p:spPr bwMode="auto">
            <a:xfrm>
              <a:off x="2410" y="2376"/>
              <a:ext cx="96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cs typeface="Arial" panose="020B0604020202020204" pitchFamily="34" charset="0"/>
                </a:rPr>
                <a:t>Supportive Culture</a:t>
              </a:r>
              <a:endParaRPr lang="en-US" altLang="en-US">
                <a:cs typeface="Arial" panose="020B0604020202020204" pitchFamily="34" charset="0"/>
              </a:endParaRPr>
            </a:p>
          </p:txBody>
        </p:sp>
        <p:sp>
          <p:nvSpPr>
            <p:cNvPr id="25613" name="Rectangle 47">
              <a:extLst>
                <a:ext uri="{FF2B5EF4-FFF2-40B4-BE49-F238E27FC236}">
                  <a16:creationId xmlns:a16="http://schemas.microsoft.com/office/drawing/2014/main" id="{F91D2C71-C699-440F-A4C4-2FC60B01429F}"/>
                </a:ext>
              </a:extLst>
            </p:cNvPr>
            <p:cNvSpPr>
              <a:spLocks noChangeArrowheads="1"/>
            </p:cNvSpPr>
            <p:nvPr/>
          </p:nvSpPr>
          <p:spPr bwMode="auto">
            <a:xfrm>
              <a:off x="2462" y="2236"/>
              <a:ext cx="115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cs typeface="Arial" panose="020B0604020202020204" pitchFamily="34" charset="0"/>
                </a:rPr>
                <a:t>Supportive Leadership</a:t>
              </a:r>
              <a:endParaRPr lang="en-US" altLang="en-US">
                <a:cs typeface="Arial" panose="020B0604020202020204" pitchFamily="34" charset="0"/>
              </a:endParaRPr>
            </a:p>
          </p:txBody>
        </p:sp>
        <p:sp>
          <p:nvSpPr>
            <p:cNvPr id="25614" name="Rectangle 48">
              <a:extLst>
                <a:ext uri="{FF2B5EF4-FFF2-40B4-BE49-F238E27FC236}">
                  <a16:creationId xmlns:a16="http://schemas.microsoft.com/office/drawing/2014/main" id="{A767CCFD-6714-4CD0-ADDD-53C214079366}"/>
                </a:ext>
              </a:extLst>
            </p:cNvPr>
            <p:cNvSpPr>
              <a:spLocks noChangeArrowheads="1"/>
            </p:cNvSpPr>
            <p:nvPr/>
          </p:nvSpPr>
          <p:spPr bwMode="auto">
            <a:xfrm>
              <a:off x="3039" y="1495"/>
              <a:ext cx="9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cs typeface="Arial" panose="020B0604020202020204" pitchFamily="34" charset="0"/>
                </a:rPr>
                <a:t>Logical Leadership</a:t>
              </a:r>
              <a:endParaRPr lang="en-US" altLang="en-US">
                <a:cs typeface="Arial" panose="020B0604020202020204" pitchFamily="34" charset="0"/>
              </a:endParaRPr>
            </a:p>
          </p:txBody>
        </p:sp>
        <p:sp>
          <p:nvSpPr>
            <p:cNvPr id="25615" name="Rectangle 49">
              <a:extLst>
                <a:ext uri="{FF2B5EF4-FFF2-40B4-BE49-F238E27FC236}">
                  <a16:creationId xmlns:a16="http://schemas.microsoft.com/office/drawing/2014/main" id="{52706DDA-CC22-4A23-99D0-CE1810796B9C}"/>
                </a:ext>
              </a:extLst>
            </p:cNvPr>
            <p:cNvSpPr>
              <a:spLocks noChangeArrowheads="1"/>
            </p:cNvSpPr>
            <p:nvPr/>
          </p:nvSpPr>
          <p:spPr bwMode="auto">
            <a:xfrm>
              <a:off x="2937" y="1613"/>
              <a:ext cx="78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cs typeface="Arial" panose="020B0604020202020204" pitchFamily="34" charset="0"/>
                </a:rPr>
                <a:t>Quality Culture</a:t>
              </a:r>
              <a:endParaRPr lang="en-US" altLang="en-US">
                <a:cs typeface="Arial" panose="020B0604020202020204" pitchFamily="34" charset="0"/>
              </a:endParaRPr>
            </a:p>
          </p:txBody>
        </p:sp>
        <p:sp>
          <p:nvSpPr>
            <p:cNvPr id="25616" name="Rectangle 50">
              <a:extLst>
                <a:ext uri="{FF2B5EF4-FFF2-40B4-BE49-F238E27FC236}">
                  <a16:creationId xmlns:a16="http://schemas.microsoft.com/office/drawing/2014/main" id="{92E18E6F-2AD5-49F2-86BA-B863E833497B}"/>
                </a:ext>
              </a:extLst>
            </p:cNvPr>
            <p:cNvSpPr>
              <a:spLocks noChangeArrowheads="1"/>
            </p:cNvSpPr>
            <p:nvPr/>
          </p:nvSpPr>
          <p:spPr bwMode="auto">
            <a:xfrm>
              <a:off x="4023" y="1062"/>
              <a:ext cx="106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cs typeface="Arial" panose="020B0604020202020204" pitchFamily="34" charset="0"/>
                </a:rPr>
                <a:t>Directive Leadership</a:t>
              </a:r>
              <a:endParaRPr lang="en-US" altLang="en-US">
                <a:cs typeface="Arial" panose="020B0604020202020204" pitchFamily="34" charset="0"/>
              </a:endParaRPr>
            </a:p>
          </p:txBody>
        </p:sp>
        <p:sp>
          <p:nvSpPr>
            <p:cNvPr id="25617" name="Rectangle 51">
              <a:extLst>
                <a:ext uri="{FF2B5EF4-FFF2-40B4-BE49-F238E27FC236}">
                  <a16:creationId xmlns:a16="http://schemas.microsoft.com/office/drawing/2014/main" id="{48273D48-E1E1-4E7F-BC94-E3B35BD2ABE8}"/>
                </a:ext>
              </a:extLst>
            </p:cNvPr>
            <p:cNvSpPr>
              <a:spLocks noChangeArrowheads="1"/>
            </p:cNvSpPr>
            <p:nvPr/>
          </p:nvSpPr>
          <p:spPr bwMode="auto">
            <a:xfrm>
              <a:off x="4054" y="1188"/>
              <a:ext cx="96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cs typeface="Arial" panose="020B0604020202020204" pitchFamily="34" charset="0"/>
                </a:rPr>
                <a:t>Production Culture</a:t>
              </a:r>
              <a:endParaRPr lang="en-US" altLang="en-US">
                <a:cs typeface="Arial" panose="020B0604020202020204" pitchFamily="34" charset="0"/>
              </a:endParaRPr>
            </a:p>
          </p:txBody>
        </p:sp>
        <p:sp>
          <p:nvSpPr>
            <p:cNvPr id="25618" name="Rectangle 52">
              <a:extLst>
                <a:ext uri="{FF2B5EF4-FFF2-40B4-BE49-F238E27FC236}">
                  <a16:creationId xmlns:a16="http://schemas.microsoft.com/office/drawing/2014/main" id="{21A8B363-B735-425F-AA32-8CD5D914EB00}"/>
                </a:ext>
              </a:extLst>
            </p:cNvPr>
            <p:cNvSpPr>
              <a:spLocks noChangeArrowheads="1"/>
            </p:cNvSpPr>
            <p:nvPr/>
          </p:nvSpPr>
          <p:spPr bwMode="auto">
            <a:xfrm>
              <a:off x="1466" y="1788"/>
              <a:ext cx="81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00"/>
                  </a:solidFill>
                  <a:cs typeface="Arial" panose="020B0604020202020204" pitchFamily="34" charset="0"/>
                </a:rPr>
                <a:t>Effectiveness</a:t>
              </a:r>
              <a:endParaRPr lang="en-US" altLang="en-US">
                <a:cs typeface="Arial" panose="020B0604020202020204" pitchFamily="34" charset="0"/>
              </a:endParaRPr>
            </a:p>
          </p:txBody>
        </p:sp>
        <p:sp>
          <p:nvSpPr>
            <p:cNvPr id="25619" name="Rectangle 53">
              <a:extLst>
                <a:ext uri="{FF2B5EF4-FFF2-40B4-BE49-F238E27FC236}">
                  <a16:creationId xmlns:a16="http://schemas.microsoft.com/office/drawing/2014/main" id="{6E599C32-A4DB-4AB2-9742-5329A57FB4AB}"/>
                </a:ext>
              </a:extLst>
            </p:cNvPr>
            <p:cNvSpPr>
              <a:spLocks noChangeArrowheads="1"/>
            </p:cNvSpPr>
            <p:nvPr/>
          </p:nvSpPr>
          <p:spPr bwMode="auto">
            <a:xfrm>
              <a:off x="1466" y="1915"/>
              <a:ext cx="753"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latin typeface="Calibri" panose="020F0502020204030204" pitchFamily="34" charset="0"/>
              </a:endParaRPr>
            </a:p>
          </p:txBody>
        </p:sp>
        <p:sp>
          <p:nvSpPr>
            <p:cNvPr id="25620" name="Rectangle 54">
              <a:extLst>
                <a:ext uri="{FF2B5EF4-FFF2-40B4-BE49-F238E27FC236}">
                  <a16:creationId xmlns:a16="http://schemas.microsoft.com/office/drawing/2014/main" id="{2A74747D-7C99-419E-9484-866DA5BFDF51}"/>
                </a:ext>
              </a:extLst>
            </p:cNvPr>
            <p:cNvSpPr>
              <a:spLocks noChangeArrowheads="1"/>
            </p:cNvSpPr>
            <p:nvPr/>
          </p:nvSpPr>
          <p:spPr bwMode="auto">
            <a:xfrm>
              <a:off x="4086" y="1796"/>
              <a:ext cx="601"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00"/>
                  </a:solidFill>
                  <a:cs typeface="Arial" panose="020B0604020202020204" pitchFamily="34" charset="0"/>
                </a:rPr>
                <a:t>Efficiency</a:t>
              </a:r>
              <a:endParaRPr lang="en-US" altLang="en-US">
                <a:cs typeface="Arial" panose="020B0604020202020204" pitchFamily="34" charset="0"/>
              </a:endParaRPr>
            </a:p>
          </p:txBody>
        </p:sp>
        <p:sp>
          <p:nvSpPr>
            <p:cNvPr id="25621" name="Rectangle 55">
              <a:extLst>
                <a:ext uri="{FF2B5EF4-FFF2-40B4-BE49-F238E27FC236}">
                  <a16:creationId xmlns:a16="http://schemas.microsoft.com/office/drawing/2014/main" id="{309C092C-07D8-4FF7-834B-01C828353B84}"/>
                </a:ext>
              </a:extLst>
            </p:cNvPr>
            <p:cNvSpPr>
              <a:spLocks noChangeArrowheads="1"/>
            </p:cNvSpPr>
            <p:nvPr/>
          </p:nvSpPr>
          <p:spPr bwMode="auto">
            <a:xfrm>
              <a:off x="4086" y="1923"/>
              <a:ext cx="541"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latin typeface="Calibri" panose="020F0502020204030204" pitchFamily="34" charset="0"/>
              </a:endParaRPr>
            </a:p>
          </p:txBody>
        </p:sp>
        <p:sp>
          <p:nvSpPr>
            <p:cNvPr id="25622" name="Freeform 56">
              <a:extLst>
                <a:ext uri="{FF2B5EF4-FFF2-40B4-BE49-F238E27FC236}">
                  <a16:creationId xmlns:a16="http://schemas.microsoft.com/office/drawing/2014/main" id="{5480E057-452F-40D7-82D3-457058758F7C}"/>
                </a:ext>
              </a:extLst>
            </p:cNvPr>
            <p:cNvSpPr>
              <a:spLocks/>
            </p:cNvSpPr>
            <p:nvPr/>
          </p:nvSpPr>
          <p:spPr bwMode="auto">
            <a:xfrm>
              <a:off x="2274" y="1864"/>
              <a:ext cx="769" cy="15"/>
            </a:xfrm>
            <a:custGeom>
              <a:avLst/>
              <a:gdLst>
                <a:gd name="T0" fmla="*/ 0 w 3077"/>
                <a:gd name="T1" fmla="*/ 0 h 58"/>
                <a:gd name="T2" fmla="*/ 0 w 3077"/>
                <a:gd name="T3" fmla="*/ 0 h 58"/>
                <a:gd name="T4" fmla="*/ 0 w 3077"/>
                <a:gd name="T5" fmla="*/ 0 h 58"/>
                <a:gd name="T6" fmla="*/ 0 w 3077"/>
                <a:gd name="T7" fmla="*/ 0 h 58"/>
                <a:gd name="T8" fmla="*/ 0 w 3077"/>
                <a:gd name="T9" fmla="*/ 0 h 58"/>
                <a:gd name="T10" fmla="*/ 0 w 3077"/>
                <a:gd name="T11" fmla="*/ 0 h 58"/>
                <a:gd name="T12" fmla="*/ 0 60000 65536"/>
                <a:gd name="T13" fmla="*/ 0 60000 65536"/>
                <a:gd name="T14" fmla="*/ 0 60000 65536"/>
                <a:gd name="T15" fmla="*/ 0 60000 65536"/>
                <a:gd name="T16" fmla="*/ 0 60000 65536"/>
                <a:gd name="T17" fmla="*/ 0 60000 65536"/>
                <a:gd name="T18" fmla="*/ 0 w 3077"/>
                <a:gd name="T19" fmla="*/ 0 h 58"/>
                <a:gd name="T20" fmla="*/ 3077 w 3077"/>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3077" h="58">
                  <a:moveTo>
                    <a:pt x="3077" y="29"/>
                  </a:moveTo>
                  <a:lnTo>
                    <a:pt x="3077" y="0"/>
                  </a:lnTo>
                  <a:lnTo>
                    <a:pt x="0" y="0"/>
                  </a:lnTo>
                  <a:lnTo>
                    <a:pt x="0" y="58"/>
                  </a:lnTo>
                  <a:lnTo>
                    <a:pt x="3077" y="58"/>
                  </a:lnTo>
                  <a:lnTo>
                    <a:pt x="3077"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23" name="Freeform 57">
              <a:extLst>
                <a:ext uri="{FF2B5EF4-FFF2-40B4-BE49-F238E27FC236}">
                  <a16:creationId xmlns:a16="http://schemas.microsoft.com/office/drawing/2014/main" id="{0500500E-3105-4478-8F02-EA5EDA369ED3}"/>
                </a:ext>
              </a:extLst>
            </p:cNvPr>
            <p:cNvSpPr>
              <a:spLocks/>
            </p:cNvSpPr>
            <p:nvPr/>
          </p:nvSpPr>
          <p:spPr bwMode="auto">
            <a:xfrm>
              <a:off x="2993" y="1828"/>
              <a:ext cx="102" cy="87"/>
            </a:xfrm>
            <a:custGeom>
              <a:avLst/>
              <a:gdLst>
                <a:gd name="T0" fmla="*/ 0 w 405"/>
                <a:gd name="T1" fmla="*/ 0 h 347"/>
                <a:gd name="T2" fmla="*/ 0 w 405"/>
                <a:gd name="T3" fmla="*/ 0 h 347"/>
                <a:gd name="T4" fmla="*/ 0 w 405"/>
                <a:gd name="T5" fmla="*/ 0 h 347"/>
                <a:gd name="T6" fmla="*/ 0 w 405"/>
                <a:gd name="T7" fmla="*/ 0 h 347"/>
                <a:gd name="T8" fmla="*/ 0 w 405"/>
                <a:gd name="T9" fmla="*/ 0 h 347"/>
                <a:gd name="T10" fmla="*/ 0 w 405"/>
                <a:gd name="T11" fmla="*/ 0 h 347"/>
                <a:gd name="T12" fmla="*/ 0 w 405"/>
                <a:gd name="T13" fmla="*/ 0 h 347"/>
                <a:gd name="T14" fmla="*/ 0 w 405"/>
                <a:gd name="T15" fmla="*/ 0 h 347"/>
                <a:gd name="T16" fmla="*/ 0 w 405"/>
                <a:gd name="T17" fmla="*/ 0 h 347"/>
                <a:gd name="T18" fmla="*/ 0 w 405"/>
                <a:gd name="T19" fmla="*/ 0 h 347"/>
                <a:gd name="T20" fmla="*/ 0 w 405"/>
                <a:gd name="T21" fmla="*/ 0 h 347"/>
                <a:gd name="T22" fmla="*/ 0 w 405"/>
                <a:gd name="T23" fmla="*/ 0 h 347"/>
                <a:gd name="T24" fmla="*/ 0 w 405"/>
                <a:gd name="T25" fmla="*/ 0 h 347"/>
                <a:gd name="T26" fmla="*/ 0 w 405"/>
                <a:gd name="T27" fmla="*/ 0 h 347"/>
                <a:gd name="T28" fmla="*/ 0 w 405"/>
                <a:gd name="T29" fmla="*/ 0 h 347"/>
                <a:gd name="T30" fmla="*/ 0 w 405"/>
                <a:gd name="T31" fmla="*/ 0 h 347"/>
                <a:gd name="T32" fmla="*/ 0 w 405"/>
                <a:gd name="T33" fmla="*/ 0 h 347"/>
                <a:gd name="T34" fmla="*/ 0 w 405"/>
                <a:gd name="T35" fmla="*/ 0 h 347"/>
                <a:gd name="T36" fmla="*/ 0 w 405"/>
                <a:gd name="T37" fmla="*/ 0 h 347"/>
                <a:gd name="T38" fmla="*/ 0 w 405"/>
                <a:gd name="T39" fmla="*/ 0 h 347"/>
                <a:gd name="T40" fmla="*/ 0 w 405"/>
                <a:gd name="T41" fmla="*/ 0 h 347"/>
                <a:gd name="T42" fmla="*/ 0 w 405"/>
                <a:gd name="T43" fmla="*/ 0 h 347"/>
                <a:gd name="T44" fmla="*/ 0 w 405"/>
                <a:gd name="T45" fmla="*/ 0 h 347"/>
                <a:gd name="T46" fmla="*/ 0 w 405"/>
                <a:gd name="T47" fmla="*/ 0 h 347"/>
                <a:gd name="T48" fmla="*/ 0 w 405"/>
                <a:gd name="T49" fmla="*/ 0 h 347"/>
                <a:gd name="T50" fmla="*/ 0 w 405"/>
                <a:gd name="T51" fmla="*/ 0 h 347"/>
                <a:gd name="T52" fmla="*/ 0 w 405"/>
                <a:gd name="T53" fmla="*/ 0 h 347"/>
                <a:gd name="T54" fmla="*/ 0 w 405"/>
                <a:gd name="T55" fmla="*/ 0 h 347"/>
                <a:gd name="T56" fmla="*/ 0 w 405"/>
                <a:gd name="T57" fmla="*/ 0 h 347"/>
                <a:gd name="T58" fmla="*/ 0 w 405"/>
                <a:gd name="T59" fmla="*/ 0 h 347"/>
                <a:gd name="T60" fmla="*/ 0 w 405"/>
                <a:gd name="T61" fmla="*/ 0 h 347"/>
                <a:gd name="T62" fmla="*/ 0 w 405"/>
                <a:gd name="T63" fmla="*/ 0 h 347"/>
                <a:gd name="T64" fmla="*/ 0 w 405"/>
                <a:gd name="T65" fmla="*/ 0 h 347"/>
                <a:gd name="T66" fmla="*/ 0 w 405"/>
                <a:gd name="T67" fmla="*/ 0 h 3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347"/>
                <a:gd name="T104" fmla="*/ 405 w 405"/>
                <a:gd name="T105" fmla="*/ 347 h 3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347">
                  <a:moveTo>
                    <a:pt x="405" y="173"/>
                  </a:moveTo>
                  <a:lnTo>
                    <a:pt x="0" y="0"/>
                  </a:lnTo>
                  <a:lnTo>
                    <a:pt x="2" y="5"/>
                  </a:lnTo>
                  <a:lnTo>
                    <a:pt x="5" y="10"/>
                  </a:lnTo>
                  <a:lnTo>
                    <a:pt x="7" y="15"/>
                  </a:lnTo>
                  <a:lnTo>
                    <a:pt x="10" y="21"/>
                  </a:lnTo>
                  <a:lnTo>
                    <a:pt x="12" y="27"/>
                  </a:lnTo>
                  <a:lnTo>
                    <a:pt x="14" y="32"/>
                  </a:lnTo>
                  <a:lnTo>
                    <a:pt x="16" y="38"/>
                  </a:lnTo>
                  <a:lnTo>
                    <a:pt x="18" y="43"/>
                  </a:lnTo>
                  <a:lnTo>
                    <a:pt x="21" y="48"/>
                  </a:lnTo>
                  <a:lnTo>
                    <a:pt x="23" y="53"/>
                  </a:lnTo>
                  <a:lnTo>
                    <a:pt x="25" y="60"/>
                  </a:lnTo>
                  <a:lnTo>
                    <a:pt x="26" y="65"/>
                  </a:lnTo>
                  <a:lnTo>
                    <a:pt x="28" y="70"/>
                  </a:lnTo>
                  <a:lnTo>
                    <a:pt x="29" y="75"/>
                  </a:lnTo>
                  <a:lnTo>
                    <a:pt x="31" y="81"/>
                  </a:lnTo>
                  <a:lnTo>
                    <a:pt x="32" y="86"/>
                  </a:lnTo>
                  <a:lnTo>
                    <a:pt x="34" y="91"/>
                  </a:lnTo>
                  <a:lnTo>
                    <a:pt x="35" y="97"/>
                  </a:lnTo>
                  <a:lnTo>
                    <a:pt x="36" y="103"/>
                  </a:lnTo>
                  <a:lnTo>
                    <a:pt x="37" y="108"/>
                  </a:lnTo>
                  <a:lnTo>
                    <a:pt x="38" y="113"/>
                  </a:lnTo>
                  <a:lnTo>
                    <a:pt x="39" y="119"/>
                  </a:lnTo>
                  <a:lnTo>
                    <a:pt x="39" y="124"/>
                  </a:lnTo>
                  <a:lnTo>
                    <a:pt x="40" y="130"/>
                  </a:lnTo>
                  <a:lnTo>
                    <a:pt x="41" y="135"/>
                  </a:lnTo>
                  <a:lnTo>
                    <a:pt x="41" y="141"/>
                  </a:lnTo>
                  <a:lnTo>
                    <a:pt x="42" y="146"/>
                  </a:lnTo>
                  <a:lnTo>
                    <a:pt x="42" y="151"/>
                  </a:lnTo>
                  <a:lnTo>
                    <a:pt x="42" y="156"/>
                  </a:lnTo>
                  <a:lnTo>
                    <a:pt x="43" y="163"/>
                  </a:lnTo>
                  <a:lnTo>
                    <a:pt x="43" y="168"/>
                  </a:lnTo>
                  <a:lnTo>
                    <a:pt x="43" y="173"/>
                  </a:lnTo>
                  <a:lnTo>
                    <a:pt x="43" y="178"/>
                  </a:lnTo>
                  <a:lnTo>
                    <a:pt x="43" y="184"/>
                  </a:lnTo>
                  <a:lnTo>
                    <a:pt x="42" y="189"/>
                  </a:lnTo>
                  <a:lnTo>
                    <a:pt x="42" y="195"/>
                  </a:lnTo>
                  <a:lnTo>
                    <a:pt x="42" y="201"/>
                  </a:lnTo>
                  <a:lnTo>
                    <a:pt x="41" y="206"/>
                  </a:lnTo>
                  <a:lnTo>
                    <a:pt x="41" y="211"/>
                  </a:lnTo>
                  <a:lnTo>
                    <a:pt x="40" y="216"/>
                  </a:lnTo>
                  <a:lnTo>
                    <a:pt x="39" y="222"/>
                  </a:lnTo>
                  <a:lnTo>
                    <a:pt x="39" y="228"/>
                  </a:lnTo>
                  <a:lnTo>
                    <a:pt x="38" y="233"/>
                  </a:lnTo>
                  <a:lnTo>
                    <a:pt x="37" y="238"/>
                  </a:lnTo>
                  <a:lnTo>
                    <a:pt x="36" y="244"/>
                  </a:lnTo>
                  <a:lnTo>
                    <a:pt x="35" y="249"/>
                  </a:lnTo>
                  <a:lnTo>
                    <a:pt x="34" y="254"/>
                  </a:lnTo>
                  <a:lnTo>
                    <a:pt x="32" y="260"/>
                  </a:lnTo>
                  <a:lnTo>
                    <a:pt x="31" y="266"/>
                  </a:lnTo>
                  <a:lnTo>
                    <a:pt x="29" y="271"/>
                  </a:lnTo>
                  <a:lnTo>
                    <a:pt x="28" y="276"/>
                  </a:lnTo>
                  <a:lnTo>
                    <a:pt x="26" y="282"/>
                  </a:lnTo>
                  <a:lnTo>
                    <a:pt x="25" y="287"/>
                  </a:lnTo>
                  <a:lnTo>
                    <a:pt x="23" y="293"/>
                  </a:lnTo>
                  <a:lnTo>
                    <a:pt x="21" y="298"/>
                  </a:lnTo>
                  <a:lnTo>
                    <a:pt x="18" y="304"/>
                  </a:lnTo>
                  <a:lnTo>
                    <a:pt x="16" y="309"/>
                  </a:lnTo>
                  <a:lnTo>
                    <a:pt x="14" y="314"/>
                  </a:lnTo>
                  <a:lnTo>
                    <a:pt x="12" y="319"/>
                  </a:lnTo>
                  <a:lnTo>
                    <a:pt x="10" y="326"/>
                  </a:lnTo>
                  <a:lnTo>
                    <a:pt x="7" y="331"/>
                  </a:lnTo>
                  <a:lnTo>
                    <a:pt x="5" y="336"/>
                  </a:lnTo>
                  <a:lnTo>
                    <a:pt x="2" y="341"/>
                  </a:lnTo>
                  <a:lnTo>
                    <a:pt x="0" y="347"/>
                  </a:lnTo>
                  <a:lnTo>
                    <a:pt x="405" y="1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24" name="Freeform 58">
              <a:extLst>
                <a:ext uri="{FF2B5EF4-FFF2-40B4-BE49-F238E27FC236}">
                  <a16:creationId xmlns:a16="http://schemas.microsoft.com/office/drawing/2014/main" id="{8D7BAD21-9A41-4DFF-B360-6CD1DC3BC898}"/>
                </a:ext>
              </a:extLst>
            </p:cNvPr>
            <p:cNvSpPr>
              <a:spLocks/>
            </p:cNvSpPr>
            <p:nvPr/>
          </p:nvSpPr>
          <p:spPr bwMode="auto">
            <a:xfrm>
              <a:off x="3189" y="1828"/>
              <a:ext cx="101" cy="87"/>
            </a:xfrm>
            <a:custGeom>
              <a:avLst/>
              <a:gdLst>
                <a:gd name="T0" fmla="*/ 0 w 405"/>
                <a:gd name="T1" fmla="*/ 0 h 347"/>
                <a:gd name="T2" fmla="*/ 0 w 405"/>
                <a:gd name="T3" fmla="*/ 0 h 347"/>
                <a:gd name="T4" fmla="*/ 0 w 405"/>
                <a:gd name="T5" fmla="*/ 0 h 347"/>
                <a:gd name="T6" fmla="*/ 0 w 405"/>
                <a:gd name="T7" fmla="*/ 0 h 347"/>
                <a:gd name="T8" fmla="*/ 0 w 405"/>
                <a:gd name="T9" fmla="*/ 0 h 347"/>
                <a:gd name="T10" fmla="*/ 0 w 405"/>
                <a:gd name="T11" fmla="*/ 0 h 347"/>
                <a:gd name="T12" fmla="*/ 0 w 405"/>
                <a:gd name="T13" fmla="*/ 0 h 347"/>
                <a:gd name="T14" fmla="*/ 0 w 405"/>
                <a:gd name="T15" fmla="*/ 0 h 347"/>
                <a:gd name="T16" fmla="*/ 0 w 405"/>
                <a:gd name="T17" fmla="*/ 0 h 347"/>
                <a:gd name="T18" fmla="*/ 0 w 405"/>
                <a:gd name="T19" fmla="*/ 0 h 347"/>
                <a:gd name="T20" fmla="*/ 0 w 405"/>
                <a:gd name="T21" fmla="*/ 0 h 347"/>
                <a:gd name="T22" fmla="*/ 0 w 405"/>
                <a:gd name="T23" fmla="*/ 0 h 347"/>
                <a:gd name="T24" fmla="*/ 0 w 405"/>
                <a:gd name="T25" fmla="*/ 0 h 347"/>
                <a:gd name="T26" fmla="*/ 0 w 405"/>
                <a:gd name="T27" fmla="*/ 0 h 347"/>
                <a:gd name="T28" fmla="*/ 0 w 405"/>
                <a:gd name="T29" fmla="*/ 0 h 347"/>
                <a:gd name="T30" fmla="*/ 0 w 405"/>
                <a:gd name="T31" fmla="*/ 0 h 347"/>
                <a:gd name="T32" fmla="*/ 0 w 405"/>
                <a:gd name="T33" fmla="*/ 0 h 347"/>
                <a:gd name="T34" fmla="*/ 0 w 405"/>
                <a:gd name="T35" fmla="*/ 0 h 347"/>
                <a:gd name="T36" fmla="*/ 0 w 405"/>
                <a:gd name="T37" fmla="*/ 0 h 347"/>
                <a:gd name="T38" fmla="*/ 0 w 405"/>
                <a:gd name="T39" fmla="*/ 0 h 347"/>
                <a:gd name="T40" fmla="*/ 0 w 405"/>
                <a:gd name="T41" fmla="*/ 0 h 347"/>
                <a:gd name="T42" fmla="*/ 0 w 405"/>
                <a:gd name="T43" fmla="*/ 0 h 347"/>
                <a:gd name="T44" fmla="*/ 0 w 405"/>
                <a:gd name="T45" fmla="*/ 0 h 347"/>
                <a:gd name="T46" fmla="*/ 0 w 405"/>
                <a:gd name="T47" fmla="*/ 0 h 347"/>
                <a:gd name="T48" fmla="*/ 0 w 405"/>
                <a:gd name="T49" fmla="*/ 0 h 347"/>
                <a:gd name="T50" fmla="*/ 0 w 405"/>
                <a:gd name="T51" fmla="*/ 0 h 347"/>
                <a:gd name="T52" fmla="*/ 0 w 405"/>
                <a:gd name="T53" fmla="*/ 0 h 347"/>
                <a:gd name="T54" fmla="*/ 0 w 405"/>
                <a:gd name="T55" fmla="*/ 0 h 347"/>
                <a:gd name="T56" fmla="*/ 0 w 405"/>
                <a:gd name="T57" fmla="*/ 0 h 347"/>
                <a:gd name="T58" fmla="*/ 0 w 405"/>
                <a:gd name="T59" fmla="*/ 0 h 347"/>
                <a:gd name="T60" fmla="*/ 0 w 405"/>
                <a:gd name="T61" fmla="*/ 0 h 347"/>
                <a:gd name="T62" fmla="*/ 0 w 405"/>
                <a:gd name="T63" fmla="*/ 0 h 347"/>
                <a:gd name="T64" fmla="*/ 0 w 405"/>
                <a:gd name="T65" fmla="*/ 0 h 347"/>
                <a:gd name="T66" fmla="*/ 0 w 405"/>
                <a:gd name="T67" fmla="*/ 0 h 3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347"/>
                <a:gd name="T104" fmla="*/ 405 w 405"/>
                <a:gd name="T105" fmla="*/ 347 h 3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347">
                  <a:moveTo>
                    <a:pt x="0" y="173"/>
                  </a:moveTo>
                  <a:lnTo>
                    <a:pt x="405" y="0"/>
                  </a:lnTo>
                  <a:lnTo>
                    <a:pt x="403" y="5"/>
                  </a:lnTo>
                  <a:lnTo>
                    <a:pt x="400" y="10"/>
                  </a:lnTo>
                  <a:lnTo>
                    <a:pt x="398" y="15"/>
                  </a:lnTo>
                  <a:lnTo>
                    <a:pt x="396" y="21"/>
                  </a:lnTo>
                  <a:lnTo>
                    <a:pt x="393" y="27"/>
                  </a:lnTo>
                  <a:lnTo>
                    <a:pt x="390" y="32"/>
                  </a:lnTo>
                  <a:lnTo>
                    <a:pt x="388" y="38"/>
                  </a:lnTo>
                  <a:lnTo>
                    <a:pt x="386" y="43"/>
                  </a:lnTo>
                  <a:lnTo>
                    <a:pt x="384" y="48"/>
                  </a:lnTo>
                  <a:lnTo>
                    <a:pt x="382" y="53"/>
                  </a:lnTo>
                  <a:lnTo>
                    <a:pt x="380" y="60"/>
                  </a:lnTo>
                  <a:lnTo>
                    <a:pt x="379" y="65"/>
                  </a:lnTo>
                  <a:lnTo>
                    <a:pt x="377" y="70"/>
                  </a:lnTo>
                  <a:lnTo>
                    <a:pt x="376" y="75"/>
                  </a:lnTo>
                  <a:lnTo>
                    <a:pt x="374" y="81"/>
                  </a:lnTo>
                  <a:lnTo>
                    <a:pt x="373" y="86"/>
                  </a:lnTo>
                  <a:lnTo>
                    <a:pt x="372" y="91"/>
                  </a:lnTo>
                  <a:lnTo>
                    <a:pt x="370" y="97"/>
                  </a:lnTo>
                  <a:lnTo>
                    <a:pt x="369" y="103"/>
                  </a:lnTo>
                  <a:lnTo>
                    <a:pt x="368" y="108"/>
                  </a:lnTo>
                  <a:lnTo>
                    <a:pt x="367" y="113"/>
                  </a:lnTo>
                  <a:lnTo>
                    <a:pt x="366" y="119"/>
                  </a:lnTo>
                  <a:lnTo>
                    <a:pt x="366" y="124"/>
                  </a:lnTo>
                  <a:lnTo>
                    <a:pt x="365" y="130"/>
                  </a:lnTo>
                  <a:lnTo>
                    <a:pt x="364" y="135"/>
                  </a:lnTo>
                  <a:lnTo>
                    <a:pt x="364" y="141"/>
                  </a:lnTo>
                  <a:lnTo>
                    <a:pt x="363" y="146"/>
                  </a:lnTo>
                  <a:lnTo>
                    <a:pt x="363" y="151"/>
                  </a:lnTo>
                  <a:lnTo>
                    <a:pt x="363" y="156"/>
                  </a:lnTo>
                  <a:lnTo>
                    <a:pt x="362" y="163"/>
                  </a:lnTo>
                  <a:lnTo>
                    <a:pt x="362" y="168"/>
                  </a:lnTo>
                  <a:lnTo>
                    <a:pt x="362" y="173"/>
                  </a:lnTo>
                  <a:lnTo>
                    <a:pt x="362" y="178"/>
                  </a:lnTo>
                  <a:lnTo>
                    <a:pt x="362" y="184"/>
                  </a:lnTo>
                  <a:lnTo>
                    <a:pt x="363" y="189"/>
                  </a:lnTo>
                  <a:lnTo>
                    <a:pt x="363" y="195"/>
                  </a:lnTo>
                  <a:lnTo>
                    <a:pt x="363" y="201"/>
                  </a:lnTo>
                  <a:lnTo>
                    <a:pt x="364" y="206"/>
                  </a:lnTo>
                  <a:lnTo>
                    <a:pt x="364" y="211"/>
                  </a:lnTo>
                  <a:lnTo>
                    <a:pt x="365" y="216"/>
                  </a:lnTo>
                  <a:lnTo>
                    <a:pt x="366" y="222"/>
                  </a:lnTo>
                  <a:lnTo>
                    <a:pt x="366" y="228"/>
                  </a:lnTo>
                  <a:lnTo>
                    <a:pt x="367" y="233"/>
                  </a:lnTo>
                  <a:lnTo>
                    <a:pt x="368" y="238"/>
                  </a:lnTo>
                  <a:lnTo>
                    <a:pt x="369" y="244"/>
                  </a:lnTo>
                  <a:lnTo>
                    <a:pt x="370" y="249"/>
                  </a:lnTo>
                  <a:lnTo>
                    <a:pt x="372" y="254"/>
                  </a:lnTo>
                  <a:lnTo>
                    <a:pt x="373" y="260"/>
                  </a:lnTo>
                  <a:lnTo>
                    <a:pt x="374" y="266"/>
                  </a:lnTo>
                  <a:lnTo>
                    <a:pt x="376" y="271"/>
                  </a:lnTo>
                  <a:lnTo>
                    <a:pt x="377" y="276"/>
                  </a:lnTo>
                  <a:lnTo>
                    <a:pt x="379" y="282"/>
                  </a:lnTo>
                  <a:lnTo>
                    <a:pt x="380" y="287"/>
                  </a:lnTo>
                  <a:lnTo>
                    <a:pt x="382" y="293"/>
                  </a:lnTo>
                  <a:lnTo>
                    <a:pt x="384" y="298"/>
                  </a:lnTo>
                  <a:lnTo>
                    <a:pt x="386" y="304"/>
                  </a:lnTo>
                  <a:lnTo>
                    <a:pt x="388" y="309"/>
                  </a:lnTo>
                  <a:lnTo>
                    <a:pt x="390" y="314"/>
                  </a:lnTo>
                  <a:lnTo>
                    <a:pt x="393" y="319"/>
                  </a:lnTo>
                  <a:lnTo>
                    <a:pt x="396" y="326"/>
                  </a:lnTo>
                  <a:lnTo>
                    <a:pt x="398" y="331"/>
                  </a:lnTo>
                  <a:lnTo>
                    <a:pt x="400" y="336"/>
                  </a:lnTo>
                  <a:lnTo>
                    <a:pt x="403" y="341"/>
                  </a:lnTo>
                  <a:lnTo>
                    <a:pt x="405" y="347"/>
                  </a:lnTo>
                  <a:lnTo>
                    <a:pt x="0" y="1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25" name="Freeform 59">
              <a:extLst>
                <a:ext uri="{FF2B5EF4-FFF2-40B4-BE49-F238E27FC236}">
                  <a16:creationId xmlns:a16="http://schemas.microsoft.com/office/drawing/2014/main" id="{B7B73EF2-AEA1-400D-AF73-6AE736A995ED}"/>
                </a:ext>
              </a:extLst>
            </p:cNvPr>
            <p:cNvSpPr>
              <a:spLocks/>
            </p:cNvSpPr>
            <p:nvPr/>
          </p:nvSpPr>
          <p:spPr bwMode="auto">
            <a:xfrm>
              <a:off x="3240" y="1864"/>
              <a:ext cx="770" cy="15"/>
            </a:xfrm>
            <a:custGeom>
              <a:avLst/>
              <a:gdLst>
                <a:gd name="T0" fmla="*/ 0 w 3077"/>
                <a:gd name="T1" fmla="*/ 0 h 58"/>
                <a:gd name="T2" fmla="*/ 0 w 3077"/>
                <a:gd name="T3" fmla="*/ 0 h 58"/>
                <a:gd name="T4" fmla="*/ 0 w 3077"/>
                <a:gd name="T5" fmla="*/ 0 h 58"/>
                <a:gd name="T6" fmla="*/ 0 w 3077"/>
                <a:gd name="T7" fmla="*/ 0 h 58"/>
                <a:gd name="T8" fmla="*/ 0 w 3077"/>
                <a:gd name="T9" fmla="*/ 0 h 58"/>
                <a:gd name="T10" fmla="*/ 0 w 3077"/>
                <a:gd name="T11" fmla="*/ 0 h 58"/>
                <a:gd name="T12" fmla="*/ 0 60000 65536"/>
                <a:gd name="T13" fmla="*/ 0 60000 65536"/>
                <a:gd name="T14" fmla="*/ 0 60000 65536"/>
                <a:gd name="T15" fmla="*/ 0 60000 65536"/>
                <a:gd name="T16" fmla="*/ 0 60000 65536"/>
                <a:gd name="T17" fmla="*/ 0 60000 65536"/>
                <a:gd name="T18" fmla="*/ 0 w 3077"/>
                <a:gd name="T19" fmla="*/ 0 h 58"/>
                <a:gd name="T20" fmla="*/ 3077 w 3077"/>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3077" h="58">
                  <a:moveTo>
                    <a:pt x="3077" y="29"/>
                  </a:moveTo>
                  <a:lnTo>
                    <a:pt x="3077" y="0"/>
                  </a:lnTo>
                  <a:lnTo>
                    <a:pt x="0" y="0"/>
                  </a:lnTo>
                  <a:lnTo>
                    <a:pt x="0" y="58"/>
                  </a:lnTo>
                  <a:lnTo>
                    <a:pt x="3077" y="58"/>
                  </a:lnTo>
                  <a:lnTo>
                    <a:pt x="3077"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26" name="Freeform 60">
              <a:extLst>
                <a:ext uri="{FF2B5EF4-FFF2-40B4-BE49-F238E27FC236}">
                  <a16:creationId xmlns:a16="http://schemas.microsoft.com/office/drawing/2014/main" id="{A425DB70-737E-4F0F-A21B-BB2C68017642}"/>
                </a:ext>
              </a:extLst>
            </p:cNvPr>
            <p:cNvSpPr>
              <a:spLocks/>
            </p:cNvSpPr>
            <p:nvPr/>
          </p:nvSpPr>
          <p:spPr bwMode="auto">
            <a:xfrm>
              <a:off x="1222" y="1828"/>
              <a:ext cx="101" cy="87"/>
            </a:xfrm>
            <a:custGeom>
              <a:avLst/>
              <a:gdLst>
                <a:gd name="T0" fmla="*/ 0 w 405"/>
                <a:gd name="T1" fmla="*/ 0 h 347"/>
                <a:gd name="T2" fmla="*/ 0 w 405"/>
                <a:gd name="T3" fmla="*/ 0 h 347"/>
                <a:gd name="T4" fmla="*/ 0 w 405"/>
                <a:gd name="T5" fmla="*/ 0 h 347"/>
                <a:gd name="T6" fmla="*/ 0 w 405"/>
                <a:gd name="T7" fmla="*/ 0 h 347"/>
                <a:gd name="T8" fmla="*/ 0 w 405"/>
                <a:gd name="T9" fmla="*/ 0 h 347"/>
                <a:gd name="T10" fmla="*/ 0 w 405"/>
                <a:gd name="T11" fmla="*/ 0 h 347"/>
                <a:gd name="T12" fmla="*/ 0 w 405"/>
                <a:gd name="T13" fmla="*/ 0 h 347"/>
                <a:gd name="T14" fmla="*/ 0 w 405"/>
                <a:gd name="T15" fmla="*/ 0 h 347"/>
                <a:gd name="T16" fmla="*/ 0 w 405"/>
                <a:gd name="T17" fmla="*/ 0 h 347"/>
                <a:gd name="T18" fmla="*/ 0 w 405"/>
                <a:gd name="T19" fmla="*/ 0 h 347"/>
                <a:gd name="T20" fmla="*/ 0 w 405"/>
                <a:gd name="T21" fmla="*/ 0 h 347"/>
                <a:gd name="T22" fmla="*/ 0 w 405"/>
                <a:gd name="T23" fmla="*/ 0 h 347"/>
                <a:gd name="T24" fmla="*/ 0 w 405"/>
                <a:gd name="T25" fmla="*/ 0 h 347"/>
                <a:gd name="T26" fmla="*/ 0 w 405"/>
                <a:gd name="T27" fmla="*/ 0 h 347"/>
                <a:gd name="T28" fmla="*/ 0 w 405"/>
                <a:gd name="T29" fmla="*/ 0 h 347"/>
                <a:gd name="T30" fmla="*/ 0 w 405"/>
                <a:gd name="T31" fmla="*/ 0 h 347"/>
                <a:gd name="T32" fmla="*/ 0 w 405"/>
                <a:gd name="T33" fmla="*/ 0 h 347"/>
                <a:gd name="T34" fmla="*/ 0 w 405"/>
                <a:gd name="T35" fmla="*/ 0 h 347"/>
                <a:gd name="T36" fmla="*/ 0 w 405"/>
                <a:gd name="T37" fmla="*/ 0 h 347"/>
                <a:gd name="T38" fmla="*/ 0 w 405"/>
                <a:gd name="T39" fmla="*/ 0 h 347"/>
                <a:gd name="T40" fmla="*/ 0 w 405"/>
                <a:gd name="T41" fmla="*/ 0 h 347"/>
                <a:gd name="T42" fmla="*/ 0 w 405"/>
                <a:gd name="T43" fmla="*/ 0 h 347"/>
                <a:gd name="T44" fmla="*/ 0 w 405"/>
                <a:gd name="T45" fmla="*/ 0 h 347"/>
                <a:gd name="T46" fmla="*/ 0 w 405"/>
                <a:gd name="T47" fmla="*/ 0 h 347"/>
                <a:gd name="T48" fmla="*/ 0 w 405"/>
                <a:gd name="T49" fmla="*/ 0 h 347"/>
                <a:gd name="T50" fmla="*/ 0 w 405"/>
                <a:gd name="T51" fmla="*/ 0 h 347"/>
                <a:gd name="T52" fmla="*/ 0 w 405"/>
                <a:gd name="T53" fmla="*/ 0 h 347"/>
                <a:gd name="T54" fmla="*/ 0 w 405"/>
                <a:gd name="T55" fmla="*/ 0 h 347"/>
                <a:gd name="T56" fmla="*/ 0 w 405"/>
                <a:gd name="T57" fmla="*/ 0 h 347"/>
                <a:gd name="T58" fmla="*/ 0 w 405"/>
                <a:gd name="T59" fmla="*/ 0 h 347"/>
                <a:gd name="T60" fmla="*/ 0 w 405"/>
                <a:gd name="T61" fmla="*/ 0 h 347"/>
                <a:gd name="T62" fmla="*/ 0 w 405"/>
                <a:gd name="T63" fmla="*/ 0 h 347"/>
                <a:gd name="T64" fmla="*/ 0 w 405"/>
                <a:gd name="T65" fmla="*/ 0 h 347"/>
                <a:gd name="T66" fmla="*/ 0 w 405"/>
                <a:gd name="T67" fmla="*/ 0 h 3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347"/>
                <a:gd name="T104" fmla="*/ 405 w 405"/>
                <a:gd name="T105" fmla="*/ 347 h 3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347">
                  <a:moveTo>
                    <a:pt x="0" y="173"/>
                  </a:moveTo>
                  <a:lnTo>
                    <a:pt x="405" y="0"/>
                  </a:lnTo>
                  <a:lnTo>
                    <a:pt x="403" y="5"/>
                  </a:lnTo>
                  <a:lnTo>
                    <a:pt x="400" y="10"/>
                  </a:lnTo>
                  <a:lnTo>
                    <a:pt x="398" y="15"/>
                  </a:lnTo>
                  <a:lnTo>
                    <a:pt x="395" y="21"/>
                  </a:lnTo>
                  <a:lnTo>
                    <a:pt x="393" y="27"/>
                  </a:lnTo>
                  <a:lnTo>
                    <a:pt x="391" y="32"/>
                  </a:lnTo>
                  <a:lnTo>
                    <a:pt x="389" y="38"/>
                  </a:lnTo>
                  <a:lnTo>
                    <a:pt x="387" y="43"/>
                  </a:lnTo>
                  <a:lnTo>
                    <a:pt x="385" y="48"/>
                  </a:lnTo>
                  <a:lnTo>
                    <a:pt x="383" y="53"/>
                  </a:lnTo>
                  <a:lnTo>
                    <a:pt x="381" y="60"/>
                  </a:lnTo>
                  <a:lnTo>
                    <a:pt x="379" y="65"/>
                  </a:lnTo>
                  <a:lnTo>
                    <a:pt x="378" y="70"/>
                  </a:lnTo>
                  <a:lnTo>
                    <a:pt x="376" y="75"/>
                  </a:lnTo>
                  <a:lnTo>
                    <a:pt x="375" y="81"/>
                  </a:lnTo>
                  <a:lnTo>
                    <a:pt x="372" y="86"/>
                  </a:lnTo>
                  <a:lnTo>
                    <a:pt x="371" y="91"/>
                  </a:lnTo>
                  <a:lnTo>
                    <a:pt x="370" y="97"/>
                  </a:lnTo>
                  <a:lnTo>
                    <a:pt x="369" y="103"/>
                  </a:lnTo>
                  <a:lnTo>
                    <a:pt x="368" y="108"/>
                  </a:lnTo>
                  <a:lnTo>
                    <a:pt x="367" y="113"/>
                  </a:lnTo>
                  <a:lnTo>
                    <a:pt x="366" y="119"/>
                  </a:lnTo>
                  <a:lnTo>
                    <a:pt x="365" y="124"/>
                  </a:lnTo>
                  <a:lnTo>
                    <a:pt x="365" y="130"/>
                  </a:lnTo>
                  <a:lnTo>
                    <a:pt x="364" y="135"/>
                  </a:lnTo>
                  <a:lnTo>
                    <a:pt x="363" y="141"/>
                  </a:lnTo>
                  <a:lnTo>
                    <a:pt x="363" y="146"/>
                  </a:lnTo>
                  <a:lnTo>
                    <a:pt x="363" y="151"/>
                  </a:lnTo>
                  <a:lnTo>
                    <a:pt x="362" y="156"/>
                  </a:lnTo>
                  <a:lnTo>
                    <a:pt x="362" y="163"/>
                  </a:lnTo>
                  <a:lnTo>
                    <a:pt x="362" y="168"/>
                  </a:lnTo>
                  <a:lnTo>
                    <a:pt x="362" y="173"/>
                  </a:lnTo>
                  <a:lnTo>
                    <a:pt x="362" y="178"/>
                  </a:lnTo>
                  <a:lnTo>
                    <a:pt x="362" y="184"/>
                  </a:lnTo>
                  <a:lnTo>
                    <a:pt x="362" y="189"/>
                  </a:lnTo>
                  <a:lnTo>
                    <a:pt x="363" y="195"/>
                  </a:lnTo>
                  <a:lnTo>
                    <a:pt x="363" y="201"/>
                  </a:lnTo>
                  <a:lnTo>
                    <a:pt x="363" y="206"/>
                  </a:lnTo>
                  <a:lnTo>
                    <a:pt x="364" y="211"/>
                  </a:lnTo>
                  <a:lnTo>
                    <a:pt x="365" y="216"/>
                  </a:lnTo>
                  <a:lnTo>
                    <a:pt x="365" y="222"/>
                  </a:lnTo>
                  <a:lnTo>
                    <a:pt x="366" y="228"/>
                  </a:lnTo>
                  <a:lnTo>
                    <a:pt x="367" y="233"/>
                  </a:lnTo>
                  <a:lnTo>
                    <a:pt x="368" y="238"/>
                  </a:lnTo>
                  <a:lnTo>
                    <a:pt x="369" y="244"/>
                  </a:lnTo>
                  <a:lnTo>
                    <a:pt x="370" y="249"/>
                  </a:lnTo>
                  <a:lnTo>
                    <a:pt x="371" y="254"/>
                  </a:lnTo>
                  <a:lnTo>
                    <a:pt x="372" y="260"/>
                  </a:lnTo>
                  <a:lnTo>
                    <a:pt x="375" y="266"/>
                  </a:lnTo>
                  <a:lnTo>
                    <a:pt x="376" y="271"/>
                  </a:lnTo>
                  <a:lnTo>
                    <a:pt x="378" y="276"/>
                  </a:lnTo>
                  <a:lnTo>
                    <a:pt x="379" y="282"/>
                  </a:lnTo>
                  <a:lnTo>
                    <a:pt x="381" y="287"/>
                  </a:lnTo>
                  <a:lnTo>
                    <a:pt x="383" y="293"/>
                  </a:lnTo>
                  <a:lnTo>
                    <a:pt x="385" y="298"/>
                  </a:lnTo>
                  <a:lnTo>
                    <a:pt x="387" y="304"/>
                  </a:lnTo>
                  <a:lnTo>
                    <a:pt x="389" y="309"/>
                  </a:lnTo>
                  <a:lnTo>
                    <a:pt x="391" y="314"/>
                  </a:lnTo>
                  <a:lnTo>
                    <a:pt x="393" y="319"/>
                  </a:lnTo>
                  <a:lnTo>
                    <a:pt x="395" y="326"/>
                  </a:lnTo>
                  <a:lnTo>
                    <a:pt x="398" y="331"/>
                  </a:lnTo>
                  <a:lnTo>
                    <a:pt x="400" y="336"/>
                  </a:lnTo>
                  <a:lnTo>
                    <a:pt x="403" y="341"/>
                  </a:lnTo>
                  <a:lnTo>
                    <a:pt x="405" y="347"/>
                  </a:lnTo>
                  <a:lnTo>
                    <a:pt x="0" y="1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27" name="Freeform 61">
              <a:extLst>
                <a:ext uri="{FF2B5EF4-FFF2-40B4-BE49-F238E27FC236}">
                  <a16:creationId xmlns:a16="http://schemas.microsoft.com/office/drawing/2014/main" id="{59007DC8-51D8-4AA5-9DB9-EAD8B26A8990}"/>
                </a:ext>
              </a:extLst>
            </p:cNvPr>
            <p:cNvSpPr>
              <a:spLocks/>
            </p:cNvSpPr>
            <p:nvPr/>
          </p:nvSpPr>
          <p:spPr bwMode="auto">
            <a:xfrm>
              <a:off x="1273" y="1864"/>
              <a:ext cx="106" cy="15"/>
            </a:xfrm>
            <a:custGeom>
              <a:avLst/>
              <a:gdLst>
                <a:gd name="T0" fmla="*/ 0 w 425"/>
                <a:gd name="T1" fmla="*/ 0 h 58"/>
                <a:gd name="T2" fmla="*/ 0 w 425"/>
                <a:gd name="T3" fmla="*/ 0 h 58"/>
                <a:gd name="T4" fmla="*/ 0 w 425"/>
                <a:gd name="T5" fmla="*/ 0 h 58"/>
                <a:gd name="T6" fmla="*/ 0 w 425"/>
                <a:gd name="T7" fmla="*/ 0 h 58"/>
                <a:gd name="T8" fmla="*/ 0 w 425"/>
                <a:gd name="T9" fmla="*/ 0 h 58"/>
                <a:gd name="T10" fmla="*/ 0 w 425"/>
                <a:gd name="T11" fmla="*/ 0 h 58"/>
                <a:gd name="T12" fmla="*/ 0 60000 65536"/>
                <a:gd name="T13" fmla="*/ 0 60000 65536"/>
                <a:gd name="T14" fmla="*/ 0 60000 65536"/>
                <a:gd name="T15" fmla="*/ 0 60000 65536"/>
                <a:gd name="T16" fmla="*/ 0 60000 65536"/>
                <a:gd name="T17" fmla="*/ 0 60000 65536"/>
                <a:gd name="T18" fmla="*/ 0 w 425"/>
                <a:gd name="T19" fmla="*/ 0 h 58"/>
                <a:gd name="T20" fmla="*/ 425 w 425"/>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425" h="58">
                  <a:moveTo>
                    <a:pt x="425" y="29"/>
                  </a:moveTo>
                  <a:lnTo>
                    <a:pt x="425" y="0"/>
                  </a:lnTo>
                  <a:lnTo>
                    <a:pt x="0" y="0"/>
                  </a:lnTo>
                  <a:lnTo>
                    <a:pt x="0" y="58"/>
                  </a:lnTo>
                  <a:lnTo>
                    <a:pt x="425" y="58"/>
                  </a:lnTo>
                  <a:lnTo>
                    <a:pt x="425"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28" name="Freeform 62">
              <a:extLst>
                <a:ext uri="{FF2B5EF4-FFF2-40B4-BE49-F238E27FC236}">
                  <a16:creationId xmlns:a16="http://schemas.microsoft.com/office/drawing/2014/main" id="{D8CE6C9C-3105-48DD-9D3D-4A95BCBE165B}"/>
                </a:ext>
              </a:extLst>
            </p:cNvPr>
            <p:cNvSpPr>
              <a:spLocks/>
            </p:cNvSpPr>
            <p:nvPr/>
          </p:nvSpPr>
          <p:spPr bwMode="auto">
            <a:xfrm>
              <a:off x="4733" y="1864"/>
              <a:ext cx="152" cy="15"/>
            </a:xfrm>
            <a:custGeom>
              <a:avLst/>
              <a:gdLst>
                <a:gd name="T0" fmla="*/ 0 w 606"/>
                <a:gd name="T1" fmla="*/ 0 h 58"/>
                <a:gd name="T2" fmla="*/ 0 w 606"/>
                <a:gd name="T3" fmla="*/ 0 h 58"/>
                <a:gd name="T4" fmla="*/ 0 w 606"/>
                <a:gd name="T5" fmla="*/ 0 h 58"/>
                <a:gd name="T6" fmla="*/ 0 w 606"/>
                <a:gd name="T7" fmla="*/ 0 h 58"/>
                <a:gd name="T8" fmla="*/ 0 w 606"/>
                <a:gd name="T9" fmla="*/ 0 h 58"/>
                <a:gd name="T10" fmla="*/ 0 w 606"/>
                <a:gd name="T11" fmla="*/ 0 h 58"/>
                <a:gd name="T12" fmla="*/ 0 60000 65536"/>
                <a:gd name="T13" fmla="*/ 0 60000 65536"/>
                <a:gd name="T14" fmla="*/ 0 60000 65536"/>
                <a:gd name="T15" fmla="*/ 0 60000 65536"/>
                <a:gd name="T16" fmla="*/ 0 60000 65536"/>
                <a:gd name="T17" fmla="*/ 0 60000 65536"/>
                <a:gd name="T18" fmla="*/ 0 w 606"/>
                <a:gd name="T19" fmla="*/ 0 h 58"/>
                <a:gd name="T20" fmla="*/ 606 w 60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06" h="58">
                  <a:moveTo>
                    <a:pt x="606" y="29"/>
                  </a:moveTo>
                  <a:lnTo>
                    <a:pt x="606" y="0"/>
                  </a:lnTo>
                  <a:lnTo>
                    <a:pt x="0" y="0"/>
                  </a:lnTo>
                  <a:lnTo>
                    <a:pt x="0" y="58"/>
                  </a:lnTo>
                  <a:lnTo>
                    <a:pt x="606" y="58"/>
                  </a:lnTo>
                  <a:lnTo>
                    <a:pt x="606"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29" name="Freeform 63">
              <a:extLst>
                <a:ext uri="{FF2B5EF4-FFF2-40B4-BE49-F238E27FC236}">
                  <a16:creationId xmlns:a16="http://schemas.microsoft.com/office/drawing/2014/main" id="{AF626D81-8DA5-4581-B4E3-4F3A9515C2FF}"/>
                </a:ext>
              </a:extLst>
            </p:cNvPr>
            <p:cNvSpPr>
              <a:spLocks/>
            </p:cNvSpPr>
            <p:nvPr/>
          </p:nvSpPr>
          <p:spPr bwMode="auto">
            <a:xfrm>
              <a:off x="4835" y="1828"/>
              <a:ext cx="101" cy="87"/>
            </a:xfrm>
            <a:custGeom>
              <a:avLst/>
              <a:gdLst>
                <a:gd name="T0" fmla="*/ 0 w 405"/>
                <a:gd name="T1" fmla="*/ 0 h 347"/>
                <a:gd name="T2" fmla="*/ 0 w 405"/>
                <a:gd name="T3" fmla="*/ 0 h 347"/>
                <a:gd name="T4" fmla="*/ 0 w 405"/>
                <a:gd name="T5" fmla="*/ 0 h 347"/>
                <a:gd name="T6" fmla="*/ 0 w 405"/>
                <a:gd name="T7" fmla="*/ 0 h 347"/>
                <a:gd name="T8" fmla="*/ 0 w 405"/>
                <a:gd name="T9" fmla="*/ 0 h 347"/>
                <a:gd name="T10" fmla="*/ 0 w 405"/>
                <a:gd name="T11" fmla="*/ 0 h 347"/>
                <a:gd name="T12" fmla="*/ 0 w 405"/>
                <a:gd name="T13" fmla="*/ 0 h 347"/>
                <a:gd name="T14" fmla="*/ 0 w 405"/>
                <a:gd name="T15" fmla="*/ 0 h 347"/>
                <a:gd name="T16" fmla="*/ 0 w 405"/>
                <a:gd name="T17" fmla="*/ 0 h 347"/>
                <a:gd name="T18" fmla="*/ 0 w 405"/>
                <a:gd name="T19" fmla="*/ 0 h 347"/>
                <a:gd name="T20" fmla="*/ 0 w 405"/>
                <a:gd name="T21" fmla="*/ 0 h 347"/>
                <a:gd name="T22" fmla="*/ 0 w 405"/>
                <a:gd name="T23" fmla="*/ 0 h 347"/>
                <a:gd name="T24" fmla="*/ 0 w 405"/>
                <a:gd name="T25" fmla="*/ 0 h 347"/>
                <a:gd name="T26" fmla="*/ 0 w 405"/>
                <a:gd name="T27" fmla="*/ 0 h 347"/>
                <a:gd name="T28" fmla="*/ 0 w 405"/>
                <a:gd name="T29" fmla="*/ 0 h 347"/>
                <a:gd name="T30" fmla="*/ 0 w 405"/>
                <a:gd name="T31" fmla="*/ 0 h 347"/>
                <a:gd name="T32" fmla="*/ 0 w 405"/>
                <a:gd name="T33" fmla="*/ 0 h 347"/>
                <a:gd name="T34" fmla="*/ 0 w 405"/>
                <a:gd name="T35" fmla="*/ 0 h 347"/>
                <a:gd name="T36" fmla="*/ 0 w 405"/>
                <a:gd name="T37" fmla="*/ 0 h 347"/>
                <a:gd name="T38" fmla="*/ 0 w 405"/>
                <a:gd name="T39" fmla="*/ 0 h 347"/>
                <a:gd name="T40" fmla="*/ 0 w 405"/>
                <a:gd name="T41" fmla="*/ 0 h 347"/>
                <a:gd name="T42" fmla="*/ 0 w 405"/>
                <a:gd name="T43" fmla="*/ 0 h 347"/>
                <a:gd name="T44" fmla="*/ 0 w 405"/>
                <a:gd name="T45" fmla="*/ 0 h 347"/>
                <a:gd name="T46" fmla="*/ 0 w 405"/>
                <a:gd name="T47" fmla="*/ 0 h 347"/>
                <a:gd name="T48" fmla="*/ 0 w 405"/>
                <a:gd name="T49" fmla="*/ 0 h 347"/>
                <a:gd name="T50" fmla="*/ 0 w 405"/>
                <a:gd name="T51" fmla="*/ 0 h 347"/>
                <a:gd name="T52" fmla="*/ 0 w 405"/>
                <a:gd name="T53" fmla="*/ 0 h 347"/>
                <a:gd name="T54" fmla="*/ 0 w 405"/>
                <a:gd name="T55" fmla="*/ 0 h 347"/>
                <a:gd name="T56" fmla="*/ 0 w 405"/>
                <a:gd name="T57" fmla="*/ 0 h 347"/>
                <a:gd name="T58" fmla="*/ 0 w 405"/>
                <a:gd name="T59" fmla="*/ 0 h 347"/>
                <a:gd name="T60" fmla="*/ 0 w 405"/>
                <a:gd name="T61" fmla="*/ 0 h 347"/>
                <a:gd name="T62" fmla="*/ 0 w 405"/>
                <a:gd name="T63" fmla="*/ 0 h 347"/>
                <a:gd name="T64" fmla="*/ 0 w 405"/>
                <a:gd name="T65" fmla="*/ 0 h 347"/>
                <a:gd name="T66" fmla="*/ 0 w 405"/>
                <a:gd name="T67" fmla="*/ 0 h 3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347"/>
                <a:gd name="T104" fmla="*/ 405 w 405"/>
                <a:gd name="T105" fmla="*/ 347 h 3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347">
                  <a:moveTo>
                    <a:pt x="405" y="173"/>
                  </a:moveTo>
                  <a:lnTo>
                    <a:pt x="0" y="0"/>
                  </a:lnTo>
                  <a:lnTo>
                    <a:pt x="2" y="5"/>
                  </a:lnTo>
                  <a:lnTo>
                    <a:pt x="5" y="10"/>
                  </a:lnTo>
                  <a:lnTo>
                    <a:pt x="7" y="15"/>
                  </a:lnTo>
                  <a:lnTo>
                    <a:pt x="9" y="21"/>
                  </a:lnTo>
                  <a:lnTo>
                    <a:pt x="12" y="27"/>
                  </a:lnTo>
                  <a:lnTo>
                    <a:pt x="15" y="32"/>
                  </a:lnTo>
                  <a:lnTo>
                    <a:pt x="17" y="38"/>
                  </a:lnTo>
                  <a:lnTo>
                    <a:pt x="19" y="43"/>
                  </a:lnTo>
                  <a:lnTo>
                    <a:pt x="21" y="48"/>
                  </a:lnTo>
                  <a:lnTo>
                    <a:pt x="23" y="53"/>
                  </a:lnTo>
                  <a:lnTo>
                    <a:pt x="25" y="60"/>
                  </a:lnTo>
                  <a:lnTo>
                    <a:pt x="26" y="65"/>
                  </a:lnTo>
                  <a:lnTo>
                    <a:pt x="28" y="70"/>
                  </a:lnTo>
                  <a:lnTo>
                    <a:pt x="29" y="75"/>
                  </a:lnTo>
                  <a:lnTo>
                    <a:pt x="31" y="81"/>
                  </a:lnTo>
                  <a:lnTo>
                    <a:pt x="32" y="86"/>
                  </a:lnTo>
                  <a:lnTo>
                    <a:pt x="33" y="91"/>
                  </a:lnTo>
                  <a:lnTo>
                    <a:pt x="35" y="97"/>
                  </a:lnTo>
                  <a:lnTo>
                    <a:pt x="36" y="103"/>
                  </a:lnTo>
                  <a:lnTo>
                    <a:pt x="37" y="108"/>
                  </a:lnTo>
                  <a:lnTo>
                    <a:pt x="38" y="113"/>
                  </a:lnTo>
                  <a:lnTo>
                    <a:pt x="39" y="119"/>
                  </a:lnTo>
                  <a:lnTo>
                    <a:pt x="39" y="124"/>
                  </a:lnTo>
                  <a:lnTo>
                    <a:pt x="40" y="130"/>
                  </a:lnTo>
                  <a:lnTo>
                    <a:pt x="41" y="135"/>
                  </a:lnTo>
                  <a:lnTo>
                    <a:pt x="41" y="141"/>
                  </a:lnTo>
                  <a:lnTo>
                    <a:pt x="42" y="146"/>
                  </a:lnTo>
                  <a:lnTo>
                    <a:pt x="42" y="151"/>
                  </a:lnTo>
                  <a:lnTo>
                    <a:pt x="42" y="156"/>
                  </a:lnTo>
                  <a:lnTo>
                    <a:pt x="43" y="163"/>
                  </a:lnTo>
                  <a:lnTo>
                    <a:pt x="43" y="168"/>
                  </a:lnTo>
                  <a:lnTo>
                    <a:pt x="43" y="173"/>
                  </a:lnTo>
                  <a:lnTo>
                    <a:pt x="43" y="178"/>
                  </a:lnTo>
                  <a:lnTo>
                    <a:pt x="43" y="184"/>
                  </a:lnTo>
                  <a:lnTo>
                    <a:pt x="42" y="189"/>
                  </a:lnTo>
                  <a:lnTo>
                    <a:pt x="42" y="195"/>
                  </a:lnTo>
                  <a:lnTo>
                    <a:pt x="42" y="201"/>
                  </a:lnTo>
                  <a:lnTo>
                    <a:pt x="41" y="206"/>
                  </a:lnTo>
                  <a:lnTo>
                    <a:pt x="41" y="211"/>
                  </a:lnTo>
                  <a:lnTo>
                    <a:pt x="40" y="216"/>
                  </a:lnTo>
                  <a:lnTo>
                    <a:pt x="39" y="222"/>
                  </a:lnTo>
                  <a:lnTo>
                    <a:pt x="39" y="228"/>
                  </a:lnTo>
                  <a:lnTo>
                    <a:pt x="38" y="233"/>
                  </a:lnTo>
                  <a:lnTo>
                    <a:pt x="37" y="238"/>
                  </a:lnTo>
                  <a:lnTo>
                    <a:pt x="36" y="244"/>
                  </a:lnTo>
                  <a:lnTo>
                    <a:pt x="35" y="249"/>
                  </a:lnTo>
                  <a:lnTo>
                    <a:pt x="33" y="254"/>
                  </a:lnTo>
                  <a:lnTo>
                    <a:pt x="32" y="260"/>
                  </a:lnTo>
                  <a:lnTo>
                    <a:pt x="31" y="266"/>
                  </a:lnTo>
                  <a:lnTo>
                    <a:pt x="29" y="271"/>
                  </a:lnTo>
                  <a:lnTo>
                    <a:pt x="28" y="276"/>
                  </a:lnTo>
                  <a:lnTo>
                    <a:pt x="26" y="282"/>
                  </a:lnTo>
                  <a:lnTo>
                    <a:pt x="25" y="287"/>
                  </a:lnTo>
                  <a:lnTo>
                    <a:pt x="23" y="293"/>
                  </a:lnTo>
                  <a:lnTo>
                    <a:pt x="21" y="298"/>
                  </a:lnTo>
                  <a:lnTo>
                    <a:pt x="19" y="304"/>
                  </a:lnTo>
                  <a:lnTo>
                    <a:pt x="17" y="309"/>
                  </a:lnTo>
                  <a:lnTo>
                    <a:pt x="15" y="314"/>
                  </a:lnTo>
                  <a:lnTo>
                    <a:pt x="12" y="319"/>
                  </a:lnTo>
                  <a:lnTo>
                    <a:pt x="9" y="326"/>
                  </a:lnTo>
                  <a:lnTo>
                    <a:pt x="7" y="331"/>
                  </a:lnTo>
                  <a:lnTo>
                    <a:pt x="5" y="336"/>
                  </a:lnTo>
                  <a:lnTo>
                    <a:pt x="2" y="341"/>
                  </a:lnTo>
                  <a:lnTo>
                    <a:pt x="0" y="347"/>
                  </a:lnTo>
                  <a:lnTo>
                    <a:pt x="405" y="1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30" name="Rectangle 64">
              <a:extLst>
                <a:ext uri="{FF2B5EF4-FFF2-40B4-BE49-F238E27FC236}">
                  <a16:creationId xmlns:a16="http://schemas.microsoft.com/office/drawing/2014/main" id="{97D74A67-5EAC-45B5-8D8B-4548801A5B7B}"/>
                </a:ext>
              </a:extLst>
            </p:cNvPr>
            <p:cNvSpPr>
              <a:spLocks noChangeArrowheads="1"/>
            </p:cNvSpPr>
            <p:nvPr/>
          </p:nvSpPr>
          <p:spPr bwMode="auto">
            <a:xfrm>
              <a:off x="1610" y="3726"/>
              <a:ext cx="91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solidFill>
                    <a:srgbClr val="000000"/>
                  </a:solidFill>
                  <a:cs typeface="Arial" panose="020B0604020202020204" pitchFamily="34" charset="0"/>
                </a:rPr>
                <a:t>Transformational</a:t>
              </a:r>
              <a:endParaRPr lang="en-US" altLang="en-US">
                <a:cs typeface="Arial" panose="020B0604020202020204" pitchFamily="34" charset="0"/>
              </a:endParaRPr>
            </a:p>
          </p:txBody>
        </p:sp>
        <p:sp>
          <p:nvSpPr>
            <p:cNvPr id="25631" name="Rectangle 65">
              <a:extLst>
                <a:ext uri="{FF2B5EF4-FFF2-40B4-BE49-F238E27FC236}">
                  <a16:creationId xmlns:a16="http://schemas.microsoft.com/office/drawing/2014/main" id="{1490A970-D081-4BB7-A432-45C7E6062409}"/>
                </a:ext>
              </a:extLst>
            </p:cNvPr>
            <p:cNvSpPr>
              <a:spLocks noChangeArrowheads="1"/>
            </p:cNvSpPr>
            <p:nvPr/>
          </p:nvSpPr>
          <p:spPr bwMode="auto">
            <a:xfrm>
              <a:off x="3368" y="3741"/>
              <a:ext cx="74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solidFill>
                    <a:srgbClr val="000000"/>
                  </a:solidFill>
                  <a:cs typeface="Arial" panose="020B0604020202020204" pitchFamily="34" charset="0"/>
                </a:rPr>
                <a:t>Transactional</a:t>
              </a:r>
              <a:endParaRPr lang="en-US" altLang="en-US">
                <a:cs typeface="Arial" panose="020B0604020202020204" pitchFamily="34" charset="0"/>
              </a:endParaRPr>
            </a:p>
          </p:txBody>
        </p:sp>
        <p:sp>
          <p:nvSpPr>
            <p:cNvPr id="25632" name="Freeform 66">
              <a:extLst>
                <a:ext uri="{FF2B5EF4-FFF2-40B4-BE49-F238E27FC236}">
                  <a16:creationId xmlns:a16="http://schemas.microsoft.com/office/drawing/2014/main" id="{C220A80E-54C4-48F9-96C4-AF17FC77AF3E}"/>
                </a:ext>
              </a:extLst>
            </p:cNvPr>
            <p:cNvSpPr>
              <a:spLocks/>
            </p:cNvSpPr>
            <p:nvPr/>
          </p:nvSpPr>
          <p:spPr bwMode="auto">
            <a:xfrm>
              <a:off x="2543" y="3794"/>
              <a:ext cx="257" cy="14"/>
            </a:xfrm>
            <a:custGeom>
              <a:avLst/>
              <a:gdLst>
                <a:gd name="T0" fmla="*/ 0 w 1032"/>
                <a:gd name="T1" fmla="*/ 0 h 59"/>
                <a:gd name="T2" fmla="*/ 0 w 1032"/>
                <a:gd name="T3" fmla="*/ 0 h 59"/>
                <a:gd name="T4" fmla="*/ 0 w 1032"/>
                <a:gd name="T5" fmla="*/ 0 h 59"/>
                <a:gd name="T6" fmla="*/ 0 w 1032"/>
                <a:gd name="T7" fmla="*/ 0 h 59"/>
                <a:gd name="T8" fmla="*/ 0 w 1032"/>
                <a:gd name="T9" fmla="*/ 0 h 59"/>
                <a:gd name="T10" fmla="*/ 0 w 1032"/>
                <a:gd name="T11" fmla="*/ 0 h 59"/>
                <a:gd name="T12" fmla="*/ 0 60000 65536"/>
                <a:gd name="T13" fmla="*/ 0 60000 65536"/>
                <a:gd name="T14" fmla="*/ 0 60000 65536"/>
                <a:gd name="T15" fmla="*/ 0 60000 65536"/>
                <a:gd name="T16" fmla="*/ 0 60000 65536"/>
                <a:gd name="T17" fmla="*/ 0 60000 65536"/>
                <a:gd name="T18" fmla="*/ 0 w 1032"/>
                <a:gd name="T19" fmla="*/ 0 h 59"/>
                <a:gd name="T20" fmla="*/ 1032 w 103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32" h="59">
                  <a:moveTo>
                    <a:pt x="1032" y="30"/>
                  </a:moveTo>
                  <a:lnTo>
                    <a:pt x="1032" y="0"/>
                  </a:lnTo>
                  <a:lnTo>
                    <a:pt x="0" y="0"/>
                  </a:lnTo>
                  <a:lnTo>
                    <a:pt x="0" y="59"/>
                  </a:lnTo>
                  <a:lnTo>
                    <a:pt x="1032" y="59"/>
                  </a:lnTo>
                  <a:lnTo>
                    <a:pt x="103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33" name="Freeform 67">
              <a:extLst>
                <a:ext uri="{FF2B5EF4-FFF2-40B4-BE49-F238E27FC236}">
                  <a16:creationId xmlns:a16="http://schemas.microsoft.com/office/drawing/2014/main" id="{17250C18-0C6B-44B2-B371-103DA52F2C6B}"/>
                </a:ext>
              </a:extLst>
            </p:cNvPr>
            <p:cNvSpPr>
              <a:spLocks/>
            </p:cNvSpPr>
            <p:nvPr/>
          </p:nvSpPr>
          <p:spPr bwMode="auto">
            <a:xfrm>
              <a:off x="2750" y="3758"/>
              <a:ext cx="101" cy="86"/>
            </a:xfrm>
            <a:custGeom>
              <a:avLst/>
              <a:gdLst>
                <a:gd name="T0" fmla="*/ 0 w 406"/>
                <a:gd name="T1" fmla="*/ 0 h 348"/>
                <a:gd name="T2" fmla="*/ 0 w 406"/>
                <a:gd name="T3" fmla="*/ 0 h 348"/>
                <a:gd name="T4" fmla="*/ 0 w 406"/>
                <a:gd name="T5" fmla="*/ 0 h 348"/>
                <a:gd name="T6" fmla="*/ 0 w 406"/>
                <a:gd name="T7" fmla="*/ 0 h 348"/>
                <a:gd name="T8" fmla="*/ 0 w 406"/>
                <a:gd name="T9" fmla="*/ 0 h 348"/>
                <a:gd name="T10" fmla="*/ 0 w 406"/>
                <a:gd name="T11" fmla="*/ 0 h 348"/>
                <a:gd name="T12" fmla="*/ 0 w 406"/>
                <a:gd name="T13" fmla="*/ 0 h 348"/>
                <a:gd name="T14" fmla="*/ 0 w 406"/>
                <a:gd name="T15" fmla="*/ 0 h 348"/>
                <a:gd name="T16" fmla="*/ 0 w 406"/>
                <a:gd name="T17" fmla="*/ 0 h 348"/>
                <a:gd name="T18" fmla="*/ 0 w 406"/>
                <a:gd name="T19" fmla="*/ 0 h 348"/>
                <a:gd name="T20" fmla="*/ 0 w 406"/>
                <a:gd name="T21" fmla="*/ 0 h 348"/>
                <a:gd name="T22" fmla="*/ 0 w 406"/>
                <a:gd name="T23" fmla="*/ 0 h 348"/>
                <a:gd name="T24" fmla="*/ 0 w 406"/>
                <a:gd name="T25" fmla="*/ 0 h 348"/>
                <a:gd name="T26" fmla="*/ 0 w 406"/>
                <a:gd name="T27" fmla="*/ 0 h 348"/>
                <a:gd name="T28" fmla="*/ 0 w 406"/>
                <a:gd name="T29" fmla="*/ 0 h 348"/>
                <a:gd name="T30" fmla="*/ 0 w 406"/>
                <a:gd name="T31" fmla="*/ 0 h 348"/>
                <a:gd name="T32" fmla="*/ 0 w 406"/>
                <a:gd name="T33" fmla="*/ 0 h 348"/>
                <a:gd name="T34" fmla="*/ 0 w 406"/>
                <a:gd name="T35" fmla="*/ 0 h 348"/>
                <a:gd name="T36" fmla="*/ 0 w 406"/>
                <a:gd name="T37" fmla="*/ 0 h 348"/>
                <a:gd name="T38" fmla="*/ 0 w 406"/>
                <a:gd name="T39" fmla="*/ 0 h 348"/>
                <a:gd name="T40" fmla="*/ 0 w 406"/>
                <a:gd name="T41" fmla="*/ 0 h 348"/>
                <a:gd name="T42" fmla="*/ 0 w 406"/>
                <a:gd name="T43" fmla="*/ 0 h 348"/>
                <a:gd name="T44" fmla="*/ 0 w 406"/>
                <a:gd name="T45" fmla="*/ 0 h 348"/>
                <a:gd name="T46" fmla="*/ 0 w 406"/>
                <a:gd name="T47" fmla="*/ 0 h 348"/>
                <a:gd name="T48" fmla="*/ 0 w 406"/>
                <a:gd name="T49" fmla="*/ 0 h 348"/>
                <a:gd name="T50" fmla="*/ 0 w 406"/>
                <a:gd name="T51" fmla="*/ 0 h 348"/>
                <a:gd name="T52" fmla="*/ 0 w 406"/>
                <a:gd name="T53" fmla="*/ 0 h 348"/>
                <a:gd name="T54" fmla="*/ 0 w 406"/>
                <a:gd name="T55" fmla="*/ 0 h 348"/>
                <a:gd name="T56" fmla="*/ 0 w 406"/>
                <a:gd name="T57" fmla="*/ 0 h 348"/>
                <a:gd name="T58" fmla="*/ 0 w 406"/>
                <a:gd name="T59" fmla="*/ 0 h 348"/>
                <a:gd name="T60" fmla="*/ 0 w 406"/>
                <a:gd name="T61" fmla="*/ 0 h 348"/>
                <a:gd name="T62" fmla="*/ 0 w 406"/>
                <a:gd name="T63" fmla="*/ 0 h 348"/>
                <a:gd name="T64" fmla="*/ 0 w 406"/>
                <a:gd name="T65" fmla="*/ 0 h 348"/>
                <a:gd name="T66" fmla="*/ 0 w 406"/>
                <a:gd name="T67" fmla="*/ 0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348"/>
                <a:gd name="T104" fmla="*/ 406 w 406"/>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348">
                  <a:moveTo>
                    <a:pt x="406" y="174"/>
                  </a:moveTo>
                  <a:lnTo>
                    <a:pt x="0" y="0"/>
                  </a:lnTo>
                  <a:lnTo>
                    <a:pt x="3" y="5"/>
                  </a:lnTo>
                  <a:lnTo>
                    <a:pt x="6" y="11"/>
                  </a:lnTo>
                  <a:lnTo>
                    <a:pt x="9" y="17"/>
                  </a:lnTo>
                  <a:lnTo>
                    <a:pt x="11" y="22"/>
                  </a:lnTo>
                  <a:lnTo>
                    <a:pt x="13" y="27"/>
                  </a:lnTo>
                  <a:lnTo>
                    <a:pt x="15" y="33"/>
                  </a:lnTo>
                  <a:lnTo>
                    <a:pt x="18" y="38"/>
                  </a:lnTo>
                  <a:lnTo>
                    <a:pt x="20" y="43"/>
                  </a:lnTo>
                  <a:lnTo>
                    <a:pt x="22" y="49"/>
                  </a:lnTo>
                  <a:lnTo>
                    <a:pt x="23" y="55"/>
                  </a:lnTo>
                  <a:lnTo>
                    <a:pt x="25" y="60"/>
                  </a:lnTo>
                  <a:lnTo>
                    <a:pt x="27" y="65"/>
                  </a:lnTo>
                  <a:lnTo>
                    <a:pt x="28" y="71"/>
                  </a:lnTo>
                  <a:lnTo>
                    <a:pt x="30" y="76"/>
                  </a:lnTo>
                  <a:lnTo>
                    <a:pt x="31" y="82"/>
                  </a:lnTo>
                  <a:lnTo>
                    <a:pt x="33" y="87"/>
                  </a:lnTo>
                  <a:lnTo>
                    <a:pt x="34" y="93"/>
                  </a:lnTo>
                  <a:lnTo>
                    <a:pt x="35" y="98"/>
                  </a:lnTo>
                  <a:lnTo>
                    <a:pt x="36" y="103"/>
                  </a:lnTo>
                  <a:lnTo>
                    <a:pt x="38" y="108"/>
                  </a:lnTo>
                  <a:lnTo>
                    <a:pt x="39" y="115"/>
                  </a:lnTo>
                  <a:lnTo>
                    <a:pt x="40" y="120"/>
                  </a:lnTo>
                  <a:lnTo>
                    <a:pt x="41" y="125"/>
                  </a:lnTo>
                  <a:lnTo>
                    <a:pt x="42" y="130"/>
                  </a:lnTo>
                  <a:lnTo>
                    <a:pt x="42" y="136"/>
                  </a:lnTo>
                  <a:lnTo>
                    <a:pt x="43" y="141"/>
                  </a:lnTo>
                  <a:lnTo>
                    <a:pt x="43" y="147"/>
                  </a:lnTo>
                  <a:lnTo>
                    <a:pt x="44" y="153"/>
                  </a:lnTo>
                  <a:lnTo>
                    <a:pt x="44" y="158"/>
                  </a:lnTo>
                  <a:lnTo>
                    <a:pt x="44" y="163"/>
                  </a:lnTo>
                  <a:lnTo>
                    <a:pt x="44" y="168"/>
                  </a:lnTo>
                  <a:lnTo>
                    <a:pt x="44" y="174"/>
                  </a:lnTo>
                  <a:lnTo>
                    <a:pt x="44" y="180"/>
                  </a:lnTo>
                  <a:lnTo>
                    <a:pt x="44" y="185"/>
                  </a:lnTo>
                  <a:lnTo>
                    <a:pt x="44" y="190"/>
                  </a:lnTo>
                  <a:lnTo>
                    <a:pt x="44" y="196"/>
                  </a:lnTo>
                  <a:lnTo>
                    <a:pt x="43" y="201"/>
                  </a:lnTo>
                  <a:lnTo>
                    <a:pt x="43" y="206"/>
                  </a:lnTo>
                  <a:lnTo>
                    <a:pt x="42" y="211"/>
                  </a:lnTo>
                  <a:lnTo>
                    <a:pt x="42" y="218"/>
                  </a:lnTo>
                  <a:lnTo>
                    <a:pt x="41" y="223"/>
                  </a:lnTo>
                  <a:lnTo>
                    <a:pt x="40" y="228"/>
                  </a:lnTo>
                  <a:lnTo>
                    <a:pt x="39" y="234"/>
                  </a:lnTo>
                  <a:lnTo>
                    <a:pt x="38" y="239"/>
                  </a:lnTo>
                  <a:lnTo>
                    <a:pt x="36" y="244"/>
                  </a:lnTo>
                  <a:lnTo>
                    <a:pt x="35" y="250"/>
                  </a:lnTo>
                  <a:lnTo>
                    <a:pt x="34" y="256"/>
                  </a:lnTo>
                  <a:lnTo>
                    <a:pt x="33" y="261"/>
                  </a:lnTo>
                  <a:lnTo>
                    <a:pt x="31" y="266"/>
                  </a:lnTo>
                  <a:lnTo>
                    <a:pt x="30" y="271"/>
                  </a:lnTo>
                  <a:lnTo>
                    <a:pt x="28" y="277"/>
                  </a:lnTo>
                  <a:lnTo>
                    <a:pt x="27" y="283"/>
                  </a:lnTo>
                  <a:lnTo>
                    <a:pt x="25" y="288"/>
                  </a:lnTo>
                  <a:lnTo>
                    <a:pt x="23" y="293"/>
                  </a:lnTo>
                  <a:lnTo>
                    <a:pt x="22" y="299"/>
                  </a:lnTo>
                  <a:lnTo>
                    <a:pt x="20" y="304"/>
                  </a:lnTo>
                  <a:lnTo>
                    <a:pt x="18" y="309"/>
                  </a:lnTo>
                  <a:lnTo>
                    <a:pt x="15" y="316"/>
                  </a:lnTo>
                  <a:lnTo>
                    <a:pt x="13" y="321"/>
                  </a:lnTo>
                  <a:lnTo>
                    <a:pt x="11" y="326"/>
                  </a:lnTo>
                  <a:lnTo>
                    <a:pt x="9" y="331"/>
                  </a:lnTo>
                  <a:lnTo>
                    <a:pt x="6" y="337"/>
                  </a:lnTo>
                  <a:lnTo>
                    <a:pt x="3" y="342"/>
                  </a:lnTo>
                  <a:lnTo>
                    <a:pt x="0" y="348"/>
                  </a:lnTo>
                  <a:lnTo>
                    <a:pt x="406" y="1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34" name="Freeform 68">
              <a:extLst>
                <a:ext uri="{FF2B5EF4-FFF2-40B4-BE49-F238E27FC236}">
                  <a16:creationId xmlns:a16="http://schemas.microsoft.com/office/drawing/2014/main" id="{B5BB94EA-798E-42A0-B879-C22689821E1B}"/>
                </a:ext>
              </a:extLst>
            </p:cNvPr>
            <p:cNvSpPr>
              <a:spLocks/>
            </p:cNvSpPr>
            <p:nvPr/>
          </p:nvSpPr>
          <p:spPr bwMode="auto">
            <a:xfrm>
              <a:off x="3009" y="3758"/>
              <a:ext cx="101" cy="86"/>
            </a:xfrm>
            <a:custGeom>
              <a:avLst/>
              <a:gdLst>
                <a:gd name="T0" fmla="*/ 0 w 405"/>
                <a:gd name="T1" fmla="*/ 0 h 348"/>
                <a:gd name="T2" fmla="*/ 0 w 405"/>
                <a:gd name="T3" fmla="*/ 0 h 348"/>
                <a:gd name="T4" fmla="*/ 0 w 405"/>
                <a:gd name="T5" fmla="*/ 0 h 348"/>
                <a:gd name="T6" fmla="*/ 0 w 405"/>
                <a:gd name="T7" fmla="*/ 0 h 348"/>
                <a:gd name="T8" fmla="*/ 0 w 405"/>
                <a:gd name="T9" fmla="*/ 0 h 348"/>
                <a:gd name="T10" fmla="*/ 0 w 405"/>
                <a:gd name="T11" fmla="*/ 0 h 348"/>
                <a:gd name="T12" fmla="*/ 0 w 405"/>
                <a:gd name="T13" fmla="*/ 0 h 348"/>
                <a:gd name="T14" fmla="*/ 0 w 405"/>
                <a:gd name="T15" fmla="*/ 0 h 348"/>
                <a:gd name="T16" fmla="*/ 0 w 405"/>
                <a:gd name="T17" fmla="*/ 0 h 348"/>
                <a:gd name="T18" fmla="*/ 0 w 405"/>
                <a:gd name="T19" fmla="*/ 0 h 348"/>
                <a:gd name="T20" fmla="*/ 0 w 405"/>
                <a:gd name="T21" fmla="*/ 0 h 348"/>
                <a:gd name="T22" fmla="*/ 0 w 405"/>
                <a:gd name="T23" fmla="*/ 0 h 348"/>
                <a:gd name="T24" fmla="*/ 0 w 405"/>
                <a:gd name="T25" fmla="*/ 0 h 348"/>
                <a:gd name="T26" fmla="*/ 0 w 405"/>
                <a:gd name="T27" fmla="*/ 0 h 348"/>
                <a:gd name="T28" fmla="*/ 0 w 405"/>
                <a:gd name="T29" fmla="*/ 0 h 348"/>
                <a:gd name="T30" fmla="*/ 0 w 405"/>
                <a:gd name="T31" fmla="*/ 0 h 348"/>
                <a:gd name="T32" fmla="*/ 0 w 405"/>
                <a:gd name="T33" fmla="*/ 0 h 348"/>
                <a:gd name="T34" fmla="*/ 0 w 405"/>
                <a:gd name="T35" fmla="*/ 0 h 348"/>
                <a:gd name="T36" fmla="*/ 0 w 405"/>
                <a:gd name="T37" fmla="*/ 0 h 348"/>
                <a:gd name="T38" fmla="*/ 0 w 405"/>
                <a:gd name="T39" fmla="*/ 0 h 348"/>
                <a:gd name="T40" fmla="*/ 0 w 405"/>
                <a:gd name="T41" fmla="*/ 0 h 348"/>
                <a:gd name="T42" fmla="*/ 0 w 405"/>
                <a:gd name="T43" fmla="*/ 0 h 348"/>
                <a:gd name="T44" fmla="*/ 0 w 405"/>
                <a:gd name="T45" fmla="*/ 0 h 348"/>
                <a:gd name="T46" fmla="*/ 0 w 405"/>
                <a:gd name="T47" fmla="*/ 0 h 348"/>
                <a:gd name="T48" fmla="*/ 0 w 405"/>
                <a:gd name="T49" fmla="*/ 0 h 348"/>
                <a:gd name="T50" fmla="*/ 0 w 405"/>
                <a:gd name="T51" fmla="*/ 0 h 348"/>
                <a:gd name="T52" fmla="*/ 0 w 405"/>
                <a:gd name="T53" fmla="*/ 0 h 348"/>
                <a:gd name="T54" fmla="*/ 0 w 405"/>
                <a:gd name="T55" fmla="*/ 0 h 348"/>
                <a:gd name="T56" fmla="*/ 0 w 405"/>
                <a:gd name="T57" fmla="*/ 0 h 348"/>
                <a:gd name="T58" fmla="*/ 0 w 405"/>
                <a:gd name="T59" fmla="*/ 0 h 348"/>
                <a:gd name="T60" fmla="*/ 0 w 405"/>
                <a:gd name="T61" fmla="*/ 0 h 348"/>
                <a:gd name="T62" fmla="*/ 0 w 405"/>
                <a:gd name="T63" fmla="*/ 0 h 348"/>
                <a:gd name="T64" fmla="*/ 0 w 405"/>
                <a:gd name="T65" fmla="*/ 0 h 348"/>
                <a:gd name="T66" fmla="*/ 0 w 405"/>
                <a:gd name="T67" fmla="*/ 0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348"/>
                <a:gd name="T104" fmla="*/ 405 w 405"/>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348">
                  <a:moveTo>
                    <a:pt x="0" y="174"/>
                  </a:moveTo>
                  <a:lnTo>
                    <a:pt x="405" y="0"/>
                  </a:lnTo>
                  <a:lnTo>
                    <a:pt x="402" y="5"/>
                  </a:lnTo>
                  <a:lnTo>
                    <a:pt x="400" y="11"/>
                  </a:lnTo>
                  <a:lnTo>
                    <a:pt x="397" y="17"/>
                  </a:lnTo>
                  <a:lnTo>
                    <a:pt x="395" y="22"/>
                  </a:lnTo>
                  <a:lnTo>
                    <a:pt x="393" y="27"/>
                  </a:lnTo>
                  <a:lnTo>
                    <a:pt x="391" y="33"/>
                  </a:lnTo>
                  <a:lnTo>
                    <a:pt x="388" y="38"/>
                  </a:lnTo>
                  <a:lnTo>
                    <a:pt x="385" y="43"/>
                  </a:lnTo>
                  <a:lnTo>
                    <a:pt x="383" y="49"/>
                  </a:lnTo>
                  <a:lnTo>
                    <a:pt x="382" y="55"/>
                  </a:lnTo>
                  <a:lnTo>
                    <a:pt x="380" y="60"/>
                  </a:lnTo>
                  <a:lnTo>
                    <a:pt x="378" y="65"/>
                  </a:lnTo>
                  <a:lnTo>
                    <a:pt x="377" y="71"/>
                  </a:lnTo>
                  <a:lnTo>
                    <a:pt x="375" y="76"/>
                  </a:lnTo>
                  <a:lnTo>
                    <a:pt x="374" y="82"/>
                  </a:lnTo>
                  <a:lnTo>
                    <a:pt x="372" y="87"/>
                  </a:lnTo>
                  <a:lnTo>
                    <a:pt x="371" y="93"/>
                  </a:lnTo>
                  <a:lnTo>
                    <a:pt x="370" y="98"/>
                  </a:lnTo>
                  <a:lnTo>
                    <a:pt x="369" y="103"/>
                  </a:lnTo>
                  <a:lnTo>
                    <a:pt x="368" y="108"/>
                  </a:lnTo>
                  <a:lnTo>
                    <a:pt x="367" y="115"/>
                  </a:lnTo>
                  <a:lnTo>
                    <a:pt x="366" y="120"/>
                  </a:lnTo>
                  <a:lnTo>
                    <a:pt x="365" y="125"/>
                  </a:lnTo>
                  <a:lnTo>
                    <a:pt x="364" y="130"/>
                  </a:lnTo>
                  <a:lnTo>
                    <a:pt x="364" y="136"/>
                  </a:lnTo>
                  <a:lnTo>
                    <a:pt x="363" y="141"/>
                  </a:lnTo>
                  <a:lnTo>
                    <a:pt x="363" y="147"/>
                  </a:lnTo>
                  <a:lnTo>
                    <a:pt x="362" y="153"/>
                  </a:lnTo>
                  <a:lnTo>
                    <a:pt x="362" y="158"/>
                  </a:lnTo>
                  <a:lnTo>
                    <a:pt x="362" y="163"/>
                  </a:lnTo>
                  <a:lnTo>
                    <a:pt x="362" y="168"/>
                  </a:lnTo>
                  <a:lnTo>
                    <a:pt x="362" y="174"/>
                  </a:lnTo>
                  <a:lnTo>
                    <a:pt x="362" y="180"/>
                  </a:lnTo>
                  <a:lnTo>
                    <a:pt x="362" y="185"/>
                  </a:lnTo>
                  <a:lnTo>
                    <a:pt x="362" y="190"/>
                  </a:lnTo>
                  <a:lnTo>
                    <a:pt x="362" y="196"/>
                  </a:lnTo>
                  <a:lnTo>
                    <a:pt x="363" y="201"/>
                  </a:lnTo>
                  <a:lnTo>
                    <a:pt x="363" y="206"/>
                  </a:lnTo>
                  <a:lnTo>
                    <a:pt x="364" y="211"/>
                  </a:lnTo>
                  <a:lnTo>
                    <a:pt x="364" y="218"/>
                  </a:lnTo>
                  <a:lnTo>
                    <a:pt x="365" y="223"/>
                  </a:lnTo>
                  <a:lnTo>
                    <a:pt x="366" y="228"/>
                  </a:lnTo>
                  <a:lnTo>
                    <a:pt x="367" y="234"/>
                  </a:lnTo>
                  <a:lnTo>
                    <a:pt x="368" y="239"/>
                  </a:lnTo>
                  <a:lnTo>
                    <a:pt x="369" y="244"/>
                  </a:lnTo>
                  <a:lnTo>
                    <a:pt x="370" y="250"/>
                  </a:lnTo>
                  <a:lnTo>
                    <a:pt x="371" y="256"/>
                  </a:lnTo>
                  <a:lnTo>
                    <a:pt x="372" y="261"/>
                  </a:lnTo>
                  <a:lnTo>
                    <a:pt x="374" y="266"/>
                  </a:lnTo>
                  <a:lnTo>
                    <a:pt x="375" y="271"/>
                  </a:lnTo>
                  <a:lnTo>
                    <a:pt x="377" y="277"/>
                  </a:lnTo>
                  <a:lnTo>
                    <a:pt x="378" y="283"/>
                  </a:lnTo>
                  <a:lnTo>
                    <a:pt x="380" y="288"/>
                  </a:lnTo>
                  <a:lnTo>
                    <a:pt x="382" y="293"/>
                  </a:lnTo>
                  <a:lnTo>
                    <a:pt x="383" y="299"/>
                  </a:lnTo>
                  <a:lnTo>
                    <a:pt x="385" y="304"/>
                  </a:lnTo>
                  <a:lnTo>
                    <a:pt x="388" y="309"/>
                  </a:lnTo>
                  <a:lnTo>
                    <a:pt x="391" y="316"/>
                  </a:lnTo>
                  <a:lnTo>
                    <a:pt x="393" y="321"/>
                  </a:lnTo>
                  <a:lnTo>
                    <a:pt x="395" y="326"/>
                  </a:lnTo>
                  <a:lnTo>
                    <a:pt x="397" y="331"/>
                  </a:lnTo>
                  <a:lnTo>
                    <a:pt x="400" y="337"/>
                  </a:lnTo>
                  <a:lnTo>
                    <a:pt x="402" y="342"/>
                  </a:lnTo>
                  <a:lnTo>
                    <a:pt x="405" y="348"/>
                  </a:lnTo>
                  <a:lnTo>
                    <a:pt x="0" y="1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35" name="Freeform 69">
              <a:extLst>
                <a:ext uri="{FF2B5EF4-FFF2-40B4-BE49-F238E27FC236}">
                  <a16:creationId xmlns:a16="http://schemas.microsoft.com/office/drawing/2014/main" id="{B88A230E-6E18-40DE-B469-E0ACC273F30B}"/>
                </a:ext>
              </a:extLst>
            </p:cNvPr>
            <p:cNvSpPr>
              <a:spLocks/>
            </p:cNvSpPr>
            <p:nvPr/>
          </p:nvSpPr>
          <p:spPr bwMode="auto">
            <a:xfrm>
              <a:off x="3060" y="3794"/>
              <a:ext cx="258" cy="14"/>
            </a:xfrm>
            <a:custGeom>
              <a:avLst/>
              <a:gdLst>
                <a:gd name="T0" fmla="*/ 0 w 1031"/>
                <a:gd name="T1" fmla="*/ 0 h 59"/>
                <a:gd name="T2" fmla="*/ 0 w 1031"/>
                <a:gd name="T3" fmla="*/ 0 h 59"/>
                <a:gd name="T4" fmla="*/ 0 w 1031"/>
                <a:gd name="T5" fmla="*/ 0 h 59"/>
                <a:gd name="T6" fmla="*/ 0 w 1031"/>
                <a:gd name="T7" fmla="*/ 0 h 59"/>
                <a:gd name="T8" fmla="*/ 0 w 1031"/>
                <a:gd name="T9" fmla="*/ 0 h 59"/>
                <a:gd name="T10" fmla="*/ 0 w 1031"/>
                <a:gd name="T11" fmla="*/ 0 h 59"/>
                <a:gd name="T12" fmla="*/ 0 60000 65536"/>
                <a:gd name="T13" fmla="*/ 0 60000 65536"/>
                <a:gd name="T14" fmla="*/ 0 60000 65536"/>
                <a:gd name="T15" fmla="*/ 0 60000 65536"/>
                <a:gd name="T16" fmla="*/ 0 60000 65536"/>
                <a:gd name="T17" fmla="*/ 0 60000 65536"/>
                <a:gd name="T18" fmla="*/ 0 w 1031"/>
                <a:gd name="T19" fmla="*/ 0 h 59"/>
                <a:gd name="T20" fmla="*/ 1031 w 103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31" h="59">
                  <a:moveTo>
                    <a:pt x="1031" y="30"/>
                  </a:moveTo>
                  <a:lnTo>
                    <a:pt x="1031" y="0"/>
                  </a:lnTo>
                  <a:lnTo>
                    <a:pt x="0" y="0"/>
                  </a:lnTo>
                  <a:lnTo>
                    <a:pt x="0" y="59"/>
                  </a:lnTo>
                  <a:lnTo>
                    <a:pt x="1031" y="59"/>
                  </a:lnTo>
                  <a:lnTo>
                    <a:pt x="103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36" name="Freeform 70">
              <a:extLst>
                <a:ext uri="{FF2B5EF4-FFF2-40B4-BE49-F238E27FC236}">
                  <a16:creationId xmlns:a16="http://schemas.microsoft.com/office/drawing/2014/main" id="{9ECBFE28-D313-4007-B511-F4204A398C4C}"/>
                </a:ext>
              </a:extLst>
            </p:cNvPr>
            <p:cNvSpPr>
              <a:spLocks/>
            </p:cNvSpPr>
            <p:nvPr/>
          </p:nvSpPr>
          <p:spPr bwMode="auto">
            <a:xfrm>
              <a:off x="4107" y="3794"/>
              <a:ext cx="258" cy="14"/>
            </a:xfrm>
            <a:custGeom>
              <a:avLst/>
              <a:gdLst>
                <a:gd name="T0" fmla="*/ 0 w 1031"/>
                <a:gd name="T1" fmla="*/ 0 h 59"/>
                <a:gd name="T2" fmla="*/ 0 w 1031"/>
                <a:gd name="T3" fmla="*/ 0 h 59"/>
                <a:gd name="T4" fmla="*/ 0 w 1031"/>
                <a:gd name="T5" fmla="*/ 0 h 59"/>
                <a:gd name="T6" fmla="*/ 0 w 1031"/>
                <a:gd name="T7" fmla="*/ 0 h 59"/>
                <a:gd name="T8" fmla="*/ 0 w 1031"/>
                <a:gd name="T9" fmla="*/ 0 h 59"/>
                <a:gd name="T10" fmla="*/ 0 w 1031"/>
                <a:gd name="T11" fmla="*/ 0 h 59"/>
                <a:gd name="T12" fmla="*/ 0 60000 65536"/>
                <a:gd name="T13" fmla="*/ 0 60000 65536"/>
                <a:gd name="T14" fmla="*/ 0 60000 65536"/>
                <a:gd name="T15" fmla="*/ 0 60000 65536"/>
                <a:gd name="T16" fmla="*/ 0 60000 65536"/>
                <a:gd name="T17" fmla="*/ 0 60000 65536"/>
                <a:gd name="T18" fmla="*/ 0 w 1031"/>
                <a:gd name="T19" fmla="*/ 0 h 59"/>
                <a:gd name="T20" fmla="*/ 1031 w 103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31" h="59">
                  <a:moveTo>
                    <a:pt x="1031" y="30"/>
                  </a:moveTo>
                  <a:lnTo>
                    <a:pt x="1031" y="0"/>
                  </a:lnTo>
                  <a:lnTo>
                    <a:pt x="0" y="0"/>
                  </a:lnTo>
                  <a:lnTo>
                    <a:pt x="0" y="59"/>
                  </a:lnTo>
                  <a:lnTo>
                    <a:pt x="1031" y="59"/>
                  </a:lnTo>
                  <a:lnTo>
                    <a:pt x="103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37" name="Freeform 71">
              <a:extLst>
                <a:ext uri="{FF2B5EF4-FFF2-40B4-BE49-F238E27FC236}">
                  <a16:creationId xmlns:a16="http://schemas.microsoft.com/office/drawing/2014/main" id="{C141F092-7FBD-42B2-AE81-68557D21FFED}"/>
                </a:ext>
              </a:extLst>
            </p:cNvPr>
            <p:cNvSpPr>
              <a:spLocks/>
            </p:cNvSpPr>
            <p:nvPr/>
          </p:nvSpPr>
          <p:spPr bwMode="auto">
            <a:xfrm>
              <a:off x="4314" y="3758"/>
              <a:ext cx="101" cy="86"/>
            </a:xfrm>
            <a:custGeom>
              <a:avLst/>
              <a:gdLst>
                <a:gd name="T0" fmla="*/ 0 w 405"/>
                <a:gd name="T1" fmla="*/ 0 h 348"/>
                <a:gd name="T2" fmla="*/ 0 w 405"/>
                <a:gd name="T3" fmla="*/ 0 h 348"/>
                <a:gd name="T4" fmla="*/ 0 w 405"/>
                <a:gd name="T5" fmla="*/ 0 h 348"/>
                <a:gd name="T6" fmla="*/ 0 w 405"/>
                <a:gd name="T7" fmla="*/ 0 h 348"/>
                <a:gd name="T8" fmla="*/ 0 w 405"/>
                <a:gd name="T9" fmla="*/ 0 h 348"/>
                <a:gd name="T10" fmla="*/ 0 w 405"/>
                <a:gd name="T11" fmla="*/ 0 h 348"/>
                <a:gd name="T12" fmla="*/ 0 w 405"/>
                <a:gd name="T13" fmla="*/ 0 h 348"/>
                <a:gd name="T14" fmla="*/ 0 w 405"/>
                <a:gd name="T15" fmla="*/ 0 h 348"/>
                <a:gd name="T16" fmla="*/ 0 w 405"/>
                <a:gd name="T17" fmla="*/ 0 h 348"/>
                <a:gd name="T18" fmla="*/ 0 w 405"/>
                <a:gd name="T19" fmla="*/ 0 h 348"/>
                <a:gd name="T20" fmla="*/ 0 w 405"/>
                <a:gd name="T21" fmla="*/ 0 h 348"/>
                <a:gd name="T22" fmla="*/ 0 w 405"/>
                <a:gd name="T23" fmla="*/ 0 h 348"/>
                <a:gd name="T24" fmla="*/ 0 w 405"/>
                <a:gd name="T25" fmla="*/ 0 h 348"/>
                <a:gd name="T26" fmla="*/ 0 w 405"/>
                <a:gd name="T27" fmla="*/ 0 h 348"/>
                <a:gd name="T28" fmla="*/ 0 w 405"/>
                <a:gd name="T29" fmla="*/ 0 h 348"/>
                <a:gd name="T30" fmla="*/ 0 w 405"/>
                <a:gd name="T31" fmla="*/ 0 h 348"/>
                <a:gd name="T32" fmla="*/ 0 w 405"/>
                <a:gd name="T33" fmla="*/ 0 h 348"/>
                <a:gd name="T34" fmla="*/ 0 w 405"/>
                <a:gd name="T35" fmla="*/ 0 h 348"/>
                <a:gd name="T36" fmla="*/ 0 w 405"/>
                <a:gd name="T37" fmla="*/ 0 h 348"/>
                <a:gd name="T38" fmla="*/ 0 w 405"/>
                <a:gd name="T39" fmla="*/ 0 h 348"/>
                <a:gd name="T40" fmla="*/ 0 w 405"/>
                <a:gd name="T41" fmla="*/ 0 h 348"/>
                <a:gd name="T42" fmla="*/ 0 w 405"/>
                <a:gd name="T43" fmla="*/ 0 h 348"/>
                <a:gd name="T44" fmla="*/ 0 w 405"/>
                <a:gd name="T45" fmla="*/ 0 h 348"/>
                <a:gd name="T46" fmla="*/ 0 w 405"/>
                <a:gd name="T47" fmla="*/ 0 h 348"/>
                <a:gd name="T48" fmla="*/ 0 w 405"/>
                <a:gd name="T49" fmla="*/ 0 h 348"/>
                <a:gd name="T50" fmla="*/ 0 w 405"/>
                <a:gd name="T51" fmla="*/ 0 h 348"/>
                <a:gd name="T52" fmla="*/ 0 w 405"/>
                <a:gd name="T53" fmla="*/ 0 h 348"/>
                <a:gd name="T54" fmla="*/ 0 w 405"/>
                <a:gd name="T55" fmla="*/ 0 h 348"/>
                <a:gd name="T56" fmla="*/ 0 w 405"/>
                <a:gd name="T57" fmla="*/ 0 h 348"/>
                <a:gd name="T58" fmla="*/ 0 w 405"/>
                <a:gd name="T59" fmla="*/ 0 h 348"/>
                <a:gd name="T60" fmla="*/ 0 w 405"/>
                <a:gd name="T61" fmla="*/ 0 h 348"/>
                <a:gd name="T62" fmla="*/ 0 w 405"/>
                <a:gd name="T63" fmla="*/ 0 h 348"/>
                <a:gd name="T64" fmla="*/ 0 w 405"/>
                <a:gd name="T65" fmla="*/ 0 h 348"/>
                <a:gd name="T66" fmla="*/ 0 w 405"/>
                <a:gd name="T67" fmla="*/ 0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348"/>
                <a:gd name="T104" fmla="*/ 405 w 405"/>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348">
                  <a:moveTo>
                    <a:pt x="405" y="174"/>
                  </a:moveTo>
                  <a:lnTo>
                    <a:pt x="0" y="0"/>
                  </a:lnTo>
                  <a:lnTo>
                    <a:pt x="3" y="5"/>
                  </a:lnTo>
                  <a:lnTo>
                    <a:pt x="5" y="11"/>
                  </a:lnTo>
                  <a:lnTo>
                    <a:pt x="8" y="17"/>
                  </a:lnTo>
                  <a:lnTo>
                    <a:pt x="10" y="22"/>
                  </a:lnTo>
                  <a:lnTo>
                    <a:pt x="12" y="27"/>
                  </a:lnTo>
                  <a:lnTo>
                    <a:pt x="14" y="33"/>
                  </a:lnTo>
                  <a:lnTo>
                    <a:pt x="16" y="38"/>
                  </a:lnTo>
                  <a:lnTo>
                    <a:pt x="19" y="43"/>
                  </a:lnTo>
                  <a:lnTo>
                    <a:pt x="21" y="49"/>
                  </a:lnTo>
                  <a:lnTo>
                    <a:pt x="23" y="55"/>
                  </a:lnTo>
                  <a:lnTo>
                    <a:pt x="25" y="60"/>
                  </a:lnTo>
                  <a:lnTo>
                    <a:pt x="27" y="65"/>
                  </a:lnTo>
                  <a:lnTo>
                    <a:pt x="28" y="71"/>
                  </a:lnTo>
                  <a:lnTo>
                    <a:pt x="30" y="76"/>
                  </a:lnTo>
                  <a:lnTo>
                    <a:pt x="31" y="82"/>
                  </a:lnTo>
                  <a:lnTo>
                    <a:pt x="33" y="87"/>
                  </a:lnTo>
                  <a:lnTo>
                    <a:pt x="34" y="93"/>
                  </a:lnTo>
                  <a:lnTo>
                    <a:pt x="35" y="98"/>
                  </a:lnTo>
                  <a:lnTo>
                    <a:pt x="36" y="103"/>
                  </a:lnTo>
                  <a:lnTo>
                    <a:pt x="37" y="108"/>
                  </a:lnTo>
                  <a:lnTo>
                    <a:pt x="38" y="115"/>
                  </a:lnTo>
                  <a:lnTo>
                    <a:pt x="39" y="120"/>
                  </a:lnTo>
                  <a:lnTo>
                    <a:pt x="40" y="125"/>
                  </a:lnTo>
                  <a:lnTo>
                    <a:pt x="40" y="130"/>
                  </a:lnTo>
                  <a:lnTo>
                    <a:pt x="41" y="136"/>
                  </a:lnTo>
                  <a:lnTo>
                    <a:pt x="42" y="141"/>
                  </a:lnTo>
                  <a:lnTo>
                    <a:pt x="42" y="147"/>
                  </a:lnTo>
                  <a:lnTo>
                    <a:pt x="42" y="153"/>
                  </a:lnTo>
                  <a:lnTo>
                    <a:pt x="43" y="158"/>
                  </a:lnTo>
                  <a:lnTo>
                    <a:pt x="43" y="163"/>
                  </a:lnTo>
                  <a:lnTo>
                    <a:pt x="43" y="168"/>
                  </a:lnTo>
                  <a:lnTo>
                    <a:pt x="43" y="174"/>
                  </a:lnTo>
                  <a:lnTo>
                    <a:pt x="43" y="180"/>
                  </a:lnTo>
                  <a:lnTo>
                    <a:pt x="43" y="185"/>
                  </a:lnTo>
                  <a:lnTo>
                    <a:pt x="43" y="190"/>
                  </a:lnTo>
                  <a:lnTo>
                    <a:pt x="42" y="196"/>
                  </a:lnTo>
                  <a:lnTo>
                    <a:pt x="42" y="201"/>
                  </a:lnTo>
                  <a:lnTo>
                    <a:pt x="42" y="206"/>
                  </a:lnTo>
                  <a:lnTo>
                    <a:pt x="41" y="211"/>
                  </a:lnTo>
                  <a:lnTo>
                    <a:pt x="40" y="218"/>
                  </a:lnTo>
                  <a:lnTo>
                    <a:pt x="40" y="223"/>
                  </a:lnTo>
                  <a:lnTo>
                    <a:pt x="39" y="228"/>
                  </a:lnTo>
                  <a:lnTo>
                    <a:pt x="38" y="234"/>
                  </a:lnTo>
                  <a:lnTo>
                    <a:pt x="37" y="239"/>
                  </a:lnTo>
                  <a:lnTo>
                    <a:pt x="36" y="244"/>
                  </a:lnTo>
                  <a:lnTo>
                    <a:pt x="35" y="250"/>
                  </a:lnTo>
                  <a:lnTo>
                    <a:pt x="34" y="256"/>
                  </a:lnTo>
                  <a:lnTo>
                    <a:pt x="33" y="261"/>
                  </a:lnTo>
                  <a:lnTo>
                    <a:pt x="31" y="266"/>
                  </a:lnTo>
                  <a:lnTo>
                    <a:pt x="30" y="271"/>
                  </a:lnTo>
                  <a:lnTo>
                    <a:pt x="28" y="277"/>
                  </a:lnTo>
                  <a:lnTo>
                    <a:pt x="27" y="283"/>
                  </a:lnTo>
                  <a:lnTo>
                    <a:pt x="25" y="288"/>
                  </a:lnTo>
                  <a:lnTo>
                    <a:pt x="23" y="293"/>
                  </a:lnTo>
                  <a:lnTo>
                    <a:pt x="21" y="299"/>
                  </a:lnTo>
                  <a:lnTo>
                    <a:pt x="19" y="304"/>
                  </a:lnTo>
                  <a:lnTo>
                    <a:pt x="16" y="309"/>
                  </a:lnTo>
                  <a:lnTo>
                    <a:pt x="14" y="316"/>
                  </a:lnTo>
                  <a:lnTo>
                    <a:pt x="12" y="321"/>
                  </a:lnTo>
                  <a:lnTo>
                    <a:pt x="10" y="326"/>
                  </a:lnTo>
                  <a:lnTo>
                    <a:pt x="8" y="331"/>
                  </a:lnTo>
                  <a:lnTo>
                    <a:pt x="5" y="337"/>
                  </a:lnTo>
                  <a:lnTo>
                    <a:pt x="3" y="342"/>
                  </a:lnTo>
                  <a:lnTo>
                    <a:pt x="0" y="348"/>
                  </a:lnTo>
                  <a:lnTo>
                    <a:pt x="405" y="1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38" name="Freeform 72">
              <a:extLst>
                <a:ext uri="{FF2B5EF4-FFF2-40B4-BE49-F238E27FC236}">
                  <a16:creationId xmlns:a16="http://schemas.microsoft.com/office/drawing/2014/main" id="{54632742-3A6A-43B2-AA61-84DA6DDE176B}"/>
                </a:ext>
              </a:extLst>
            </p:cNvPr>
            <p:cNvSpPr>
              <a:spLocks/>
            </p:cNvSpPr>
            <p:nvPr/>
          </p:nvSpPr>
          <p:spPr bwMode="auto">
            <a:xfrm>
              <a:off x="1236" y="3758"/>
              <a:ext cx="102" cy="86"/>
            </a:xfrm>
            <a:custGeom>
              <a:avLst/>
              <a:gdLst>
                <a:gd name="T0" fmla="*/ 0 w 405"/>
                <a:gd name="T1" fmla="*/ 0 h 348"/>
                <a:gd name="T2" fmla="*/ 0 w 405"/>
                <a:gd name="T3" fmla="*/ 0 h 348"/>
                <a:gd name="T4" fmla="*/ 0 w 405"/>
                <a:gd name="T5" fmla="*/ 0 h 348"/>
                <a:gd name="T6" fmla="*/ 0 w 405"/>
                <a:gd name="T7" fmla="*/ 0 h 348"/>
                <a:gd name="T8" fmla="*/ 0 w 405"/>
                <a:gd name="T9" fmla="*/ 0 h 348"/>
                <a:gd name="T10" fmla="*/ 0 w 405"/>
                <a:gd name="T11" fmla="*/ 0 h 348"/>
                <a:gd name="T12" fmla="*/ 0 w 405"/>
                <a:gd name="T13" fmla="*/ 0 h 348"/>
                <a:gd name="T14" fmla="*/ 0 w 405"/>
                <a:gd name="T15" fmla="*/ 0 h 348"/>
                <a:gd name="T16" fmla="*/ 0 w 405"/>
                <a:gd name="T17" fmla="*/ 0 h 348"/>
                <a:gd name="T18" fmla="*/ 0 w 405"/>
                <a:gd name="T19" fmla="*/ 0 h 348"/>
                <a:gd name="T20" fmla="*/ 0 w 405"/>
                <a:gd name="T21" fmla="*/ 0 h 348"/>
                <a:gd name="T22" fmla="*/ 0 w 405"/>
                <a:gd name="T23" fmla="*/ 0 h 348"/>
                <a:gd name="T24" fmla="*/ 0 w 405"/>
                <a:gd name="T25" fmla="*/ 0 h 348"/>
                <a:gd name="T26" fmla="*/ 0 w 405"/>
                <a:gd name="T27" fmla="*/ 0 h 348"/>
                <a:gd name="T28" fmla="*/ 0 w 405"/>
                <a:gd name="T29" fmla="*/ 0 h 348"/>
                <a:gd name="T30" fmla="*/ 0 w 405"/>
                <a:gd name="T31" fmla="*/ 0 h 348"/>
                <a:gd name="T32" fmla="*/ 0 w 405"/>
                <a:gd name="T33" fmla="*/ 0 h 348"/>
                <a:gd name="T34" fmla="*/ 0 w 405"/>
                <a:gd name="T35" fmla="*/ 0 h 348"/>
                <a:gd name="T36" fmla="*/ 0 w 405"/>
                <a:gd name="T37" fmla="*/ 0 h 348"/>
                <a:gd name="T38" fmla="*/ 0 w 405"/>
                <a:gd name="T39" fmla="*/ 0 h 348"/>
                <a:gd name="T40" fmla="*/ 0 w 405"/>
                <a:gd name="T41" fmla="*/ 0 h 348"/>
                <a:gd name="T42" fmla="*/ 0 w 405"/>
                <a:gd name="T43" fmla="*/ 0 h 348"/>
                <a:gd name="T44" fmla="*/ 0 w 405"/>
                <a:gd name="T45" fmla="*/ 0 h 348"/>
                <a:gd name="T46" fmla="*/ 0 w 405"/>
                <a:gd name="T47" fmla="*/ 0 h 348"/>
                <a:gd name="T48" fmla="*/ 0 w 405"/>
                <a:gd name="T49" fmla="*/ 0 h 348"/>
                <a:gd name="T50" fmla="*/ 0 w 405"/>
                <a:gd name="T51" fmla="*/ 0 h 348"/>
                <a:gd name="T52" fmla="*/ 0 w 405"/>
                <a:gd name="T53" fmla="*/ 0 h 348"/>
                <a:gd name="T54" fmla="*/ 0 w 405"/>
                <a:gd name="T55" fmla="*/ 0 h 348"/>
                <a:gd name="T56" fmla="*/ 0 w 405"/>
                <a:gd name="T57" fmla="*/ 0 h 348"/>
                <a:gd name="T58" fmla="*/ 0 w 405"/>
                <a:gd name="T59" fmla="*/ 0 h 348"/>
                <a:gd name="T60" fmla="*/ 0 w 405"/>
                <a:gd name="T61" fmla="*/ 0 h 348"/>
                <a:gd name="T62" fmla="*/ 0 w 405"/>
                <a:gd name="T63" fmla="*/ 0 h 348"/>
                <a:gd name="T64" fmla="*/ 0 w 405"/>
                <a:gd name="T65" fmla="*/ 0 h 348"/>
                <a:gd name="T66" fmla="*/ 0 w 405"/>
                <a:gd name="T67" fmla="*/ 0 h 3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348"/>
                <a:gd name="T104" fmla="*/ 405 w 405"/>
                <a:gd name="T105" fmla="*/ 348 h 3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348">
                  <a:moveTo>
                    <a:pt x="0" y="174"/>
                  </a:moveTo>
                  <a:lnTo>
                    <a:pt x="405" y="0"/>
                  </a:lnTo>
                  <a:lnTo>
                    <a:pt x="403" y="5"/>
                  </a:lnTo>
                  <a:lnTo>
                    <a:pt x="400" y="11"/>
                  </a:lnTo>
                  <a:lnTo>
                    <a:pt x="398" y="17"/>
                  </a:lnTo>
                  <a:lnTo>
                    <a:pt x="395" y="22"/>
                  </a:lnTo>
                  <a:lnTo>
                    <a:pt x="393" y="27"/>
                  </a:lnTo>
                  <a:lnTo>
                    <a:pt x="391" y="33"/>
                  </a:lnTo>
                  <a:lnTo>
                    <a:pt x="389" y="38"/>
                  </a:lnTo>
                  <a:lnTo>
                    <a:pt x="387" y="43"/>
                  </a:lnTo>
                  <a:lnTo>
                    <a:pt x="385" y="49"/>
                  </a:lnTo>
                  <a:lnTo>
                    <a:pt x="383" y="55"/>
                  </a:lnTo>
                  <a:lnTo>
                    <a:pt x="380" y="60"/>
                  </a:lnTo>
                  <a:lnTo>
                    <a:pt x="378" y="65"/>
                  </a:lnTo>
                  <a:lnTo>
                    <a:pt x="377" y="71"/>
                  </a:lnTo>
                  <a:lnTo>
                    <a:pt x="375" y="76"/>
                  </a:lnTo>
                  <a:lnTo>
                    <a:pt x="374" y="82"/>
                  </a:lnTo>
                  <a:lnTo>
                    <a:pt x="373" y="87"/>
                  </a:lnTo>
                  <a:lnTo>
                    <a:pt x="371" y="93"/>
                  </a:lnTo>
                  <a:lnTo>
                    <a:pt x="370" y="98"/>
                  </a:lnTo>
                  <a:lnTo>
                    <a:pt x="369" y="103"/>
                  </a:lnTo>
                  <a:lnTo>
                    <a:pt x="368" y="108"/>
                  </a:lnTo>
                  <a:lnTo>
                    <a:pt x="367" y="115"/>
                  </a:lnTo>
                  <a:lnTo>
                    <a:pt x="366" y="120"/>
                  </a:lnTo>
                  <a:lnTo>
                    <a:pt x="365" y="125"/>
                  </a:lnTo>
                  <a:lnTo>
                    <a:pt x="365" y="130"/>
                  </a:lnTo>
                  <a:lnTo>
                    <a:pt x="364" y="136"/>
                  </a:lnTo>
                  <a:lnTo>
                    <a:pt x="363" y="141"/>
                  </a:lnTo>
                  <a:lnTo>
                    <a:pt x="363" y="147"/>
                  </a:lnTo>
                  <a:lnTo>
                    <a:pt x="363" y="153"/>
                  </a:lnTo>
                  <a:lnTo>
                    <a:pt x="362" y="158"/>
                  </a:lnTo>
                  <a:lnTo>
                    <a:pt x="362" y="163"/>
                  </a:lnTo>
                  <a:lnTo>
                    <a:pt x="362" y="168"/>
                  </a:lnTo>
                  <a:lnTo>
                    <a:pt x="362" y="174"/>
                  </a:lnTo>
                  <a:lnTo>
                    <a:pt x="362" y="180"/>
                  </a:lnTo>
                  <a:lnTo>
                    <a:pt x="362" y="185"/>
                  </a:lnTo>
                  <a:lnTo>
                    <a:pt x="362" y="190"/>
                  </a:lnTo>
                  <a:lnTo>
                    <a:pt x="363" y="196"/>
                  </a:lnTo>
                  <a:lnTo>
                    <a:pt x="363" y="201"/>
                  </a:lnTo>
                  <a:lnTo>
                    <a:pt x="363" y="206"/>
                  </a:lnTo>
                  <a:lnTo>
                    <a:pt x="364" y="211"/>
                  </a:lnTo>
                  <a:lnTo>
                    <a:pt x="365" y="218"/>
                  </a:lnTo>
                  <a:lnTo>
                    <a:pt x="365" y="223"/>
                  </a:lnTo>
                  <a:lnTo>
                    <a:pt x="366" y="228"/>
                  </a:lnTo>
                  <a:lnTo>
                    <a:pt x="367" y="234"/>
                  </a:lnTo>
                  <a:lnTo>
                    <a:pt x="368" y="239"/>
                  </a:lnTo>
                  <a:lnTo>
                    <a:pt x="369" y="244"/>
                  </a:lnTo>
                  <a:lnTo>
                    <a:pt x="370" y="250"/>
                  </a:lnTo>
                  <a:lnTo>
                    <a:pt x="371" y="256"/>
                  </a:lnTo>
                  <a:lnTo>
                    <a:pt x="373" y="261"/>
                  </a:lnTo>
                  <a:lnTo>
                    <a:pt x="374" y="266"/>
                  </a:lnTo>
                  <a:lnTo>
                    <a:pt x="375" y="271"/>
                  </a:lnTo>
                  <a:lnTo>
                    <a:pt x="377" y="277"/>
                  </a:lnTo>
                  <a:lnTo>
                    <a:pt x="378" y="283"/>
                  </a:lnTo>
                  <a:lnTo>
                    <a:pt x="380" y="288"/>
                  </a:lnTo>
                  <a:lnTo>
                    <a:pt x="383" y="293"/>
                  </a:lnTo>
                  <a:lnTo>
                    <a:pt x="385" y="299"/>
                  </a:lnTo>
                  <a:lnTo>
                    <a:pt x="387" y="304"/>
                  </a:lnTo>
                  <a:lnTo>
                    <a:pt x="389" y="309"/>
                  </a:lnTo>
                  <a:lnTo>
                    <a:pt x="391" y="316"/>
                  </a:lnTo>
                  <a:lnTo>
                    <a:pt x="393" y="321"/>
                  </a:lnTo>
                  <a:lnTo>
                    <a:pt x="395" y="326"/>
                  </a:lnTo>
                  <a:lnTo>
                    <a:pt x="398" y="331"/>
                  </a:lnTo>
                  <a:lnTo>
                    <a:pt x="400" y="337"/>
                  </a:lnTo>
                  <a:lnTo>
                    <a:pt x="403" y="342"/>
                  </a:lnTo>
                  <a:lnTo>
                    <a:pt x="405" y="348"/>
                  </a:lnTo>
                  <a:lnTo>
                    <a:pt x="0" y="1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39" name="Freeform 73">
              <a:extLst>
                <a:ext uri="{FF2B5EF4-FFF2-40B4-BE49-F238E27FC236}">
                  <a16:creationId xmlns:a16="http://schemas.microsoft.com/office/drawing/2014/main" id="{A3E3DF7C-E184-4138-8362-71B7591E1FAD}"/>
                </a:ext>
              </a:extLst>
            </p:cNvPr>
            <p:cNvSpPr>
              <a:spLocks/>
            </p:cNvSpPr>
            <p:nvPr/>
          </p:nvSpPr>
          <p:spPr bwMode="auto">
            <a:xfrm>
              <a:off x="1287" y="3794"/>
              <a:ext cx="258" cy="14"/>
            </a:xfrm>
            <a:custGeom>
              <a:avLst/>
              <a:gdLst>
                <a:gd name="T0" fmla="*/ 0 w 1030"/>
                <a:gd name="T1" fmla="*/ 0 h 59"/>
                <a:gd name="T2" fmla="*/ 0 w 1030"/>
                <a:gd name="T3" fmla="*/ 0 h 59"/>
                <a:gd name="T4" fmla="*/ 0 w 1030"/>
                <a:gd name="T5" fmla="*/ 0 h 59"/>
                <a:gd name="T6" fmla="*/ 0 w 1030"/>
                <a:gd name="T7" fmla="*/ 0 h 59"/>
                <a:gd name="T8" fmla="*/ 0 w 1030"/>
                <a:gd name="T9" fmla="*/ 0 h 59"/>
                <a:gd name="T10" fmla="*/ 0 w 1030"/>
                <a:gd name="T11" fmla="*/ 0 h 59"/>
                <a:gd name="T12" fmla="*/ 0 60000 65536"/>
                <a:gd name="T13" fmla="*/ 0 60000 65536"/>
                <a:gd name="T14" fmla="*/ 0 60000 65536"/>
                <a:gd name="T15" fmla="*/ 0 60000 65536"/>
                <a:gd name="T16" fmla="*/ 0 60000 65536"/>
                <a:gd name="T17" fmla="*/ 0 60000 65536"/>
                <a:gd name="T18" fmla="*/ 0 w 1030"/>
                <a:gd name="T19" fmla="*/ 0 h 59"/>
                <a:gd name="T20" fmla="*/ 1030 w 103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30" h="59">
                  <a:moveTo>
                    <a:pt x="1030" y="30"/>
                  </a:moveTo>
                  <a:lnTo>
                    <a:pt x="1030" y="0"/>
                  </a:lnTo>
                  <a:lnTo>
                    <a:pt x="0" y="0"/>
                  </a:lnTo>
                  <a:lnTo>
                    <a:pt x="0" y="59"/>
                  </a:lnTo>
                  <a:lnTo>
                    <a:pt x="1030" y="59"/>
                  </a:lnTo>
                  <a:lnTo>
                    <a:pt x="1030"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640" name="Rectangle 74">
              <a:extLst>
                <a:ext uri="{FF2B5EF4-FFF2-40B4-BE49-F238E27FC236}">
                  <a16:creationId xmlns:a16="http://schemas.microsoft.com/office/drawing/2014/main" id="{1DBB5EA0-49D9-476A-ABDB-5DF544CDD245}"/>
                </a:ext>
              </a:extLst>
            </p:cNvPr>
            <p:cNvSpPr>
              <a:spLocks noChangeArrowheads="1"/>
            </p:cNvSpPr>
            <p:nvPr/>
          </p:nvSpPr>
          <p:spPr bwMode="auto">
            <a:xfrm>
              <a:off x="1714" y="3883"/>
              <a:ext cx="75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solidFill>
                    <a:srgbClr val="000000"/>
                  </a:solidFill>
                  <a:cs typeface="Arial" panose="020B0604020202020204" pitchFamily="34" charset="0"/>
                </a:rPr>
                <a:t>Revolutionary</a:t>
              </a:r>
              <a:endParaRPr lang="en-US" altLang="en-US">
                <a:cs typeface="Arial" panose="020B0604020202020204" pitchFamily="34" charset="0"/>
              </a:endParaRPr>
            </a:p>
          </p:txBody>
        </p:sp>
        <p:sp>
          <p:nvSpPr>
            <p:cNvPr id="25641" name="Rectangle 75">
              <a:extLst>
                <a:ext uri="{FF2B5EF4-FFF2-40B4-BE49-F238E27FC236}">
                  <a16:creationId xmlns:a16="http://schemas.microsoft.com/office/drawing/2014/main" id="{AE8B8281-568F-4EF7-B029-8894060BD3EC}"/>
                </a:ext>
              </a:extLst>
            </p:cNvPr>
            <p:cNvSpPr>
              <a:spLocks noChangeArrowheads="1"/>
            </p:cNvSpPr>
            <p:nvPr/>
          </p:nvSpPr>
          <p:spPr bwMode="auto">
            <a:xfrm>
              <a:off x="3383" y="3885"/>
              <a:ext cx="68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solidFill>
                    <a:srgbClr val="000000"/>
                  </a:solidFill>
                  <a:cs typeface="Arial" panose="020B0604020202020204" pitchFamily="34" charset="0"/>
                </a:rPr>
                <a:t>Evolutionary</a:t>
              </a:r>
              <a:endParaRPr lang="en-US" altLang="en-US">
                <a:cs typeface="Arial" panose="020B0604020202020204" pitchFamily="34" charset="0"/>
              </a:endParaRPr>
            </a:p>
          </p:txBody>
        </p:sp>
      </p:grpSp>
      <p:sp>
        <p:nvSpPr>
          <p:cNvPr id="25603" name="Rectangle 2">
            <a:extLst>
              <a:ext uri="{FF2B5EF4-FFF2-40B4-BE49-F238E27FC236}">
                <a16:creationId xmlns:a16="http://schemas.microsoft.com/office/drawing/2014/main" id="{BEE3E6CB-11DD-4E45-B5E8-A52FD706D102}"/>
              </a:ext>
            </a:extLst>
          </p:cNvPr>
          <p:cNvSpPr>
            <a:spLocks noGrp="1" noChangeArrowheads="1"/>
          </p:cNvSpPr>
          <p:nvPr>
            <p:ph type="title"/>
          </p:nvPr>
        </p:nvSpPr>
        <p:spPr/>
        <p:txBody>
          <a:bodyPr/>
          <a:lstStyle/>
          <a:p>
            <a:pPr eaLnBrk="1" hangingPunct="1"/>
            <a:r>
              <a:rPr lang="en-US" altLang="en-US"/>
              <a:t>Culture and Leadership</a:t>
            </a:r>
          </a:p>
        </p:txBody>
      </p:sp>
      <p:sp>
        <p:nvSpPr>
          <p:cNvPr id="15" name="Slide Number Placeholder 14">
            <a:extLst>
              <a:ext uri="{FF2B5EF4-FFF2-40B4-BE49-F238E27FC236}">
                <a16:creationId xmlns:a16="http://schemas.microsoft.com/office/drawing/2014/main" id="{21FF5B79-A6F3-4070-BDDF-ED8396F1703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847095-6B58-47F5-B1C0-04AA9AB61A66}" type="slidenum">
              <a:rPr lang="nl-BE" altLang="en-US">
                <a:solidFill>
                  <a:srgbClr val="898989"/>
                </a:solidFill>
                <a:latin typeface="Calibri" panose="020F0502020204030204" pitchFamily="34" charset="0"/>
              </a:rPr>
              <a:pPr eaLnBrk="1" hangingPunct="1"/>
              <a:t>10</a:t>
            </a:fld>
            <a:endParaRPr lang="nl-BE" altLang="en-US">
              <a:solidFill>
                <a:srgbClr val="898989"/>
              </a:solidFill>
              <a:latin typeface="Calibri" panose="020F0502020204030204" pitchFamily="34" charset="0"/>
            </a:endParaRPr>
          </a:p>
        </p:txBody>
      </p:sp>
      <p:sp>
        <p:nvSpPr>
          <p:cNvPr id="16" name="Footer Placeholder 15">
            <a:extLst>
              <a:ext uri="{FF2B5EF4-FFF2-40B4-BE49-F238E27FC236}">
                <a16:creationId xmlns:a16="http://schemas.microsoft.com/office/drawing/2014/main" id="{112771E3-80CE-4B53-814D-ED34EE3862E5}"/>
              </a:ext>
            </a:extLst>
          </p:cNvPr>
          <p:cNvSpPr>
            <a:spLocks noGrp="1"/>
          </p:cNvSpPr>
          <p:nvPr>
            <p:ph type="ftr" sz="quarter" idx="12"/>
          </p:nvPr>
        </p:nvSpPr>
        <p:spPr/>
        <p:txBody>
          <a:bodyPr/>
          <a:lstStyle/>
          <a:p>
            <a:pPr>
              <a:defRPr/>
            </a:pPr>
            <a:r>
              <a:rPr lang="nl-BE"/>
              <a:t>Masaryk University</a:t>
            </a:r>
          </a:p>
        </p:txBody>
      </p:sp>
      <p:sp>
        <p:nvSpPr>
          <p:cNvPr id="25606" name="AutoShape 2">
            <a:extLst>
              <a:ext uri="{FF2B5EF4-FFF2-40B4-BE49-F238E27FC236}">
                <a16:creationId xmlns:a16="http://schemas.microsoft.com/office/drawing/2014/main" id="{32DDD73E-8354-4711-ACF2-A907A5F91257}"/>
              </a:ext>
            </a:extLst>
          </p:cNvPr>
          <p:cNvSpPr>
            <a:spLocks noChangeAspect="1" noChangeArrowheads="1"/>
          </p:cNvSpPr>
          <p:nvPr/>
        </p:nvSpPr>
        <p:spPr bwMode="auto">
          <a:xfrm>
            <a:off x="1692275" y="1196975"/>
            <a:ext cx="629602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5082-7519-49E2-8D49-4D3E8BA8A6E9}"/>
              </a:ext>
            </a:extLst>
          </p:cNvPr>
          <p:cNvSpPr>
            <a:spLocks noGrp="1"/>
          </p:cNvSpPr>
          <p:nvPr>
            <p:ph type="ctrTitle"/>
          </p:nvPr>
        </p:nvSpPr>
        <p:spPr/>
        <p:txBody>
          <a:bodyPr/>
          <a:lstStyle/>
          <a:p>
            <a:r>
              <a:rPr lang="en-US" dirty="0"/>
              <a:t>Staffing:</a:t>
            </a:r>
            <a:br>
              <a:rPr lang="en-US" dirty="0"/>
            </a:br>
            <a:r>
              <a:rPr lang="en-US" dirty="0"/>
              <a:t>Work Design</a:t>
            </a:r>
            <a:endParaRPr lang="en-CA" dirty="0"/>
          </a:p>
        </p:txBody>
      </p:sp>
      <p:sp>
        <p:nvSpPr>
          <p:cNvPr id="3" name="Slide Number Placeholder 2">
            <a:extLst>
              <a:ext uri="{FF2B5EF4-FFF2-40B4-BE49-F238E27FC236}">
                <a16:creationId xmlns:a16="http://schemas.microsoft.com/office/drawing/2014/main" id="{B2031873-E598-45E2-AFDD-2BC0DE7A2AD5}"/>
              </a:ext>
            </a:extLst>
          </p:cNvPr>
          <p:cNvSpPr>
            <a:spLocks noGrp="1"/>
          </p:cNvSpPr>
          <p:nvPr>
            <p:ph type="sldNum" sz="quarter" idx="11"/>
          </p:nvPr>
        </p:nvSpPr>
        <p:spPr/>
        <p:txBody>
          <a:bodyPr/>
          <a:lstStyle/>
          <a:p>
            <a:fld id="{ADF67E21-A2CB-4921-A951-47CBD2E7F37C}" type="slidenum">
              <a:rPr lang="nl-BE" altLang="en-US" smtClean="0"/>
              <a:pPr/>
              <a:t>11</a:t>
            </a:fld>
            <a:endParaRPr lang="nl-BE" altLang="en-US"/>
          </a:p>
        </p:txBody>
      </p:sp>
      <p:sp>
        <p:nvSpPr>
          <p:cNvPr id="4" name="Footer Placeholder 3">
            <a:extLst>
              <a:ext uri="{FF2B5EF4-FFF2-40B4-BE49-F238E27FC236}">
                <a16:creationId xmlns:a16="http://schemas.microsoft.com/office/drawing/2014/main" id="{311D17F3-09D3-4479-B304-0D3D9DAD37FE}"/>
              </a:ext>
            </a:extLst>
          </p:cNvPr>
          <p:cNvSpPr>
            <a:spLocks noGrp="1"/>
          </p:cNvSpPr>
          <p:nvPr>
            <p:ph type="ftr" sz="quarter" idx="12"/>
          </p:nvPr>
        </p:nvSpPr>
        <p:spPr/>
        <p:txBody>
          <a:bodyPr/>
          <a:lstStyle/>
          <a:p>
            <a:pPr>
              <a:defRPr/>
            </a:pPr>
            <a:r>
              <a:rPr lang="nl-BE" dirty="0"/>
              <a:t>Masaryk University</a:t>
            </a:r>
          </a:p>
        </p:txBody>
      </p:sp>
    </p:spTree>
    <p:extLst>
      <p:ext uri="{BB962C8B-B14F-4D97-AF65-F5344CB8AC3E}">
        <p14:creationId xmlns:p14="http://schemas.microsoft.com/office/powerpoint/2010/main" val="330004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3EE9161-C2B4-4D86-AC67-46B07F8E0A40}"/>
              </a:ext>
            </a:extLst>
          </p:cNvPr>
          <p:cNvSpPr>
            <a:spLocks noGrp="1"/>
          </p:cNvSpPr>
          <p:nvPr>
            <p:ph type="title"/>
          </p:nvPr>
        </p:nvSpPr>
        <p:spPr/>
        <p:txBody>
          <a:bodyPr/>
          <a:lstStyle/>
          <a:p>
            <a:pPr eaLnBrk="1" hangingPunct="1"/>
            <a:r>
              <a:rPr lang="en-US" altLang="en-US"/>
              <a:t>Section Overview</a:t>
            </a:r>
            <a:endParaRPr lang="nl-BE" altLang="en-US"/>
          </a:p>
        </p:txBody>
      </p:sp>
      <p:sp>
        <p:nvSpPr>
          <p:cNvPr id="25603" name="Content Placeholder 2">
            <a:extLst>
              <a:ext uri="{FF2B5EF4-FFF2-40B4-BE49-F238E27FC236}">
                <a16:creationId xmlns:a16="http://schemas.microsoft.com/office/drawing/2014/main" id="{604F7953-FE87-4087-ABC2-E7F283D98D37}"/>
              </a:ext>
            </a:extLst>
          </p:cNvPr>
          <p:cNvSpPr>
            <a:spLocks noGrp="1"/>
          </p:cNvSpPr>
          <p:nvPr>
            <p:ph idx="1"/>
          </p:nvPr>
        </p:nvSpPr>
        <p:spPr/>
        <p:txBody>
          <a:bodyPr>
            <a:normAutofit/>
          </a:bodyPr>
          <a:lstStyle/>
          <a:p>
            <a:pPr eaLnBrk="1" hangingPunct="1">
              <a:buFont typeface="Arial" charset="0"/>
              <a:buChar char="•"/>
              <a:defRPr/>
            </a:pPr>
            <a:r>
              <a:rPr lang="en-US" dirty="0"/>
              <a:t>This section focuses on job design, analysis and their relationship to job descriptions and specifications.</a:t>
            </a:r>
          </a:p>
          <a:p>
            <a:pPr eaLnBrk="1" hangingPunct="1">
              <a:buFont typeface="Arial" charset="0"/>
              <a:buChar char="•"/>
              <a:defRPr/>
            </a:pPr>
            <a:r>
              <a:rPr lang="en-US" dirty="0"/>
              <a:t>We will link this to Corporate Strategy.</a:t>
            </a:r>
          </a:p>
        </p:txBody>
      </p:sp>
      <p:sp>
        <p:nvSpPr>
          <p:cNvPr id="15" name="Slide Number Placeholder 14">
            <a:extLst>
              <a:ext uri="{FF2B5EF4-FFF2-40B4-BE49-F238E27FC236}">
                <a16:creationId xmlns:a16="http://schemas.microsoft.com/office/drawing/2014/main" id="{9704B008-60CA-4C0F-8A65-B78A28D40FC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0F2BA6-0C97-4C15-BF94-32B03B0564F8}" type="slidenum">
              <a:rPr lang="nl-BE" altLang="en-US">
                <a:solidFill>
                  <a:srgbClr val="898989"/>
                </a:solidFill>
                <a:latin typeface="Calibri" panose="020F0502020204030204" pitchFamily="34" charset="0"/>
              </a:rPr>
              <a:pPr eaLnBrk="1" hangingPunct="1"/>
              <a:t>12</a:t>
            </a:fld>
            <a:endParaRPr lang="nl-BE" altLang="en-US">
              <a:solidFill>
                <a:srgbClr val="898989"/>
              </a:solidFill>
              <a:latin typeface="Calibri" panose="020F0502020204030204" pitchFamily="34" charset="0"/>
            </a:endParaRPr>
          </a:p>
        </p:txBody>
      </p:sp>
      <p:sp>
        <p:nvSpPr>
          <p:cNvPr id="7" name="Footer Placeholder 4">
            <a:extLst>
              <a:ext uri="{FF2B5EF4-FFF2-40B4-BE49-F238E27FC236}">
                <a16:creationId xmlns:a16="http://schemas.microsoft.com/office/drawing/2014/main" id="{AAC7D4F4-240E-4FBE-956C-67897E82A656}"/>
              </a:ext>
            </a:extLst>
          </p:cNvPr>
          <p:cNvSpPr>
            <a:spLocks noGrp="1"/>
          </p:cNvSpPr>
          <p:nvPr>
            <p:ph type="ftr" sz="quarter" idx="12"/>
          </p:nvPr>
        </p:nvSpPr>
        <p:spPr/>
        <p:txBody>
          <a:bodyPr/>
          <a:lstStyle/>
          <a:p>
            <a:pPr>
              <a:defRPr/>
            </a:pPr>
            <a:r>
              <a:rPr lang="nl-BE"/>
              <a:t>Masaryk University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F87B7CD5-F30E-4B9E-A6E7-4B13B4326D61}"/>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2A734E-259B-4E8F-B4F1-AEAEA51024A2}" type="slidenum">
              <a:rPr lang="nl-BE" altLang="en-US">
                <a:solidFill>
                  <a:srgbClr val="898989"/>
                </a:solidFill>
                <a:latin typeface="Calibri" panose="020F0502020204030204" pitchFamily="34" charset="0"/>
              </a:rPr>
              <a:pPr eaLnBrk="1" hangingPunct="1"/>
              <a:t>13</a:t>
            </a:fld>
            <a:endParaRPr lang="nl-BE" altLang="en-US">
              <a:solidFill>
                <a:srgbClr val="898989"/>
              </a:solidFill>
              <a:latin typeface="Calibri" panose="020F0502020204030204" pitchFamily="34" charset="0"/>
            </a:endParaRPr>
          </a:p>
        </p:txBody>
      </p:sp>
      <p:sp>
        <p:nvSpPr>
          <p:cNvPr id="55298" name="Footer Placeholder 16">
            <a:extLst>
              <a:ext uri="{FF2B5EF4-FFF2-40B4-BE49-F238E27FC236}">
                <a16:creationId xmlns:a16="http://schemas.microsoft.com/office/drawing/2014/main" id="{06AFD6A7-ED10-4EFC-9F8A-DF958DBD835F}"/>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30724" name="Rectangle 2">
            <a:extLst>
              <a:ext uri="{FF2B5EF4-FFF2-40B4-BE49-F238E27FC236}">
                <a16:creationId xmlns:a16="http://schemas.microsoft.com/office/drawing/2014/main" id="{CD934D11-9CE3-4DA0-8414-438EA5E75946}"/>
              </a:ext>
            </a:extLst>
          </p:cNvPr>
          <p:cNvSpPr>
            <a:spLocks noGrp="1" noChangeArrowheads="1"/>
          </p:cNvSpPr>
          <p:nvPr>
            <p:ph type="title"/>
          </p:nvPr>
        </p:nvSpPr>
        <p:spPr/>
        <p:txBody>
          <a:bodyPr/>
          <a:lstStyle/>
          <a:p>
            <a:r>
              <a:rPr lang="en-US" altLang="en-US"/>
              <a:t>Job Analysis</a:t>
            </a:r>
          </a:p>
        </p:txBody>
      </p:sp>
      <p:sp>
        <p:nvSpPr>
          <p:cNvPr id="26629" name="Rectangle 3">
            <a:extLst>
              <a:ext uri="{FF2B5EF4-FFF2-40B4-BE49-F238E27FC236}">
                <a16:creationId xmlns:a16="http://schemas.microsoft.com/office/drawing/2014/main" id="{49E006D8-8F25-4269-AB0A-8776DCD7D3FF}"/>
              </a:ext>
            </a:extLst>
          </p:cNvPr>
          <p:cNvSpPr>
            <a:spLocks noGrp="1" noChangeArrowheads="1"/>
          </p:cNvSpPr>
          <p:nvPr>
            <p:ph idx="1"/>
          </p:nvPr>
        </p:nvSpPr>
        <p:spPr/>
        <p:txBody>
          <a:bodyPr>
            <a:normAutofit lnSpcReduction="10000"/>
          </a:bodyPr>
          <a:lstStyle/>
          <a:p>
            <a:pPr>
              <a:buFont typeface="Arial" charset="0"/>
              <a:buChar char="•"/>
              <a:defRPr/>
            </a:pPr>
            <a:r>
              <a:rPr lang="en-US" dirty="0"/>
              <a:t>Definition of Job Analysis: systematically identifying tasks, duties and responsibilities expected to be performed in a job as well as competencies to be successful</a:t>
            </a:r>
          </a:p>
          <a:p>
            <a:pPr>
              <a:buFont typeface="Arial" charset="0"/>
              <a:buChar char="•"/>
              <a:defRPr/>
            </a:pPr>
            <a:r>
              <a:rPr lang="en-US" dirty="0"/>
              <a:t>Uses of Analysis:</a:t>
            </a:r>
          </a:p>
          <a:p>
            <a:pPr lvl="1">
              <a:buFont typeface="Arial" charset="0"/>
              <a:buChar char="–"/>
              <a:defRPr/>
            </a:pPr>
            <a:r>
              <a:rPr lang="en-US" dirty="0"/>
              <a:t>Realistic Job information</a:t>
            </a:r>
          </a:p>
          <a:p>
            <a:pPr lvl="1">
              <a:buFont typeface="Arial" charset="0"/>
              <a:buChar char="–"/>
              <a:defRPr/>
            </a:pPr>
            <a:r>
              <a:rPr lang="en-US" dirty="0"/>
              <a:t>Identifies reporting relationships</a:t>
            </a:r>
          </a:p>
          <a:p>
            <a:pPr lvl="1">
              <a:buFont typeface="Arial" charset="0"/>
              <a:buChar char="–"/>
              <a:defRPr/>
            </a:pPr>
            <a:r>
              <a:rPr lang="en-US" dirty="0"/>
              <a:t>Provides data for job descriptions/specifications</a:t>
            </a:r>
          </a:p>
          <a:p>
            <a:pPr lvl="1">
              <a:buFont typeface="Arial" charset="0"/>
              <a:buChar char="–"/>
              <a:defRPr/>
            </a:pPr>
            <a:r>
              <a:rPr lang="en-US" dirty="0"/>
              <a:t>Information for Business Process Engineering</a:t>
            </a:r>
          </a:p>
          <a:p>
            <a:pPr>
              <a:buFont typeface="Arial" charset="0"/>
              <a:buChar char="•"/>
              <a:defRPr/>
            </a:pPr>
            <a:endParaRPr lang="en-US" dirty="0"/>
          </a:p>
        </p:txBody>
      </p:sp>
      <p:sp>
        <p:nvSpPr>
          <p:cNvPr id="14" name="Slide Number Placeholder 13">
            <a:extLst>
              <a:ext uri="{FF2B5EF4-FFF2-40B4-BE49-F238E27FC236}">
                <a16:creationId xmlns:a16="http://schemas.microsoft.com/office/drawing/2014/main" id="{4607FE27-75A5-4095-883A-88A2D2A51CC3}"/>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78786C1-4D30-4B81-A33A-274349A93A9E}" type="slidenum">
              <a:rPr lang="nl-BE" altLang="en-US" sz="1200">
                <a:solidFill>
                  <a:srgbClr val="898989"/>
                </a:solidFill>
                <a:latin typeface="Calibri" panose="020F0502020204030204" pitchFamily="34" charset="0"/>
              </a:rPr>
              <a:pPr algn="r" eaLnBrk="1" hangingPunct="1"/>
              <a:t>13</a:t>
            </a:fld>
            <a:endParaRPr lang="nl-BE" altLang="en-US" sz="1200">
              <a:solidFill>
                <a:srgbClr val="898989"/>
              </a:solidFill>
              <a:latin typeface="Calibri" panose="020F050202020403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E78B86C-11BB-4B74-A2A3-B09C560F2A0D}"/>
              </a:ext>
            </a:extLst>
          </p:cNvPr>
          <p:cNvSpPr>
            <a:spLocks noGrp="1"/>
          </p:cNvSpPr>
          <p:nvPr>
            <p:ph type="title"/>
          </p:nvPr>
        </p:nvSpPr>
        <p:spPr/>
        <p:txBody>
          <a:bodyPr/>
          <a:lstStyle/>
          <a:p>
            <a:r>
              <a:rPr lang="en-CA" altLang="en-US"/>
              <a:t>Steps in Job Analysis</a:t>
            </a:r>
            <a:endParaRPr lang="en-GB" altLang="en-US"/>
          </a:p>
        </p:txBody>
      </p:sp>
      <p:sp>
        <p:nvSpPr>
          <p:cNvPr id="31747" name="Content Placeholder 18">
            <a:extLst>
              <a:ext uri="{FF2B5EF4-FFF2-40B4-BE49-F238E27FC236}">
                <a16:creationId xmlns:a16="http://schemas.microsoft.com/office/drawing/2014/main" id="{B0CAF903-A2CB-4DD9-B28B-2EBFF171F255}"/>
              </a:ext>
            </a:extLst>
          </p:cNvPr>
          <p:cNvSpPr>
            <a:spLocks noGrp="1"/>
          </p:cNvSpPr>
          <p:nvPr>
            <p:ph idx="1"/>
          </p:nvPr>
        </p:nvSpPr>
        <p:spPr/>
        <p:txBody>
          <a:bodyPr/>
          <a:lstStyle/>
          <a:p>
            <a:endParaRPr lang="en-CA" altLang="en-US"/>
          </a:p>
        </p:txBody>
      </p:sp>
      <p:sp>
        <p:nvSpPr>
          <p:cNvPr id="8" name="Slide Number Placeholder 7">
            <a:extLst>
              <a:ext uri="{FF2B5EF4-FFF2-40B4-BE49-F238E27FC236}">
                <a16:creationId xmlns:a16="http://schemas.microsoft.com/office/drawing/2014/main" id="{55D69D43-5218-45F2-8B7E-B9E9473BD04D}"/>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204118-BE6C-48C2-9F1F-B8EF472719EA}" type="slidenum">
              <a:rPr lang="nl-BE" altLang="en-US">
                <a:solidFill>
                  <a:srgbClr val="898989"/>
                </a:solidFill>
                <a:latin typeface="Calibri" panose="020F0502020204030204" pitchFamily="34" charset="0"/>
              </a:rPr>
              <a:pPr eaLnBrk="1" hangingPunct="1"/>
              <a:t>14</a:t>
            </a:fld>
            <a:endParaRPr lang="nl-BE" altLang="en-US">
              <a:solidFill>
                <a:srgbClr val="898989"/>
              </a:solidFill>
              <a:latin typeface="Calibri" panose="020F0502020204030204" pitchFamily="34" charset="0"/>
            </a:endParaRPr>
          </a:p>
        </p:txBody>
      </p:sp>
      <p:sp>
        <p:nvSpPr>
          <p:cNvPr id="9" name="Footer Placeholder 8">
            <a:extLst>
              <a:ext uri="{FF2B5EF4-FFF2-40B4-BE49-F238E27FC236}">
                <a16:creationId xmlns:a16="http://schemas.microsoft.com/office/drawing/2014/main" id="{90CAC7FB-DD4B-45EF-8A7C-022E17EE40BF}"/>
              </a:ext>
            </a:extLst>
          </p:cNvPr>
          <p:cNvSpPr>
            <a:spLocks noGrp="1"/>
          </p:cNvSpPr>
          <p:nvPr>
            <p:ph type="ftr" sz="quarter" idx="12"/>
          </p:nvPr>
        </p:nvSpPr>
        <p:spPr/>
        <p:txBody>
          <a:bodyPr/>
          <a:lstStyle/>
          <a:p>
            <a:pPr>
              <a:defRPr/>
            </a:pPr>
            <a:r>
              <a:rPr lang="nl-BE"/>
              <a:t>Masaryk University</a:t>
            </a:r>
          </a:p>
        </p:txBody>
      </p:sp>
      <p:pic>
        <p:nvPicPr>
          <p:cNvPr id="31750" name="Picture 7">
            <a:extLst>
              <a:ext uri="{FF2B5EF4-FFF2-40B4-BE49-F238E27FC236}">
                <a16:creationId xmlns:a16="http://schemas.microsoft.com/office/drawing/2014/main" id="{5ADF1F68-8746-4DA5-9806-BC11BEFFB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120"/>
          <a:stretch>
            <a:fillRect/>
          </a:stretch>
        </p:blipFill>
        <p:spPr bwMode="auto">
          <a:xfrm>
            <a:off x="304800" y="1431925"/>
            <a:ext cx="8207375"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2188EC9C-AED8-4DE2-9713-039C2B7A377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800286-29BA-43C7-A3E2-6A2B4B64AC73}" type="slidenum">
              <a:rPr lang="nl-BE" altLang="en-US">
                <a:solidFill>
                  <a:srgbClr val="898989"/>
                </a:solidFill>
                <a:latin typeface="Calibri" panose="020F0502020204030204" pitchFamily="34" charset="0"/>
              </a:rPr>
              <a:pPr eaLnBrk="1" hangingPunct="1"/>
              <a:t>15</a:t>
            </a:fld>
            <a:endParaRPr lang="nl-BE" altLang="en-US">
              <a:solidFill>
                <a:srgbClr val="898989"/>
              </a:solidFill>
              <a:latin typeface="Calibri" panose="020F0502020204030204" pitchFamily="34" charset="0"/>
            </a:endParaRPr>
          </a:p>
        </p:txBody>
      </p:sp>
      <p:sp>
        <p:nvSpPr>
          <p:cNvPr id="56322" name="Footer Placeholder 16">
            <a:extLst>
              <a:ext uri="{FF2B5EF4-FFF2-40B4-BE49-F238E27FC236}">
                <a16:creationId xmlns:a16="http://schemas.microsoft.com/office/drawing/2014/main" id="{73BF4A1A-345B-430C-ACB1-82724C6F089D}"/>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32772" name="Rectangle 2">
            <a:extLst>
              <a:ext uri="{FF2B5EF4-FFF2-40B4-BE49-F238E27FC236}">
                <a16:creationId xmlns:a16="http://schemas.microsoft.com/office/drawing/2014/main" id="{F83D85BD-3C8E-4041-9C14-536F0768B3AA}"/>
              </a:ext>
            </a:extLst>
          </p:cNvPr>
          <p:cNvSpPr>
            <a:spLocks noGrp="1" noChangeArrowheads="1"/>
          </p:cNvSpPr>
          <p:nvPr>
            <p:ph type="title"/>
          </p:nvPr>
        </p:nvSpPr>
        <p:spPr/>
        <p:txBody>
          <a:bodyPr/>
          <a:lstStyle/>
          <a:p>
            <a:r>
              <a:rPr lang="en-US" altLang="en-US"/>
              <a:t>Sources of Information</a:t>
            </a:r>
          </a:p>
        </p:txBody>
      </p:sp>
      <p:sp>
        <p:nvSpPr>
          <p:cNvPr id="32773" name="Rectangle 3">
            <a:extLst>
              <a:ext uri="{FF2B5EF4-FFF2-40B4-BE49-F238E27FC236}">
                <a16:creationId xmlns:a16="http://schemas.microsoft.com/office/drawing/2014/main" id="{1A1C327F-0C6E-456D-8D50-C83165EC3A98}"/>
              </a:ext>
            </a:extLst>
          </p:cNvPr>
          <p:cNvSpPr>
            <a:spLocks noGrp="1" noChangeArrowheads="1"/>
          </p:cNvSpPr>
          <p:nvPr>
            <p:ph idx="1"/>
          </p:nvPr>
        </p:nvSpPr>
        <p:spPr/>
        <p:txBody>
          <a:bodyPr/>
          <a:lstStyle/>
          <a:p>
            <a:r>
              <a:rPr lang="en-US" altLang="en-US"/>
              <a:t>Job Incumbents (SME)</a:t>
            </a:r>
          </a:p>
          <a:p>
            <a:r>
              <a:rPr lang="en-US" altLang="en-US"/>
              <a:t>Supervisors (SME)</a:t>
            </a:r>
          </a:p>
          <a:p>
            <a:r>
              <a:rPr lang="en-US" altLang="en-US"/>
              <a:t>Trained Analysts</a:t>
            </a:r>
          </a:p>
          <a:p>
            <a:r>
              <a:rPr lang="en-US" altLang="en-US"/>
              <a:t>Selecting Sources:</a:t>
            </a:r>
          </a:p>
          <a:p>
            <a:pPr lvl="1"/>
            <a:r>
              <a:rPr lang="en-US" altLang="en-US"/>
              <a:t>Each has strengths and weaknesses</a:t>
            </a:r>
          </a:p>
          <a:p>
            <a:pPr lvl="1"/>
            <a:r>
              <a:rPr lang="en-US" altLang="en-US"/>
              <a:t>Use more than one source</a:t>
            </a:r>
          </a:p>
          <a:p>
            <a:pPr lvl="1"/>
            <a:r>
              <a:rPr lang="en-US" altLang="en-US"/>
              <a:t>Use others included in the appraisal process</a:t>
            </a:r>
          </a:p>
        </p:txBody>
      </p:sp>
      <p:sp>
        <p:nvSpPr>
          <p:cNvPr id="14" name="Slide Number Placeholder 13">
            <a:extLst>
              <a:ext uri="{FF2B5EF4-FFF2-40B4-BE49-F238E27FC236}">
                <a16:creationId xmlns:a16="http://schemas.microsoft.com/office/drawing/2014/main" id="{5995D5D0-4DD5-40C6-8B03-89578ACCA4DB}"/>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564045B-2B88-4178-ACD1-0BF4842EB276}" type="slidenum">
              <a:rPr lang="nl-BE" altLang="en-US" sz="1200">
                <a:solidFill>
                  <a:srgbClr val="898989"/>
                </a:solidFill>
                <a:latin typeface="Calibri" panose="020F0502020204030204" pitchFamily="34" charset="0"/>
              </a:rPr>
              <a:pPr algn="r" eaLnBrk="1" hangingPunct="1"/>
              <a:t>15</a:t>
            </a:fld>
            <a:endParaRPr lang="nl-BE" altLang="en-US" sz="1200">
              <a:solidFill>
                <a:srgbClr val="898989"/>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9EFE2A70-83DA-4FED-8C02-A9E68433D8F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7FCDB1-418D-455A-B406-1C24FDBDEE87}" type="slidenum">
              <a:rPr lang="nl-BE" altLang="en-US">
                <a:solidFill>
                  <a:srgbClr val="898989"/>
                </a:solidFill>
                <a:latin typeface="Calibri" panose="020F0502020204030204" pitchFamily="34" charset="0"/>
              </a:rPr>
              <a:pPr eaLnBrk="1" hangingPunct="1"/>
              <a:t>16</a:t>
            </a:fld>
            <a:endParaRPr lang="nl-BE" altLang="en-US">
              <a:solidFill>
                <a:srgbClr val="898989"/>
              </a:solidFill>
              <a:latin typeface="Calibri" panose="020F0502020204030204" pitchFamily="34" charset="0"/>
            </a:endParaRPr>
          </a:p>
        </p:txBody>
      </p:sp>
      <p:sp>
        <p:nvSpPr>
          <p:cNvPr id="57346" name="Footer Placeholder 16">
            <a:extLst>
              <a:ext uri="{FF2B5EF4-FFF2-40B4-BE49-F238E27FC236}">
                <a16:creationId xmlns:a16="http://schemas.microsoft.com/office/drawing/2014/main" id="{73BFF655-A2BB-42D1-9DCC-5E150303D7A7}"/>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33796" name="Rectangle 2">
            <a:extLst>
              <a:ext uri="{FF2B5EF4-FFF2-40B4-BE49-F238E27FC236}">
                <a16:creationId xmlns:a16="http://schemas.microsoft.com/office/drawing/2014/main" id="{DEB73564-ACCF-41E6-90E1-14E0AD4BDC5F}"/>
              </a:ext>
            </a:extLst>
          </p:cNvPr>
          <p:cNvSpPr>
            <a:spLocks noGrp="1" noChangeArrowheads="1"/>
          </p:cNvSpPr>
          <p:nvPr>
            <p:ph type="title"/>
          </p:nvPr>
        </p:nvSpPr>
        <p:spPr/>
        <p:txBody>
          <a:bodyPr/>
          <a:lstStyle/>
          <a:p>
            <a:r>
              <a:rPr lang="en-US" altLang="en-US"/>
              <a:t>Data Collection Methods</a:t>
            </a:r>
          </a:p>
        </p:txBody>
      </p:sp>
      <p:sp>
        <p:nvSpPr>
          <p:cNvPr id="28677" name="Rectangle 3">
            <a:extLst>
              <a:ext uri="{FF2B5EF4-FFF2-40B4-BE49-F238E27FC236}">
                <a16:creationId xmlns:a16="http://schemas.microsoft.com/office/drawing/2014/main" id="{5FCC9637-1366-4AEC-9300-43A20D7F9830}"/>
              </a:ext>
            </a:extLst>
          </p:cNvPr>
          <p:cNvSpPr>
            <a:spLocks noGrp="1" noChangeArrowheads="1"/>
          </p:cNvSpPr>
          <p:nvPr>
            <p:ph idx="1"/>
          </p:nvPr>
        </p:nvSpPr>
        <p:spPr>
          <a:xfrm>
            <a:off x="457200" y="1268413"/>
            <a:ext cx="8229600" cy="4857750"/>
          </a:xfrm>
        </p:spPr>
        <p:txBody>
          <a:bodyPr>
            <a:normAutofit lnSpcReduction="10000"/>
          </a:bodyPr>
          <a:lstStyle/>
          <a:p>
            <a:pPr>
              <a:buFont typeface="Arial" charset="0"/>
              <a:buChar char="•"/>
              <a:defRPr/>
            </a:pPr>
            <a:r>
              <a:rPr lang="en-US" sz="2800" dirty="0">
                <a:highlight>
                  <a:srgbClr val="FFFF00"/>
                </a:highlight>
              </a:rPr>
              <a:t>Observations:</a:t>
            </a:r>
            <a:r>
              <a:rPr lang="en-US" sz="2800" dirty="0"/>
              <a:t> Job analyst observes employee and documents the job information. Video monitoring and recording may be used.</a:t>
            </a:r>
          </a:p>
          <a:p>
            <a:pPr>
              <a:buFont typeface="Arial" charset="0"/>
              <a:buChar char="•"/>
              <a:defRPr/>
            </a:pPr>
            <a:r>
              <a:rPr lang="en-US" sz="2800" dirty="0">
                <a:highlight>
                  <a:srgbClr val="FFFF00"/>
                </a:highlight>
              </a:rPr>
              <a:t>Interviews:</a:t>
            </a:r>
            <a:r>
              <a:rPr lang="en-US" sz="2800" dirty="0"/>
              <a:t> Job analyst conducts structured interviews. Good for jobs where observation will not work.</a:t>
            </a:r>
          </a:p>
          <a:p>
            <a:pPr>
              <a:buFont typeface="Arial" charset="0"/>
              <a:buChar char="•"/>
              <a:defRPr/>
            </a:pPr>
            <a:r>
              <a:rPr lang="en-US" sz="2800" dirty="0">
                <a:highlight>
                  <a:srgbClr val="FFFF00"/>
                </a:highlight>
              </a:rPr>
              <a:t>Questionnaire:</a:t>
            </a:r>
            <a:r>
              <a:rPr lang="en-US" sz="2800" dirty="0"/>
              <a:t> Standard questionnaire administered to large number of employees performing the job.</a:t>
            </a:r>
          </a:p>
          <a:p>
            <a:pPr>
              <a:buFont typeface="Arial" charset="0"/>
              <a:buChar char="•"/>
              <a:defRPr/>
            </a:pPr>
            <a:r>
              <a:rPr lang="en-US" sz="2800" dirty="0">
                <a:highlight>
                  <a:srgbClr val="FFFF00"/>
                </a:highlight>
              </a:rPr>
              <a:t>Diaries: </a:t>
            </a:r>
            <a:r>
              <a:rPr lang="en-US" sz="2800" dirty="0"/>
              <a:t>Job holder and supervisors keep a task diary for several weeks. Job analyst translates the diary into analysis data.</a:t>
            </a:r>
            <a:r>
              <a:rPr lang="en-US" dirty="0"/>
              <a:t> </a:t>
            </a:r>
          </a:p>
        </p:txBody>
      </p:sp>
      <p:sp>
        <p:nvSpPr>
          <p:cNvPr id="14" name="Slide Number Placeholder 13">
            <a:extLst>
              <a:ext uri="{FF2B5EF4-FFF2-40B4-BE49-F238E27FC236}">
                <a16:creationId xmlns:a16="http://schemas.microsoft.com/office/drawing/2014/main" id="{9E6E695A-84E6-417C-B6C2-ABC400FC4307}"/>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CD8F8A0-D31A-44FA-93D8-15239939CCB4}" type="slidenum">
              <a:rPr lang="nl-BE" altLang="en-US" sz="1200">
                <a:solidFill>
                  <a:srgbClr val="898989"/>
                </a:solidFill>
                <a:latin typeface="Calibri" panose="020F0502020204030204" pitchFamily="34" charset="0"/>
              </a:rPr>
              <a:pPr algn="r" eaLnBrk="1" hangingPunct="1"/>
              <a:t>16</a:t>
            </a:fld>
            <a:endParaRPr lang="nl-BE" altLang="en-US" sz="1200">
              <a:solidFill>
                <a:srgbClr val="898989"/>
              </a:solidFill>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76DCFB68-6156-477F-B81B-7512BBB14E6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318B09-C2E2-4F71-B1F2-BFE59FD55D33}" type="slidenum">
              <a:rPr lang="nl-BE" altLang="en-US">
                <a:solidFill>
                  <a:srgbClr val="898989"/>
                </a:solidFill>
                <a:latin typeface="Calibri" panose="020F0502020204030204" pitchFamily="34" charset="0"/>
              </a:rPr>
              <a:pPr eaLnBrk="1" hangingPunct="1"/>
              <a:t>17</a:t>
            </a:fld>
            <a:endParaRPr lang="nl-BE" altLang="en-US">
              <a:solidFill>
                <a:srgbClr val="898989"/>
              </a:solidFill>
              <a:latin typeface="Calibri" panose="020F0502020204030204" pitchFamily="34" charset="0"/>
            </a:endParaRPr>
          </a:p>
        </p:txBody>
      </p:sp>
      <p:sp>
        <p:nvSpPr>
          <p:cNvPr id="58370" name="Footer Placeholder 16">
            <a:extLst>
              <a:ext uri="{FF2B5EF4-FFF2-40B4-BE49-F238E27FC236}">
                <a16:creationId xmlns:a16="http://schemas.microsoft.com/office/drawing/2014/main" id="{DE5972AB-FF38-4F5D-BBC6-5FAFD5F90B45}"/>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34820" name="Rectangle 2">
            <a:extLst>
              <a:ext uri="{FF2B5EF4-FFF2-40B4-BE49-F238E27FC236}">
                <a16:creationId xmlns:a16="http://schemas.microsoft.com/office/drawing/2014/main" id="{CDB7A579-F905-459B-8C9F-89CE8ED2235F}"/>
              </a:ext>
            </a:extLst>
          </p:cNvPr>
          <p:cNvSpPr>
            <a:spLocks noGrp="1" noChangeArrowheads="1"/>
          </p:cNvSpPr>
          <p:nvPr>
            <p:ph type="title"/>
          </p:nvPr>
        </p:nvSpPr>
        <p:spPr/>
        <p:txBody>
          <a:bodyPr/>
          <a:lstStyle/>
          <a:p>
            <a:r>
              <a:rPr lang="en-US" altLang="en-US"/>
              <a:t>Job Analysis Techniques</a:t>
            </a:r>
          </a:p>
        </p:txBody>
      </p:sp>
      <p:sp>
        <p:nvSpPr>
          <p:cNvPr id="34821" name="Rectangle 3">
            <a:extLst>
              <a:ext uri="{FF2B5EF4-FFF2-40B4-BE49-F238E27FC236}">
                <a16:creationId xmlns:a16="http://schemas.microsoft.com/office/drawing/2014/main" id="{DBA2AB70-2743-47B9-BF14-EDCA948FEFE0}"/>
              </a:ext>
            </a:extLst>
          </p:cNvPr>
          <p:cNvSpPr>
            <a:spLocks noGrp="1" noChangeArrowheads="1"/>
          </p:cNvSpPr>
          <p:nvPr>
            <p:ph idx="1"/>
          </p:nvPr>
        </p:nvSpPr>
        <p:spPr/>
        <p:txBody>
          <a:bodyPr/>
          <a:lstStyle/>
          <a:p>
            <a:r>
              <a:rPr lang="en-US" altLang="en-US" dirty="0">
                <a:highlight>
                  <a:srgbClr val="FFFF00"/>
                </a:highlight>
              </a:rPr>
              <a:t>Methods Analysis </a:t>
            </a:r>
            <a:r>
              <a:rPr lang="en-US" altLang="en-US" dirty="0"/>
              <a:t>focuses on job elements by looking at flow and movement</a:t>
            </a:r>
          </a:p>
          <a:p>
            <a:r>
              <a:rPr lang="en-US" altLang="en-US" dirty="0">
                <a:highlight>
                  <a:srgbClr val="FFFF00"/>
                </a:highlight>
              </a:rPr>
              <a:t>Functional Job Analysis </a:t>
            </a:r>
            <a:r>
              <a:rPr lang="en-US" altLang="en-US" dirty="0"/>
              <a:t>(FJA) rates jobs on extent they work with data, deal with people, handle things</a:t>
            </a:r>
          </a:p>
          <a:p>
            <a:r>
              <a:rPr lang="en-US" altLang="en-US" dirty="0">
                <a:highlight>
                  <a:srgbClr val="FFFF00"/>
                </a:highlight>
              </a:rPr>
              <a:t>Standardized Job Analysis </a:t>
            </a:r>
            <a:r>
              <a:rPr lang="en-US" altLang="en-US" dirty="0"/>
              <a:t>Questionnaires rate job behaviors. Generally applicable to a wide variety of jobs</a:t>
            </a:r>
          </a:p>
        </p:txBody>
      </p:sp>
      <p:sp>
        <p:nvSpPr>
          <p:cNvPr id="16" name="Slide Number Placeholder 15">
            <a:extLst>
              <a:ext uri="{FF2B5EF4-FFF2-40B4-BE49-F238E27FC236}">
                <a16:creationId xmlns:a16="http://schemas.microsoft.com/office/drawing/2014/main" id="{C36690D4-A38B-4609-914D-00E9FBD27AC9}"/>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5E5AD64-8331-4B66-9B88-046E52239697}" type="slidenum">
              <a:rPr lang="nl-BE" altLang="en-US" sz="1200">
                <a:solidFill>
                  <a:srgbClr val="898989"/>
                </a:solidFill>
                <a:latin typeface="Calibri" panose="020F0502020204030204" pitchFamily="34" charset="0"/>
              </a:rPr>
              <a:pPr algn="r" eaLnBrk="1" hangingPunct="1"/>
              <a:t>17</a:t>
            </a:fld>
            <a:endParaRPr lang="nl-BE" altLang="en-US" sz="1200">
              <a:solidFill>
                <a:srgbClr val="898989"/>
              </a:solidFill>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29D58707-D165-48B1-9BA3-3BFB7C784CC7}"/>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811F88-1B0C-4545-9056-A14569AA7E9C}" type="slidenum">
              <a:rPr lang="nl-BE" altLang="en-US">
                <a:solidFill>
                  <a:srgbClr val="898989"/>
                </a:solidFill>
                <a:latin typeface="Calibri" panose="020F0502020204030204" pitchFamily="34" charset="0"/>
              </a:rPr>
              <a:pPr eaLnBrk="1" hangingPunct="1"/>
              <a:t>18</a:t>
            </a:fld>
            <a:endParaRPr lang="nl-BE" altLang="en-US">
              <a:solidFill>
                <a:srgbClr val="898989"/>
              </a:solidFill>
              <a:latin typeface="Calibri" panose="020F0502020204030204" pitchFamily="34" charset="0"/>
            </a:endParaRPr>
          </a:p>
        </p:txBody>
      </p:sp>
      <p:sp>
        <p:nvSpPr>
          <p:cNvPr id="59394" name="Footer Placeholder 16">
            <a:extLst>
              <a:ext uri="{FF2B5EF4-FFF2-40B4-BE49-F238E27FC236}">
                <a16:creationId xmlns:a16="http://schemas.microsoft.com/office/drawing/2014/main" id="{DBA3E236-5561-44E4-A4DE-35B4BC8133FA}"/>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35844" name="Rectangle 2">
            <a:extLst>
              <a:ext uri="{FF2B5EF4-FFF2-40B4-BE49-F238E27FC236}">
                <a16:creationId xmlns:a16="http://schemas.microsoft.com/office/drawing/2014/main" id="{B30CD6EF-A5ED-4970-B29A-8E0E741FB4CC}"/>
              </a:ext>
            </a:extLst>
          </p:cNvPr>
          <p:cNvSpPr>
            <a:spLocks noGrp="1" noChangeArrowheads="1"/>
          </p:cNvSpPr>
          <p:nvPr>
            <p:ph type="title"/>
          </p:nvPr>
        </p:nvSpPr>
        <p:spPr/>
        <p:txBody>
          <a:bodyPr/>
          <a:lstStyle/>
          <a:p>
            <a:r>
              <a:rPr lang="en-US" altLang="en-US"/>
              <a:t>Job Analysis Techniques</a:t>
            </a:r>
          </a:p>
        </p:txBody>
      </p:sp>
      <p:sp>
        <p:nvSpPr>
          <p:cNvPr id="35845" name="Rectangle 3">
            <a:extLst>
              <a:ext uri="{FF2B5EF4-FFF2-40B4-BE49-F238E27FC236}">
                <a16:creationId xmlns:a16="http://schemas.microsoft.com/office/drawing/2014/main" id="{AF7D12D3-2AD3-4053-A879-955F472103A0}"/>
              </a:ext>
            </a:extLst>
          </p:cNvPr>
          <p:cNvSpPr>
            <a:spLocks noGrp="1" noChangeArrowheads="1"/>
          </p:cNvSpPr>
          <p:nvPr>
            <p:ph idx="1"/>
          </p:nvPr>
        </p:nvSpPr>
        <p:spPr/>
        <p:txBody>
          <a:bodyPr/>
          <a:lstStyle/>
          <a:p>
            <a:pPr>
              <a:lnSpc>
                <a:spcPct val="90000"/>
              </a:lnSpc>
            </a:pPr>
            <a:r>
              <a:rPr lang="en-US" altLang="en-US" sz="3000" dirty="0">
                <a:highlight>
                  <a:srgbClr val="FFFF00"/>
                </a:highlight>
              </a:rPr>
              <a:t>Customized Task and Work </a:t>
            </a:r>
            <a:r>
              <a:rPr lang="en-US" altLang="en-US" sz="3000" dirty="0" err="1">
                <a:highlight>
                  <a:srgbClr val="FFFF00"/>
                </a:highlight>
              </a:rPr>
              <a:t>behaviour</a:t>
            </a:r>
            <a:r>
              <a:rPr lang="en-US" altLang="en-US" sz="3000" dirty="0">
                <a:highlight>
                  <a:srgbClr val="FFFF00"/>
                </a:highlight>
              </a:rPr>
              <a:t> Inventories </a:t>
            </a:r>
            <a:r>
              <a:rPr lang="en-US" altLang="en-US" sz="3000" dirty="0"/>
              <a:t>focus on a listing of tasks or work </a:t>
            </a:r>
            <a:r>
              <a:rPr lang="en-US" altLang="en-US" sz="3000" dirty="0" err="1"/>
              <a:t>behaviours</a:t>
            </a:r>
            <a:r>
              <a:rPr lang="en-US" altLang="en-US" sz="3000" dirty="0"/>
              <a:t> for a job or group of jobs with rating provisions for each item.</a:t>
            </a:r>
          </a:p>
          <a:p>
            <a:pPr>
              <a:lnSpc>
                <a:spcPct val="90000"/>
              </a:lnSpc>
            </a:pPr>
            <a:r>
              <a:rPr lang="en-US" altLang="en-US" sz="3000" dirty="0">
                <a:highlight>
                  <a:srgbClr val="FFFF00"/>
                </a:highlight>
              </a:rPr>
              <a:t>Management Position Description Questionnaire </a:t>
            </a:r>
            <a:r>
              <a:rPr lang="en-US" altLang="en-US" sz="3000" dirty="0"/>
              <a:t>is a standardized questionnaire with 197 items related to management functions</a:t>
            </a:r>
          </a:p>
          <a:p>
            <a:pPr lvl="4">
              <a:lnSpc>
                <a:spcPct val="90000"/>
              </a:lnSpc>
            </a:pPr>
            <a:endParaRPr lang="en-US" altLang="en-US" sz="1900" dirty="0"/>
          </a:p>
          <a:p>
            <a:pPr lvl="4">
              <a:lnSpc>
                <a:spcPct val="90000"/>
              </a:lnSpc>
            </a:pPr>
            <a:endParaRPr lang="en-US" altLang="en-US" sz="1900" dirty="0"/>
          </a:p>
        </p:txBody>
      </p:sp>
      <p:sp>
        <p:nvSpPr>
          <p:cNvPr id="14" name="Slide Number Placeholder 13">
            <a:extLst>
              <a:ext uri="{FF2B5EF4-FFF2-40B4-BE49-F238E27FC236}">
                <a16:creationId xmlns:a16="http://schemas.microsoft.com/office/drawing/2014/main" id="{15D2988F-8FA1-4CC1-BF29-1603A4743DCD}"/>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4CD3AA5-6664-41A1-81FD-09F8DB3706A2}" type="slidenum">
              <a:rPr lang="nl-BE" altLang="en-US" sz="1200">
                <a:solidFill>
                  <a:srgbClr val="898989"/>
                </a:solidFill>
                <a:latin typeface="Calibri" panose="020F0502020204030204" pitchFamily="34" charset="0"/>
              </a:rPr>
              <a:pPr algn="r" eaLnBrk="1" hangingPunct="1"/>
              <a:t>18</a:t>
            </a:fld>
            <a:endParaRPr lang="nl-BE" altLang="en-US" sz="1200">
              <a:solidFill>
                <a:srgbClr val="898989"/>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9D93FBDE-2FF9-4DB4-99E2-56DB6D2472C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6FBCA8-D295-4FC7-BA50-87B6FC3AF37F}" type="slidenum">
              <a:rPr lang="nl-BE" altLang="en-US">
                <a:solidFill>
                  <a:srgbClr val="898989"/>
                </a:solidFill>
                <a:latin typeface="Calibri" panose="020F0502020204030204" pitchFamily="34" charset="0"/>
              </a:rPr>
              <a:pPr eaLnBrk="1" hangingPunct="1"/>
              <a:t>19</a:t>
            </a:fld>
            <a:endParaRPr lang="nl-BE" altLang="en-US">
              <a:solidFill>
                <a:srgbClr val="898989"/>
              </a:solidFill>
              <a:latin typeface="Calibri" panose="020F0502020204030204" pitchFamily="34" charset="0"/>
            </a:endParaRPr>
          </a:p>
        </p:txBody>
      </p:sp>
      <p:sp>
        <p:nvSpPr>
          <p:cNvPr id="25602" name="Footer Placeholder 16">
            <a:extLst>
              <a:ext uri="{FF2B5EF4-FFF2-40B4-BE49-F238E27FC236}">
                <a16:creationId xmlns:a16="http://schemas.microsoft.com/office/drawing/2014/main" id="{C40B9212-D21A-4063-8F8C-600AC0F35FF9}"/>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36868" name="Rectangle 2">
            <a:extLst>
              <a:ext uri="{FF2B5EF4-FFF2-40B4-BE49-F238E27FC236}">
                <a16:creationId xmlns:a16="http://schemas.microsoft.com/office/drawing/2014/main" id="{8CBC648E-E388-40EE-8242-9D15A7DBC253}"/>
              </a:ext>
            </a:extLst>
          </p:cNvPr>
          <p:cNvSpPr>
            <a:spLocks noGrp="1" noChangeArrowheads="1"/>
          </p:cNvSpPr>
          <p:nvPr>
            <p:ph type="title"/>
          </p:nvPr>
        </p:nvSpPr>
        <p:spPr/>
        <p:txBody>
          <a:bodyPr/>
          <a:lstStyle/>
          <a:p>
            <a:r>
              <a:rPr lang="en-US" altLang="en-US"/>
              <a:t>Job Design</a:t>
            </a:r>
          </a:p>
        </p:txBody>
      </p:sp>
      <p:sp>
        <p:nvSpPr>
          <p:cNvPr id="36869" name="Rectangle 3">
            <a:extLst>
              <a:ext uri="{FF2B5EF4-FFF2-40B4-BE49-F238E27FC236}">
                <a16:creationId xmlns:a16="http://schemas.microsoft.com/office/drawing/2014/main" id="{D538C4D9-B566-470D-A27F-200C3D8AC8E0}"/>
              </a:ext>
            </a:extLst>
          </p:cNvPr>
          <p:cNvSpPr>
            <a:spLocks noGrp="1" noChangeArrowheads="1"/>
          </p:cNvSpPr>
          <p:nvPr>
            <p:ph idx="1"/>
          </p:nvPr>
        </p:nvSpPr>
        <p:spPr/>
        <p:txBody>
          <a:bodyPr/>
          <a:lstStyle/>
          <a:p>
            <a:r>
              <a:rPr lang="en-US" altLang="en-US"/>
              <a:t>Determining job tasks and responsibilities employees are expected to perform </a:t>
            </a:r>
          </a:p>
          <a:p>
            <a:r>
              <a:rPr lang="en-US" altLang="en-US"/>
              <a:t>Key issues to consider:</a:t>
            </a:r>
          </a:p>
          <a:p>
            <a:pPr lvl="2"/>
            <a:r>
              <a:rPr lang="en-US" altLang="en-US"/>
              <a:t>Which tasks should be emphasized</a:t>
            </a:r>
          </a:p>
          <a:p>
            <a:pPr lvl="2"/>
            <a:r>
              <a:rPr lang="en-US" altLang="en-US"/>
              <a:t>How simple or complex are these tasks</a:t>
            </a:r>
          </a:p>
          <a:p>
            <a:pPr lvl="2"/>
            <a:r>
              <a:rPr lang="en-US" altLang="en-US"/>
              <a:t>How many tasks can employees perform</a:t>
            </a:r>
          </a:p>
          <a:p>
            <a:pPr lvl="2"/>
            <a:r>
              <a:rPr lang="en-US" altLang="en-US"/>
              <a:t>How much flexibility is given to employees</a:t>
            </a:r>
          </a:p>
        </p:txBody>
      </p:sp>
      <p:sp>
        <p:nvSpPr>
          <p:cNvPr id="18" name="Slide Number Placeholder 17">
            <a:extLst>
              <a:ext uri="{FF2B5EF4-FFF2-40B4-BE49-F238E27FC236}">
                <a16:creationId xmlns:a16="http://schemas.microsoft.com/office/drawing/2014/main" id="{DEC3D338-3E59-49F7-8961-42E966827614}"/>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D578943-6CE6-4025-8A99-B19133B19F59}" type="slidenum">
              <a:rPr lang="nl-BE" altLang="en-US" sz="1200">
                <a:solidFill>
                  <a:srgbClr val="898989"/>
                </a:solidFill>
                <a:latin typeface="Calibri" panose="020F0502020204030204" pitchFamily="34" charset="0"/>
              </a:rPr>
              <a:pPr algn="r" eaLnBrk="1" hangingPunct="1"/>
              <a:t>19</a:t>
            </a:fld>
            <a:endParaRPr lang="nl-BE" altLang="en-US" sz="1200">
              <a:solidFill>
                <a:srgbClr val="898989"/>
              </a:solidFill>
              <a:latin typeface="Calibri" panose="020F050202020403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738BE79-8A01-47B9-95D2-9ADA7F384E2D}"/>
              </a:ext>
            </a:extLst>
          </p:cNvPr>
          <p:cNvSpPr/>
          <p:nvPr/>
        </p:nvSpPr>
        <p:spPr>
          <a:xfrm>
            <a:off x="62630" y="1866378"/>
            <a:ext cx="5649238" cy="3231715"/>
          </a:xfrm>
          <a:custGeom>
            <a:avLst/>
            <a:gdLst>
              <a:gd name="connsiteX0" fmla="*/ 12526 w 5649238"/>
              <a:gd name="connsiteY0" fmla="*/ 3231715 h 3231715"/>
              <a:gd name="connsiteX1" fmla="*/ 2467628 w 5649238"/>
              <a:gd name="connsiteY1" fmla="*/ 3231715 h 3231715"/>
              <a:gd name="connsiteX2" fmla="*/ 2467628 w 5649238"/>
              <a:gd name="connsiteY2" fmla="*/ 1390389 h 3231715"/>
              <a:gd name="connsiteX3" fmla="*/ 3682652 w 5649238"/>
              <a:gd name="connsiteY3" fmla="*/ 1390389 h 3231715"/>
              <a:gd name="connsiteX4" fmla="*/ 3682652 w 5649238"/>
              <a:gd name="connsiteY4" fmla="*/ 588723 h 3231715"/>
              <a:gd name="connsiteX5" fmla="*/ 5649238 w 5649238"/>
              <a:gd name="connsiteY5" fmla="*/ 588723 h 3231715"/>
              <a:gd name="connsiteX6" fmla="*/ 5649238 w 5649238"/>
              <a:gd name="connsiteY6" fmla="*/ 0 h 3231715"/>
              <a:gd name="connsiteX7" fmla="*/ 0 w 5649238"/>
              <a:gd name="connsiteY7" fmla="*/ 0 h 3231715"/>
              <a:gd name="connsiteX8" fmla="*/ 12526 w 5649238"/>
              <a:gd name="connsiteY8" fmla="*/ 3231715 h 323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9238" h="3231715">
                <a:moveTo>
                  <a:pt x="12526" y="3231715"/>
                </a:moveTo>
                <a:lnTo>
                  <a:pt x="2467628" y="3231715"/>
                </a:lnTo>
                <a:lnTo>
                  <a:pt x="2467628" y="1390389"/>
                </a:lnTo>
                <a:lnTo>
                  <a:pt x="3682652" y="1390389"/>
                </a:lnTo>
                <a:lnTo>
                  <a:pt x="3682652" y="588723"/>
                </a:lnTo>
                <a:lnTo>
                  <a:pt x="5649238" y="588723"/>
                </a:lnTo>
                <a:lnTo>
                  <a:pt x="5649238" y="0"/>
                </a:lnTo>
                <a:lnTo>
                  <a:pt x="0" y="0"/>
                </a:lnTo>
                <a:cubicBezTo>
                  <a:pt x="4175" y="1077238"/>
                  <a:pt x="8351" y="2154477"/>
                  <a:pt x="12526" y="3231715"/>
                </a:cubicBezTo>
                <a:close/>
              </a:path>
            </a:pathLst>
          </a:cu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1" name="Rectangle 2">
            <a:extLst>
              <a:ext uri="{FF2B5EF4-FFF2-40B4-BE49-F238E27FC236}">
                <a16:creationId xmlns:a16="http://schemas.microsoft.com/office/drawing/2014/main" id="{52F92FE1-9673-4C07-A112-C59D54241ABD}"/>
              </a:ext>
            </a:extLst>
          </p:cNvPr>
          <p:cNvSpPr>
            <a:spLocks noGrp="1"/>
          </p:cNvSpPr>
          <p:nvPr>
            <p:ph type="title" idx="4294967295"/>
          </p:nvPr>
        </p:nvSpPr>
        <p:spPr/>
        <p:txBody>
          <a:bodyPr/>
          <a:lstStyle/>
          <a:p>
            <a:r>
              <a:rPr lang="en-US" altLang="en-US"/>
              <a:t>Introduction</a:t>
            </a:r>
          </a:p>
        </p:txBody>
      </p:sp>
      <p:grpSp>
        <p:nvGrpSpPr>
          <p:cNvPr id="2" name="Organization Chart 6">
            <a:extLst>
              <a:ext uri="{FF2B5EF4-FFF2-40B4-BE49-F238E27FC236}">
                <a16:creationId xmlns:a16="http://schemas.microsoft.com/office/drawing/2014/main" id="{96C680DA-3163-4F6D-943F-81C9D06E8BB3}"/>
              </a:ext>
            </a:extLst>
          </p:cNvPr>
          <p:cNvGrpSpPr>
            <a:grpSpLocks noChangeAspect="1"/>
          </p:cNvGrpSpPr>
          <p:nvPr/>
        </p:nvGrpSpPr>
        <p:grpSpPr bwMode="auto">
          <a:xfrm>
            <a:off x="250825" y="1130300"/>
            <a:ext cx="8716963" cy="4908550"/>
            <a:chOff x="1572" y="1477"/>
            <a:chExt cx="4517" cy="2724"/>
          </a:xfrm>
        </p:grpSpPr>
        <p:cxnSp>
          <p:nvCxnSpPr>
            <p:cNvPr id="1028" name="_s1028">
              <a:extLst>
                <a:ext uri="{FF2B5EF4-FFF2-40B4-BE49-F238E27FC236}">
                  <a16:creationId xmlns:a16="http://schemas.microsoft.com/office/drawing/2014/main" id="{D3953055-51BF-45BF-A619-C643171A1CDD}"/>
                </a:ext>
              </a:extLst>
            </p:cNvPr>
            <p:cNvCxnSpPr>
              <a:cxnSpLocks noChangeShapeType="1"/>
              <a:stCxn id="14" idx="3"/>
              <a:endCxn id="10" idx="2"/>
            </p:cNvCxnSpPr>
            <p:nvPr/>
          </p:nvCxnSpPr>
          <p:spPr bwMode="auto">
            <a:xfrm flipV="1">
              <a:off x="5303" y="2556"/>
              <a:ext cx="141" cy="1414"/>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a:extLst>
                <a:ext uri="{FF2B5EF4-FFF2-40B4-BE49-F238E27FC236}">
                  <a16:creationId xmlns:a16="http://schemas.microsoft.com/office/drawing/2014/main" id="{EB758C01-B470-4BFC-A639-D61C75D5C3F1}"/>
                </a:ext>
              </a:extLst>
            </p:cNvPr>
            <p:cNvCxnSpPr>
              <a:cxnSpLocks noChangeShapeType="1"/>
              <a:stCxn id="13" idx="3"/>
              <a:endCxn id="10" idx="2"/>
            </p:cNvCxnSpPr>
            <p:nvPr/>
          </p:nvCxnSpPr>
          <p:spPr bwMode="auto">
            <a:xfrm flipV="1">
              <a:off x="5303" y="2556"/>
              <a:ext cx="141" cy="102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a:extLst>
                <a:ext uri="{FF2B5EF4-FFF2-40B4-BE49-F238E27FC236}">
                  <a16:creationId xmlns:a16="http://schemas.microsoft.com/office/drawing/2014/main" id="{DA4D5D95-05B2-42C7-A190-EF1C8F8B23BC}"/>
                </a:ext>
              </a:extLst>
            </p:cNvPr>
            <p:cNvCxnSpPr>
              <a:cxnSpLocks noChangeShapeType="1"/>
              <a:stCxn id="12" idx="3"/>
              <a:endCxn id="10" idx="2"/>
            </p:cNvCxnSpPr>
            <p:nvPr/>
          </p:nvCxnSpPr>
          <p:spPr bwMode="auto">
            <a:xfrm flipV="1">
              <a:off x="5303" y="2556"/>
              <a:ext cx="141" cy="63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a:extLst>
                <a:ext uri="{FF2B5EF4-FFF2-40B4-BE49-F238E27FC236}">
                  <a16:creationId xmlns:a16="http://schemas.microsoft.com/office/drawing/2014/main" id="{9921EEB5-F033-4B58-B654-E0A3AAA56E70}"/>
                </a:ext>
              </a:extLst>
            </p:cNvPr>
            <p:cNvCxnSpPr>
              <a:cxnSpLocks noChangeShapeType="1"/>
              <a:stCxn id="11" idx="3"/>
              <a:endCxn id="10" idx="2"/>
            </p:cNvCxnSpPr>
            <p:nvPr/>
          </p:nvCxnSpPr>
          <p:spPr bwMode="auto">
            <a:xfrm flipV="1">
              <a:off x="5303" y="2556"/>
              <a:ext cx="141" cy="239"/>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a:extLst>
                <a:ext uri="{FF2B5EF4-FFF2-40B4-BE49-F238E27FC236}">
                  <a16:creationId xmlns:a16="http://schemas.microsoft.com/office/drawing/2014/main" id="{9B24C541-3697-435B-A5B4-53DCF9D24DA5}"/>
                </a:ext>
              </a:extLst>
            </p:cNvPr>
            <p:cNvCxnSpPr>
              <a:cxnSpLocks noChangeShapeType="1"/>
              <a:stCxn id="10" idx="0"/>
              <a:endCxn id="3" idx="2"/>
            </p:cNvCxnSpPr>
            <p:nvPr/>
          </p:nvCxnSpPr>
          <p:spPr bwMode="auto">
            <a:xfrm rot="5400000" flipH="1">
              <a:off x="4583" y="1433"/>
              <a:ext cx="108" cy="1614"/>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a:extLst>
                <a:ext uri="{FF2B5EF4-FFF2-40B4-BE49-F238E27FC236}">
                  <a16:creationId xmlns:a16="http://schemas.microsoft.com/office/drawing/2014/main" id="{140E1675-52B2-497C-B194-48F1A04CCAD9}"/>
                </a:ext>
              </a:extLst>
            </p:cNvPr>
            <p:cNvCxnSpPr>
              <a:cxnSpLocks noChangeShapeType="1"/>
              <a:stCxn id="9" idx="0"/>
              <a:endCxn id="3" idx="2"/>
            </p:cNvCxnSpPr>
            <p:nvPr/>
          </p:nvCxnSpPr>
          <p:spPr bwMode="auto">
            <a:xfrm rot="5400000" flipH="1">
              <a:off x="3893" y="2123"/>
              <a:ext cx="108" cy="234"/>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4" name="_s1034">
              <a:extLst>
                <a:ext uri="{FF2B5EF4-FFF2-40B4-BE49-F238E27FC236}">
                  <a16:creationId xmlns:a16="http://schemas.microsoft.com/office/drawing/2014/main" id="{560F4CB0-705B-44DA-8ABA-8B205406382A}"/>
                </a:ext>
              </a:extLst>
            </p:cNvPr>
            <p:cNvCxnSpPr>
              <a:cxnSpLocks noChangeShapeType="1"/>
              <a:stCxn id="8" idx="0"/>
              <a:endCxn id="4" idx="2"/>
            </p:cNvCxnSpPr>
            <p:nvPr/>
          </p:nvCxnSpPr>
          <p:spPr bwMode="auto">
            <a:xfrm rot="5400000" flipH="1">
              <a:off x="3060" y="2287"/>
              <a:ext cx="108" cy="648"/>
            </a:xfrm>
            <a:prstGeom prst="bentConnector3">
              <a:avLst>
                <a:gd name="adj1" fmla="val 49593"/>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5" name="_s1035">
              <a:extLst>
                <a:ext uri="{FF2B5EF4-FFF2-40B4-BE49-F238E27FC236}">
                  <a16:creationId xmlns:a16="http://schemas.microsoft.com/office/drawing/2014/main" id="{3122E84D-028C-41D8-A605-FF25B096A636}"/>
                </a:ext>
              </a:extLst>
            </p:cNvPr>
            <p:cNvCxnSpPr>
              <a:cxnSpLocks noChangeShapeType="1"/>
              <a:stCxn id="7" idx="0"/>
              <a:endCxn id="6" idx="2"/>
            </p:cNvCxnSpPr>
            <p:nvPr/>
          </p:nvCxnSpPr>
          <p:spPr bwMode="auto">
            <a:xfrm rot="16200000">
              <a:off x="1958" y="3360"/>
              <a:ext cx="108"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6" name="_s1036">
              <a:extLst>
                <a:ext uri="{FF2B5EF4-FFF2-40B4-BE49-F238E27FC236}">
                  <a16:creationId xmlns:a16="http://schemas.microsoft.com/office/drawing/2014/main" id="{0E0CE108-F647-4D6E-8FC5-D84629BC6F1E}"/>
                </a:ext>
              </a:extLst>
            </p:cNvPr>
            <p:cNvCxnSpPr>
              <a:cxnSpLocks noChangeShapeType="1"/>
              <a:stCxn id="6" idx="0"/>
              <a:endCxn id="5" idx="2"/>
            </p:cNvCxnSpPr>
            <p:nvPr/>
          </p:nvCxnSpPr>
          <p:spPr bwMode="auto">
            <a:xfrm rot="16200000">
              <a:off x="2027" y="2910"/>
              <a:ext cx="108" cy="139"/>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7" name="_s1037">
              <a:extLst>
                <a:ext uri="{FF2B5EF4-FFF2-40B4-BE49-F238E27FC236}">
                  <a16:creationId xmlns:a16="http://schemas.microsoft.com/office/drawing/2014/main" id="{F57792C7-4235-44B2-BCA8-D4F4E0BD28E1}"/>
                </a:ext>
              </a:extLst>
            </p:cNvPr>
            <p:cNvCxnSpPr>
              <a:cxnSpLocks noChangeShapeType="1"/>
              <a:stCxn id="5" idx="0"/>
              <a:endCxn id="4" idx="2"/>
            </p:cNvCxnSpPr>
            <p:nvPr/>
          </p:nvCxnSpPr>
          <p:spPr bwMode="auto">
            <a:xfrm rot="16200000">
              <a:off x="2416" y="2291"/>
              <a:ext cx="108" cy="640"/>
            </a:xfrm>
            <a:prstGeom prst="bentConnector3">
              <a:avLst>
                <a:gd name="adj1" fmla="val 49593"/>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38" name="_s1038">
              <a:extLst>
                <a:ext uri="{FF2B5EF4-FFF2-40B4-BE49-F238E27FC236}">
                  <a16:creationId xmlns:a16="http://schemas.microsoft.com/office/drawing/2014/main" id="{EDEA1071-9EF7-404C-A1D2-D1F8D5E7C9AF}"/>
                </a:ext>
              </a:extLst>
            </p:cNvPr>
            <p:cNvCxnSpPr>
              <a:cxnSpLocks noChangeShapeType="1"/>
              <a:stCxn id="4" idx="0"/>
              <a:endCxn id="3" idx="2"/>
            </p:cNvCxnSpPr>
            <p:nvPr/>
          </p:nvCxnSpPr>
          <p:spPr bwMode="auto">
            <a:xfrm rot="16200000">
              <a:off x="3256" y="1720"/>
              <a:ext cx="108" cy="104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3" name="_s1039">
              <a:extLst>
                <a:ext uri="{FF2B5EF4-FFF2-40B4-BE49-F238E27FC236}">
                  <a16:creationId xmlns:a16="http://schemas.microsoft.com/office/drawing/2014/main" id="{AF4C79F4-A2A3-4030-B6DE-BDB3ADB8D647}"/>
                </a:ext>
              </a:extLst>
            </p:cNvPr>
            <p:cNvSpPr>
              <a:spLocks noChangeArrowheads="1"/>
            </p:cNvSpPr>
            <p:nvPr/>
          </p:nvSpPr>
          <p:spPr bwMode="auto">
            <a:xfrm>
              <a:off x="3339" y="1931"/>
              <a:ext cx="982" cy="247"/>
            </a:xfrm>
            <a:prstGeom prst="bracketPair">
              <a:avLst>
                <a:gd name="adj" fmla="val 0"/>
              </a:avLst>
            </a:prstGeom>
            <a:solidFill>
              <a:schemeClr val="folHlink">
                <a:alpha val="50000"/>
              </a:schemeClr>
            </a:solidFill>
            <a:ln w="28575">
              <a:solidFill>
                <a:schemeClr val="tx1"/>
              </a:solidFill>
              <a:round/>
              <a:headEnd/>
              <a:tailEnd/>
            </a:ln>
          </p:spPr>
          <p:txBody>
            <a:bodyPr vert="horz" wrap="none" lIns="28494" tIns="14247" rIns="28494" bIns="142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Corporate Strategy</a:t>
              </a:r>
            </a:p>
          </p:txBody>
        </p:sp>
        <p:sp>
          <p:nvSpPr>
            <p:cNvPr id="4" name="_s1040">
              <a:extLst>
                <a:ext uri="{FF2B5EF4-FFF2-40B4-BE49-F238E27FC236}">
                  <a16:creationId xmlns:a16="http://schemas.microsoft.com/office/drawing/2014/main" id="{21048ED1-61DB-45B5-BC55-2B17A7E170BE}"/>
                </a:ext>
              </a:extLst>
            </p:cNvPr>
            <p:cNvSpPr>
              <a:spLocks noChangeArrowheads="1"/>
            </p:cNvSpPr>
            <p:nvPr/>
          </p:nvSpPr>
          <p:spPr bwMode="auto">
            <a:xfrm>
              <a:off x="2228" y="2302"/>
              <a:ext cx="1125" cy="247"/>
            </a:xfrm>
            <a:prstGeom prst="bracketPair">
              <a:avLst>
                <a:gd name="adj" fmla="val 0"/>
              </a:avLst>
            </a:prstGeom>
            <a:solidFill>
              <a:schemeClr val="accent2">
                <a:alpha val="50000"/>
              </a:schemeClr>
            </a:solidFill>
            <a:ln w="28575">
              <a:solidFill>
                <a:schemeClr val="tx1"/>
              </a:solidFill>
              <a:round/>
              <a:headEnd/>
              <a:tailEnd/>
            </a:ln>
          </p:spPr>
          <p:txBody>
            <a:bodyPr vert="horz" wrap="none" lIns="28494" tIns="14247" rIns="28494" bIns="142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Work Design</a:t>
              </a:r>
            </a:p>
          </p:txBody>
        </p:sp>
        <p:sp>
          <p:nvSpPr>
            <p:cNvPr id="5" name="_s1041">
              <a:extLst>
                <a:ext uri="{FF2B5EF4-FFF2-40B4-BE49-F238E27FC236}">
                  <a16:creationId xmlns:a16="http://schemas.microsoft.com/office/drawing/2014/main" id="{6387418E-01BD-40A9-884E-F2FFBE6E2C71}"/>
                </a:ext>
              </a:extLst>
            </p:cNvPr>
            <p:cNvSpPr>
              <a:spLocks noChangeArrowheads="1"/>
            </p:cNvSpPr>
            <p:nvPr/>
          </p:nvSpPr>
          <p:spPr bwMode="auto">
            <a:xfrm>
              <a:off x="1579" y="2673"/>
              <a:ext cx="1141" cy="245"/>
            </a:xfrm>
            <a:prstGeom prst="bracketPair">
              <a:avLst>
                <a:gd name="adj" fmla="val 0"/>
              </a:avLst>
            </a:prstGeom>
            <a:solidFill>
              <a:schemeClr val="hlink">
                <a:alpha val="50000"/>
              </a:schemeClr>
            </a:solidFill>
            <a:ln w="28575">
              <a:solidFill>
                <a:schemeClr val="tx1"/>
              </a:solidFill>
              <a:round/>
              <a:headEnd/>
              <a:tailEnd/>
            </a:ln>
          </p:spPr>
          <p:txBody>
            <a:bodyPr vert="horz" wrap="none" lIns="28494" tIns="14247" rIns="28494" bIns="142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Personnel Planning</a:t>
              </a:r>
            </a:p>
          </p:txBody>
        </p:sp>
        <p:sp>
          <p:nvSpPr>
            <p:cNvPr id="6" name="_s1042">
              <a:extLst>
                <a:ext uri="{FF2B5EF4-FFF2-40B4-BE49-F238E27FC236}">
                  <a16:creationId xmlns:a16="http://schemas.microsoft.com/office/drawing/2014/main" id="{78DEE8C9-08DA-4196-BADC-B7EF1D816C04}"/>
                </a:ext>
              </a:extLst>
            </p:cNvPr>
            <p:cNvSpPr>
              <a:spLocks noChangeArrowheads="1"/>
            </p:cNvSpPr>
            <p:nvPr/>
          </p:nvSpPr>
          <p:spPr bwMode="auto">
            <a:xfrm>
              <a:off x="1572" y="3042"/>
              <a:ext cx="878" cy="257"/>
            </a:xfrm>
            <a:prstGeom prst="bracketPair">
              <a:avLst>
                <a:gd name="adj" fmla="val 0"/>
              </a:avLst>
            </a:prstGeom>
            <a:solidFill>
              <a:schemeClr val="hlink">
                <a:alpha val="50000"/>
              </a:schemeClr>
            </a:solidFill>
            <a:ln w="28575">
              <a:solidFill>
                <a:schemeClr val="tx1"/>
              </a:solidFill>
              <a:round/>
              <a:headEnd/>
              <a:tailEnd/>
            </a:ln>
          </p:spPr>
          <p:txBody>
            <a:bodyPr vert="horz" wrap="none" lIns="28494" tIns="14247" rIns="28494" bIns="142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Recruitment</a:t>
              </a:r>
            </a:p>
          </p:txBody>
        </p:sp>
        <p:sp>
          <p:nvSpPr>
            <p:cNvPr id="7" name="_s1043">
              <a:extLst>
                <a:ext uri="{FF2B5EF4-FFF2-40B4-BE49-F238E27FC236}">
                  <a16:creationId xmlns:a16="http://schemas.microsoft.com/office/drawing/2014/main" id="{8DCE60A8-D37B-45C0-BE3E-84185CF65B1D}"/>
                </a:ext>
              </a:extLst>
            </p:cNvPr>
            <p:cNvSpPr>
              <a:spLocks noChangeArrowheads="1"/>
            </p:cNvSpPr>
            <p:nvPr/>
          </p:nvSpPr>
          <p:spPr bwMode="auto">
            <a:xfrm>
              <a:off x="1579" y="3423"/>
              <a:ext cx="864" cy="257"/>
            </a:xfrm>
            <a:prstGeom prst="bracketPair">
              <a:avLst>
                <a:gd name="adj" fmla="val 0"/>
              </a:avLst>
            </a:prstGeom>
            <a:solidFill>
              <a:schemeClr val="folHlink">
                <a:alpha val="50000"/>
              </a:schemeClr>
            </a:solidFill>
            <a:ln w="28575">
              <a:solidFill>
                <a:schemeClr val="tx1"/>
              </a:solidFill>
              <a:round/>
              <a:headEnd/>
              <a:tailEnd/>
            </a:ln>
          </p:spPr>
          <p:txBody>
            <a:bodyPr vert="horz" wrap="none" lIns="28494" tIns="14247" rIns="28494" bIns="142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Selection</a:t>
              </a:r>
            </a:p>
          </p:txBody>
        </p:sp>
        <p:sp>
          <p:nvSpPr>
            <p:cNvPr id="8" name="_s1044">
              <a:extLst>
                <a:ext uri="{FF2B5EF4-FFF2-40B4-BE49-F238E27FC236}">
                  <a16:creationId xmlns:a16="http://schemas.microsoft.com/office/drawing/2014/main" id="{8827AA02-8BE1-4FDD-9D13-AB49C5EF0317}"/>
                </a:ext>
              </a:extLst>
            </p:cNvPr>
            <p:cNvSpPr>
              <a:spLocks noChangeArrowheads="1"/>
            </p:cNvSpPr>
            <p:nvPr/>
          </p:nvSpPr>
          <p:spPr bwMode="auto">
            <a:xfrm>
              <a:off x="2867" y="2673"/>
              <a:ext cx="1141" cy="245"/>
            </a:xfrm>
            <a:prstGeom prst="bracketPair">
              <a:avLst>
                <a:gd name="adj" fmla="val 0"/>
              </a:avLst>
            </a:prstGeom>
            <a:solidFill>
              <a:schemeClr val="hlink">
                <a:alpha val="50000"/>
              </a:schemeClr>
            </a:solidFill>
            <a:ln w="28575">
              <a:solidFill>
                <a:schemeClr val="tx1"/>
              </a:solidFill>
              <a:round/>
              <a:headEnd/>
              <a:tailEnd/>
            </a:ln>
          </p:spPr>
          <p:txBody>
            <a:bodyPr vert="horz" wrap="none" lIns="28494" tIns="14247" rIns="28494" bIns="1424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Direct Compensation</a:t>
              </a:r>
            </a:p>
          </p:txBody>
        </p:sp>
        <p:sp>
          <p:nvSpPr>
            <p:cNvPr id="9" name="_s1045">
              <a:extLst>
                <a:ext uri="{FF2B5EF4-FFF2-40B4-BE49-F238E27FC236}">
                  <a16:creationId xmlns:a16="http://schemas.microsoft.com/office/drawing/2014/main" id="{0F63528B-0F6C-436A-A2B1-B22FB83D80F2}"/>
                </a:ext>
              </a:extLst>
            </p:cNvPr>
            <p:cNvSpPr>
              <a:spLocks noChangeArrowheads="1"/>
            </p:cNvSpPr>
            <p:nvPr/>
          </p:nvSpPr>
          <p:spPr bwMode="auto">
            <a:xfrm>
              <a:off x="3500" y="2302"/>
              <a:ext cx="1126" cy="248"/>
            </a:xfrm>
            <a:prstGeom prst="bracketPair">
              <a:avLst>
                <a:gd name="adj" fmla="val 0"/>
              </a:avLst>
            </a:prstGeom>
            <a:solidFill>
              <a:schemeClr val="accent2">
                <a:alpha val="50000"/>
              </a:schemeClr>
            </a:solidFill>
            <a:ln w="28575">
              <a:solidFill>
                <a:schemeClr val="tx1"/>
              </a:solidFill>
              <a:round/>
              <a:headEnd/>
              <a:tailEnd/>
            </a:ln>
          </p:spPr>
          <p:txBody>
            <a:bodyPr vert="horz" wrap="none" lIns="35165" tIns="17582" rIns="35165" bIns="1758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Indirect Compensation</a:t>
              </a:r>
            </a:p>
          </p:txBody>
        </p:sp>
        <p:sp>
          <p:nvSpPr>
            <p:cNvPr id="10" name="_s1046">
              <a:extLst>
                <a:ext uri="{FF2B5EF4-FFF2-40B4-BE49-F238E27FC236}">
                  <a16:creationId xmlns:a16="http://schemas.microsoft.com/office/drawing/2014/main" id="{890D68B9-5C57-49EC-9F1C-B818C7026C4D}"/>
                </a:ext>
              </a:extLst>
            </p:cNvPr>
            <p:cNvSpPr>
              <a:spLocks noChangeArrowheads="1"/>
            </p:cNvSpPr>
            <p:nvPr/>
          </p:nvSpPr>
          <p:spPr bwMode="auto">
            <a:xfrm>
              <a:off x="4798" y="2302"/>
              <a:ext cx="1291" cy="246"/>
            </a:xfrm>
            <a:prstGeom prst="bracketPair">
              <a:avLst>
                <a:gd name="adj" fmla="val 0"/>
              </a:avLst>
            </a:prstGeom>
            <a:solidFill>
              <a:schemeClr val="accent2">
                <a:alpha val="50000"/>
              </a:schemeClr>
            </a:solidFill>
            <a:ln w="28575">
              <a:solidFill>
                <a:schemeClr val="tx1"/>
              </a:solidFill>
              <a:round/>
              <a:headEnd/>
              <a:tailEnd/>
            </a:ln>
          </p:spPr>
          <p:txBody>
            <a:bodyPr vert="horz" wrap="none" lIns="35165" tIns="17582" rIns="35165" bIns="1758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Performance Management</a:t>
              </a:r>
            </a:p>
          </p:txBody>
        </p:sp>
        <p:sp>
          <p:nvSpPr>
            <p:cNvPr id="11" name="_s1047">
              <a:extLst>
                <a:ext uri="{FF2B5EF4-FFF2-40B4-BE49-F238E27FC236}">
                  <a16:creationId xmlns:a16="http://schemas.microsoft.com/office/drawing/2014/main" id="{F5A4C6A7-EAC5-4775-AC30-C5CA9ADFDAA9}"/>
                </a:ext>
              </a:extLst>
            </p:cNvPr>
            <p:cNvSpPr>
              <a:spLocks noChangeArrowheads="1"/>
            </p:cNvSpPr>
            <p:nvPr/>
          </p:nvSpPr>
          <p:spPr bwMode="auto">
            <a:xfrm>
              <a:off x="4155" y="2672"/>
              <a:ext cx="1141" cy="245"/>
            </a:xfrm>
            <a:prstGeom prst="bracketPair">
              <a:avLst>
                <a:gd name="adj" fmla="val 0"/>
              </a:avLst>
            </a:prstGeom>
            <a:solidFill>
              <a:schemeClr val="hlink">
                <a:alpha val="50000"/>
              </a:schemeClr>
            </a:solidFill>
            <a:ln w="28575">
              <a:solidFill>
                <a:schemeClr val="tx1"/>
              </a:solidFill>
              <a:round/>
              <a:headEnd/>
              <a:tailEnd/>
            </a:ln>
          </p:spPr>
          <p:txBody>
            <a:bodyPr vert="horz" wrap="none" lIns="53374" tIns="26687" rIns="53374" bIns="2668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Socialization</a:t>
              </a:r>
            </a:p>
          </p:txBody>
        </p:sp>
        <p:sp>
          <p:nvSpPr>
            <p:cNvPr id="12" name="_s1048">
              <a:extLst>
                <a:ext uri="{FF2B5EF4-FFF2-40B4-BE49-F238E27FC236}">
                  <a16:creationId xmlns:a16="http://schemas.microsoft.com/office/drawing/2014/main" id="{1DC29DC2-545F-4424-B86B-A63E7D29FF43}"/>
                </a:ext>
              </a:extLst>
            </p:cNvPr>
            <p:cNvSpPr>
              <a:spLocks noChangeArrowheads="1"/>
            </p:cNvSpPr>
            <p:nvPr/>
          </p:nvSpPr>
          <p:spPr bwMode="auto">
            <a:xfrm>
              <a:off x="4155" y="3064"/>
              <a:ext cx="1141" cy="245"/>
            </a:xfrm>
            <a:prstGeom prst="bracketPair">
              <a:avLst>
                <a:gd name="adj" fmla="val 0"/>
              </a:avLst>
            </a:prstGeom>
            <a:solidFill>
              <a:schemeClr val="hlink">
                <a:alpha val="50000"/>
              </a:schemeClr>
            </a:solidFill>
            <a:ln w="28575">
              <a:solidFill>
                <a:schemeClr val="tx1"/>
              </a:solidFill>
              <a:round/>
              <a:headEnd/>
              <a:tailEnd/>
            </a:ln>
          </p:spPr>
          <p:txBody>
            <a:bodyPr vert="horz" wrap="none" lIns="53374" tIns="26687" rIns="53374" bIns="2668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Training</a:t>
              </a:r>
            </a:p>
          </p:txBody>
        </p:sp>
        <p:sp>
          <p:nvSpPr>
            <p:cNvPr id="13" name="_s1049">
              <a:extLst>
                <a:ext uri="{FF2B5EF4-FFF2-40B4-BE49-F238E27FC236}">
                  <a16:creationId xmlns:a16="http://schemas.microsoft.com/office/drawing/2014/main" id="{C75D0BB2-5E34-482C-BA22-4BA064D31B3E}"/>
                </a:ext>
              </a:extLst>
            </p:cNvPr>
            <p:cNvSpPr>
              <a:spLocks noChangeArrowheads="1"/>
            </p:cNvSpPr>
            <p:nvPr/>
          </p:nvSpPr>
          <p:spPr bwMode="auto">
            <a:xfrm>
              <a:off x="4155" y="3456"/>
              <a:ext cx="1141" cy="245"/>
            </a:xfrm>
            <a:prstGeom prst="bracketPair">
              <a:avLst>
                <a:gd name="adj" fmla="val 0"/>
              </a:avLst>
            </a:prstGeom>
            <a:solidFill>
              <a:schemeClr val="hlink">
                <a:alpha val="50000"/>
              </a:schemeClr>
            </a:solidFill>
            <a:ln w="28575">
              <a:solidFill>
                <a:schemeClr val="tx1"/>
              </a:solidFill>
              <a:round/>
              <a:headEnd/>
              <a:tailEnd/>
            </a:ln>
          </p:spPr>
          <p:txBody>
            <a:bodyPr vert="horz" wrap="none" lIns="69732" tIns="34865" rIns="69732" bIns="3486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Development</a:t>
              </a:r>
            </a:p>
          </p:txBody>
        </p:sp>
        <p:sp>
          <p:nvSpPr>
            <p:cNvPr id="14" name="_s1050">
              <a:extLst>
                <a:ext uri="{FF2B5EF4-FFF2-40B4-BE49-F238E27FC236}">
                  <a16:creationId xmlns:a16="http://schemas.microsoft.com/office/drawing/2014/main" id="{F60092C6-9837-4381-AFD7-C824BF4A298C}"/>
                </a:ext>
              </a:extLst>
            </p:cNvPr>
            <p:cNvSpPr>
              <a:spLocks noChangeArrowheads="1"/>
            </p:cNvSpPr>
            <p:nvPr/>
          </p:nvSpPr>
          <p:spPr bwMode="auto">
            <a:xfrm>
              <a:off x="4155" y="3848"/>
              <a:ext cx="1141" cy="245"/>
            </a:xfrm>
            <a:prstGeom prst="bracketPair">
              <a:avLst>
                <a:gd name="adj" fmla="val 0"/>
              </a:avLst>
            </a:prstGeom>
            <a:solidFill>
              <a:schemeClr val="hlink">
                <a:alpha val="50000"/>
              </a:schemeClr>
            </a:solidFill>
            <a:ln w="28575">
              <a:solidFill>
                <a:schemeClr val="tx1"/>
              </a:solidFill>
              <a:round/>
              <a:headEnd/>
              <a:tailEnd/>
            </a:ln>
          </p:spPr>
          <p:txBody>
            <a:bodyPr vert="horz" wrap="none" lIns="87165" tIns="43583" rIns="87165" bIns="4358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Performance Appraisal</a:t>
              </a:r>
            </a:p>
          </p:txBody>
        </p:sp>
      </p:grpSp>
      <p:sp>
        <p:nvSpPr>
          <p:cNvPr id="1052" name="Line 43">
            <a:extLst>
              <a:ext uri="{FF2B5EF4-FFF2-40B4-BE49-F238E27FC236}">
                <a16:creationId xmlns:a16="http://schemas.microsoft.com/office/drawing/2014/main" id="{40460301-0446-472C-BCCB-6F0ECCD79CC0}"/>
              </a:ext>
            </a:extLst>
          </p:cNvPr>
          <p:cNvSpPr>
            <a:spLocks noChangeShapeType="1"/>
          </p:cNvSpPr>
          <p:nvPr/>
        </p:nvSpPr>
        <p:spPr bwMode="auto">
          <a:xfrm>
            <a:off x="4932363" y="3500438"/>
            <a:ext cx="1444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1053" name="Line 44">
            <a:extLst>
              <a:ext uri="{FF2B5EF4-FFF2-40B4-BE49-F238E27FC236}">
                <a16:creationId xmlns:a16="http://schemas.microsoft.com/office/drawing/2014/main" id="{778A9FFA-8A9C-4392-A26F-B9301039ADF8}"/>
              </a:ext>
            </a:extLst>
          </p:cNvPr>
          <p:cNvSpPr>
            <a:spLocks noChangeShapeType="1"/>
          </p:cNvSpPr>
          <p:nvPr/>
        </p:nvSpPr>
        <p:spPr bwMode="auto">
          <a:xfrm flipV="1">
            <a:off x="5076825" y="3141663"/>
            <a:ext cx="0" cy="3587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1054" name="Line 45">
            <a:extLst>
              <a:ext uri="{FF2B5EF4-FFF2-40B4-BE49-F238E27FC236}">
                <a16:creationId xmlns:a16="http://schemas.microsoft.com/office/drawing/2014/main" id="{80921B1F-3200-41D8-80E4-7F34462CD403}"/>
              </a:ext>
            </a:extLst>
          </p:cNvPr>
          <p:cNvSpPr>
            <a:spLocks noChangeShapeType="1"/>
          </p:cNvSpPr>
          <p:nvPr/>
        </p:nvSpPr>
        <p:spPr bwMode="auto">
          <a:xfrm>
            <a:off x="5076825" y="3141663"/>
            <a:ext cx="26638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1055" name="Line 46">
            <a:extLst>
              <a:ext uri="{FF2B5EF4-FFF2-40B4-BE49-F238E27FC236}">
                <a16:creationId xmlns:a16="http://schemas.microsoft.com/office/drawing/2014/main" id="{242B2885-3495-4F76-A552-657C8C9126AF}"/>
              </a:ext>
            </a:extLst>
          </p:cNvPr>
          <p:cNvSpPr>
            <a:spLocks noChangeShapeType="1"/>
          </p:cNvSpPr>
          <p:nvPr/>
        </p:nvSpPr>
        <p:spPr bwMode="auto">
          <a:xfrm>
            <a:off x="6156325" y="2852738"/>
            <a:ext cx="2873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1056" name="Text Box 51">
            <a:extLst>
              <a:ext uri="{FF2B5EF4-FFF2-40B4-BE49-F238E27FC236}">
                <a16:creationId xmlns:a16="http://schemas.microsoft.com/office/drawing/2014/main" id="{7A6F8451-FE7F-4DEA-A86A-38929D17C446}"/>
              </a:ext>
            </a:extLst>
          </p:cNvPr>
          <p:cNvSpPr txBox="1">
            <a:spLocks noChangeArrowheads="1"/>
          </p:cNvSpPr>
          <p:nvPr/>
        </p:nvSpPr>
        <p:spPr bwMode="auto">
          <a:xfrm>
            <a:off x="395288" y="609282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chemeClr val="accent2"/>
                </a:solidFill>
              </a:rPr>
              <a:t>Staffing</a:t>
            </a:r>
          </a:p>
        </p:txBody>
      </p:sp>
      <p:sp>
        <p:nvSpPr>
          <p:cNvPr id="1057" name="Text Box 52">
            <a:extLst>
              <a:ext uri="{FF2B5EF4-FFF2-40B4-BE49-F238E27FC236}">
                <a16:creationId xmlns:a16="http://schemas.microsoft.com/office/drawing/2014/main" id="{F64E498D-7295-49F3-8E00-EC08CA6CB45B}"/>
              </a:ext>
            </a:extLst>
          </p:cNvPr>
          <p:cNvSpPr txBox="1">
            <a:spLocks noChangeArrowheads="1"/>
          </p:cNvSpPr>
          <p:nvPr/>
        </p:nvSpPr>
        <p:spPr bwMode="auto">
          <a:xfrm>
            <a:off x="2843213" y="6092825"/>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chemeClr val="accent2"/>
                </a:solidFill>
              </a:rPr>
              <a:t>Compensation</a:t>
            </a:r>
          </a:p>
        </p:txBody>
      </p:sp>
      <p:sp>
        <p:nvSpPr>
          <p:cNvPr id="1058" name="Text Box 53">
            <a:extLst>
              <a:ext uri="{FF2B5EF4-FFF2-40B4-BE49-F238E27FC236}">
                <a16:creationId xmlns:a16="http://schemas.microsoft.com/office/drawing/2014/main" id="{8874FC20-30C2-4811-AE65-CA3DEED32AEA}"/>
              </a:ext>
            </a:extLst>
          </p:cNvPr>
          <p:cNvSpPr txBox="1">
            <a:spLocks noChangeArrowheads="1"/>
          </p:cNvSpPr>
          <p:nvPr/>
        </p:nvSpPr>
        <p:spPr bwMode="auto">
          <a:xfrm>
            <a:off x="6084888" y="6092825"/>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chemeClr val="accent2"/>
                </a:solidFill>
              </a:rPr>
              <a:t>Performance</a:t>
            </a:r>
          </a:p>
        </p:txBody>
      </p:sp>
      <p:sp>
        <p:nvSpPr>
          <p:cNvPr id="15" name="Slide Number Placeholder 14">
            <a:extLst>
              <a:ext uri="{FF2B5EF4-FFF2-40B4-BE49-F238E27FC236}">
                <a16:creationId xmlns:a16="http://schemas.microsoft.com/office/drawing/2014/main" id="{BE9B8D6F-01DF-40F4-8BD3-D02E0F8BEA9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416385-A9CD-491E-9C72-808AF5DFBB97}" type="slidenum">
              <a:rPr lang="nl-BE" altLang="en-US">
                <a:solidFill>
                  <a:srgbClr val="898989"/>
                </a:solidFill>
                <a:latin typeface="Calibri" panose="020F0502020204030204" pitchFamily="34" charset="0"/>
              </a:rPr>
              <a:pPr eaLnBrk="1" hangingPunct="1"/>
              <a:t>2</a:t>
            </a:fld>
            <a:endParaRPr lang="nl-BE" altLang="en-US">
              <a:solidFill>
                <a:srgbClr val="898989"/>
              </a:solidFill>
              <a:latin typeface="Calibri" panose="020F0502020204030204" pitchFamily="34" charset="0"/>
            </a:endParaRPr>
          </a:p>
        </p:txBody>
      </p:sp>
      <p:sp>
        <p:nvSpPr>
          <p:cNvPr id="16" name="Footer Placeholder 15">
            <a:extLst>
              <a:ext uri="{FF2B5EF4-FFF2-40B4-BE49-F238E27FC236}">
                <a16:creationId xmlns:a16="http://schemas.microsoft.com/office/drawing/2014/main" id="{A61B31B2-68B5-48B2-8BE7-3ABB1278D347}"/>
              </a:ext>
            </a:extLst>
          </p:cNvPr>
          <p:cNvSpPr>
            <a:spLocks noGrp="1"/>
          </p:cNvSpPr>
          <p:nvPr>
            <p:ph type="ftr" sz="quarter" idx="12"/>
          </p:nvPr>
        </p:nvSpPr>
        <p:spPr/>
        <p:txBody>
          <a:bodyPr/>
          <a:lstStyle/>
          <a:p>
            <a:pPr>
              <a:defRPr/>
            </a:pPr>
            <a:r>
              <a:rPr lang="nl-BE"/>
              <a:t>Masaryk University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D0D3F17F-0AF9-4EA6-A6B3-200E3FD453C3}"/>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D6315A-1E17-4079-B636-6B46D3E41514}" type="slidenum">
              <a:rPr lang="nl-BE" altLang="en-US">
                <a:solidFill>
                  <a:srgbClr val="898989"/>
                </a:solidFill>
                <a:latin typeface="Calibri" panose="020F0502020204030204" pitchFamily="34" charset="0"/>
              </a:rPr>
              <a:pPr eaLnBrk="1" hangingPunct="1"/>
              <a:t>20</a:t>
            </a:fld>
            <a:endParaRPr lang="nl-BE" altLang="en-US">
              <a:solidFill>
                <a:srgbClr val="898989"/>
              </a:solidFill>
              <a:latin typeface="Calibri" panose="020F0502020204030204" pitchFamily="34" charset="0"/>
            </a:endParaRPr>
          </a:p>
        </p:txBody>
      </p:sp>
      <p:sp>
        <p:nvSpPr>
          <p:cNvPr id="27650" name="Footer Placeholder 16">
            <a:extLst>
              <a:ext uri="{FF2B5EF4-FFF2-40B4-BE49-F238E27FC236}">
                <a16:creationId xmlns:a16="http://schemas.microsoft.com/office/drawing/2014/main" id="{349B3B91-6352-4D33-BE6A-B31EDEDA333C}"/>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37892" name="Rectangle 2">
            <a:extLst>
              <a:ext uri="{FF2B5EF4-FFF2-40B4-BE49-F238E27FC236}">
                <a16:creationId xmlns:a16="http://schemas.microsoft.com/office/drawing/2014/main" id="{741CF0EF-3178-45B7-B5D2-A68DF8FAB02E}"/>
              </a:ext>
            </a:extLst>
          </p:cNvPr>
          <p:cNvSpPr>
            <a:spLocks noGrp="1" noChangeArrowheads="1"/>
          </p:cNvSpPr>
          <p:nvPr>
            <p:ph type="title"/>
          </p:nvPr>
        </p:nvSpPr>
        <p:spPr/>
        <p:txBody>
          <a:bodyPr/>
          <a:lstStyle/>
          <a:p>
            <a:r>
              <a:rPr lang="en-US" altLang="en-US"/>
              <a:t>Why Perform Job Design</a:t>
            </a:r>
          </a:p>
        </p:txBody>
      </p:sp>
      <p:sp>
        <p:nvSpPr>
          <p:cNvPr id="37893" name="Rectangle 3">
            <a:extLst>
              <a:ext uri="{FF2B5EF4-FFF2-40B4-BE49-F238E27FC236}">
                <a16:creationId xmlns:a16="http://schemas.microsoft.com/office/drawing/2014/main" id="{B78A8EEF-BB2A-4C5D-9A01-D88E4952977C}"/>
              </a:ext>
            </a:extLst>
          </p:cNvPr>
          <p:cNvSpPr>
            <a:spLocks noGrp="1" noChangeArrowheads="1"/>
          </p:cNvSpPr>
          <p:nvPr>
            <p:ph idx="1"/>
          </p:nvPr>
        </p:nvSpPr>
        <p:spPr/>
        <p:txBody>
          <a:bodyPr/>
          <a:lstStyle/>
          <a:p>
            <a:r>
              <a:rPr lang="en-US" altLang="en-US"/>
              <a:t>Each job is unique and adds value in different ways</a:t>
            </a:r>
          </a:p>
          <a:p>
            <a:r>
              <a:rPr lang="en-US" altLang="en-US"/>
              <a:t>How employees will perform their jobs will affect employees’ contributions </a:t>
            </a:r>
          </a:p>
          <a:p>
            <a:r>
              <a:rPr lang="en-US" altLang="en-US"/>
              <a:t>Ensure jobs meet organizational requirements as well as employee needs.</a:t>
            </a:r>
          </a:p>
        </p:txBody>
      </p:sp>
      <p:sp>
        <p:nvSpPr>
          <p:cNvPr id="14" name="Slide Number Placeholder 13">
            <a:extLst>
              <a:ext uri="{FF2B5EF4-FFF2-40B4-BE49-F238E27FC236}">
                <a16:creationId xmlns:a16="http://schemas.microsoft.com/office/drawing/2014/main" id="{F9EAC239-3BEF-4672-AC27-ABEDEDC3C333}"/>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1490031-7DCB-4C99-90BE-1072DEE19BA2}" type="slidenum">
              <a:rPr lang="nl-BE" altLang="en-US" sz="1200">
                <a:solidFill>
                  <a:srgbClr val="898989"/>
                </a:solidFill>
                <a:latin typeface="Calibri" panose="020F0502020204030204" pitchFamily="34" charset="0"/>
              </a:rPr>
              <a:pPr algn="r" eaLnBrk="1" hangingPunct="1"/>
              <a:t>20</a:t>
            </a:fld>
            <a:endParaRPr lang="nl-BE" altLang="en-US" sz="1200">
              <a:solidFill>
                <a:srgbClr val="898989"/>
              </a:solidFill>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7B00EE41-DEB0-42E9-8A85-05CEA714443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553F66-C33F-47C4-8806-DCBDC7826723}" type="slidenum">
              <a:rPr lang="nl-BE" altLang="en-US">
                <a:solidFill>
                  <a:srgbClr val="898989"/>
                </a:solidFill>
                <a:latin typeface="Calibri" panose="020F0502020204030204" pitchFamily="34" charset="0"/>
              </a:rPr>
              <a:pPr eaLnBrk="1" hangingPunct="1"/>
              <a:t>21</a:t>
            </a:fld>
            <a:endParaRPr lang="nl-BE" altLang="en-US">
              <a:solidFill>
                <a:srgbClr val="898989"/>
              </a:solidFill>
              <a:latin typeface="Calibri" panose="020F0502020204030204" pitchFamily="34" charset="0"/>
            </a:endParaRPr>
          </a:p>
        </p:txBody>
      </p:sp>
      <p:sp>
        <p:nvSpPr>
          <p:cNvPr id="28674" name="Footer Placeholder 16">
            <a:extLst>
              <a:ext uri="{FF2B5EF4-FFF2-40B4-BE49-F238E27FC236}">
                <a16:creationId xmlns:a16="http://schemas.microsoft.com/office/drawing/2014/main" id="{56D68FC8-E9BB-4BDF-8F10-C69C646B2B91}"/>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38916" name="Rectangle 2">
            <a:extLst>
              <a:ext uri="{FF2B5EF4-FFF2-40B4-BE49-F238E27FC236}">
                <a16:creationId xmlns:a16="http://schemas.microsoft.com/office/drawing/2014/main" id="{B9883474-17F7-4B87-93FB-274D643FD249}"/>
              </a:ext>
            </a:extLst>
          </p:cNvPr>
          <p:cNvSpPr>
            <a:spLocks noGrp="1"/>
          </p:cNvSpPr>
          <p:nvPr>
            <p:ph type="title" idx="4294967295"/>
          </p:nvPr>
        </p:nvSpPr>
        <p:spPr/>
        <p:txBody>
          <a:bodyPr/>
          <a:lstStyle/>
          <a:p>
            <a:r>
              <a:rPr lang="en-US" altLang="en-US"/>
              <a:t>Approaches to Job Design</a:t>
            </a:r>
          </a:p>
        </p:txBody>
      </p:sp>
      <p:sp>
        <p:nvSpPr>
          <p:cNvPr id="38917" name="Rectangle 3">
            <a:extLst>
              <a:ext uri="{FF2B5EF4-FFF2-40B4-BE49-F238E27FC236}">
                <a16:creationId xmlns:a16="http://schemas.microsoft.com/office/drawing/2014/main" id="{1D86A2C0-D7E2-4E85-BE30-EC51466B6E2D}"/>
              </a:ext>
            </a:extLst>
          </p:cNvPr>
          <p:cNvSpPr>
            <a:spLocks noGrp="1"/>
          </p:cNvSpPr>
          <p:nvPr>
            <p:ph type="body" idx="4294967295"/>
          </p:nvPr>
        </p:nvSpPr>
        <p:spPr/>
        <p:txBody>
          <a:bodyPr/>
          <a:lstStyle/>
          <a:p>
            <a:r>
              <a:rPr lang="en-US" altLang="en-US"/>
              <a:t>Mechanistic Approach</a:t>
            </a:r>
          </a:p>
          <a:p>
            <a:r>
              <a:rPr lang="en-US" altLang="en-US"/>
              <a:t>Human Factors Approach</a:t>
            </a:r>
          </a:p>
          <a:p>
            <a:r>
              <a:rPr lang="en-US" altLang="en-US"/>
              <a:t>Motivational Approach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4A38C44D-E163-4AE4-AC94-F7DF3355F7C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0AC7EE-2B29-4BB4-831D-BE22A6C11882}" type="slidenum">
              <a:rPr lang="nl-BE" altLang="en-US">
                <a:solidFill>
                  <a:srgbClr val="898989"/>
                </a:solidFill>
                <a:latin typeface="Calibri" panose="020F0502020204030204" pitchFamily="34" charset="0"/>
              </a:rPr>
              <a:pPr eaLnBrk="1" hangingPunct="1"/>
              <a:t>22</a:t>
            </a:fld>
            <a:endParaRPr lang="nl-BE" altLang="en-US">
              <a:solidFill>
                <a:srgbClr val="898989"/>
              </a:solidFill>
              <a:latin typeface="Calibri" panose="020F0502020204030204" pitchFamily="34" charset="0"/>
            </a:endParaRPr>
          </a:p>
        </p:txBody>
      </p:sp>
      <p:sp>
        <p:nvSpPr>
          <p:cNvPr id="29698" name="Footer Placeholder 16">
            <a:extLst>
              <a:ext uri="{FF2B5EF4-FFF2-40B4-BE49-F238E27FC236}">
                <a16:creationId xmlns:a16="http://schemas.microsoft.com/office/drawing/2014/main" id="{C7B3E785-B30A-4072-9ABA-EA9966BF8E61}"/>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39940" name="Rectangle 2">
            <a:extLst>
              <a:ext uri="{FF2B5EF4-FFF2-40B4-BE49-F238E27FC236}">
                <a16:creationId xmlns:a16="http://schemas.microsoft.com/office/drawing/2014/main" id="{5209EE27-8843-4F69-93FE-E6EF1459DCBB}"/>
              </a:ext>
            </a:extLst>
          </p:cNvPr>
          <p:cNvSpPr>
            <a:spLocks noGrp="1" noChangeArrowheads="1"/>
          </p:cNvSpPr>
          <p:nvPr>
            <p:ph type="title"/>
          </p:nvPr>
        </p:nvSpPr>
        <p:spPr/>
        <p:txBody>
          <a:bodyPr/>
          <a:lstStyle/>
          <a:p>
            <a:r>
              <a:rPr lang="en-US" altLang="en-US"/>
              <a:t>Mechanistic Approach</a:t>
            </a:r>
          </a:p>
        </p:txBody>
      </p:sp>
      <p:sp>
        <p:nvSpPr>
          <p:cNvPr id="39941" name="Rectangle 3">
            <a:extLst>
              <a:ext uri="{FF2B5EF4-FFF2-40B4-BE49-F238E27FC236}">
                <a16:creationId xmlns:a16="http://schemas.microsoft.com/office/drawing/2014/main" id="{481096D2-C4BC-4DEE-8B10-6C640DF1D31A}"/>
              </a:ext>
            </a:extLst>
          </p:cNvPr>
          <p:cNvSpPr>
            <a:spLocks noGrp="1" noChangeArrowheads="1"/>
          </p:cNvSpPr>
          <p:nvPr>
            <p:ph idx="1"/>
          </p:nvPr>
        </p:nvSpPr>
        <p:spPr/>
        <p:txBody>
          <a:bodyPr/>
          <a:lstStyle/>
          <a:p>
            <a:r>
              <a:rPr lang="en-US" altLang="en-US"/>
              <a:t>Scientific management pioneered by Frederick Taylor in 1911 sought to maximize efficiency</a:t>
            </a:r>
          </a:p>
          <a:p>
            <a:r>
              <a:rPr lang="en-US" altLang="en-US"/>
              <a:t>Emphasized standardization of production processes</a:t>
            </a:r>
          </a:p>
          <a:p>
            <a:r>
              <a:rPr lang="en-US" altLang="en-US"/>
              <a:t>Time and motion studies were conducted</a:t>
            </a:r>
          </a:p>
          <a:p>
            <a:r>
              <a:rPr lang="en-US" altLang="en-US"/>
              <a:t>Job specialization focused on breaking jobs down into core elements</a:t>
            </a:r>
          </a:p>
          <a:p>
            <a:r>
              <a:rPr lang="en-US" altLang="en-US"/>
              <a:t>Repetition increased skill and speed</a:t>
            </a:r>
          </a:p>
        </p:txBody>
      </p:sp>
      <p:sp>
        <p:nvSpPr>
          <p:cNvPr id="15" name="Slide Number Placeholder 14">
            <a:extLst>
              <a:ext uri="{FF2B5EF4-FFF2-40B4-BE49-F238E27FC236}">
                <a16:creationId xmlns:a16="http://schemas.microsoft.com/office/drawing/2014/main" id="{B1E73370-74A5-40AF-9387-92F3505A1052}"/>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6006DD4-A719-46E8-A6BC-C88B0A4977F8}" type="slidenum">
              <a:rPr lang="nl-BE" altLang="en-US" sz="1200">
                <a:solidFill>
                  <a:srgbClr val="898989"/>
                </a:solidFill>
                <a:latin typeface="Calibri" panose="020F0502020204030204" pitchFamily="34" charset="0"/>
              </a:rPr>
              <a:pPr algn="r" eaLnBrk="1" hangingPunct="1"/>
              <a:t>22</a:t>
            </a:fld>
            <a:endParaRPr lang="nl-BE" altLang="en-US" sz="1200">
              <a:solidFill>
                <a:srgbClr val="898989"/>
              </a:solidFill>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E05A41B2-5BEB-4639-AE60-DB8740E7D1B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291F92-829B-4038-9860-B58DDB4AA8D5}" type="slidenum">
              <a:rPr lang="nl-BE" altLang="en-US">
                <a:solidFill>
                  <a:srgbClr val="898989"/>
                </a:solidFill>
                <a:latin typeface="Calibri" panose="020F0502020204030204" pitchFamily="34" charset="0"/>
              </a:rPr>
              <a:pPr eaLnBrk="1" hangingPunct="1"/>
              <a:t>23</a:t>
            </a:fld>
            <a:endParaRPr lang="nl-BE" altLang="en-US">
              <a:solidFill>
                <a:srgbClr val="898989"/>
              </a:solidFill>
              <a:latin typeface="Calibri" panose="020F0502020204030204" pitchFamily="34" charset="0"/>
            </a:endParaRPr>
          </a:p>
        </p:txBody>
      </p:sp>
      <p:sp>
        <p:nvSpPr>
          <p:cNvPr id="30722" name="Footer Placeholder 16">
            <a:extLst>
              <a:ext uri="{FF2B5EF4-FFF2-40B4-BE49-F238E27FC236}">
                <a16:creationId xmlns:a16="http://schemas.microsoft.com/office/drawing/2014/main" id="{D4CAE3D8-6EBD-4107-B4AD-F2AC24EF0714}"/>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40964" name="Rectangle 2">
            <a:extLst>
              <a:ext uri="{FF2B5EF4-FFF2-40B4-BE49-F238E27FC236}">
                <a16:creationId xmlns:a16="http://schemas.microsoft.com/office/drawing/2014/main" id="{F24FAD3E-0CFB-4955-A21A-1B25A8D5B833}"/>
              </a:ext>
            </a:extLst>
          </p:cNvPr>
          <p:cNvSpPr>
            <a:spLocks noGrp="1" noChangeArrowheads="1"/>
          </p:cNvSpPr>
          <p:nvPr>
            <p:ph type="title"/>
          </p:nvPr>
        </p:nvSpPr>
        <p:spPr/>
        <p:txBody>
          <a:bodyPr/>
          <a:lstStyle/>
          <a:p>
            <a:r>
              <a:rPr lang="en-US" altLang="en-US"/>
              <a:t>Mechanistic Approach (cont’d)</a:t>
            </a:r>
          </a:p>
        </p:txBody>
      </p:sp>
      <p:sp>
        <p:nvSpPr>
          <p:cNvPr id="40965" name="Rectangle 3">
            <a:extLst>
              <a:ext uri="{FF2B5EF4-FFF2-40B4-BE49-F238E27FC236}">
                <a16:creationId xmlns:a16="http://schemas.microsoft.com/office/drawing/2014/main" id="{7FA4D7A7-1BE7-48D8-9442-6BB3B1033839}"/>
              </a:ext>
            </a:extLst>
          </p:cNvPr>
          <p:cNvSpPr>
            <a:spLocks noGrp="1" noChangeArrowheads="1"/>
          </p:cNvSpPr>
          <p:nvPr>
            <p:ph idx="1"/>
          </p:nvPr>
        </p:nvSpPr>
        <p:spPr/>
        <p:txBody>
          <a:bodyPr/>
          <a:lstStyle/>
          <a:p>
            <a:r>
              <a:rPr lang="en-US" altLang="en-US"/>
              <a:t>Job simplification removed decision-making authority from employees and placed it with a supervisor</a:t>
            </a:r>
          </a:p>
          <a:p>
            <a:r>
              <a:rPr lang="en-US" altLang="en-US"/>
              <a:t>Training requirements were reduced</a:t>
            </a:r>
          </a:p>
          <a:p>
            <a:r>
              <a:rPr lang="en-US" altLang="en-US"/>
              <a:t>Still used today, often in a modified approach</a:t>
            </a:r>
          </a:p>
          <a:p>
            <a:pPr lvl="1"/>
            <a:r>
              <a:rPr lang="en-US" altLang="en-US"/>
              <a:t>Fast Food Industry</a:t>
            </a:r>
          </a:p>
          <a:p>
            <a:pPr lvl="1"/>
            <a:r>
              <a:rPr lang="en-US" altLang="en-US"/>
              <a:t>Piece-part Manufacturing</a:t>
            </a:r>
          </a:p>
          <a:p>
            <a:pPr lvl="1"/>
            <a:r>
              <a:rPr lang="en-US" altLang="en-US"/>
              <a:t>UPS</a:t>
            </a:r>
          </a:p>
        </p:txBody>
      </p:sp>
      <p:sp>
        <p:nvSpPr>
          <p:cNvPr id="14" name="Slide Number Placeholder 13">
            <a:extLst>
              <a:ext uri="{FF2B5EF4-FFF2-40B4-BE49-F238E27FC236}">
                <a16:creationId xmlns:a16="http://schemas.microsoft.com/office/drawing/2014/main" id="{E1CE6A22-9B74-4403-9D90-281F0B0E3BF7}"/>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9493639-2FA3-420F-95F4-1F6503274172}" type="slidenum">
              <a:rPr lang="nl-BE" altLang="en-US" sz="1200">
                <a:solidFill>
                  <a:srgbClr val="898989"/>
                </a:solidFill>
                <a:latin typeface="Calibri" panose="020F0502020204030204" pitchFamily="34" charset="0"/>
              </a:rPr>
              <a:pPr algn="r" eaLnBrk="1" hangingPunct="1"/>
              <a:t>23</a:t>
            </a:fld>
            <a:endParaRPr lang="nl-BE" altLang="en-US" sz="1200">
              <a:solidFill>
                <a:srgbClr val="898989"/>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a:extLst>
              <a:ext uri="{FF2B5EF4-FFF2-40B4-BE49-F238E27FC236}">
                <a16:creationId xmlns:a16="http://schemas.microsoft.com/office/drawing/2014/main" id="{C013F104-8B09-4519-8629-66A340C61F93}"/>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82E762-4CE4-49EE-A4A6-01BEF6D4555F}" type="slidenum">
              <a:rPr lang="nl-BE" altLang="en-US">
                <a:solidFill>
                  <a:srgbClr val="898989"/>
                </a:solidFill>
                <a:latin typeface="Calibri" panose="020F0502020204030204" pitchFamily="34" charset="0"/>
              </a:rPr>
              <a:pPr eaLnBrk="1" hangingPunct="1"/>
              <a:t>24</a:t>
            </a:fld>
            <a:endParaRPr lang="nl-BE" altLang="en-US">
              <a:solidFill>
                <a:srgbClr val="898989"/>
              </a:solidFill>
              <a:latin typeface="Calibri" panose="020F0502020204030204" pitchFamily="34" charset="0"/>
            </a:endParaRPr>
          </a:p>
        </p:txBody>
      </p:sp>
      <p:sp>
        <p:nvSpPr>
          <p:cNvPr id="31746" name="Footer Placeholder 16">
            <a:extLst>
              <a:ext uri="{FF2B5EF4-FFF2-40B4-BE49-F238E27FC236}">
                <a16:creationId xmlns:a16="http://schemas.microsoft.com/office/drawing/2014/main" id="{38E5073D-C365-4D2C-9F30-04D0F050D297}"/>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41988" name="Rectangle 2">
            <a:extLst>
              <a:ext uri="{FF2B5EF4-FFF2-40B4-BE49-F238E27FC236}">
                <a16:creationId xmlns:a16="http://schemas.microsoft.com/office/drawing/2014/main" id="{DC0E50B2-CA16-41F8-8974-04342F744C4A}"/>
              </a:ext>
            </a:extLst>
          </p:cNvPr>
          <p:cNvSpPr>
            <a:spLocks noGrp="1"/>
          </p:cNvSpPr>
          <p:nvPr>
            <p:ph type="title" idx="4294967295"/>
          </p:nvPr>
        </p:nvSpPr>
        <p:spPr/>
        <p:txBody>
          <a:bodyPr/>
          <a:lstStyle/>
          <a:p>
            <a:r>
              <a:rPr lang="en-US" altLang="en-US"/>
              <a:t>Using the Mechanistic Approach</a:t>
            </a:r>
          </a:p>
        </p:txBody>
      </p:sp>
      <p:sp>
        <p:nvSpPr>
          <p:cNvPr id="41989" name="Rectangle 3">
            <a:extLst>
              <a:ext uri="{FF2B5EF4-FFF2-40B4-BE49-F238E27FC236}">
                <a16:creationId xmlns:a16="http://schemas.microsoft.com/office/drawing/2014/main" id="{B24412DF-C10C-45C8-8C82-041E1DEF938C}"/>
              </a:ext>
            </a:extLst>
          </p:cNvPr>
          <p:cNvSpPr>
            <a:spLocks noGrp="1"/>
          </p:cNvSpPr>
          <p:nvPr>
            <p:ph type="body" sz="half" idx="4294967295"/>
          </p:nvPr>
        </p:nvSpPr>
        <p:spPr>
          <a:xfrm>
            <a:off x="457200" y="1600200"/>
            <a:ext cx="4038600" cy="4525963"/>
          </a:xfrm>
        </p:spPr>
        <p:txBody>
          <a:bodyPr/>
          <a:lstStyle/>
          <a:p>
            <a:r>
              <a:rPr lang="en-US" altLang="en-US" sz="2800"/>
              <a:t>Advantages</a:t>
            </a:r>
          </a:p>
          <a:p>
            <a:pPr lvl="1"/>
            <a:r>
              <a:rPr lang="en-US" altLang="en-US" sz="2400"/>
              <a:t>Ensures Predictability</a:t>
            </a:r>
          </a:p>
          <a:p>
            <a:pPr lvl="1"/>
            <a:r>
              <a:rPr lang="en-US" altLang="en-US" sz="2400"/>
              <a:t>Provides job clarity</a:t>
            </a:r>
          </a:p>
          <a:p>
            <a:pPr lvl="1"/>
            <a:r>
              <a:rPr lang="en-US" altLang="en-US" sz="2400"/>
              <a:t>Clear responsibility</a:t>
            </a:r>
          </a:p>
          <a:p>
            <a:pPr lvl="1"/>
            <a:r>
              <a:rPr lang="en-US" altLang="en-US" sz="2400"/>
              <a:t>High measurability</a:t>
            </a:r>
          </a:p>
        </p:txBody>
      </p:sp>
      <p:sp>
        <p:nvSpPr>
          <p:cNvPr id="41990" name="Rectangle 4">
            <a:extLst>
              <a:ext uri="{FF2B5EF4-FFF2-40B4-BE49-F238E27FC236}">
                <a16:creationId xmlns:a16="http://schemas.microsoft.com/office/drawing/2014/main" id="{85B4C609-8C8C-46E4-956F-985AC20AEE64}"/>
              </a:ext>
            </a:extLst>
          </p:cNvPr>
          <p:cNvSpPr>
            <a:spLocks noGrp="1"/>
          </p:cNvSpPr>
          <p:nvPr>
            <p:ph type="body" sz="half" idx="4294967295"/>
          </p:nvPr>
        </p:nvSpPr>
        <p:spPr>
          <a:xfrm>
            <a:off x="4648200" y="1600200"/>
            <a:ext cx="4038600" cy="4525963"/>
          </a:xfrm>
        </p:spPr>
        <p:txBody>
          <a:bodyPr/>
          <a:lstStyle/>
          <a:p>
            <a:r>
              <a:rPr lang="en-US" altLang="en-US" sz="2800"/>
              <a:t>Disadvantages</a:t>
            </a:r>
          </a:p>
          <a:p>
            <a:pPr lvl="1"/>
            <a:r>
              <a:rPr lang="en-US" altLang="en-US" sz="2400"/>
              <a:t>Can be boring for employee</a:t>
            </a:r>
          </a:p>
          <a:p>
            <a:pPr lvl="1"/>
            <a:r>
              <a:rPr lang="en-US" altLang="en-US" sz="2400"/>
              <a:t>Absenteeism</a:t>
            </a:r>
          </a:p>
          <a:p>
            <a:pPr lvl="1"/>
            <a:r>
              <a:rPr lang="en-US" altLang="en-US" sz="2400"/>
              <a:t>Turnover</a:t>
            </a:r>
          </a:p>
          <a:p>
            <a:pPr lvl="1"/>
            <a:r>
              <a:rPr lang="en-US" altLang="en-US" sz="2400"/>
              <a:t>Lack of employee growth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A3D0EAAA-659E-47D1-9B6D-5CF000F1870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C706D-DA90-406B-B6D3-45B109E80E76}" type="slidenum">
              <a:rPr lang="nl-BE" altLang="en-US">
                <a:solidFill>
                  <a:srgbClr val="898989"/>
                </a:solidFill>
                <a:latin typeface="Calibri" panose="020F0502020204030204" pitchFamily="34" charset="0"/>
              </a:rPr>
              <a:pPr eaLnBrk="1" hangingPunct="1"/>
              <a:t>25</a:t>
            </a:fld>
            <a:endParaRPr lang="nl-BE" altLang="en-US">
              <a:solidFill>
                <a:srgbClr val="898989"/>
              </a:solidFill>
              <a:latin typeface="Calibri" panose="020F0502020204030204" pitchFamily="34" charset="0"/>
            </a:endParaRPr>
          </a:p>
        </p:txBody>
      </p:sp>
      <p:sp>
        <p:nvSpPr>
          <p:cNvPr id="32770" name="Footer Placeholder 16">
            <a:extLst>
              <a:ext uri="{FF2B5EF4-FFF2-40B4-BE49-F238E27FC236}">
                <a16:creationId xmlns:a16="http://schemas.microsoft.com/office/drawing/2014/main" id="{2578EEE3-2FBB-4BCE-9972-CDDB1DB9934C}"/>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43012" name="Rectangle 2">
            <a:extLst>
              <a:ext uri="{FF2B5EF4-FFF2-40B4-BE49-F238E27FC236}">
                <a16:creationId xmlns:a16="http://schemas.microsoft.com/office/drawing/2014/main" id="{3F9F6996-E782-4954-A33A-9EB27BD146B1}"/>
              </a:ext>
            </a:extLst>
          </p:cNvPr>
          <p:cNvSpPr>
            <a:spLocks noGrp="1"/>
          </p:cNvSpPr>
          <p:nvPr>
            <p:ph type="title" idx="4294967295"/>
          </p:nvPr>
        </p:nvSpPr>
        <p:spPr/>
        <p:txBody>
          <a:bodyPr/>
          <a:lstStyle/>
          <a:p>
            <a:r>
              <a:rPr lang="en-US" altLang="en-US"/>
              <a:t>Human factors Approach</a:t>
            </a:r>
          </a:p>
        </p:txBody>
      </p:sp>
      <p:sp>
        <p:nvSpPr>
          <p:cNvPr id="43013" name="Rectangle 3">
            <a:extLst>
              <a:ext uri="{FF2B5EF4-FFF2-40B4-BE49-F238E27FC236}">
                <a16:creationId xmlns:a16="http://schemas.microsoft.com/office/drawing/2014/main" id="{FDCAEDC8-FBEA-4A40-913F-510A673F8241}"/>
              </a:ext>
            </a:extLst>
          </p:cNvPr>
          <p:cNvSpPr>
            <a:spLocks noGrp="1"/>
          </p:cNvSpPr>
          <p:nvPr>
            <p:ph type="body" idx="4294967295"/>
          </p:nvPr>
        </p:nvSpPr>
        <p:spPr/>
        <p:txBody>
          <a:bodyPr/>
          <a:lstStyle/>
          <a:p>
            <a:r>
              <a:rPr lang="en-US" altLang="en-US"/>
              <a:t>Based on the study of human motor skills, looks at:</a:t>
            </a:r>
          </a:p>
          <a:p>
            <a:pPr lvl="1"/>
            <a:r>
              <a:rPr lang="en-US" altLang="en-US"/>
              <a:t>Physical dimensions of the human body</a:t>
            </a:r>
          </a:p>
          <a:p>
            <a:pPr lvl="1"/>
            <a:r>
              <a:rPr lang="en-US" altLang="en-US"/>
              <a:t>Principles of physical movement</a:t>
            </a:r>
          </a:p>
          <a:p>
            <a:pPr lvl="1"/>
            <a:r>
              <a:rPr lang="en-US" altLang="en-US"/>
              <a:t>Human physiology</a:t>
            </a:r>
          </a:p>
          <a:p>
            <a:r>
              <a:rPr lang="en-US" altLang="en-US"/>
              <a:t>Understanding the human body aids in the design of tools, equipment, work places, etc</a:t>
            </a:r>
          </a:p>
          <a:p>
            <a:r>
              <a:rPr lang="en-US" altLang="en-US"/>
              <a:t>Focuses on ergonomics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3F5EB673-CE38-47F0-A92C-764495FC9E31}"/>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FEC520-6F7F-4D2D-84BE-988B01D144DF}" type="slidenum">
              <a:rPr lang="nl-BE" altLang="en-US">
                <a:solidFill>
                  <a:srgbClr val="898989"/>
                </a:solidFill>
                <a:latin typeface="Calibri" panose="020F0502020204030204" pitchFamily="34" charset="0"/>
              </a:rPr>
              <a:pPr eaLnBrk="1" hangingPunct="1"/>
              <a:t>26</a:t>
            </a:fld>
            <a:endParaRPr lang="nl-BE" altLang="en-US">
              <a:solidFill>
                <a:srgbClr val="898989"/>
              </a:solidFill>
              <a:latin typeface="Calibri" panose="020F0502020204030204" pitchFamily="34" charset="0"/>
            </a:endParaRPr>
          </a:p>
        </p:txBody>
      </p:sp>
      <p:sp>
        <p:nvSpPr>
          <p:cNvPr id="33794" name="Footer Placeholder 16">
            <a:extLst>
              <a:ext uri="{FF2B5EF4-FFF2-40B4-BE49-F238E27FC236}">
                <a16:creationId xmlns:a16="http://schemas.microsoft.com/office/drawing/2014/main" id="{1E8D0AA4-E663-494A-855A-21B926458606}"/>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44036" name="Rectangle 2">
            <a:extLst>
              <a:ext uri="{FF2B5EF4-FFF2-40B4-BE49-F238E27FC236}">
                <a16:creationId xmlns:a16="http://schemas.microsoft.com/office/drawing/2014/main" id="{85E7200B-0B0B-403D-89D5-4A0ECFC68FB1}"/>
              </a:ext>
            </a:extLst>
          </p:cNvPr>
          <p:cNvSpPr>
            <a:spLocks noGrp="1"/>
          </p:cNvSpPr>
          <p:nvPr>
            <p:ph type="title" idx="4294967295"/>
          </p:nvPr>
        </p:nvSpPr>
        <p:spPr/>
        <p:txBody>
          <a:bodyPr/>
          <a:lstStyle/>
          <a:p>
            <a:r>
              <a:rPr lang="en-US" altLang="en-US"/>
              <a:t>Human factors Approach (cont’d)</a:t>
            </a:r>
          </a:p>
        </p:txBody>
      </p:sp>
      <p:sp>
        <p:nvSpPr>
          <p:cNvPr id="44037" name="Rectangle 3">
            <a:extLst>
              <a:ext uri="{FF2B5EF4-FFF2-40B4-BE49-F238E27FC236}">
                <a16:creationId xmlns:a16="http://schemas.microsoft.com/office/drawing/2014/main" id="{4FED9BDA-009E-4F5F-8B40-1C998CC11306}"/>
              </a:ext>
            </a:extLst>
          </p:cNvPr>
          <p:cNvSpPr>
            <a:spLocks noGrp="1"/>
          </p:cNvSpPr>
          <p:nvPr>
            <p:ph type="body" idx="4294967295"/>
          </p:nvPr>
        </p:nvSpPr>
        <p:spPr/>
        <p:txBody>
          <a:bodyPr/>
          <a:lstStyle/>
          <a:p>
            <a:r>
              <a:rPr lang="en-US" altLang="en-US"/>
              <a:t>Used in conjunction with the mechanistic approach to reduce fatigue</a:t>
            </a:r>
          </a:p>
          <a:p>
            <a:r>
              <a:rPr lang="en-US" altLang="en-US"/>
              <a:t>Helps increase labour pool by accommodating aging workers and physical disabilities</a:t>
            </a:r>
          </a:p>
          <a:p>
            <a:r>
              <a:rPr lang="en-US" altLang="en-US"/>
              <a:t>Helps find ways to accommodate Principle of Reasonable Accommodation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a:extLst>
              <a:ext uri="{FF2B5EF4-FFF2-40B4-BE49-F238E27FC236}">
                <a16:creationId xmlns:a16="http://schemas.microsoft.com/office/drawing/2014/main" id="{DC28A754-C6DA-47C4-B8A6-5EC3C9AFAA4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EDDD45-8563-4529-91A6-5E4E2190E012}" type="slidenum">
              <a:rPr lang="nl-BE" altLang="en-US">
                <a:solidFill>
                  <a:srgbClr val="898989"/>
                </a:solidFill>
                <a:latin typeface="Calibri" panose="020F0502020204030204" pitchFamily="34" charset="0"/>
              </a:rPr>
              <a:pPr eaLnBrk="1" hangingPunct="1"/>
              <a:t>27</a:t>
            </a:fld>
            <a:endParaRPr lang="nl-BE" altLang="en-US">
              <a:solidFill>
                <a:srgbClr val="898989"/>
              </a:solidFill>
              <a:latin typeface="Calibri" panose="020F0502020204030204" pitchFamily="34" charset="0"/>
            </a:endParaRPr>
          </a:p>
        </p:txBody>
      </p:sp>
      <p:sp>
        <p:nvSpPr>
          <p:cNvPr id="34818" name="Footer Placeholder 16">
            <a:extLst>
              <a:ext uri="{FF2B5EF4-FFF2-40B4-BE49-F238E27FC236}">
                <a16:creationId xmlns:a16="http://schemas.microsoft.com/office/drawing/2014/main" id="{C1B97E68-D88E-486A-AD9A-C9898AA9A4EC}"/>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45060" name="Rectangle 2">
            <a:extLst>
              <a:ext uri="{FF2B5EF4-FFF2-40B4-BE49-F238E27FC236}">
                <a16:creationId xmlns:a16="http://schemas.microsoft.com/office/drawing/2014/main" id="{24283BE2-EC90-47B6-9F83-0E536D6A9E8F}"/>
              </a:ext>
            </a:extLst>
          </p:cNvPr>
          <p:cNvSpPr>
            <a:spLocks noGrp="1"/>
          </p:cNvSpPr>
          <p:nvPr>
            <p:ph type="title" idx="4294967295"/>
          </p:nvPr>
        </p:nvSpPr>
        <p:spPr/>
        <p:txBody>
          <a:bodyPr/>
          <a:lstStyle/>
          <a:p>
            <a:r>
              <a:rPr lang="en-US" altLang="en-US"/>
              <a:t>Using the Human Factors Approach</a:t>
            </a:r>
          </a:p>
        </p:txBody>
      </p:sp>
      <p:sp>
        <p:nvSpPr>
          <p:cNvPr id="45061" name="Rectangle 3">
            <a:extLst>
              <a:ext uri="{FF2B5EF4-FFF2-40B4-BE49-F238E27FC236}">
                <a16:creationId xmlns:a16="http://schemas.microsoft.com/office/drawing/2014/main" id="{812E96BC-F5AE-4BA1-815B-11F0FB5CE567}"/>
              </a:ext>
            </a:extLst>
          </p:cNvPr>
          <p:cNvSpPr>
            <a:spLocks noGrp="1"/>
          </p:cNvSpPr>
          <p:nvPr>
            <p:ph type="body" sz="half" idx="4294967295"/>
          </p:nvPr>
        </p:nvSpPr>
        <p:spPr>
          <a:xfrm>
            <a:off x="457200" y="1600200"/>
            <a:ext cx="4038600" cy="4525963"/>
          </a:xfrm>
        </p:spPr>
        <p:txBody>
          <a:bodyPr/>
          <a:lstStyle/>
          <a:p>
            <a:r>
              <a:rPr lang="en-US" altLang="en-US" sz="2800"/>
              <a:t>Advantages</a:t>
            </a:r>
          </a:p>
          <a:p>
            <a:pPr lvl="1"/>
            <a:r>
              <a:rPr lang="en-US" altLang="en-US" sz="2400"/>
              <a:t>Accommodates disabled and older workers</a:t>
            </a:r>
          </a:p>
          <a:p>
            <a:pPr lvl="1"/>
            <a:r>
              <a:rPr lang="en-US" altLang="en-US" sz="2400"/>
              <a:t>Less physical strain</a:t>
            </a:r>
          </a:p>
          <a:p>
            <a:pPr lvl="1"/>
            <a:r>
              <a:rPr lang="en-US" altLang="en-US" sz="2400"/>
              <a:t>Reduces job related injuries</a:t>
            </a:r>
          </a:p>
          <a:p>
            <a:pPr lvl="1"/>
            <a:r>
              <a:rPr lang="en-US" altLang="en-US" sz="2400"/>
              <a:t>Greater employee comfort</a:t>
            </a:r>
          </a:p>
        </p:txBody>
      </p:sp>
      <p:sp>
        <p:nvSpPr>
          <p:cNvPr id="45062" name="Rectangle 4">
            <a:extLst>
              <a:ext uri="{FF2B5EF4-FFF2-40B4-BE49-F238E27FC236}">
                <a16:creationId xmlns:a16="http://schemas.microsoft.com/office/drawing/2014/main" id="{93AA043F-D0D4-43E8-8E81-922A67B09B30}"/>
              </a:ext>
            </a:extLst>
          </p:cNvPr>
          <p:cNvSpPr>
            <a:spLocks noGrp="1"/>
          </p:cNvSpPr>
          <p:nvPr>
            <p:ph type="body" sz="half" idx="4294967295"/>
          </p:nvPr>
        </p:nvSpPr>
        <p:spPr>
          <a:xfrm>
            <a:off x="4648200" y="1600200"/>
            <a:ext cx="4038600" cy="4525963"/>
          </a:xfrm>
        </p:spPr>
        <p:txBody>
          <a:bodyPr/>
          <a:lstStyle/>
          <a:p>
            <a:r>
              <a:rPr lang="en-US" altLang="en-US" sz="2800"/>
              <a:t>Disadvantages</a:t>
            </a:r>
          </a:p>
          <a:p>
            <a:pPr lvl="1"/>
            <a:r>
              <a:rPr lang="en-US" altLang="en-US" sz="2400"/>
              <a:t>May be very costly</a:t>
            </a:r>
          </a:p>
          <a:p>
            <a:pPr lvl="1"/>
            <a:r>
              <a:rPr lang="en-US" altLang="en-US" sz="2400"/>
              <a:t>Factors regarding disabled or older workers</a:t>
            </a:r>
          </a:p>
          <a:p>
            <a:pPr lvl="1"/>
            <a:r>
              <a:rPr lang="en-US" altLang="en-US" sz="2400"/>
              <a:t>Not possible in some cases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6F059176-6815-4A48-A2AC-FEC7D904B97B}"/>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6B0059-25EE-4956-B12E-5433CF4C3C8E}" type="slidenum">
              <a:rPr lang="nl-BE" altLang="en-US">
                <a:solidFill>
                  <a:srgbClr val="898989"/>
                </a:solidFill>
                <a:latin typeface="Calibri" panose="020F0502020204030204" pitchFamily="34" charset="0"/>
              </a:rPr>
              <a:pPr eaLnBrk="1" hangingPunct="1"/>
              <a:t>28</a:t>
            </a:fld>
            <a:endParaRPr lang="nl-BE" altLang="en-US">
              <a:solidFill>
                <a:srgbClr val="898989"/>
              </a:solidFill>
              <a:latin typeface="Calibri" panose="020F0502020204030204" pitchFamily="34" charset="0"/>
            </a:endParaRPr>
          </a:p>
        </p:txBody>
      </p:sp>
      <p:sp>
        <p:nvSpPr>
          <p:cNvPr id="35842" name="Footer Placeholder 16">
            <a:extLst>
              <a:ext uri="{FF2B5EF4-FFF2-40B4-BE49-F238E27FC236}">
                <a16:creationId xmlns:a16="http://schemas.microsoft.com/office/drawing/2014/main" id="{96DEF6C5-61DF-4061-ACC4-2CAD9C3AF187}"/>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46084" name="Rectangle 2">
            <a:extLst>
              <a:ext uri="{FF2B5EF4-FFF2-40B4-BE49-F238E27FC236}">
                <a16:creationId xmlns:a16="http://schemas.microsoft.com/office/drawing/2014/main" id="{D4718C3D-7E04-4C98-A5D8-C57E8C53F4B0}"/>
              </a:ext>
            </a:extLst>
          </p:cNvPr>
          <p:cNvSpPr>
            <a:spLocks noGrp="1"/>
          </p:cNvSpPr>
          <p:nvPr>
            <p:ph type="title" idx="4294967295"/>
          </p:nvPr>
        </p:nvSpPr>
        <p:spPr/>
        <p:txBody>
          <a:bodyPr/>
          <a:lstStyle/>
          <a:p>
            <a:r>
              <a:rPr lang="en-US" altLang="en-US"/>
              <a:t>Motivational Approaches</a:t>
            </a:r>
          </a:p>
        </p:txBody>
      </p:sp>
      <p:sp>
        <p:nvSpPr>
          <p:cNvPr id="46085" name="Rectangle 3">
            <a:extLst>
              <a:ext uri="{FF2B5EF4-FFF2-40B4-BE49-F238E27FC236}">
                <a16:creationId xmlns:a16="http://schemas.microsoft.com/office/drawing/2014/main" id="{9D4C34E2-DFA2-4B70-A157-8618D2ED9F99}"/>
              </a:ext>
            </a:extLst>
          </p:cNvPr>
          <p:cNvSpPr>
            <a:spLocks noGrp="1"/>
          </p:cNvSpPr>
          <p:nvPr>
            <p:ph type="body" idx="4294967295"/>
          </p:nvPr>
        </p:nvSpPr>
        <p:spPr/>
        <p:txBody>
          <a:bodyPr/>
          <a:lstStyle/>
          <a:p>
            <a:r>
              <a:rPr lang="en-US" altLang="en-US" sz="2800"/>
              <a:t>Maximize employee motivation to perform</a:t>
            </a:r>
          </a:p>
          <a:p>
            <a:r>
              <a:rPr lang="en-US" altLang="en-US" sz="2800"/>
              <a:t>Focused on making jobs more interesting, challenging and complex</a:t>
            </a:r>
          </a:p>
          <a:p>
            <a:r>
              <a:rPr lang="en-US" altLang="en-US" sz="2800"/>
              <a:t>Individual Contemporary Approach</a:t>
            </a:r>
          </a:p>
          <a:p>
            <a:pPr lvl="1"/>
            <a:r>
              <a:rPr lang="en-US" altLang="en-US" sz="2400"/>
              <a:t>Focuses on individual motivational requirements</a:t>
            </a:r>
          </a:p>
          <a:p>
            <a:pPr lvl="1"/>
            <a:r>
              <a:rPr lang="en-US" altLang="en-US" sz="2400"/>
              <a:t>Suited to workforces that have a growth need</a:t>
            </a:r>
          </a:p>
          <a:p>
            <a:r>
              <a:rPr lang="en-US" altLang="en-US" sz="2800"/>
              <a:t>Team Contemporary Approach</a:t>
            </a:r>
          </a:p>
          <a:p>
            <a:pPr lvl="1"/>
            <a:r>
              <a:rPr lang="en-US" altLang="en-US" sz="2400"/>
              <a:t>Focuses on social motivation concept</a:t>
            </a:r>
          </a:p>
          <a:p>
            <a:pPr lvl="1"/>
            <a:r>
              <a:rPr lang="en-US" altLang="en-US" sz="2400"/>
              <a:t>Suited to work that requires diversity in decision making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21CE5BE8-E5E0-454F-8A0D-31ED92509E4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5641DF-C6D5-4589-BD0F-BC2B57CDDEC0}" type="slidenum">
              <a:rPr lang="nl-BE" altLang="en-US">
                <a:solidFill>
                  <a:srgbClr val="898989"/>
                </a:solidFill>
                <a:latin typeface="Calibri" panose="020F0502020204030204" pitchFamily="34" charset="0"/>
              </a:rPr>
              <a:pPr eaLnBrk="1" hangingPunct="1"/>
              <a:t>29</a:t>
            </a:fld>
            <a:endParaRPr lang="nl-BE" altLang="en-US">
              <a:solidFill>
                <a:srgbClr val="898989"/>
              </a:solidFill>
              <a:latin typeface="Calibri" panose="020F0502020204030204" pitchFamily="34" charset="0"/>
            </a:endParaRPr>
          </a:p>
        </p:txBody>
      </p:sp>
      <p:sp>
        <p:nvSpPr>
          <p:cNvPr id="36866" name="Footer Placeholder 16">
            <a:extLst>
              <a:ext uri="{FF2B5EF4-FFF2-40B4-BE49-F238E27FC236}">
                <a16:creationId xmlns:a16="http://schemas.microsoft.com/office/drawing/2014/main" id="{AE92D35F-03AB-4B01-A0B5-A341E8EED750}"/>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47108" name="Rectangle 2">
            <a:extLst>
              <a:ext uri="{FF2B5EF4-FFF2-40B4-BE49-F238E27FC236}">
                <a16:creationId xmlns:a16="http://schemas.microsoft.com/office/drawing/2014/main" id="{244A4C75-89AE-4F22-9CB6-C97D24E59B22}"/>
              </a:ext>
            </a:extLst>
          </p:cNvPr>
          <p:cNvSpPr>
            <a:spLocks noGrp="1" noChangeArrowheads="1"/>
          </p:cNvSpPr>
          <p:nvPr>
            <p:ph type="title"/>
          </p:nvPr>
        </p:nvSpPr>
        <p:spPr/>
        <p:txBody>
          <a:bodyPr/>
          <a:lstStyle/>
          <a:p>
            <a:r>
              <a:rPr lang="en-US" altLang="en-US"/>
              <a:t>Individual Contemporary Approach</a:t>
            </a:r>
          </a:p>
        </p:txBody>
      </p:sp>
      <p:sp>
        <p:nvSpPr>
          <p:cNvPr id="41989" name="Rectangle 3">
            <a:extLst>
              <a:ext uri="{FF2B5EF4-FFF2-40B4-BE49-F238E27FC236}">
                <a16:creationId xmlns:a16="http://schemas.microsoft.com/office/drawing/2014/main" id="{1051F139-DE7B-454F-A412-239B3A254CDC}"/>
              </a:ext>
            </a:extLst>
          </p:cNvPr>
          <p:cNvSpPr>
            <a:spLocks noGrp="1" noChangeArrowheads="1"/>
          </p:cNvSpPr>
          <p:nvPr>
            <p:ph idx="1"/>
          </p:nvPr>
        </p:nvSpPr>
        <p:spPr>
          <a:xfrm>
            <a:off x="468313" y="1341438"/>
            <a:ext cx="8435975" cy="5040312"/>
          </a:xfrm>
        </p:spPr>
        <p:txBody>
          <a:bodyPr>
            <a:normAutofit lnSpcReduction="10000"/>
          </a:bodyPr>
          <a:lstStyle/>
          <a:p>
            <a:pPr>
              <a:buFont typeface="Arial" charset="0"/>
              <a:buChar char="•"/>
              <a:defRPr/>
            </a:pPr>
            <a:r>
              <a:rPr lang="en-US" dirty="0"/>
              <a:t>Based on 5 positive personal &amp; work outcomes:</a:t>
            </a:r>
          </a:p>
          <a:p>
            <a:pPr lvl="1">
              <a:buFont typeface="Arial" charset="0"/>
              <a:buChar char="–"/>
              <a:defRPr/>
            </a:pPr>
            <a:r>
              <a:rPr lang="en-US" dirty="0"/>
              <a:t>High motivation, quality work performance, satisfaction, low absenteeism, and low turnover</a:t>
            </a:r>
          </a:p>
          <a:p>
            <a:pPr>
              <a:buFont typeface="Arial" charset="0"/>
              <a:buChar char="•"/>
              <a:defRPr/>
            </a:pPr>
            <a:r>
              <a:rPr lang="en-US" dirty="0"/>
              <a:t>Requires work that enables obtainment of 3 psychological states:</a:t>
            </a:r>
          </a:p>
          <a:p>
            <a:pPr lvl="1">
              <a:buFont typeface="Arial" charset="0"/>
              <a:buChar char="–"/>
              <a:defRPr/>
            </a:pPr>
            <a:r>
              <a:rPr lang="en-US" dirty="0"/>
              <a:t>Meaningfulness, responsibility, knowledge of results</a:t>
            </a:r>
          </a:p>
          <a:p>
            <a:pPr>
              <a:buFont typeface="Arial" charset="0"/>
              <a:buChar char="•"/>
              <a:defRPr/>
            </a:pPr>
            <a:r>
              <a:rPr lang="en-US" dirty="0"/>
              <a:t>Design based on 5 core job dimensions:</a:t>
            </a:r>
          </a:p>
          <a:p>
            <a:pPr lvl="1">
              <a:buFont typeface="Arial" charset="0"/>
              <a:buChar char="–"/>
              <a:defRPr/>
            </a:pPr>
            <a:r>
              <a:rPr lang="en-US" dirty="0"/>
              <a:t>Skill variety, job significance, job identity, autonomy, feedback</a:t>
            </a:r>
          </a:p>
        </p:txBody>
      </p:sp>
      <p:sp>
        <p:nvSpPr>
          <p:cNvPr id="14" name="Slide Number Placeholder 13">
            <a:extLst>
              <a:ext uri="{FF2B5EF4-FFF2-40B4-BE49-F238E27FC236}">
                <a16:creationId xmlns:a16="http://schemas.microsoft.com/office/drawing/2014/main" id="{F638582B-638C-4175-B163-4644CFC5B3F4}"/>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3893305-48DF-435C-A7CD-7462EB29BB7B}" type="slidenum">
              <a:rPr lang="nl-BE" altLang="en-US" sz="1200">
                <a:solidFill>
                  <a:srgbClr val="898989"/>
                </a:solidFill>
                <a:latin typeface="Calibri" panose="020F0502020204030204" pitchFamily="34" charset="0"/>
              </a:rPr>
              <a:pPr algn="r" eaLnBrk="1" hangingPunct="1"/>
              <a:t>29</a:t>
            </a:fld>
            <a:endParaRPr lang="nl-BE" altLang="en-US" sz="1200">
              <a:solidFill>
                <a:srgbClr val="898989"/>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6D9E8477-6F83-4604-BED0-66EF5470317E}"/>
              </a:ext>
            </a:extLst>
          </p:cNvPr>
          <p:cNvSpPr>
            <a:spLocks noGrp="1"/>
          </p:cNvSpPr>
          <p:nvPr>
            <p:ph type="ctrTitle"/>
          </p:nvPr>
        </p:nvSpPr>
        <p:spPr>
          <a:xfrm>
            <a:off x="129530" y="1960200"/>
            <a:ext cx="2994670" cy="1468800"/>
          </a:xfrm>
        </p:spPr>
        <p:txBody>
          <a:bodyPr/>
          <a:lstStyle/>
          <a:p>
            <a:r>
              <a:rPr lang="en-US" altLang="en-US" dirty="0"/>
              <a:t>Corporate Strategy</a:t>
            </a:r>
          </a:p>
        </p:txBody>
      </p:sp>
      <p:sp>
        <p:nvSpPr>
          <p:cNvPr id="8" name="Slide Number Placeholder 7">
            <a:extLst>
              <a:ext uri="{FF2B5EF4-FFF2-40B4-BE49-F238E27FC236}">
                <a16:creationId xmlns:a16="http://schemas.microsoft.com/office/drawing/2014/main" id="{00E2DB96-4DFE-427A-A9D9-3115507E57FF}"/>
              </a:ext>
            </a:extLst>
          </p:cNvPr>
          <p:cNvSpPr>
            <a:spLocks noGrp="1"/>
          </p:cNvSpPr>
          <p:nvPr>
            <p:ph type="sldNum" sz="quarter" idx="11"/>
          </p:nvPr>
        </p:nvSpPr>
        <p:spPr>
          <a:xfrm>
            <a:off x="6553200" y="6356350"/>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A00997-47CA-4DB2-9826-CED749D42775}" type="slidenum">
              <a:rPr lang="nl-BE" altLang="en-US"/>
              <a:pPr/>
              <a:t>3</a:t>
            </a:fld>
            <a:endParaRPr lang="nl-BE" altLang="en-US"/>
          </a:p>
        </p:txBody>
      </p:sp>
      <p:sp>
        <p:nvSpPr>
          <p:cNvPr id="9" name="Footer Placeholder 8">
            <a:extLst>
              <a:ext uri="{FF2B5EF4-FFF2-40B4-BE49-F238E27FC236}">
                <a16:creationId xmlns:a16="http://schemas.microsoft.com/office/drawing/2014/main" id="{BE24DB0E-7749-42EB-B57F-89FF2CD55228}"/>
              </a:ext>
            </a:extLst>
          </p:cNvPr>
          <p:cNvSpPr>
            <a:spLocks noGrp="1"/>
          </p:cNvSpPr>
          <p:nvPr>
            <p:ph type="ftr" sz="quarter" idx="12"/>
          </p:nvPr>
        </p:nvSpPr>
        <p:spPr>
          <a:xfrm>
            <a:off x="3124200" y="6357938"/>
            <a:ext cx="2895600" cy="365125"/>
          </a:xfrm>
        </p:spPr>
        <p:txBody>
          <a:bodyPr/>
          <a:lstStyle/>
          <a:p>
            <a:r>
              <a:rPr lang="nl-BE"/>
              <a:t>Masaryk University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a:extLst>
              <a:ext uri="{FF2B5EF4-FFF2-40B4-BE49-F238E27FC236}">
                <a16:creationId xmlns:a16="http://schemas.microsoft.com/office/drawing/2014/main" id="{C15AF900-FDD9-4A7D-BE4E-049BD9AC930D}"/>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90C2FB-38D2-484A-8C38-E24FDF77DDFC}" type="slidenum">
              <a:rPr lang="nl-BE" altLang="en-US">
                <a:solidFill>
                  <a:srgbClr val="898989"/>
                </a:solidFill>
                <a:latin typeface="Calibri" panose="020F0502020204030204" pitchFamily="34" charset="0"/>
              </a:rPr>
              <a:pPr eaLnBrk="1" hangingPunct="1"/>
              <a:t>30</a:t>
            </a:fld>
            <a:endParaRPr lang="nl-BE" altLang="en-US">
              <a:solidFill>
                <a:srgbClr val="898989"/>
              </a:solidFill>
              <a:latin typeface="Calibri" panose="020F0502020204030204" pitchFamily="34" charset="0"/>
            </a:endParaRPr>
          </a:p>
        </p:txBody>
      </p:sp>
      <p:sp>
        <p:nvSpPr>
          <p:cNvPr id="37890" name="Footer Placeholder 16">
            <a:extLst>
              <a:ext uri="{FF2B5EF4-FFF2-40B4-BE49-F238E27FC236}">
                <a16:creationId xmlns:a16="http://schemas.microsoft.com/office/drawing/2014/main" id="{3C024339-D4E3-437E-B23D-5A1A0C5ADF57}"/>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48132" name="Rectangle 2">
            <a:extLst>
              <a:ext uri="{FF2B5EF4-FFF2-40B4-BE49-F238E27FC236}">
                <a16:creationId xmlns:a16="http://schemas.microsoft.com/office/drawing/2014/main" id="{E8D68AA3-BDA3-4B3F-818A-302DCAE08C28}"/>
              </a:ext>
            </a:extLst>
          </p:cNvPr>
          <p:cNvSpPr>
            <a:spLocks noGrp="1" noChangeArrowheads="1"/>
          </p:cNvSpPr>
          <p:nvPr>
            <p:ph type="title"/>
          </p:nvPr>
        </p:nvSpPr>
        <p:spPr/>
        <p:txBody>
          <a:bodyPr/>
          <a:lstStyle/>
          <a:p>
            <a:r>
              <a:rPr lang="en-US" altLang="en-US"/>
              <a:t>Job Characteristics Model</a:t>
            </a:r>
          </a:p>
        </p:txBody>
      </p:sp>
      <p:sp>
        <p:nvSpPr>
          <p:cNvPr id="48135" name="Rectangle 3">
            <a:extLst>
              <a:ext uri="{FF2B5EF4-FFF2-40B4-BE49-F238E27FC236}">
                <a16:creationId xmlns:a16="http://schemas.microsoft.com/office/drawing/2014/main" id="{759B1F45-EC23-40F5-8D75-D4F1FE53FA93}"/>
              </a:ext>
            </a:extLst>
          </p:cNvPr>
          <p:cNvSpPr>
            <a:spLocks noGrp="1" noChangeArrowheads="1"/>
          </p:cNvSpPr>
          <p:nvPr>
            <p:ph type="body" sz="half" idx="4294967295"/>
          </p:nvPr>
        </p:nvSpPr>
        <p:spPr>
          <a:xfrm>
            <a:off x="0" y="1719263"/>
            <a:ext cx="4038600" cy="4411662"/>
          </a:xfrm>
        </p:spPr>
        <p:txBody>
          <a:bodyPr/>
          <a:lstStyle/>
          <a:p>
            <a:endParaRPr lang="en-US" altLang="en-US"/>
          </a:p>
          <a:p>
            <a:endParaRPr lang="en-US" altLang="en-US"/>
          </a:p>
          <a:p>
            <a:endParaRPr lang="en-US" altLang="en-US"/>
          </a:p>
        </p:txBody>
      </p:sp>
      <p:sp>
        <p:nvSpPr>
          <p:cNvPr id="16" name="Slide Number Placeholder 15">
            <a:extLst>
              <a:ext uri="{FF2B5EF4-FFF2-40B4-BE49-F238E27FC236}">
                <a16:creationId xmlns:a16="http://schemas.microsoft.com/office/drawing/2014/main" id="{FF08F09B-7103-4342-9677-F6A03B92B11C}"/>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D15E4C2-BFD9-46F2-A73D-61E95059DCDA}" type="slidenum">
              <a:rPr lang="nl-BE" altLang="en-US" sz="1200">
                <a:solidFill>
                  <a:srgbClr val="898989"/>
                </a:solidFill>
                <a:latin typeface="Calibri" panose="020F0502020204030204" pitchFamily="34" charset="0"/>
              </a:rPr>
              <a:pPr algn="r" eaLnBrk="1" hangingPunct="1"/>
              <a:t>30</a:t>
            </a:fld>
            <a:endParaRPr lang="nl-BE" altLang="en-US" sz="1200">
              <a:solidFill>
                <a:srgbClr val="898989"/>
              </a:solidFill>
              <a:latin typeface="Calibri" panose="020F0502020204030204" pitchFamily="34" charset="0"/>
            </a:endParaRPr>
          </a:p>
        </p:txBody>
      </p:sp>
      <p:pic>
        <p:nvPicPr>
          <p:cNvPr id="5" name="Picture 4">
            <a:extLst>
              <a:ext uri="{FF2B5EF4-FFF2-40B4-BE49-F238E27FC236}">
                <a16:creationId xmlns:a16="http://schemas.microsoft.com/office/drawing/2014/main" id="{F01FF0DF-15C5-4962-ADD5-965A5E7FC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16" y="1078584"/>
            <a:ext cx="7398568" cy="516425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5">
            <a:extLst>
              <a:ext uri="{FF2B5EF4-FFF2-40B4-BE49-F238E27FC236}">
                <a16:creationId xmlns:a16="http://schemas.microsoft.com/office/drawing/2014/main" id="{B5FD7807-B27C-4F0F-A579-19F6A213A0B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BCE683-BF0C-4687-B4CC-04FD5847AA15}" type="slidenum">
              <a:rPr lang="nl-BE" altLang="en-US">
                <a:solidFill>
                  <a:srgbClr val="898989"/>
                </a:solidFill>
                <a:latin typeface="Calibri" panose="020F0502020204030204" pitchFamily="34" charset="0"/>
              </a:rPr>
              <a:pPr eaLnBrk="1" hangingPunct="1"/>
              <a:t>31</a:t>
            </a:fld>
            <a:endParaRPr lang="nl-BE" altLang="en-US">
              <a:solidFill>
                <a:srgbClr val="898989"/>
              </a:solidFill>
              <a:latin typeface="Calibri" panose="020F0502020204030204" pitchFamily="34" charset="0"/>
            </a:endParaRPr>
          </a:p>
        </p:txBody>
      </p:sp>
      <p:sp>
        <p:nvSpPr>
          <p:cNvPr id="38914" name="Footer Placeholder 16">
            <a:extLst>
              <a:ext uri="{FF2B5EF4-FFF2-40B4-BE49-F238E27FC236}">
                <a16:creationId xmlns:a16="http://schemas.microsoft.com/office/drawing/2014/main" id="{8567A164-B6B7-4AB5-B7A8-8F4CB998C0ED}"/>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49156" name="Rectangle 2">
            <a:extLst>
              <a:ext uri="{FF2B5EF4-FFF2-40B4-BE49-F238E27FC236}">
                <a16:creationId xmlns:a16="http://schemas.microsoft.com/office/drawing/2014/main" id="{BDB893F0-29E6-4B67-AB58-5169D3868AC0}"/>
              </a:ext>
            </a:extLst>
          </p:cNvPr>
          <p:cNvSpPr>
            <a:spLocks noGrp="1" noChangeArrowheads="1"/>
          </p:cNvSpPr>
          <p:nvPr>
            <p:ph type="title"/>
          </p:nvPr>
        </p:nvSpPr>
        <p:spPr/>
        <p:txBody>
          <a:bodyPr/>
          <a:lstStyle/>
          <a:p>
            <a:r>
              <a:rPr lang="en-US" altLang="en-US"/>
              <a:t>Design Strategies for Core Dimensions</a:t>
            </a:r>
          </a:p>
        </p:txBody>
      </p:sp>
      <p:sp>
        <p:nvSpPr>
          <p:cNvPr id="44037" name="Rectangle 3">
            <a:extLst>
              <a:ext uri="{FF2B5EF4-FFF2-40B4-BE49-F238E27FC236}">
                <a16:creationId xmlns:a16="http://schemas.microsoft.com/office/drawing/2014/main" id="{1512C856-69D9-48D7-8D52-5BD21EB145E7}"/>
              </a:ext>
            </a:extLst>
          </p:cNvPr>
          <p:cNvSpPr>
            <a:spLocks noGrp="1" noChangeArrowheads="1"/>
          </p:cNvSpPr>
          <p:nvPr>
            <p:ph idx="1"/>
          </p:nvPr>
        </p:nvSpPr>
        <p:spPr>
          <a:xfrm>
            <a:off x="457200" y="1412875"/>
            <a:ext cx="8229600" cy="4713288"/>
          </a:xfrm>
        </p:spPr>
        <p:txBody>
          <a:bodyPr>
            <a:normAutofit lnSpcReduction="10000"/>
          </a:bodyPr>
          <a:lstStyle/>
          <a:p>
            <a:pPr>
              <a:buFont typeface="Arial" charset="0"/>
              <a:buChar char="•"/>
              <a:defRPr/>
            </a:pPr>
            <a:r>
              <a:rPr lang="en-US" dirty="0"/>
              <a:t>Job enlargement:</a:t>
            </a:r>
          </a:p>
          <a:p>
            <a:pPr lvl="1">
              <a:buFont typeface="Arial" charset="0"/>
              <a:buChar char="–"/>
              <a:defRPr/>
            </a:pPr>
            <a:r>
              <a:rPr lang="en-US" dirty="0"/>
              <a:t>Assign additional tasks, increase volume or skill variety of the work</a:t>
            </a:r>
          </a:p>
          <a:p>
            <a:pPr lvl="1">
              <a:buFont typeface="Arial" charset="0"/>
              <a:buChar char="–"/>
              <a:defRPr/>
            </a:pPr>
            <a:r>
              <a:rPr lang="en-US" dirty="0"/>
              <a:t>Task identity increases when employee completes a whole and identifiable piece of work</a:t>
            </a:r>
          </a:p>
          <a:p>
            <a:pPr>
              <a:buFont typeface="Arial" charset="0"/>
              <a:buChar char="•"/>
              <a:defRPr/>
            </a:pPr>
            <a:r>
              <a:rPr lang="en-US" dirty="0"/>
              <a:t>Job rotation:</a:t>
            </a:r>
          </a:p>
          <a:p>
            <a:pPr lvl="1">
              <a:buFont typeface="Arial" charset="0"/>
              <a:buChar char="–"/>
              <a:defRPr/>
            </a:pPr>
            <a:r>
              <a:rPr lang="en-US" dirty="0"/>
              <a:t>moving workers from one job to another in a systematic manner</a:t>
            </a:r>
          </a:p>
          <a:p>
            <a:pPr lvl="1">
              <a:buFont typeface="Arial" charset="0"/>
              <a:buChar char="–"/>
              <a:defRPr/>
            </a:pPr>
            <a:r>
              <a:rPr lang="en-US" dirty="0"/>
              <a:t>Increases task variety and boosts job identity and scope of purpose</a:t>
            </a:r>
          </a:p>
        </p:txBody>
      </p:sp>
      <p:sp>
        <p:nvSpPr>
          <p:cNvPr id="14" name="Slide Number Placeholder 13">
            <a:extLst>
              <a:ext uri="{FF2B5EF4-FFF2-40B4-BE49-F238E27FC236}">
                <a16:creationId xmlns:a16="http://schemas.microsoft.com/office/drawing/2014/main" id="{3D9676A3-5607-4769-9F20-4D2753ADF337}"/>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912ADF3-6421-405D-8B3D-D613691B55F3}" type="slidenum">
              <a:rPr lang="nl-BE" altLang="en-US" sz="1200">
                <a:solidFill>
                  <a:srgbClr val="898989"/>
                </a:solidFill>
                <a:latin typeface="Calibri" panose="020F0502020204030204" pitchFamily="34" charset="0"/>
              </a:rPr>
              <a:pPr algn="r" eaLnBrk="1" hangingPunct="1"/>
              <a:t>31</a:t>
            </a:fld>
            <a:endParaRPr lang="nl-BE" altLang="en-US" sz="1200">
              <a:solidFill>
                <a:srgbClr val="898989"/>
              </a:solidFill>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63DDAB49-894E-4B5C-83A1-DFBA12C98847}"/>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B1CC5C-C8DA-4B35-BE9E-18EFEE03C8A9}" type="slidenum">
              <a:rPr lang="nl-BE" altLang="en-US">
                <a:solidFill>
                  <a:srgbClr val="898989"/>
                </a:solidFill>
                <a:latin typeface="Calibri" panose="020F0502020204030204" pitchFamily="34" charset="0"/>
              </a:rPr>
              <a:pPr eaLnBrk="1" hangingPunct="1"/>
              <a:t>32</a:t>
            </a:fld>
            <a:endParaRPr lang="nl-BE" altLang="en-US">
              <a:solidFill>
                <a:srgbClr val="898989"/>
              </a:solidFill>
              <a:latin typeface="Calibri" panose="020F0502020204030204" pitchFamily="34" charset="0"/>
            </a:endParaRPr>
          </a:p>
        </p:txBody>
      </p:sp>
      <p:sp>
        <p:nvSpPr>
          <p:cNvPr id="39938" name="Footer Placeholder 16">
            <a:extLst>
              <a:ext uri="{FF2B5EF4-FFF2-40B4-BE49-F238E27FC236}">
                <a16:creationId xmlns:a16="http://schemas.microsoft.com/office/drawing/2014/main" id="{EB76C135-7419-4B2C-9626-085ED7532866}"/>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50180" name="Rectangle 4">
            <a:extLst>
              <a:ext uri="{FF2B5EF4-FFF2-40B4-BE49-F238E27FC236}">
                <a16:creationId xmlns:a16="http://schemas.microsoft.com/office/drawing/2014/main" id="{C5D44D7F-2D94-4965-83E7-0058D3C1A8EC}"/>
              </a:ext>
            </a:extLst>
          </p:cNvPr>
          <p:cNvSpPr>
            <a:spLocks noGrp="1"/>
          </p:cNvSpPr>
          <p:nvPr>
            <p:ph type="title" idx="4294967295"/>
          </p:nvPr>
        </p:nvSpPr>
        <p:spPr/>
        <p:txBody>
          <a:bodyPr/>
          <a:lstStyle/>
          <a:p>
            <a:r>
              <a:rPr lang="en-US" altLang="en-US"/>
              <a:t>Design Strategies (cont’d)</a:t>
            </a:r>
          </a:p>
        </p:txBody>
      </p:sp>
      <p:sp>
        <p:nvSpPr>
          <p:cNvPr id="50181" name="Rectangle 5">
            <a:extLst>
              <a:ext uri="{FF2B5EF4-FFF2-40B4-BE49-F238E27FC236}">
                <a16:creationId xmlns:a16="http://schemas.microsoft.com/office/drawing/2014/main" id="{4E92227B-E2B5-406C-92CC-5FD329C34384}"/>
              </a:ext>
            </a:extLst>
          </p:cNvPr>
          <p:cNvSpPr>
            <a:spLocks noGrp="1"/>
          </p:cNvSpPr>
          <p:nvPr>
            <p:ph type="body" idx="4294967295"/>
          </p:nvPr>
        </p:nvSpPr>
        <p:spPr/>
        <p:txBody>
          <a:bodyPr/>
          <a:lstStyle/>
          <a:p>
            <a:r>
              <a:rPr lang="en-US" altLang="en-US"/>
              <a:t>Job enrichment</a:t>
            </a:r>
          </a:p>
          <a:p>
            <a:pPr lvl="1"/>
            <a:r>
              <a:rPr lang="en-US" altLang="en-US"/>
              <a:t>increasing level of responsibility or control over tasks of a job</a:t>
            </a:r>
          </a:p>
          <a:p>
            <a:pPr lvl="1"/>
            <a:r>
              <a:rPr lang="en-US" altLang="en-US"/>
              <a:t>Increases autonomy, job significance</a:t>
            </a:r>
          </a:p>
          <a:p>
            <a:r>
              <a:rPr lang="en-US" altLang="en-US"/>
              <a:t>Empowerment</a:t>
            </a:r>
          </a:p>
          <a:p>
            <a:pPr lvl="1"/>
            <a:r>
              <a:rPr lang="en-US" altLang="en-US"/>
              <a:t>employees have input and authority over how they work and participate in decisions</a:t>
            </a:r>
          </a:p>
          <a:p>
            <a:pPr lvl="1"/>
            <a:r>
              <a:rPr lang="en-US" altLang="en-US"/>
              <a:t>Increases autonomy, job significance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9A1DADEC-0EA9-41C6-8251-A89BAA9A296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3BACA4-4A29-4A65-9BD4-129D5D5382E7}" type="slidenum">
              <a:rPr lang="nl-BE" altLang="en-US">
                <a:solidFill>
                  <a:srgbClr val="898989"/>
                </a:solidFill>
                <a:latin typeface="Calibri" panose="020F0502020204030204" pitchFamily="34" charset="0"/>
              </a:rPr>
              <a:pPr eaLnBrk="1" hangingPunct="1"/>
              <a:t>33</a:t>
            </a:fld>
            <a:endParaRPr lang="nl-BE" altLang="en-US">
              <a:solidFill>
                <a:srgbClr val="898989"/>
              </a:solidFill>
              <a:latin typeface="Calibri" panose="020F0502020204030204" pitchFamily="34" charset="0"/>
            </a:endParaRPr>
          </a:p>
        </p:txBody>
      </p:sp>
      <p:sp>
        <p:nvSpPr>
          <p:cNvPr id="40962" name="Footer Placeholder 16">
            <a:extLst>
              <a:ext uri="{FF2B5EF4-FFF2-40B4-BE49-F238E27FC236}">
                <a16:creationId xmlns:a16="http://schemas.microsoft.com/office/drawing/2014/main" id="{7B9FFD45-A81D-4B65-944B-6C1457B08C4B}"/>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51204" name="Rectangle 4">
            <a:extLst>
              <a:ext uri="{FF2B5EF4-FFF2-40B4-BE49-F238E27FC236}">
                <a16:creationId xmlns:a16="http://schemas.microsoft.com/office/drawing/2014/main" id="{5EE2E68A-903B-46B8-BE68-C74D3C8A68BE}"/>
              </a:ext>
            </a:extLst>
          </p:cNvPr>
          <p:cNvSpPr>
            <a:spLocks noGrp="1"/>
          </p:cNvSpPr>
          <p:nvPr>
            <p:ph type="title" idx="4294967295"/>
          </p:nvPr>
        </p:nvSpPr>
        <p:spPr/>
        <p:txBody>
          <a:bodyPr/>
          <a:lstStyle/>
          <a:p>
            <a:r>
              <a:rPr lang="en-US" altLang="en-US"/>
              <a:t>Job Autonomy</a:t>
            </a:r>
          </a:p>
        </p:txBody>
      </p:sp>
      <p:sp>
        <p:nvSpPr>
          <p:cNvPr id="51205" name="Rectangle 5">
            <a:extLst>
              <a:ext uri="{FF2B5EF4-FFF2-40B4-BE49-F238E27FC236}">
                <a16:creationId xmlns:a16="http://schemas.microsoft.com/office/drawing/2014/main" id="{4A952C1F-DF51-4BB5-996C-EDA5E356107B}"/>
              </a:ext>
            </a:extLst>
          </p:cNvPr>
          <p:cNvSpPr>
            <a:spLocks noGrp="1"/>
          </p:cNvSpPr>
          <p:nvPr>
            <p:ph type="body" idx="4294967295"/>
          </p:nvPr>
        </p:nvSpPr>
        <p:spPr/>
        <p:txBody>
          <a:bodyPr/>
          <a:lstStyle/>
          <a:p>
            <a:pPr>
              <a:lnSpc>
                <a:spcPct val="90000"/>
              </a:lnSpc>
            </a:pPr>
            <a:r>
              <a:rPr lang="en-US" altLang="en-US" sz="2800"/>
              <a:t>Recruitment and selection must consider ability to handle workplace freedom</a:t>
            </a:r>
          </a:p>
          <a:p>
            <a:pPr>
              <a:lnSpc>
                <a:spcPct val="90000"/>
              </a:lnSpc>
            </a:pPr>
            <a:r>
              <a:rPr lang="en-US" altLang="en-US" sz="2800"/>
              <a:t>Flat hierarchy with open and strong vertical and horizontal communication</a:t>
            </a:r>
          </a:p>
          <a:p>
            <a:pPr>
              <a:lnSpc>
                <a:spcPct val="90000"/>
              </a:lnSpc>
            </a:pPr>
            <a:r>
              <a:rPr lang="en-US" altLang="en-US" sz="2800"/>
              <a:t>Decision making boundaries are well defined</a:t>
            </a:r>
          </a:p>
          <a:p>
            <a:pPr>
              <a:lnSpc>
                <a:spcPct val="90000"/>
              </a:lnSpc>
            </a:pPr>
            <a:r>
              <a:rPr lang="en-US" altLang="en-US" sz="2800"/>
              <a:t>Responsibility and accountability are linked and is paramount</a:t>
            </a:r>
          </a:p>
          <a:p>
            <a:pPr>
              <a:lnSpc>
                <a:spcPct val="90000"/>
              </a:lnSpc>
            </a:pPr>
            <a:r>
              <a:rPr lang="en-US" altLang="en-US" sz="2800"/>
              <a:t>High quality performance is prized and expected from all</a:t>
            </a:r>
          </a:p>
          <a:p>
            <a:pPr>
              <a:lnSpc>
                <a:spcPct val="90000"/>
              </a:lnSpc>
            </a:pPr>
            <a:r>
              <a:rPr lang="en-US" altLang="en-US" sz="2800"/>
              <a:t>Employee satisfaction is a core value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a:extLst>
              <a:ext uri="{FF2B5EF4-FFF2-40B4-BE49-F238E27FC236}">
                <a16:creationId xmlns:a16="http://schemas.microsoft.com/office/drawing/2014/main" id="{3AEC0F4F-0316-4CC7-823C-FBBD68C144C3}"/>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9A6BB5-294A-4029-BAF6-C89895230B18}" type="slidenum">
              <a:rPr lang="nl-BE" altLang="en-US">
                <a:solidFill>
                  <a:srgbClr val="898989"/>
                </a:solidFill>
                <a:latin typeface="Calibri" panose="020F0502020204030204" pitchFamily="34" charset="0"/>
              </a:rPr>
              <a:pPr eaLnBrk="1" hangingPunct="1"/>
              <a:t>34</a:t>
            </a:fld>
            <a:endParaRPr lang="nl-BE" altLang="en-US">
              <a:solidFill>
                <a:srgbClr val="898989"/>
              </a:solidFill>
              <a:latin typeface="Calibri" panose="020F0502020204030204" pitchFamily="34" charset="0"/>
            </a:endParaRPr>
          </a:p>
        </p:txBody>
      </p:sp>
      <p:sp>
        <p:nvSpPr>
          <p:cNvPr id="41986" name="Footer Placeholder 16">
            <a:extLst>
              <a:ext uri="{FF2B5EF4-FFF2-40B4-BE49-F238E27FC236}">
                <a16:creationId xmlns:a16="http://schemas.microsoft.com/office/drawing/2014/main" id="{13A09B2C-C54C-446C-B46B-A8A4ECA8B4BB}"/>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52228" name="Rectangle 2">
            <a:extLst>
              <a:ext uri="{FF2B5EF4-FFF2-40B4-BE49-F238E27FC236}">
                <a16:creationId xmlns:a16="http://schemas.microsoft.com/office/drawing/2014/main" id="{35C9DA84-34D1-4593-9F83-7274EF6C8DCE}"/>
              </a:ext>
            </a:extLst>
          </p:cNvPr>
          <p:cNvSpPr>
            <a:spLocks noGrp="1"/>
          </p:cNvSpPr>
          <p:nvPr>
            <p:ph type="title" idx="4294967295"/>
          </p:nvPr>
        </p:nvSpPr>
        <p:spPr>
          <a:xfrm>
            <a:off x="457200" y="274638"/>
            <a:ext cx="8229600" cy="1426170"/>
          </a:xfrm>
        </p:spPr>
        <p:txBody>
          <a:bodyPr/>
          <a:lstStyle/>
          <a:p>
            <a:r>
              <a:rPr lang="en-US" altLang="en-US" dirty="0"/>
              <a:t>Using the Individual Contemporary</a:t>
            </a:r>
            <a:br>
              <a:rPr lang="en-US" altLang="en-US" dirty="0"/>
            </a:br>
            <a:r>
              <a:rPr lang="en-US" altLang="en-US" dirty="0"/>
              <a:t>Approach</a:t>
            </a:r>
          </a:p>
        </p:txBody>
      </p:sp>
      <p:sp>
        <p:nvSpPr>
          <p:cNvPr id="52229" name="Rectangle 3">
            <a:extLst>
              <a:ext uri="{FF2B5EF4-FFF2-40B4-BE49-F238E27FC236}">
                <a16:creationId xmlns:a16="http://schemas.microsoft.com/office/drawing/2014/main" id="{0F312765-0347-44F4-8268-F37DBA090602}"/>
              </a:ext>
            </a:extLst>
          </p:cNvPr>
          <p:cNvSpPr>
            <a:spLocks noGrp="1"/>
          </p:cNvSpPr>
          <p:nvPr>
            <p:ph type="body" sz="half" idx="4294967295"/>
          </p:nvPr>
        </p:nvSpPr>
        <p:spPr>
          <a:xfrm>
            <a:off x="457200" y="1600200"/>
            <a:ext cx="4038600" cy="4525963"/>
          </a:xfrm>
        </p:spPr>
        <p:txBody>
          <a:bodyPr/>
          <a:lstStyle/>
          <a:p>
            <a:pPr>
              <a:lnSpc>
                <a:spcPct val="90000"/>
              </a:lnSpc>
            </a:pPr>
            <a:r>
              <a:rPr lang="en-US" altLang="en-US" sz="2800"/>
              <a:t>Advantages</a:t>
            </a:r>
          </a:p>
          <a:p>
            <a:pPr lvl="1">
              <a:lnSpc>
                <a:spcPct val="90000"/>
              </a:lnSpc>
            </a:pPr>
            <a:r>
              <a:rPr lang="en-US" altLang="en-US" sz="2400"/>
              <a:t>High employee satisfaction</a:t>
            </a:r>
          </a:p>
          <a:p>
            <a:pPr lvl="1">
              <a:lnSpc>
                <a:spcPct val="90000"/>
              </a:lnSpc>
            </a:pPr>
            <a:r>
              <a:rPr lang="en-US" altLang="en-US" sz="2400"/>
              <a:t>Provides growth opportunity</a:t>
            </a:r>
          </a:p>
          <a:p>
            <a:pPr lvl="1">
              <a:lnSpc>
                <a:spcPct val="90000"/>
              </a:lnSpc>
            </a:pPr>
            <a:r>
              <a:rPr lang="en-US" altLang="en-US" sz="2400"/>
              <a:t>Reduces boredom</a:t>
            </a:r>
          </a:p>
          <a:p>
            <a:pPr lvl="1">
              <a:lnSpc>
                <a:spcPct val="90000"/>
              </a:lnSpc>
            </a:pPr>
            <a:r>
              <a:rPr lang="en-US" altLang="en-US" sz="2400"/>
              <a:t>Improves morale</a:t>
            </a:r>
          </a:p>
        </p:txBody>
      </p:sp>
      <p:sp>
        <p:nvSpPr>
          <p:cNvPr id="52230" name="Rectangle 4">
            <a:extLst>
              <a:ext uri="{FF2B5EF4-FFF2-40B4-BE49-F238E27FC236}">
                <a16:creationId xmlns:a16="http://schemas.microsoft.com/office/drawing/2014/main" id="{6760790A-7E4B-4491-8F6D-7AA829F35B7E}"/>
              </a:ext>
            </a:extLst>
          </p:cNvPr>
          <p:cNvSpPr>
            <a:spLocks noGrp="1"/>
          </p:cNvSpPr>
          <p:nvPr>
            <p:ph type="body" sz="half" idx="4294967295"/>
          </p:nvPr>
        </p:nvSpPr>
        <p:spPr>
          <a:xfrm>
            <a:off x="3923928" y="1600200"/>
            <a:ext cx="4762872" cy="4525963"/>
          </a:xfrm>
        </p:spPr>
        <p:txBody>
          <a:bodyPr/>
          <a:lstStyle/>
          <a:p>
            <a:pPr>
              <a:lnSpc>
                <a:spcPct val="90000"/>
              </a:lnSpc>
            </a:pPr>
            <a:r>
              <a:rPr lang="en-US" altLang="en-US" sz="2800" dirty="0"/>
              <a:t>Disadvantages</a:t>
            </a:r>
          </a:p>
          <a:p>
            <a:pPr lvl="1">
              <a:lnSpc>
                <a:spcPct val="90000"/>
              </a:lnSpc>
            </a:pPr>
            <a:r>
              <a:rPr lang="en-US" altLang="en-US" sz="2400" dirty="0"/>
              <a:t>Generally, requires higher pay</a:t>
            </a:r>
          </a:p>
          <a:p>
            <a:pPr lvl="1">
              <a:lnSpc>
                <a:spcPct val="90000"/>
              </a:lnSpc>
            </a:pPr>
            <a:r>
              <a:rPr lang="en-US" altLang="en-US" sz="2400" dirty="0"/>
              <a:t>Hard for people who like high standardization and routine</a:t>
            </a:r>
          </a:p>
          <a:p>
            <a:pPr lvl="1">
              <a:lnSpc>
                <a:spcPct val="90000"/>
              </a:lnSpc>
            </a:pPr>
            <a:r>
              <a:rPr lang="en-US" altLang="en-US" sz="2400" dirty="0"/>
              <a:t>Hard to do with some industries and jobs</a:t>
            </a:r>
          </a:p>
          <a:p>
            <a:pPr lvl="1">
              <a:lnSpc>
                <a:spcPct val="90000"/>
              </a:lnSpc>
            </a:pPr>
            <a:r>
              <a:rPr lang="en-US" altLang="en-US" sz="2400" dirty="0"/>
              <a:t>Large changes required in HR System</a:t>
            </a:r>
          </a:p>
          <a:p>
            <a:pPr lvl="1">
              <a:lnSpc>
                <a:spcPct val="90000"/>
              </a:lnSpc>
            </a:pPr>
            <a:r>
              <a:rPr lang="en-US" altLang="en-US" sz="2400" dirty="0"/>
              <a:t>May be costly to implement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F2D84FB0-DBB3-4518-B7BF-946FE38D5BC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700429-964D-47C9-BCC5-870596F12D98}" type="slidenum">
              <a:rPr lang="nl-BE" altLang="en-US">
                <a:solidFill>
                  <a:srgbClr val="898989"/>
                </a:solidFill>
                <a:latin typeface="Calibri" panose="020F0502020204030204" pitchFamily="34" charset="0"/>
              </a:rPr>
              <a:pPr eaLnBrk="1" hangingPunct="1"/>
              <a:t>35</a:t>
            </a:fld>
            <a:endParaRPr lang="nl-BE" altLang="en-US">
              <a:solidFill>
                <a:srgbClr val="898989"/>
              </a:solidFill>
              <a:latin typeface="Calibri" panose="020F0502020204030204" pitchFamily="34" charset="0"/>
            </a:endParaRPr>
          </a:p>
        </p:txBody>
      </p:sp>
      <p:sp>
        <p:nvSpPr>
          <p:cNvPr id="43010" name="Footer Placeholder 16">
            <a:extLst>
              <a:ext uri="{FF2B5EF4-FFF2-40B4-BE49-F238E27FC236}">
                <a16:creationId xmlns:a16="http://schemas.microsoft.com/office/drawing/2014/main" id="{BF49BDA3-5744-4C60-9B91-77F944301CD4}"/>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53252" name="Rectangle 2">
            <a:extLst>
              <a:ext uri="{FF2B5EF4-FFF2-40B4-BE49-F238E27FC236}">
                <a16:creationId xmlns:a16="http://schemas.microsoft.com/office/drawing/2014/main" id="{CD0B38AC-74D7-49C6-B948-465DA64E3568}"/>
              </a:ext>
            </a:extLst>
          </p:cNvPr>
          <p:cNvSpPr>
            <a:spLocks noGrp="1"/>
          </p:cNvSpPr>
          <p:nvPr>
            <p:ph type="title" idx="4294967295"/>
          </p:nvPr>
        </p:nvSpPr>
        <p:spPr/>
        <p:txBody>
          <a:bodyPr/>
          <a:lstStyle/>
          <a:p>
            <a:r>
              <a:rPr lang="en-US" altLang="en-US"/>
              <a:t>Team Contemporary Approach</a:t>
            </a:r>
          </a:p>
        </p:txBody>
      </p:sp>
      <p:sp>
        <p:nvSpPr>
          <p:cNvPr id="53253" name="Rectangle 3">
            <a:extLst>
              <a:ext uri="{FF2B5EF4-FFF2-40B4-BE49-F238E27FC236}">
                <a16:creationId xmlns:a16="http://schemas.microsoft.com/office/drawing/2014/main" id="{713BB9FD-9F00-4591-876F-62EEB36E2530}"/>
              </a:ext>
            </a:extLst>
          </p:cNvPr>
          <p:cNvSpPr>
            <a:spLocks noGrp="1"/>
          </p:cNvSpPr>
          <p:nvPr>
            <p:ph type="body" idx="4294967295"/>
          </p:nvPr>
        </p:nvSpPr>
        <p:spPr/>
        <p:txBody>
          <a:bodyPr/>
          <a:lstStyle/>
          <a:p>
            <a:pPr>
              <a:lnSpc>
                <a:spcPct val="90000"/>
              </a:lnSpc>
            </a:pPr>
            <a:r>
              <a:rPr lang="en-US" altLang="en-US" dirty="0"/>
              <a:t>Groups who work collaboratively toward a common goal</a:t>
            </a:r>
          </a:p>
          <a:p>
            <a:pPr lvl="2">
              <a:lnSpc>
                <a:spcPct val="90000"/>
              </a:lnSpc>
            </a:pPr>
            <a:r>
              <a:rPr lang="en-US" altLang="en-US" dirty="0"/>
              <a:t>Dedicated work teams—well defined, stable, full-time members</a:t>
            </a:r>
          </a:p>
          <a:p>
            <a:pPr lvl="2">
              <a:lnSpc>
                <a:spcPct val="90000"/>
              </a:lnSpc>
            </a:pPr>
            <a:r>
              <a:rPr lang="en-US" altLang="en-US" dirty="0"/>
              <a:t>Parallel teams—cross functional group to address problem or issue (members retain their formal positions as well)</a:t>
            </a:r>
          </a:p>
          <a:p>
            <a:pPr lvl="2">
              <a:lnSpc>
                <a:spcPct val="90000"/>
              </a:lnSpc>
            </a:pPr>
            <a:r>
              <a:rPr lang="en-US" altLang="en-US" dirty="0"/>
              <a:t>Project teams—exist for limited time to accomplish an objective</a:t>
            </a:r>
          </a:p>
          <a:p>
            <a:pPr lvl="2">
              <a:lnSpc>
                <a:spcPct val="90000"/>
              </a:lnSpc>
            </a:pPr>
            <a:r>
              <a:rPr lang="en-US" altLang="en-US" dirty="0"/>
              <a:t>Self-managed teams— dedicated work team where members work collaboratively to make decisions, hire, plan, schedule work, and accomplish goals</a:t>
            </a:r>
          </a:p>
          <a:p>
            <a:pPr>
              <a:lnSpc>
                <a:spcPct val="90000"/>
              </a:lnSpc>
            </a:pP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9F60277C-B10F-4401-A9B8-13FFB95382D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C00E19-337F-4F39-99A8-AD5953592D0C}" type="slidenum">
              <a:rPr lang="nl-BE" altLang="en-US">
                <a:solidFill>
                  <a:srgbClr val="898989"/>
                </a:solidFill>
                <a:latin typeface="Calibri" panose="020F0502020204030204" pitchFamily="34" charset="0"/>
              </a:rPr>
              <a:pPr eaLnBrk="1" hangingPunct="1"/>
              <a:t>36</a:t>
            </a:fld>
            <a:endParaRPr lang="nl-BE" altLang="en-US">
              <a:solidFill>
                <a:srgbClr val="898989"/>
              </a:solidFill>
              <a:latin typeface="Calibri" panose="020F0502020204030204" pitchFamily="34" charset="0"/>
            </a:endParaRPr>
          </a:p>
        </p:txBody>
      </p:sp>
      <p:sp>
        <p:nvSpPr>
          <p:cNvPr id="44034" name="Footer Placeholder 16">
            <a:extLst>
              <a:ext uri="{FF2B5EF4-FFF2-40B4-BE49-F238E27FC236}">
                <a16:creationId xmlns:a16="http://schemas.microsoft.com/office/drawing/2014/main" id="{846E2668-2F51-48AD-833A-EBFD6FF400A9}"/>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54276" name="Rectangle 2">
            <a:extLst>
              <a:ext uri="{FF2B5EF4-FFF2-40B4-BE49-F238E27FC236}">
                <a16:creationId xmlns:a16="http://schemas.microsoft.com/office/drawing/2014/main" id="{45F2C587-F345-4D86-AC76-86A085335A6A}"/>
              </a:ext>
            </a:extLst>
          </p:cNvPr>
          <p:cNvSpPr>
            <a:spLocks noGrp="1"/>
          </p:cNvSpPr>
          <p:nvPr>
            <p:ph type="title" idx="4294967295"/>
          </p:nvPr>
        </p:nvSpPr>
        <p:spPr/>
        <p:txBody>
          <a:bodyPr/>
          <a:lstStyle/>
          <a:p>
            <a:r>
              <a:rPr lang="en-US" altLang="en-US"/>
              <a:t>Team Member Requirements</a:t>
            </a:r>
          </a:p>
        </p:txBody>
      </p:sp>
      <p:sp>
        <p:nvSpPr>
          <p:cNvPr id="54277" name="Rectangle 3">
            <a:extLst>
              <a:ext uri="{FF2B5EF4-FFF2-40B4-BE49-F238E27FC236}">
                <a16:creationId xmlns:a16="http://schemas.microsoft.com/office/drawing/2014/main" id="{65B3E87B-CADF-4631-A292-F96A17C4E7C7}"/>
              </a:ext>
            </a:extLst>
          </p:cNvPr>
          <p:cNvSpPr>
            <a:spLocks noGrp="1"/>
          </p:cNvSpPr>
          <p:nvPr>
            <p:ph type="body" idx="4294967295"/>
          </p:nvPr>
        </p:nvSpPr>
        <p:spPr>
          <a:xfrm>
            <a:off x="457200" y="1600200"/>
            <a:ext cx="8435975" cy="4525963"/>
          </a:xfrm>
        </p:spPr>
        <p:txBody>
          <a:bodyPr/>
          <a:lstStyle/>
          <a:p>
            <a:pPr>
              <a:lnSpc>
                <a:spcPct val="90000"/>
              </a:lnSpc>
            </a:pPr>
            <a:r>
              <a:rPr lang="en-US" altLang="en-US" sz="2800" i="1"/>
              <a:t>Advocating</a:t>
            </a:r>
            <a:r>
              <a:rPr lang="en-US" altLang="en-US" sz="2800"/>
              <a:t>: sell their point of view to members</a:t>
            </a:r>
          </a:p>
          <a:p>
            <a:pPr>
              <a:lnSpc>
                <a:spcPct val="90000"/>
              </a:lnSpc>
            </a:pPr>
            <a:r>
              <a:rPr lang="en-US" altLang="en-US" sz="2800" i="1"/>
              <a:t>Inquiring</a:t>
            </a:r>
            <a:r>
              <a:rPr lang="en-US" altLang="en-US" sz="2800"/>
              <a:t>: learn to listen and interview</a:t>
            </a:r>
          </a:p>
          <a:p>
            <a:pPr>
              <a:lnSpc>
                <a:spcPct val="90000"/>
              </a:lnSpc>
            </a:pPr>
            <a:r>
              <a:rPr lang="en-US" altLang="en-US" sz="2800" i="1"/>
              <a:t>Tension Management</a:t>
            </a:r>
            <a:r>
              <a:rPr lang="en-US" altLang="en-US" sz="2800"/>
              <a:t>: create constructive conflict and manage tension</a:t>
            </a:r>
          </a:p>
          <a:p>
            <a:pPr>
              <a:lnSpc>
                <a:spcPct val="90000"/>
              </a:lnSpc>
            </a:pPr>
            <a:r>
              <a:rPr lang="en-US" altLang="en-US" sz="2800" i="1"/>
              <a:t>Sharing Responsibility</a:t>
            </a:r>
            <a:r>
              <a:rPr lang="en-US" altLang="en-US" sz="2800"/>
              <a:t>: align personal goals with team objectives, create shared outcomes</a:t>
            </a:r>
          </a:p>
          <a:p>
            <a:pPr>
              <a:lnSpc>
                <a:spcPct val="90000"/>
              </a:lnSpc>
            </a:pPr>
            <a:r>
              <a:rPr lang="en-US" altLang="en-US" sz="2800" i="1"/>
              <a:t>Leadership</a:t>
            </a:r>
            <a:r>
              <a:rPr lang="en-US" altLang="en-US" sz="2800"/>
              <a:t>: participate in leading the team to success</a:t>
            </a:r>
          </a:p>
          <a:p>
            <a:pPr>
              <a:lnSpc>
                <a:spcPct val="90000"/>
              </a:lnSpc>
            </a:pPr>
            <a:r>
              <a:rPr lang="en-US" altLang="en-US" sz="2800" i="1"/>
              <a:t>Valuing Diversity</a:t>
            </a:r>
            <a:r>
              <a:rPr lang="en-US" altLang="en-US" sz="2800"/>
              <a:t>: value team members diversity</a:t>
            </a:r>
          </a:p>
          <a:p>
            <a:pPr>
              <a:lnSpc>
                <a:spcPct val="90000"/>
              </a:lnSpc>
            </a:pPr>
            <a:r>
              <a:rPr lang="en-US" altLang="en-US" sz="2800" i="1"/>
              <a:t>Self-awareness</a:t>
            </a:r>
            <a:r>
              <a:rPr lang="en-US" altLang="en-US" sz="2800"/>
              <a:t>: accept constructive criticism, be self critical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5">
            <a:extLst>
              <a:ext uri="{FF2B5EF4-FFF2-40B4-BE49-F238E27FC236}">
                <a16:creationId xmlns:a16="http://schemas.microsoft.com/office/drawing/2014/main" id="{A9842797-C2C8-4AEA-8160-050D4ED1B9F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89F246-DB5E-409C-8FFB-BE87535538C1}" type="slidenum">
              <a:rPr lang="nl-BE" altLang="en-US">
                <a:solidFill>
                  <a:srgbClr val="898989"/>
                </a:solidFill>
                <a:latin typeface="Calibri" panose="020F0502020204030204" pitchFamily="34" charset="0"/>
              </a:rPr>
              <a:pPr eaLnBrk="1" hangingPunct="1"/>
              <a:t>37</a:t>
            </a:fld>
            <a:endParaRPr lang="nl-BE" altLang="en-US">
              <a:solidFill>
                <a:srgbClr val="898989"/>
              </a:solidFill>
              <a:latin typeface="Calibri" panose="020F0502020204030204" pitchFamily="34" charset="0"/>
            </a:endParaRPr>
          </a:p>
        </p:txBody>
      </p:sp>
      <p:sp>
        <p:nvSpPr>
          <p:cNvPr id="45058" name="Footer Placeholder 16">
            <a:extLst>
              <a:ext uri="{FF2B5EF4-FFF2-40B4-BE49-F238E27FC236}">
                <a16:creationId xmlns:a16="http://schemas.microsoft.com/office/drawing/2014/main" id="{699E1BB7-51BC-4C33-8CC4-3468C34AED7C}"/>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55300" name="Rectangle 2">
            <a:extLst>
              <a:ext uri="{FF2B5EF4-FFF2-40B4-BE49-F238E27FC236}">
                <a16:creationId xmlns:a16="http://schemas.microsoft.com/office/drawing/2014/main" id="{99508DC3-7496-4C42-8587-7DB926445C14}"/>
              </a:ext>
            </a:extLst>
          </p:cNvPr>
          <p:cNvSpPr>
            <a:spLocks noGrp="1"/>
          </p:cNvSpPr>
          <p:nvPr>
            <p:ph type="title" idx="4294967295"/>
          </p:nvPr>
        </p:nvSpPr>
        <p:spPr>
          <a:xfrm>
            <a:off x="457200" y="274638"/>
            <a:ext cx="8229600" cy="1426170"/>
          </a:xfrm>
        </p:spPr>
        <p:txBody>
          <a:bodyPr/>
          <a:lstStyle/>
          <a:p>
            <a:r>
              <a:rPr lang="en-US" altLang="en-US" dirty="0"/>
              <a:t>Using the Team Contemporary</a:t>
            </a:r>
            <a:br>
              <a:rPr lang="en-US" altLang="en-US" dirty="0"/>
            </a:br>
            <a:r>
              <a:rPr lang="en-US" altLang="en-US" dirty="0"/>
              <a:t> Approach</a:t>
            </a:r>
          </a:p>
        </p:txBody>
      </p:sp>
      <p:sp>
        <p:nvSpPr>
          <p:cNvPr id="55301" name="Rectangle 3">
            <a:extLst>
              <a:ext uri="{FF2B5EF4-FFF2-40B4-BE49-F238E27FC236}">
                <a16:creationId xmlns:a16="http://schemas.microsoft.com/office/drawing/2014/main" id="{242E70DE-73FD-43F5-9BD3-DE410D51E671}"/>
              </a:ext>
            </a:extLst>
          </p:cNvPr>
          <p:cNvSpPr>
            <a:spLocks noGrp="1"/>
          </p:cNvSpPr>
          <p:nvPr>
            <p:ph type="body" sz="half" idx="4294967295"/>
          </p:nvPr>
        </p:nvSpPr>
        <p:spPr>
          <a:xfrm>
            <a:off x="457200" y="1600200"/>
            <a:ext cx="4038600" cy="4525963"/>
          </a:xfrm>
        </p:spPr>
        <p:txBody>
          <a:bodyPr/>
          <a:lstStyle/>
          <a:p>
            <a:pPr>
              <a:lnSpc>
                <a:spcPct val="90000"/>
              </a:lnSpc>
            </a:pPr>
            <a:r>
              <a:rPr lang="en-US" altLang="en-US" sz="2800" dirty="0"/>
              <a:t>Advantages</a:t>
            </a:r>
          </a:p>
          <a:p>
            <a:pPr lvl="1">
              <a:lnSpc>
                <a:spcPct val="90000"/>
              </a:lnSpc>
            </a:pPr>
            <a:r>
              <a:rPr lang="en-US" altLang="en-US" sz="2400" dirty="0"/>
              <a:t>High social interaction</a:t>
            </a:r>
          </a:p>
          <a:p>
            <a:pPr lvl="1">
              <a:lnSpc>
                <a:spcPct val="90000"/>
              </a:lnSpc>
            </a:pPr>
            <a:r>
              <a:rPr lang="en-US" altLang="en-US" sz="2400" dirty="0"/>
              <a:t>Provides variety</a:t>
            </a:r>
          </a:p>
          <a:p>
            <a:pPr lvl="1">
              <a:lnSpc>
                <a:spcPct val="90000"/>
              </a:lnSpc>
            </a:pPr>
            <a:r>
              <a:rPr lang="en-US" altLang="en-US" sz="2400" dirty="0"/>
              <a:t>Higher innovation and creativity</a:t>
            </a:r>
          </a:p>
          <a:p>
            <a:pPr lvl="1">
              <a:lnSpc>
                <a:spcPct val="90000"/>
              </a:lnSpc>
            </a:pPr>
            <a:r>
              <a:rPr lang="en-US" altLang="en-US" sz="2400" dirty="0"/>
              <a:t>Easier to implement quality circles, TQM</a:t>
            </a:r>
          </a:p>
          <a:p>
            <a:pPr lvl="1">
              <a:lnSpc>
                <a:spcPct val="90000"/>
              </a:lnSpc>
            </a:pPr>
            <a:r>
              <a:rPr lang="en-US" altLang="en-US" sz="2400" dirty="0"/>
              <a:t>Reduces absenteeism</a:t>
            </a:r>
          </a:p>
        </p:txBody>
      </p:sp>
      <p:sp>
        <p:nvSpPr>
          <p:cNvPr id="55302" name="Rectangle 4">
            <a:extLst>
              <a:ext uri="{FF2B5EF4-FFF2-40B4-BE49-F238E27FC236}">
                <a16:creationId xmlns:a16="http://schemas.microsoft.com/office/drawing/2014/main" id="{41D033EA-974A-4578-A704-F5A80C0A1053}"/>
              </a:ext>
            </a:extLst>
          </p:cNvPr>
          <p:cNvSpPr>
            <a:spLocks noGrp="1"/>
          </p:cNvSpPr>
          <p:nvPr>
            <p:ph type="body" sz="half" idx="4294967295"/>
          </p:nvPr>
        </p:nvSpPr>
        <p:spPr>
          <a:xfrm>
            <a:off x="4139952" y="1600200"/>
            <a:ext cx="4546848" cy="4525963"/>
          </a:xfrm>
        </p:spPr>
        <p:txBody>
          <a:bodyPr/>
          <a:lstStyle/>
          <a:p>
            <a:pPr>
              <a:lnSpc>
                <a:spcPct val="90000"/>
              </a:lnSpc>
            </a:pPr>
            <a:r>
              <a:rPr lang="en-US" altLang="en-US" sz="2800" dirty="0"/>
              <a:t>Disadvantages</a:t>
            </a:r>
          </a:p>
          <a:p>
            <a:pPr lvl="1">
              <a:lnSpc>
                <a:spcPct val="90000"/>
              </a:lnSpc>
            </a:pPr>
            <a:r>
              <a:rPr lang="en-US" altLang="en-US" sz="2400" dirty="0"/>
              <a:t>Some people want to work alone</a:t>
            </a:r>
          </a:p>
          <a:p>
            <a:pPr lvl="1">
              <a:lnSpc>
                <a:spcPct val="90000"/>
              </a:lnSpc>
            </a:pPr>
            <a:r>
              <a:rPr lang="en-US" altLang="en-US" sz="2400" dirty="0"/>
              <a:t>Highly specialized, technical jobs are not suitable</a:t>
            </a:r>
          </a:p>
          <a:p>
            <a:pPr lvl="1">
              <a:lnSpc>
                <a:spcPct val="90000"/>
              </a:lnSpc>
            </a:pPr>
            <a:r>
              <a:rPr lang="en-US" altLang="en-US" sz="2400" dirty="0"/>
              <a:t>Requires interpersonal training and skills</a:t>
            </a:r>
          </a:p>
          <a:p>
            <a:pPr lvl="1">
              <a:lnSpc>
                <a:spcPct val="90000"/>
              </a:lnSpc>
            </a:pPr>
            <a:r>
              <a:rPr lang="en-US" altLang="en-US" sz="2400" dirty="0"/>
              <a:t>May require extensive structural changes to organization and HR System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5D5F21F6-414E-4C74-983F-1A88C78816C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0B6D97-DA44-476B-B543-1549164CFC4E}" type="slidenum">
              <a:rPr lang="nl-BE" altLang="en-US">
                <a:solidFill>
                  <a:srgbClr val="898989"/>
                </a:solidFill>
                <a:latin typeface="Calibri" panose="020F0502020204030204" pitchFamily="34" charset="0"/>
              </a:rPr>
              <a:pPr eaLnBrk="1" hangingPunct="1"/>
              <a:t>38</a:t>
            </a:fld>
            <a:endParaRPr lang="nl-BE" altLang="en-US">
              <a:solidFill>
                <a:srgbClr val="898989"/>
              </a:solidFill>
              <a:latin typeface="Calibri" panose="020F0502020204030204" pitchFamily="34" charset="0"/>
            </a:endParaRPr>
          </a:p>
        </p:txBody>
      </p:sp>
      <p:sp>
        <p:nvSpPr>
          <p:cNvPr id="46082" name="Footer Placeholder 16">
            <a:extLst>
              <a:ext uri="{FF2B5EF4-FFF2-40B4-BE49-F238E27FC236}">
                <a16:creationId xmlns:a16="http://schemas.microsoft.com/office/drawing/2014/main" id="{CD0D0A89-50D6-4383-BB85-2D86F328A469}"/>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56324" name="Rectangle 2">
            <a:extLst>
              <a:ext uri="{FF2B5EF4-FFF2-40B4-BE49-F238E27FC236}">
                <a16:creationId xmlns:a16="http://schemas.microsoft.com/office/drawing/2014/main" id="{FEE743FC-0346-4505-BFCA-049281C8D9A1}"/>
              </a:ext>
            </a:extLst>
          </p:cNvPr>
          <p:cNvSpPr>
            <a:spLocks noGrp="1"/>
          </p:cNvSpPr>
          <p:nvPr>
            <p:ph type="title" idx="4294967295"/>
          </p:nvPr>
        </p:nvSpPr>
        <p:spPr/>
        <p:txBody>
          <a:bodyPr/>
          <a:lstStyle/>
          <a:p>
            <a:r>
              <a:rPr lang="en-US" altLang="en-US"/>
              <a:t>Alternative Work Arrangements</a:t>
            </a:r>
          </a:p>
        </p:txBody>
      </p:sp>
      <p:sp>
        <p:nvSpPr>
          <p:cNvPr id="56325" name="Rectangle 3">
            <a:extLst>
              <a:ext uri="{FF2B5EF4-FFF2-40B4-BE49-F238E27FC236}">
                <a16:creationId xmlns:a16="http://schemas.microsoft.com/office/drawing/2014/main" id="{87218977-78DB-48CF-9E9B-09F508A1A56E}"/>
              </a:ext>
            </a:extLst>
          </p:cNvPr>
          <p:cNvSpPr>
            <a:spLocks noGrp="1"/>
          </p:cNvSpPr>
          <p:nvPr>
            <p:ph type="body" idx="4294967295"/>
          </p:nvPr>
        </p:nvSpPr>
        <p:spPr/>
        <p:txBody>
          <a:bodyPr/>
          <a:lstStyle/>
          <a:p>
            <a:r>
              <a:rPr lang="en-US" altLang="en-US"/>
              <a:t>Required due to:</a:t>
            </a:r>
          </a:p>
          <a:p>
            <a:pPr lvl="1"/>
            <a:r>
              <a:rPr lang="en-US" altLang="en-US"/>
              <a:t>Changing workforce demographics</a:t>
            </a:r>
          </a:p>
          <a:p>
            <a:pPr lvl="1"/>
            <a:r>
              <a:rPr lang="en-US" altLang="en-US"/>
              <a:t>High costs of commuting</a:t>
            </a:r>
          </a:p>
          <a:p>
            <a:pPr lvl="1"/>
            <a:r>
              <a:rPr lang="en-US" altLang="en-US"/>
              <a:t>Desire for greater personal time</a:t>
            </a:r>
          </a:p>
          <a:p>
            <a:pPr lvl="1"/>
            <a:r>
              <a:rPr lang="en-US" altLang="en-US"/>
              <a:t>Other personal requirements</a:t>
            </a:r>
          </a:p>
          <a:p>
            <a:r>
              <a:rPr lang="en-US" altLang="en-US"/>
              <a:t>Reduce tensions caused by time conflicts</a:t>
            </a:r>
          </a:p>
          <a:p>
            <a:r>
              <a:rPr lang="en-US" altLang="en-US"/>
              <a:t>Increases employer attractiveness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5">
            <a:extLst>
              <a:ext uri="{FF2B5EF4-FFF2-40B4-BE49-F238E27FC236}">
                <a16:creationId xmlns:a16="http://schemas.microsoft.com/office/drawing/2014/main" id="{B63539E2-2DDA-4DA4-A624-B72EC9A7F70D}"/>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C4C957-3436-4AD7-BC32-4ECF4A3EEAB5}" type="slidenum">
              <a:rPr lang="nl-BE" altLang="en-US">
                <a:solidFill>
                  <a:srgbClr val="898989"/>
                </a:solidFill>
                <a:latin typeface="Calibri" panose="020F0502020204030204" pitchFamily="34" charset="0"/>
              </a:rPr>
              <a:pPr eaLnBrk="1" hangingPunct="1"/>
              <a:t>39</a:t>
            </a:fld>
            <a:endParaRPr lang="nl-BE" altLang="en-US">
              <a:solidFill>
                <a:srgbClr val="898989"/>
              </a:solidFill>
              <a:latin typeface="Calibri" panose="020F0502020204030204" pitchFamily="34" charset="0"/>
            </a:endParaRPr>
          </a:p>
        </p:txBody>
      </p:sp>
      <p:sp>
        <p:nvSpPr>
          <p:cNvPr id="47106" name="Footer Placeholder 16">
            <a:extLst>
              <a:ext uri="{FF2B5EF4-FFF2-40B4-BE49-F238E27FC236}">
                <a16:creationId xmlns:a16="http://schemas.microsoft.com/office/drawing/2014/main" id="{B4D7651E-59AD-4E7F-9EA7-D919920CA5C2}"/>
              </a:ext>
            </a:extLst>
          </p:cNvPr>
          <p:cNvSpPr>
            <a:spLocks noGrp="1"/>
          </p:cNvSpPr>
          <p:nvPr>
            <p:ph type="ftr" sz="quarter" idx="12"/>
          </p:nvPr>
        </p:nvSpPr>
        <p:spPr bwMode="auto">
          <a:ln>
            <a:miter lim="800000"/>
            <a:headEnd/>
            <a:tailEnd/>
          </a:ln>
        </p:spPr>
        <p:txBody>
          <a:bodyPr/>
          <a:lstStyle/>
          <a:p>
            <a:pPr>
              <a:defRPr/>
            </a:pPr>
            <a:r>
              <a:rPr lang="nl-BE"/>
              <a:t>Masaryk University</a:t>
            </a:r>
          </a:p>
        </p:txBody>
      </p:sp>
      <p:sp>
        <p:nvSpPr>
          <p:cNvPr id="57348" name="Rectangle 2">
            <a:extLst>
              <a:ext uri="{FF2B5EF4-FFF2-40B4-BE49-F238E27FC236}">
                <a16:creationId xmlns:a16="http://schemas.microsoft.com/office/drawing/2014/main" id="{040554BC-748C-4446-BF4C-53ADE88E44A2}"/>
              </a:ext>
            </a:extLst>
          </p:cNvPr>
          <p:cNvSpPr>
            <a:spLocks noGrp="1"/>
          </p:cNvSpPr>
          <p:nvPr>
            <p:ph type="title" idx="4294967295"/>
          </p:nvPr>
        </p:nvSpPr>
        <p:spPr/>
        <p:txBody>
          <a:bodyPr/>
          <a:lstStyle/>
          <a:p>
            <a:r>
              <a:rPr lang="en-US" altLang="en-US"/>
              <a:t>Popular Alternatives</a:t>
            </a:r>
          </a:p>
        </p:txBody>
      </p:sp>
      <p:sp>
        <p:nvSpPr>
          <p:cNvPr id="57349" name="Rectangle 3">
            <a:extLst>
              <a:ext uri="{FF2B5EF4-FFF2-40B4-BE49-F238E27FC236}">
                <a16:creationId xmlns:a16="http://schemas.microsoft.com/office/drawing/2014/main" id="{D1EB1CCF-EC72-418E-8B2E-56EE86F2C712}"/>
              </a:ext>
            </a:extLst>
          </p:cNvPr>
          <p:cNvSpPr>
            <a:spLocks noGrp="1"/>
          </p:cNvSpPr>
          <p:nvPr>
            <p:ph type="body" idx="4294967295"/>
          </p:nvPr>
        </p:nvSpPr>
        <p:spPr/>
        <p:txBody>
          <a:bodyPr/>
          <a:lstStyle/>
          <a:p>
            <a:r>
              <a:rPr lang="en-US" altLang="en-US" dirty="0"/>
              <a:t>Flexible Schedules</a:t>
            </a:r>
          </a:p>
          <a:p>
            <a:r>
              <a:rPr lang="en-US" altLang="en-US" dirty="0"/>
              <a:t>Compressed Workweeks</a:t>
            </a:r>
          </a:p>
          <a:p>
            <a:r>
              <a:rPr lang="en-US" altLang="en-US" dirty="0"/>
              <a:t>Permanent Part-time Employment</a:t>
            </a:r>
          </a:p>
          <a:p>
            <a:r>
              <a:rPr lang="en-US" altLang="en-US" dirty="0"/>
              <a:t>Electronic and Industrial Cottage</a:t>
            </a:r>
          </a:p>
          <a:p>
            <a:r>
              <a:rPr lang="en-US" altLang="en-US" dirty="0"/>
              <a:t>Work from Home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2E42223-F547-4D8C-9911-385C751A554C}"/>
              </a:ext>
            </a:extLst>
          </p:cNvPr>
          <p:cNvSpPr>
            <a:spLocks noGrp="1"/>
          </p:cNvSpPr>
          <p:nvPr>
            <p:ph type="title" idx="4294967295"/>
          </p:nvPr>
        </p:nvSpPr>
        <p:spPr/>
        <p:txBody>
          <a:bodyPr/>
          <a:lstStyle/>
          <a:p>
            <a:pPr eaLnBrk="1" hangingPunct="1"/>
            <a:r>
              <a:rPr lang="en-US" altLang="en-US"/>
              <a:t>Section Overview</a:t>
            </a:r>
            <a:endParaRPr lang="nl-BE" altLang="en-US"/>
          </a:p>
        </p:txBody>
      </p:sp>
      <p:sp>
        <p:nvSpPr>
          <p:cNvPr id="19459" name="Content Placeholder 2">
            <a:extLst>
              <a:ext uri="{FF2B5EF4-FFF2-40B4-BE49-F238E27FC236}">
                <a16:creationId xmlns:a16="http://schemas.microsoft.com/office/drawing/2014/main" id="{38CCD2FB-DBAB-4222-98B6-AABE696D59BF}"/>
              </a:ext>
            </a:extLst>
          </p:cNvPr>
          <p:cNvSpPr>
            <a:spLocks noGrp="1"/>
          </p:cNvSpPr>
          <p:nvPr>
            <p:ph idx="4294967295"/>
          </p:nvPr>
        </p:nvSpPr>
        <p:spPr/>
        <p:txBody>
          <a:bodyPr/>
          <a:lstStyle/>
          <a:p>
            <a:pPr eaLnBrk="1" hangingPunct="1"/>
            <a:r>
              <a:rPr lang="en-US" altLang="en-US"/>
              <a:t>This section focuses on Corporate Strategy </a:t>
            </a:r>
          </a:p>
          <a:p>
            <a:pPr eaLnBrk="1" hangingPunct="1"/>
            <a:r>
              <a:rPr lang="en-US" altLang="en-US"/>
              <a:t>We will link Leadership, Culture, and staffing to Strategy</a:t>
            </a:r>
          </a:p>
        </p:txBody>
      </p:sp>
      <p:sp>
        <p:nvSpPr>
          <p:cNvPr id="15" name="Slide Number Placeholder 14">
            <a:extLst>
              <a:ext uri="{FF2B5EF4-FFF2-40B4-BE49-F238E27FC236}">
                <a16:creationId xmlns:a16="http://schemas.microsoft.com/office/drawing/2014/main" id="{3ECA9BDA-6BEB-4ACA-A319-CDA1E56B4401}"/>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60C2CE0-1EA3-42E8-B603-C8E1F00A0F94}" type="slidenum">
              <a:rPr lang="nl-BE" altLang="en-US" sz="1200">
                <a:solidFill>
                  <a:srgbClr val="898989"/>
                </a:solidFill>
                <a:latin typeface="Calibri" panose="020F0502020204030204" pitchFamily="34" charset="0"/>
              </a:rPr>
              <a:pPr algn="r" eaLnBrk="1" hangingPunct="1"/>
              <a:t>4</a:t>
            </a:fld>
            <a:endParaRPr lang="nl-BE" altLang="en-US" sz="1200">
              <a:solidFill>
                <a:srgbClr val="898989"/>
              </a:solidFill>
              <a:latin typeface="Calibri" panose="020F0502020204030204" pitchFamily="34" charset="0"/>
            </a:endParaRPr>
          </a:p>
        </p:txBody>
      </p:sp>
      <p:sp>
        <p:nvSpPr>
          <p:cNvPr id="11" name="Slide Number Placeholder 10">
            <a:extLst>
              <a:ext uri="{FF2B5EF4-FFF2-40B4-BE49-F238E27FC236}">
                <a16:creationId xmlns:a16="http://schemas.microsoft.com/office/drawing/2014/main" id="{204D1233-32E5-44AE-9BEA-25DE9DF24C4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6D360A-C4CC-421A-85A4-4BEB5E00EB60}" type="slidenum">
              <a:rPr lang="nl-BE" altLang="en-US">
                <a:solidFill>
                  <a:srgbClr val="898989"/>
                </a:solidFill>
                <a:latin typeface="Calibri" panose="020F0502020204030204" pitchFamily="34" charset="0"/>
              </a:rPr>
              <a:pPr eaLnBrk="1" hangingPunct="1"/>
              <a:t>4</a:t>
            </a:fld>
            <a:endParaRPr lang="nl-BE" altLang="en-US">
              <a:solidFill>
                <a:srgbClr val="898989"/>
              </a:solidFill>
              <a:latin typeface="Calibri" panose="020F0502020204030204" pitchFamily="34" charset="0"/>
            </a:endParaRPr>
          </a:p>
        </p:txBody>
      </p:sp>
      <p:sp>
        <p:nvSpPr>
          <p:cNvPr id="12" name="Footer Placeholder 11">
            <a:extLst>
              <a:ext uri="{FF2B5EF4-FFF2-40B4-BE49-F238E27FC236}">
                <a16:creationId xmlns:a16="http://schemas.microsoft.com/office/drawing/2014/main" id="{27EBAE03-8714-4E08-86FB-1D03C186B3FA}"/>
              </a:ext>
            </a:extLst>
          </p:cNvPr>
          <p:cNvSpPr>
            <a:spLocks noGrp="1"/>
          </p:cNvSpPr>
          <p:nvPr>
            <p:ph type="ftr" sz="quarter" idx="12"/>
          </p:nvPr>
        </p:nvSpPr>
        <p:spPr/>
        <p:txBody>
          <a:bodyPr/>
          <a:lstStyle/>
          <a:p>
            <a:pPr>
              <a:defRPr/>
            </a:pPr>
            <a:r>
              <a:rPr lang="nl-BE"/>
              <a:t>Masaryk University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98273F3-31EA-4A83-AE27-F754017B1B6D}"/>
              </a:ext>
            </a:extLst>
          </p:cNvPr>
          <p:cNvSpPr>
            <a:spLocks noGrp="1"/>
          </p:cNvSpPr>
          <p:nvPr>
            <p:ph type="title"/>
          </p:nvPr>
        </p:nvSpPr>
        <p:spPr/>
        <p:txBody>
          <a:bodyPr/>
          <a:lstStyle/>
          <a:p>
            <a:pPr eaLnBrk="1" hangingPunct="1"/>
            <a:r>
              <a:rPr lang="en-CA" altLang="en-US"/>
              <a:t>Corporate Strategy</a:t>
            </a:r>
          </a:p>
        </p:txBody>
      </p:sp>
      <p:sp>
        <p:nvSpPr>
          <p:cNvPr id="3" name="Content Placeholder 2">
            <a:extLst>
              <a:ext uri="{FF2B5EF4-FFF2-40B4-BE49-F238E27FC236}">
                <a16:creationId xmlns:a16="http://schemas.microsoft.com/office/drawing/2014/main" id="{9B95569C-C693-4E9C-8F43-D3C91DFCA883}"/>
              </a:ext>
            </a:extLst>
          </p:cNvPr>
          <p:cNvSpPr>
            <a:spLocks noGrp="1"/>
          </p:cNvSpPr>
          <p:nvPr>
            <p:ph idx="1"/>
          </p:nvPr>
        </p:nvSpPr>
        <p:spPr/>
        <p:txBody>
          <a:bodyPr rtlCol="0">
            <a:normAutofit fontScale="77500" lnSpcReduction="20000"/>
          </a:bodyPr>
          <a:lstStyle/>
          <a:p>
            <a:pPr eaLnBrk="1" fontAlgn="auto" hangingPunct="1">
              <a:spcAft>
                <a:spcPts val="0"/>
              </a:spcAft>
              <a:defRPr/>
            </a:pPr>
            <a:r>
              <a:rPr lang="en-CA" dirty="0"/>
              <a:t>The direction an organization takes with the objective of achieving business success in the long term.</a:t>
            </a:r>
          </a:p>
          <a:p>
            <a:pPr eaLnBrk="1" fontAlgn="auto" hangingPunct="1">
              <a:spcAft>
                <a:spcPts val="0"/>
              </a:spcAft>
              <a:defRPr/>
            </a:pPr>
            <a:r>
              <a:rPr lang="en-CA" dirty="0"/>
              <a:t>Recent approaches focus on the need for companies to adapt to and anticipate changes in the business environment. </a:t>
            </a:r>
          </a:p>
          <a:p>
            <a:pPr eaLnBrk="1" fontAlgn="auto" hangingPunct="1">
              <a:spcAft>
                <a:spcPts val="0"/>
              </a:spcAft>
              <a:defRPr/>
            </a:pPr>
            <a:r>
              <a:rPr lang="en-CA" dirty="0"/>
              <a:t>The formulation of corporate strategy involves establishing the purpose and scope of the organization's activities and the nature of the business it is in, taking the environment in which it operates, its position in the marketplace, and the competition it faces into consideration.</a:t>
            </a:r>
          </a:p>
          <a:p>
            <a:pPr eaLnBrk="1" fontAlgn="auto" hangingPunct="1">
              <a:spcAft>
                <a:spcPts val="0"/>
              </a:spcAft>
              <a:defRPr/>
            </a:pPr>
            <a:r>
              <a:rPr lang="en-CA" dirty="0"/>
              <a:t>Corporate planning and business plans are used to implement corporate strategy.</a:t>
            </a:r>
          </a:p>
        </p:txBody>
      </p:sp>
      <p:sp>
        <p:nvSpPr>
          <p:cNvPr id="14" name="Slide Number Placeholder 13">
            <a:extLst>
              <a:ext uri="{FF2B5EF4-FFF2-40B4-BE49-F238E27FC236}">
                <a16:creationId xmlns:a16="http://schemas.microsoft.com/office/drawing/2014/main" id="{E3109A39-1989-4AB6-99C4-B62874B4503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3F354D-FE70-40B5-8D94-4D1F27D1015A}" type="slidenum">
              <a:rPr lang="nl-BE" altLang="en-US">
                <a:solidFill>
                  <a:srgbClr val="898989"/>
                </a:solidFill>
                <a:latin typeface="Calibri" panose="020F0502020204030204" pitchFamily="34" charset="0"/>
              </a:rPr>
              <a:pPr eaLnBrk="1" hangingPunct="1"/>
              <a:t>5</a:t>
            </a:fld>
            <a:endParaRPr lang="nl-BE" altLang="en-US">
              <a:solidFill>
                <a:srgbClr val="898989"/>
              </a:solidFill>
              <a:latin typeface="Calibri" panose="020F0502020204030204" pitchFamily="34" charset="0"/>
            </a:endParaRPr>
          </a:p>
        </p:txBody>
      </p:sp>
      <p:sp>
        <p:nvSpPr>
          <p:cNvPr id="15" name="Footer Placeholder 14">
            <a:extLst>
              <a:ext uri="{FF2B5EF4-FFF2-40B4-BE49-F238E27FC236}">
                <a16:creationId xmlns:a16="http://schemas.microsoft.com/office/drawing/2014/main" id="{2EA004C7-F8D4-479D-A71F-FA78AD933DA7}"/>
              </a:ext>
            </a:extLst>
          </p:cNvPr>
          <p:cNvSpPr>
            <a:spLocks noGrp="1"/>
          </p:cNvSpPr>
          <p:nvPr>
            <p:ph type="ftr" sz="quarter" idx="12"/>
          </p:nvPr>
        </p:nvSpPr>
        <p:spPr/>
        <p:txBody>
          <a:bodyPr/>
          <a:lstStyle/>
          <a:p>
            <a:pPr>
              <a:defRPr/>
            </a:pPr>
            <a:r>
              <a:rPr lang="nl-BE"/>
              <a:t>Masaryk University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924B269-93E1-4660-A35C-F439CCDCCE8C}"/>
              </a:ext>
            </a:extLst>
          </p:cNvPr>
          <p:cNvSpPr>
            <a:spLocks noGrp="1"/>
          </p:cNvSpPr>
          <p:nvPr>
            <p:ph type="title"/>
          </p:nvPr>
        </p:nvSpPr>
        <p:spPr/>
        <p:txBody>
          <a:bodyPr/>
          <a:lstStyle/>
          <a:p>
            <a:pPr eaLnBrk="1" hangingPunct="1"/>
            <a:r>
              <a:rPr lang="en-CA" altLang="en-US"/>
              <a:t>Corporate Planning Horizons</a:t>
            </a:r>
          </a:p>
        </p:txBody>
      </p:sp>
      <p:graphicFrame>
        <p:nvGraphicFramePr>
          <p:cNvPr id="6" name="Content Placeholder 5">
            <a:extLst>
              <a:ext uri="{FF2B5EF4-FFF2-40B4-BE49-F238E27FC236}">
                <a16:creationId xmlns:a16="http://schemas.microsoft.com/office/drawing/2014/main" id="{80CE9A2E-83E7-4605-8CBD-E2301FF38925}"/>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TextBox 6">
            <a:extLst>
              <a:ext uri="{FF2B5EF4-FFF2-40B4-BE49-F238E27FC236}">
                <a16:creationId xmlns:a16="http://schemas.microsoft.com/office/drawing/2014/main" id="{E1A5C549-5408-49B0-80A2-C955F4E978E0}"/>
              </a:ext>
            </a:extLst>
          </p:cNvPr>
          <p:cNvSpPr txBox="1">
            <a:spLocks noChangeArrowheads="1"/>
          </p:cNvSpPr>
          <p:nvPr/>
        </p:nvSpPr>
        <p:spPr bwMode="auto">
          <a:xfrm>
            <a:off x="6143625" y="2571750"/>
            <a:ext cx="2571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latin typeface="Calibri" panose="020F0502020204030204" pitchFamily="34" charset="0"/>
              </a:rPr>
              <a:t>2 – 5 years, based on industry</a:t>
            </a:r>
          </a:p>
        </p:txBody>
      </p:sp>
      <p:sp>
        <p:nvSpPr>
          <p:cNvPr id="21509" name="TextBox 7">
            <a:extLst>
              <a:ext uri="{FF2B5EF4-FFF2-40B4-BE49-F238E27FC236}">
                <a16:creationId xmlns:a16="http://schemas.microsoft.com/office/drawing/2014/main" id="{A9B77840-37CC-4858-A042-DC787AA38F7D}"/>
              </a:ext>
            </a:extLst>
          </p:cNvPr>
          <p:cNvSpPr txBox="1">
            <a:spLocks noChangeArrowheads="1"/>
          </p:cNvSpPr>
          <p:nvPr/>
        </p:nvSpPr>
        <p:spPr bwMode="auto">
          <a:xfrm>
            <a:off x="6296025" y="3598863"/>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latin typeface="Calibri" panose="020F0502020204030204" pitchFamily="34" charset="0"/>
              </a:rPr>
              <a:t>6 months  – 3 years, based on industry</a:t>
            </a:r>
          </a:p>
        </p:txBody>
      </p:sp>
      <p:sp>
        <p:nvSpPr>
          <p:cNvPr id="21510" name="TextBox 8">
            <a:extLst>
              <a:ext uri="{FF2B5EF4-FFF2-40B4-BE49-F238E27FC236}">
                <a16:creationId xmlns:a16="http://schemas.microsoft.com/office/drawing/2014/main" id="{86E6C437-C7D4-44A0-B61C-98394359B47C}"/>
              </a:ext>
            </a:extLst>
          </p:cNvPr>
          <p:cNvSpPr txBox="1">
            <a:spLocks noChangeArrowheads="1"/>
          </p:cNvSpPr>
          <p:nvPr/>
        </p:nvSpPr>
        <p:spPr bwMode="auto">
          <a:xfrm>
            <a:off x="6215063" y="5170488"/>
            <a:ext cx="2500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latin typeface="Calibri" panose="020F0502020204030204" pitchFamily="34" charset="0"/>
              </a:rPr>
              <a:t>Day-to-Day, Week-to-Week….</a:t>
            </a:r>
          </a:p>
        </p:txBody>
      </p:sp>
      <p:sp>
        <p:nvSpPr>
          <p:cNvPr id="18" name="Slide Number Placeholder 17">
            <a:extLst>
              <a:ext uri="{FF2B5EF4-FFF2-40B4-BE49-F238E27FC236}">
                <a16:creationId xmlns:a16="http://schemas.microsoft.com/office/drawing/2014/main" id="{D684160A-2FE9-4F37-8573-7BCB0EB4B02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B3E478-6986-46DA-9839-7D5E0FACC497}" type="slidenum">
              <a:rPr lang="nl-BE" altLang="en-US">
                <a:solidFill>
                  <a:srgbClr val="898989"/>
                </a:solidFill>
                <a:latin typeface="Calibri" panose="020F0502020204030204" pitchFamily="34" charset="0"/>
              </a:rPr>
              <a:pPr eaLnBrk="1" hangingPunct="1"/>
              <a:t>6</a:t>
            </a:fld>
            <a:endParaRPr lang="nl-BE" altLang="en-US">
              <a:solidFill>
                <a:srgbClr val="898989"/>
              </a:solidFill>
              <a:latin typeface="Calibri" panose="020F0502020204030204" pitchFamily="34" charset="0"/>
            </a:endParaRPr>
          </a:p>
        </p:txBody>
      </p:sp>
      <p:sp>
        <p:nvSpPr>
          <p:cNvPr id="19" name="Footer Placeholder 18">
            <a:extLst>
              <a:ext uri="{FF2B5EF4-FFF2-40B4-BE49-F238E27FC236}">
                <a16:creationId xmlns:a16="http://schemas.microsoft.com/office/drawing/2014/main" id="{E5E90957-E27A-45B8-B7AC-47D38376245D}"/>
              </a:ext>
            </a:extLst>
          </p:cNvPr>
          <p:cNvSpPr>
            <a:spLocks noGrp="1"/>
          </p:cNvSpPr>
          <p:nvPr>
            <p:ph type="ftr" sz="quarter" idx="12"/>
          </p:nvPr>
        </p:nvSpPr>
        <p:spPr/>
        <p:txBody>
          <a:bodyPr/>
          <a:lstStyle/>
          <a:p>
            <a:pPr>
              <a:defRPr/>
            </a:pPr>
            <a:r>
              <a:rPr lang="nl-BE"/>
              <a:t>Masaryk University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C88453D-49A2-4D45-AA10-1BB0B0F6814C}"/>
              </a:ext>
            </a:extLst>
          </p:cNvPr>
          <p:cNvSpPr>
            <a:spLocks noGrp="1" noChangeArrowheads="1"/>
          </p:cNvSpPr>
          <p:nvPr>
            <p:ph type="title"/>
          </p:nvPr>
        </p:nvSpPr>
        <p:spPr/>
        <p:txBody>
          <a:bodyPr/>
          <a:lstStyle/>
          <a:p>
            <a:pPr eaLnBrk="1" hangingPunct="1"/>
            <a:r>
              <a:rPr lang="en-US" altLang="en-US"/>
              <a:t>Staffing follows Strategy</a:t>
            </a:r>
          </a:p>
        </p:txBody>
      </p:sp>
      <p:pic>
        <p:nvPicPr>
          <p:cNvPr id="22531" name="Picture 5" descr="D:\teaching\MBA Jan 00\Strategy\Staffing follows.bmp">
            <a:extLst>
              <a:ext uri="{FF2B5EF4-FFF2-40B4-BE49-F238E27FC236}">
                <a16:creationId xmlns:a16="http://schemas.microsoft.com/office/drawing/2014/main" id="{B3DAAE89-6C1B-48E5-8D73-3EE91C3CD12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981075"/>
            <a:ext cx="639762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14">
            <a:extLst>
              <a:ext uri="{FF2B5EF4-FFF2-40B4-BE49-F238E27FC236}">
                <a16:creationId xmlns:a16="http://schemas.microsoft.com/office/drawing/2014/main" id="{BF12FDD5-8320-4E16-B638-E1840C8A9D0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E32F63-89B3-43E6-BC35-0B74B5A6416A}" type="slidenum">
              <a:rPr lang="nl-BE" altLang="en-US">
                <a:solidFill>
                  <a:srgbClr val="898989"/>
                </a:solidFill>
                <a:latin typeface="Calibri" panose="020F0502020204030204" pitchFamily="34" charset="0"/>
              </a:rPr>
              <a:pPr eaLnBrk="1" hangingPunct="1"/>
              <a:t>7</a:t>
            </a:fld>
            <a:endParaRPr lang="nl-BE" altLang="en-US">
              <a:solidFill>
                <a:srgbClr val="898989"/>
              </a:solidFill>
              <a:latin typeface="Calibri" panose="020F0502020204030204" pitchFamily="34" charset="0"/>
            </a:endParaRPr>
          </a:p>
        </p:txBody>
      </p:sp>
      <p:sp>
        <p:nvSpPr>
          <p:cNvPr id="16" name="Footer Placeholder 15">
            <a:extLst>
              <a:ext uri="{FF2B5EF4-FFF2-40B4-BE49-F238E27FC236}">
                <a16:creationId xmlns:a16="http://schemas.microsoft.com/office/drawing/2014/main" id="{BBCECC8E-A608-4C1D-9F6A-D48A35E5D5F5}"/>
              </a:ext>
            </a:extLst>
          </p:cNvPr>
          <p:cNvSpPr>
            <a:spLocks noGrp="1"/>
          </p:cNvSpPr>
          <p:nvPr>
            <p:ph type="ftr" sz="quarter" idx="12"/>
          </p:nvPr>
        </p:nvSpPr>
        <p:spPr/>
        <p:txBody>
          <a:bodyPr/>
          <a:lstStyle/>
          <a:p>
            <a:pPr>
              <a:defRPr/>
            </a:pPr>
            <a:r>
              <a:rPr lang="nl-BE"/>
              <a:t>Masaryk University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F2F0179-134B-4EEB-A5C6-A717E0A892CA}"/>
              </a:ext>
            </a:extLst>
          </p:cNvPr>
          <p:cNvSpPr>
            <a:spLocks noGrp="1" noChangeArrowheads="1"/>
          </p:cNvSpPr>
          <p:nvPr>
            <p:ph type="title"/>
          </p:nvPr>
        </p:nvSpPr>
        <p:spPr/>
        <p:txBody>
          <a:bodyPr/>
          <a:lstStyle/>
          <a:p>
            <a:pPr eaLnBrk="1" hangingPunct="1"/>
            <a:r>
              <a:rPr lang="en-US" altLang="en-US"/>
              <a:t>Leadership Styles</a:t>
            </a:r>
          </a:p>
        </p:txBody>
      </p:sp>
      <p:sp>
        <p:nvSpPr>
          <p:cNvPr id="6" name="Slide Number Placeholder 4">
            <a:extLst>
              <a:ext uri="{FF2B5EF4-FFF2-40B4-BE49-F238E27FC236}">
                <a16:creationId xmlns:a16="http://schemas.microsoft.com/office/drawing/2014/main" id="{973DD8D9-71B9-41F5-A180-5B82DFA15DC3}"/>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57E88C-B167-45AB-A6B3-043F3BC5D403}" type="slidenum">
              <a:rPr lang="en-US" altLang="en-US">
                <a:solidFill>
                  <a:srgbClr val="898989"/>
                </a:solidFill>
                <a:latin typeface="Calibri" panose="020F0502020204030204" pitchFamily="34" charset="0"/>
              </a:rPr>
              <a:pPr eaLnBrk="1" hangingPunct="1"/>
              <a:t>8</a:t>
            </a:fld>
            <a:endParaRPr lang="en-US" altLang="en-US">
              <a:solidFill>
                <a:srgbClr val="898989"/>
              </a:solidFill>
              <a:latin typeface="Calibri" panose="020F0502020204030204" pitchFamily="34" charset="0"/>
            </a:endParaRPr>
          </a:p>
        </p:txBody>
      </p:sp>
      <p:sp>
        <p:nvSpPr>
          <p:cNvPr id="5" name="Footer Placeholder 3">
            <a:extLst>
              <a:ext uri="{FF2B5EF4-FFF2-40B4-BE49-F238E27FC236}">
                <a16:creationId xmlns:a16="http://schemas.microsoft.com/office/drawing/2014/main" id="{FB5FB8C2-2ACE-48AB-96A8-87B6EA15E8D5}"/>
              </a:ext>
            </a:extLst>
          </p:cNvPr>
          <p:cNvSpPr>
            <a:spLocks noGrp="1"/>
          </p:cNvSpPr>
          <p:nvPr>
            <p:ph type="ftr" sz="quarter" idx="12"/>
          </p:nvPr>
        </p:nvSpPr>
        <p:spPr/>
        <p:txBody>
          <a:bodyPr/>
          <a:lstStyle/>
          <a:p>
            <a:pPr>
              <a:defRPr/>
            </a:pPr>
            <a:r>
              <a:rPr lang="en-US"/>
              <a:t>Masaryk University</a:t>
            </a:r>
            <a:endParaRPr lang="en-US" dirty="0"/>
          </a:p>
        </p:txBody>
      </p:sp>
      <p:pic>
        <p:nvPicPr>
          <p:cNvPr id="107523" name="Picture 3" descr="D:\teaching\MBA Jan 00\Strategy\Leadership styles.bmp">
            <a:extLst>
              <a:ext uri="{FF2B5EF4-FFF2-40B4-BE49-F238E27FC236}">
                <a16:creationId xmlns:a16="http://schemas.microsoft.com/office/drawing/2014/main" id="{85419DDA-5672-4989-BBA1-E643E55125E1}"/>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1447800" y="1676400"/>
            <a:ext cx="7391400" cy="47482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294423A-3C6C-4304-B960-058565C23343}"/>
              </a:ext>
            </a:extLst>
          </p:cNvPr>
          <p:cNvSpPr>
            <a:spLocks noGrp="1" noChangeArrowheads="1"/>
          </p:cNvSpPr>
          <p:nvPr>
            <p:ph type="title"/>
          </p:nvPr>
        </p:nvSpPr>
        <p:spPr/>
        <p:txBody>
          <a:bodyPr/>
          <a:lstStyle/>
          <a:p>
            <a:pPr eaLnBrk="1" hangingPunct="1"/>
            <a:r>
              <a:rPr lang="en-US" altLang="en-US"/>
              <a:t>Organizational Cultures</a:t>
            </a:r>
          </a:p>
        </p:txBody>
      </p:sp>
      <p:sp>
        <p:nvSpPr>
          <p:cNvPr id="6" name="Slide Number Placeholder 4">
            <a:extLst>
              <a:ext uri="{FF2B5EF4-FFF2-40B4-BE49-F238E27FC236}">
                <a16:creationId xmlns:a16="http://schemas.microsoft.com/office/drawing/2014/main" id="{AAE71CC1-DDF6-4A4E-9A2B-F3AAC33FE9D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2C7504-FE2F-4876-B41E-1BE07B3D294F}" type="slidenum">
              <a:rPr lang="en-US" altLang="en-US">
                <a:solidFill>
                  <a:srgbClr val="898989"/>
                </a:solidFill>
                <a:latin typeface="Calibri" panose="020F0502020204030204" pitchFamily="34" charset="0"/>
              </a:rPr>
              <a:pPr eaLnBrk="1" hangingPunct="1"/>
              <a:t>9</a:t>
            </a:fld>
            <a:endParaRPr lang="en-US" altLang="en-US">
              <a:solidFill>
                <a:srgbClr val="898989"/>
              </a:solidFill>
              <a:latin typeface="Calibri" panose="020F0502020204030204" pitchFamily="34" charset="0"/>
            </a:endParaRPr>
          </a:p>
        </p:txBody>
      </p:sp>
      <p:sp>
        <p:nvSpPr>
          <p:cNvPr id="5" name="Footer Placeholder 3">
            <a:extLst>
              <a:ext uri="{FF2B5EF4-FFF2-40B4-BE49-F238E27FC236}">
                <a16:creationId xmlns:a16="http://schemas.microsoft.com/office/drawing/2014/main" id="{991A5407-475A-4678-8E07-43D4F40B889E}"/>
              </a:ext>
            </a:extLst>
          </p:cNvPr>
          <p:cNvSpPr>
            <a:spLocks noGrp="1"/>
          </p:cNvSpPr>
          <p:nvPr>
            <p:ph type="ftr" sz="quarter" idx="12"/>
          </p:nvPr>
        </p:nvSpPr>
        <p:spPr/>
        <p:txBody>
          <a:bodyPr/>
          <a:lstStyle/>
          <a:p>
            <a:pPr>
              <a:defRPr/>
            </a:pPr>
            <a:r>
              <a:rPr lang="en-US"/>
              <a:t>Masaryk University</a:t>
            </a:r>
            <a:endParaRPr lang="en-US" dirty="0"/>
          </a:p>
        </p:txBody>
      </p:sp>
      <p:pic>
        <p:nvPicPr>
          <p:cNvPr id="24581" name="Picture 3" descr="D:\teaching\MBA Jan 00\Strategy\culture consid.bmp">
            <a:extLst>
              <a:ext uri="{FF2B5EF4-FFF2-40B4-BE49-F238E27FC236}">
                <a16:creationId xmlns:a16="http://schemas.microsoft.com/office/drawing/2014/main" id="{C5D6DB0C-A483-49F9-BC54-8EBCA059DC3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268413"/>
            <a:ext cx="7620000"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2473</TotalTime>
  <Words>1521</Words>
  <Application>Microsoft Office PowerPoint</Application>
  <PresentationFormat>On-screen Show (4:3)</PresentationFormat>
  <Paragraphs>330</Paragraphs>
  <Slides>39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Strategic Human Resource Management</vt:lpstr>
      <vt:lpstr>Introduction</vt:lpstr>
      <vt:lpstr>Corporate Strategy</vt:lpstr>
      <vt:lpstr>Section Overview</vt:lpstr>
      <vt:lpstr>Corporate Strategy</vt:lpstr>
      <vt:lpstr>Corporate Planning Horizons</vt:lpstr>
      <vt:lpstr>Staffing follows Strategy</vt:lpstr>
      <vt:lpstr>Leadership Styles</vt:lpstr>
      <vt:lpstr>Organizational Cultures</vt:lpstr>
      <vt:lpstr>Culture and Leadership</vt:lpstr>
      <vt:lpstr>Staffing: Work Design</vt:lpstr>
      <vt:lpstr>Section Overview</vt:lpstr>
      <vt:lpstr>Job Analysis</vt:lpstr>
      <vt:lpstr>Steps in Job Analysis</vt:lpstr>
      <vt:lpstr>Sources of Information</vt:lpstr>
      <vt:lpstr>Data Collection Methods</vt:lpstr>
      <vt:lpstr>Job Analysis Techniques</vt:lpstr>
      <vt:lpstr>Job Analysis Techniques</vt:lpstr>
      <vt:lpstr>Job Design</vt:lpstr>
      <vt:lpstr>Why Perform Job Design</vt:lpstr>
      <vt:lpstr>Approaches to Job Design</vt:lpstr>
      <vt:lpstr>Mechanistic Approach</vt:lpstr>
      <vt:lpstr>Mechanistic Approach (cont’d)</vt:lpstr>
      <vt:lpstr>Using the Mechanistic Approach</vt:lpstr>
      <vt:lpstr>Human factors Approach</vt:lpstr>
      <vt:lpstr>Human factors Approach (cont’d)</vt:lpstr>
      <vt:lpstr>Using the Human Factors Approach</vt:lpstr>
      <vt:lpstr>Motivational Approaches</vt:lpstr>
      <vt:lpstr>Individual Contemporary Approach</vt:lpstr>
      <vt:lpstr>Job Characteristics Model</vt:lpstr>
      <vt:lpstr>Design Strategies for Core Dimensions</vt:lpstr>
      <vt:lpstr>Design Strategies (cont’d)</vt:lpstr>
      <vt:lpstr>Job Autonomy</vt:lpstr>
      <vt:lpstr>Using the Individual Contemporary Approach</vt:lpstr>
      <vt:lpstr>Team Contemporary Approach</vt:lpstr>
      <vt:lpstr>Team Member Requirements</vt:lpstr>
      <vt:lpstr>Using the Team Contemporary  Approach</vt:lpstr>
      <vt:lpstr>Alternative Work Arrangements</vt:lpstr>
      <vt:lpstr>Popular Alternatives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IUSE teacher presentation</dc:title>
  <dc:creator>UIBS</dc:creator>
  <cp:lastModifiedBy>Tuck MacRae</cp:lastModifiedBy>
  <cp:revision>160</cp:revision>
  <dcterms:created xsi:type="dcterms:W3CDTF">2009-07-12T13:04:38Z</dcterms:created>
  <dcterms:modified xsi:type="dcterms:W3CDTF">2022-02-13T17:21:58Z</dcterms:modified>
</cp:coreProperties>
</file>