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65" r:id="rId3"/>
    <p:sldId id="270" r:id="rId4"/>
    <p:sldId id="258" r:id="rId5"/>
    <p:sldId id="272" r:id="rId6"/>
    <p:sldId id="266" r:id="rId7"/>
    <p:sldId id="264" r:id="rId8"/>
    <p:sldId id="273" r:id="rId9"/>
    <p:sldId id="274" r:id="rId10"/>
    <p:sldId id="275" r:id="rId11"/>
    <p:sldId id="267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B078A-BD2F-8143-8B9A-BBB2EF65C7E3}" v="1" dt="2022-02-16T14:37:54.648"/>
  </p1510:revLst>
</p1510:revInfo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85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Přibyla" userId="567d0bd1-196d-4ee6-a8ae-e67804a2fc35" providerId="ADAL" clId="{7F1B078A-BD2F-8143-8B9A-BBB2EF65C7E3}"/>
    <pc:docChg chg="undo custSel modSld">
      <pc:chgData name="Vojtěch Přibyla" userId="567d0bd1-196d-4ee6-a8ae-e67804a2fc35" providerId="ADAL" clId="{7F1B078A-BD2F-8143-8B9A-BBB2EF65C7E3}" dt="2022-02-16T14:38:59.648" v="13" actId="26606"/>
      <pc:docMkLst>
        <pc:docMk/>
      </pc:docMkLst>
      <pc:sldChg chg="addSp delSp modSp mod setBg setClrOvrMap">
        <pc:chgData name="Vojtěch Přibyla" userId="567d0bd1-196d-4ee6-a8ae-e67804a2fc35" providerId="ADAL" clId="{7F1B078A-BD2F-8143-8B9A-BBB2EF65C7E3}" dt="2022-02-16T14:38:06.805" v="2" actId="26606"/>
        <pc:sldMkLst>
          <pc:docMk/>
          <pc:sldMk cId="669471864" sldId="257"/>
        </pc:sldMkLst>
        <pc:spChg chg="mo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15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2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06.805" v="2" actId="26606"/>
          <ac:spMkLst>
            <pc:docMk/>
            <pc:sldMk cId="669471864" sldId="257"/>
            <ac:spMk id="24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06.805" v="2" actId="26606"/>
          <ac:picMkLst>
            <pc:docMk/>
            <pc:sldMk cId="669471864" sldId="257"/>
            <ac:picMk id="17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32.745" v="6" actId="26606"/>
        <pc:sldMkLst>
          <pc:docMk/>
          <pc:sldMk cId="1585274600" sldId="264"/>
        </pc:sldMkLst>
        <pc:spChg chg="mo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7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14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32.745" v="6" actId="26606"/>
          <ac:spMkLst>
            <pc:docMk/>
            <pc:sldMk cId="1585274600" sldId="264"/>
            <ac:spMk id="16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32.745" v="6" actId="26606"/>
          <ac:picMkLst>
            <pc:docMk/>
            <pc:sldMk cId="1585274600" sldId="264"/>
            <ac:picMk id="9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09.641" v="3" actId="26606"/>
        <pc:sldMkLst>
          <pc:docMk/>
          <pc:sldMk cId="3967179929" sldId="265"/>
        </pc:sldMkLst>
        <pc:spChg chg="mo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48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55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09.641" v="3" actId="26606"/>
          <ac:spMkLst>
            <pc:docMk/>
            <pc:sldMk cId="3967179929" sldId="265"/>
            <ac:spMk id="57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09.641" v="3" actId="26606"/>
          <ac:picMkLst>
            <pc:docMk/>
            <pc:sldMk cId="3967179929" sldId="265"/>
            <ac:picMk id="50" creationId="{2270F1FA-0425-408F-9861-80BF5AFB276D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27.746" v="5" actId="26606"/>
        <pc:sldMkLst>
          <pc:docMk/>
          <pc:sldMk cId="362795932" sldId="266"/>
        </pc:sldMkLst>
        <pc:spChg chg="mo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2" creationId="{00000000-0000-0000-0000-000000000000}"/>
          </ac:spMkLst>
        </pc:spChg>
        <pc:spChg chg="mo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3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8" creationId="{3B854194-185D-494D-905C-7C7CB2E30F6E}"/>
          </ac:spMkLst>
        </pc:spChg>
        <pc:spChg chg="del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10" creationId="{B4F5FA0D-0104-4987-8241-EFF7C85B88DE}"/>
          </ac:spMkLst>
        </pc:spChg>
        <pc:spChg chg="add">
          <ac:chgData name="Vojtěch Přibyla" userId="567d0bd1-196d-4ee6-a8ae-e67804a2fc35" providerId="ADAL" clId="{7F1B078A-BD2F-8143-8B9A-BBB2EF65C7E3}" dt="2022-02-16T14:38:27.746" v="5" actId="26606"/>
          <ac:spMkLst>
            <pc:docMk/>
            <pc:sldMk cId="362795932" sldId="266"/>
            <ac:spMk id="17" creationId="{73DE2CFE-42F2-48F0-8706-5264E012B10C}"/>
          </ac:spMkLst>
        </pc:spChg>
        <pc:graphicFrameChg chg="mod">
          <ac:chgData name="Vojtěch Přibyla" userId="567d0bd1-196d-4ee6-a8ae-e67804a2fc35" providerId="ADAL" clId="{7F1B078A-BD2F-8143-8B9A-BBB2EF65C7E3}" dt="2022-02-16T14:38:27.746" v="5" actId="26606"/>
          <ac:graphicFrameMkLst>
            <pc:docMk/>
            <pc:sldMk cId="362795932" sldId="266"/>
            <ac:graphicFrameMk id="4" creationId="{9B147C6D-0EA8-D64F-BC56-042A0A76AC46}"/>
          </ac:graphicFrameMkLst>
        </pc:graphicFrameChg>
        <pc:picChg chg="del">
          <ac:chgData name="Vojtěch Přibyla" userId="567d0bd1-196d-4ee6-a8ae-e67804a2fc35" providerId="ADAL" clId="{7F1B078A-BD2F-8143-8B9A-BBB2EF65C7E3}" dt="2022-02-16T14:38:27.746" v="5" actId="26606"/>
          <ac:picMkLst>
            <pc:docMk/>
            <pc:sldMk cId="362795932" sldId="266"/>
            <ac:picMk id="12" creationId="{2897127E-6CEF-446C-BE87-93B7C46E49D1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54.775" v="12" actId="26606"/>
        <pc:sldMkLst>
          <pc:docMk/>
          <pc:sldMk cId="1024876503" sldId="267"/>
        </pc:sldMkLst>
        <pc:spChg chg="mo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3" creationId="{20F02915-0A90-DD41-AD74-DDB3C46AC861}"/>
          </ac:spMkLst>
        </pc:spChg>
        <pc:spChg chg="del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13" creationId="{7657922F-06FC-4A81-9EC2-4047535D13D2}"/>
          </ac:spMkLst>
        </pc:spChg>
        <pc:spChg chg="del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14" creationId="{D41CCBED-E4E1-4997-A072-94D325AE38BA}"/>
          </ac:spMkLst>
        </pc:spChg>
        <pc:spChg chg="ad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20" creationId="{6753252F-4873-4F63-801D-CC719279A7D5}"/>
          </ac:spMkLst>
        </pc:spChg>
        <pc:spChg chg="add">
          <ac:chgData name="Vojtěch Přibyla" userId="567d0bd1-196d-4ee6-a8ae-e67804a2fc35" providerId="ADAL" clId="{7F1B078A-BD2F-8143-8B9A-BBB2EF65C7E3}" dt="2022-02-16T14:38:54.775" v="12" actId="26606"/>
          <ac:spMkLst>
            <pc:docMk/>
            <pc:sldMk cId="1024876503" sldId="267"/>
            <ac:spMk id="22" creationId="{047C8CCB-F95D-4249-92DD-651249D3535A}"/>
          </ac:spMkLst>
        </pc:spChg>
        <pc:picChg chg="mod">
          <ac:chgData name="Vojtěch Přibyla" userId="567d0bd1-196d-4ee6-a8ae-e67804a2fc35" providerId="ADAL" clId="{7F1B078A-BD2F-8143-8B9A-BBB2EF65C7E3}" dt="2022-02-16T14:38:54.775" v="12" actId="26606"/>
          <ac:picMkLst>
            <pc:docMk/>
            <pc:sldMk cId="1024876503" sldId="267"/>
            <ac:picMk id="4" creationId="{00000000-0000-0000-0000-000000000000}"/>
          </ac:picMkLst>
        </pc:picChg>
        <pc:picChg chg="del">
          <ac:chgData name="Vojtěch Přibyla" userId="567d0bd1-196d-4ee6-a8ae-e67804a2fc35" providerId="ADAL" clId="{7F1B078A-BD2F-8143-8B9A-BBB2EF65C7E3}" dt="2022-02-16T14:38:54.775" v="12" actId="26606"/>
          <ac:picMkLst>
            <pc:docMk/>
            <pc:sldMk cId="1024876503" sldId="267"/>
            <ac:picMk id="15" creationId="{227F50A4-96DC-44F7-8805-D1713FA4CA49}"/>
          </ac:picMkLst>
        </pc:picChg>
      </pc:sldChg>
      <pc:sldChg chg="delSp modSp mod">
        <pc:chgData name="Vojtěch Přibyla" userId="567d0bd1-196d-4ee6-a8ae-e67804a2fc35" providerId="ADAL" clId="{7F1B078A-BD2F-8143-8B9A-BBB2EF65C7E3}" dt="2022-02-16T14:38:59.648" v="13" actId="26606"/>
        <pc:sldMkLst>
          <pc:docMk/>
          <pc:sldMk cId="4225312590" sldId="269"/>
        </pc:sldMkLst>
        <pc:spChg chg="mod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2" creationId="{00000000-0000-0000-0000-000000000000}"/>
          </ac:spMkLst>
        </pc:spChg>
        <pc:spChg chg="del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8" creationId="{2810EA4A-D297-4DD2-93C5-31115F58EC77}"/>
          </ac:spMkLst>
        </pc:spChg>
        <pc:spChg chg="del">
          <ac:chgData name="Vojtěch Přibyla" userId="567d0bd1-196d-4ee6-a8ae-e67804a2fc35" providerId="ADAL" clId="{7F1B078A-BD2F-8143-8B9A-BBB2EF65C7E3}" dt="2022-02-16T14:38:59.648" v="13" actId="26606"/>
          <ac:spMkLst>
            <pc:docMk/>
            <pc:sldMk cId="4225312590" sldId="269"/>
            <ac:spMk id="12" creationId="{643A7A40-1AE6-4218-A8E0-8248174A5377}"/>
          </ac:spMkLst>
        </pc:spChg>
        <pc:picChg chg="mod">
          <ac:chgData name="Vojtěch Přibyla" userId="567d0bd1-196d-4ee6-a8ae-e67804a2fc35" providerId="ADAL" clId="{7F1B078A-BD2F-8143-8B9A-BBB2EF65C7E3}" dt="2022-02-16T14:38:59.648" v="13" actId="26606"/>
          <ac:picMkLst>
            <pc:docMk/>
            <pc:sldMk cId="4225312590" sldId="269"/>
            <ac:picMk id="3" creationId="{DC9971FC-7794-8F4A-8DA9-C1B9D964A6F9}"/>
          </ac:picMkLst>
        </pc:picChg>
        <pc:picChg chg="del">
          <ac:chgData name="Vojtěch Přibyla" userId="567d0bd1-196d-4ee6-a8ae-e67804a2fc35" providerId="ADAL" clId="{7F1B078A-BD2F-8143-8B9A-BBB2EF65C7E3}" dt="2022-02-16T14:38:59.648" v="13" actId="26606"/>
          <ac:picMkLst>
            <pc:docMk/>
            <pc:sldMk cId="4225312590" sldId="269"/>
            <ac:picMk id="10" creationId="{6FF42514-8879-4726-A5DC-9181A01AE54C}"/>
          </ac:picMkLst>
        </pc:picChg>
      </pc:sldChg>
      <pc:sldChg chg="addSp delSp modSp mod setBg">
        <pc:chgData name="Vojtěch Přibyla" userId="567d0bd1-196d-4ee6-a8ae-e67804a2fc35" providerId="ADAL" clId="{7F1B078A-BD2F-8143-8B9A-BBB2EF65C7E3}" dt="2022-02-16T14:38:21.646" v="4" actId="26606"/>
        <pc:sldMkLst>
          <pc:docMk/>
          <pc:sldMk cId="2243489723" sldId="272"/>
        </pc:sldMkLst>
        <pc:spChg chg="mod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2" creationId="{257974C5-C766-3E4A-A32D-AEE817CEA69F}"/>
          </ac:spMkLst>
        </pc:spChg>
        <pc:spChg chg="add del mod">
          <ac:chgData name="Vojtěch Přibyla" userId="567d0bd1-196d-4ee6-a8ae-e67804a2fc35" providerId="ADAL" clId="{7F1B078A-BD2F-8143-8B9A-BBB2EF65C7E3}" dt="2022-02-16T14:37:54.648" v="1"/>
          <ac:spMkLst>
            <pc:docMk/>
            <pc:sldMk cId="2243489723" sldId="272"/>
            <ac:spMk id="4" creationId="{38AA31A8-DBA6-A142-A529-CFDEE0524B20}"/>
          </ac:spMkLst>
        </pc:spChg>
        <pc:spChg chg="del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17" creationId="{4351DFE5-F63D-4BE0-BDA9-E3EB88F01AA5}"/>
          </ac:spMkLst>
        </pc:spChg>
        <pc:spChg chg="add">
          <ac:chgData name="Vojtěch Přibyla" userId="567d0bd1-196d-4ee6-a8ae-e67804a2fc35" providerId="ADAL" clId="{7F1B078A-BD2F-8143-8B9A-BBB2EF65C7E3}" dt="2022-02-16T14:38:21.646" v="4" actId="26606"/>
          <ac:spMkLst>
            <pc:docMk/>
            <pc:sldMk cId="2243489723" sldId="272"/>
            <ac:spMk id="24" creationId="{D4771268-CB57-404A-9271-370EB28F6090}"/>
          </ac:spMkLst>
        </pc:spChg>
        <pc:graphicFrameChg chg="add mod modGraphic">
          <ac:chgData name="Vojtěch Přibyla" userId="567d0bd1-196d-4ee6-a8ae-e67804a2fc35" providerId="ADAL" clId="{7F1B078A-BD2F-8143-8B9A-BBB2EF65C7E3}" dt="2022-02-16T14:38:21.646" v="4" actId="26606"/>
          <ac:graphicFrameMkLst>
            <pc:docMk/>
            <pc:sldMk cId="2243489723" sldId="272"/>
            <ac:graphicFrameMk id="5" creationId="{19FF058E-4DDB-254F-8369-BB329DCD3F15}"/>
          </ac:graphicFrameMkLst>
        </pc:graphicFrameChg>
        <pc:graphicFrameChg chg="del">
          <ac:chgData name="Vojtěch Přibyla" userId="567d0bd1-196d-4ee6-a8ae-e67804a2fc35" providerId="ADAL" clId="{7F1B078A-BD2F-8143-8B9A-BBB2EF65C7E3}" dt="2022-02-16T14:37:41.900" v="0" actId="478"/>
          <ac:graphicFrameMkLst>
            <pc:docMk/>
            <pc:sldMk cId="2243489723" sldId="272"/>
            <ac:graphicFrameMk id="9" creationId="{720F4882-A614-3646-A9D0-CD6448CF93FA}"/>
          </ac:graphicFrameMkLst>
        </pc:graphicFrameChg>
        <pc:picChg chg="del">
          <ac:chgData name="Vojtěch Přibyla" userId="567d0bd1-196d-4ee6-a8ae-e67804a2fc35" providerId="ADAL" clId="{7F1B078A-BD2F-8143-8B9A-BBB2EF65C7E3}" dt="2022-02-16T14:38:21.646" v="4" actId="26606"/>
          <ac:picMkLst>
            <pc:docMk/>
            <pc:sldMk cId="2243489723" sldId="272"/>
            <ac:picMk id="19" creationId="{02DD2BC0-6F29-4B4F-8D61-2DCF6D2E8E73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35.996" v="7" actId="26606"/>
        <pc:sldMkLst>
          <pc:docMk/>
          <pc:sldMk cId="2324325182" sldId="273"/>
        </pc:sldMkLst>
        <pc:spChg chg="mo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2" creationId="{ADC658E2-9AB3-4347-9CBA-B5A7AE1684F3}"/>
          </ac:spMkLst>
        </pc:spChg>
        <pc:spChg chg="del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8" creationId="{23962611-DFD5-4092-AAFD-559E3DFCE2C9}"/>
          </ac:spMkLst>
        </pc:spChg>
        <pc:spChg chg="ad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15" creationId="{66B332A4-D438-4773-A77F-5ED49A448D9D}"/>
          </ac:spMkLst>
        </pc:spChg>
        <pc:spChg chg="add">
          <ac:chgData name="Vojtěch Přibyla" userId="567d0bd1-196d-4ee6-a8ae-e67804a2fc35" providerId="ADAL" clId="{7F1B078A-BD2F-8143-8B9A-BBB2EF65C7E3}" dt="2022-02-16T14:38:35.996" v="7" actId="26606"/>
          <ac:spMkLst>
            <pc:docMk/>
            <pc:sldMk cId="2324325182" sldId="273"/>
            <ac:spMk id="17" creationId="{DF9AD32D-FF05-44F4-BD4D-9CEE89B71EB9}"/>
          </ac:spMkLst>
        </pc:spChg>
        <pc:picChg chg="del">
          <ac:chgData name="Vojtěch Přibyla" userId="567d0bd1-196d-4ee6-a8ae-e67804a2fc35" providerId="ADAL" clId="{7F1B078A-BD2F-8143-8B9A-BBB2EF65C7E3}" dt="2022-02-16T14:38:35.996" v="7" actId="26606"/>
          <ac:picMkLst>
            <pc:docMk/>
            <pc:sldMk cId="2324325182" sldId="273"/>
            <ac:picMk id="10" creationId="{2270F1FA-0425-408F-9861-80BF5AFB276D}"/>
          </ac:picMkLst>
        </pc:picChg>
      </pc:sldChg>
      <pc:sldChg chg="addSp delSp modSp mod setBg setClrOvrMap">
        <pc:chgData name="Vojtěch Přibyla" userId="567d0bd1-196d-4ee6-a8ae-e67804a2fc35" providerId="ADAL" clId="{7F1B078A-BD2F-8143-8B9A-BBB2EF65C7E3}" dt="2022-02-16T14:38:40.382" v="8" actId="26606"/>
        <pc:sldMkLst>
          <pc:docMk/>
          <pc:sldMk cId="565359441" sldId="274"/>
        </pc:sldMkLst>
        <pc:spChg chg="mo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2" creationId="{F2D3B539-4489-984C-9199-140A22D7C219}"/>
          </ac:spMkLst>
        </pc:spChg>
        <pc:spChg chg="mo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3" creationId="{B54DCAC0-35C3-EC43-8B11-954991C06B43}"/>
          </ac:spMkLst>
        </pc:spChg>
        <pc:spChg chg="del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8" creationId="{3B854194-185D-494D-905C-7C7CB2E30F6E}"/>
          </ac:spMkLst>
        </pc:spChg>
        <pc:spChg chg="del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0" creationId="{B4F5FA0D-0104-4987-8241-EFF7C85B88DE}"/>
          </ac:spMkLst>
        </pc:spChg>
        <pc:spChg chg="ad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7" creationId="{DFF2AC85-FAA0-4844-813F-83C04D7382E2}"/>
          </ac:spMkLst>
        </pc:spChg>
        <pc:spChg chg="add">
          <ac:chgData name="Vojtěch Přibyla" userId="567d0bd1-196d-4ee6-a8ae-e67804a2fc35" providerId="ADAL" clId="{7F1B078A-BD2F-8143-8B9A-BBB2EF65C7E3}" dt="2022-02-16T14:38:40.382" v="8" actId="26606"/>
          <ac:spMkLst>
            <pc:docMk/>
            <pc:sldMk cId="565359441" sldId="274"/>
            <ac:spMk id="19" creationId="{89CC0F1E-BAA2-47B1-8F83-7ECB9FD9E009}"/>
          </ac:spMkLst>
        </pc:spChg>
        <pc:picChg chg="del">
          <ac:chgData name="Vojtěch Přibyla" userId="567d0bd1-196d-4ee6-a8ae-e67804a2fc35" providerId="ADAL" clId="{7F1B078A-BD2F-8143-8B9A-BBB2EF65C7E3}" dt="2022-02-16T14:38:40.382" v="8" actId="26606"/>
          <ac:picMkLst>
            <pc:docMk/>
            <pc:sldMk cId="565359441" sldId="274"/>
            <ac:picMk id="12" creationId="{2897127E-6CEF-446C-BE87-93B7C46E49D1}"/>
          </ac:picMkLst>
        </pc:picChg>
      </pc:sldChg>
      <pc:sldChg chg="addSp delSp modSp mod">
        <pc:chgData name="Vojtěch Přibyla" userId="567d0bd1-196d-4ee6-a8ae-e67804a2fc35" providerId="ADAL" clId="{7F1B078A-BD2F-8143-8B9A-BBB2EF65C7E3}" dt="2022-02-16T14:38:47.464" v="11" actId="26606"/>
        <pc:sldMkLst>
          <pc:docMk/>
          <pc:sldMk cId="2067558777" sldId="275"/>
        </pc:sldMkLst>
        <pc:spChg chg="mo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" creationId="{1484DFAA-C973-4547-B148-3A38D25C7BE2}"/>
          </ac:spMkLst>
        </pc:spChg>
        <pc:spChg chg="add del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9" creationId="{D41CCBED-E4E1-4997-A072-94D325AE38BA}"/>
          </ac:spMkLst>
        </pc:spChg>
        <pc:spChg chg="add del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13" creationId="{7657922F-06FC-4A81-9EC2-4047535D13D2}"/>
          </ac:spMkLst>
        </pc:spChg>
        <pc:spChg chg="add del">
          <ac:chgData name="Vojtěch Přibyla" userId="567d0bd1-196d-4ee6-a8ae-e67804a2fc35" providerId="ADAL" clId="{7F1B078A-BD2F-8143-8B9A-BBB2EF65C7E3}" dt="2022-02-16T14:38:47.448" v="10" actId="26606"/>
          <ac:spMkLst>
            <pc:docMk/>
            <pc:sldMk cId="2067558777" sldId="275"/>
            <ac:spMk id="18" creationId="{D4771268-CB57-404A-9271-370EB28F6090}"/>
          </ac:spMkLst>
        </pc:spChg>
        <pc:spChg chg="ad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0" creationId="{D6CF29CD-38B8-4924-BA11-6D60517487EF}"/>
          </ac:spMkLst>
        </pc:spChg>
        <pc:spChg chg="add">
          <ac:chgData name="Vojtěch Přibyla" userId="567d0bd1-196d-4ee6-a8ae-e67804a2fc35" providerId="ADAL" clId="{7F1B078A-BD2F-8143-8B9A-BBB2EF65C7E3}" dt="2022-02-16T14:38:47.464" v="11" actId="26606"/>
          <ac:spMkLst>
            <pc:docMk/>
            <pc:sldMk cId="2067558777" sldId="275"/>
            <ac:spMk id="21" creationId="{1045B59B-615E-4718-A150-42DE5D03E1C8}"/>
          </ac:spMkLst>
        </pc:spChg>
        <pc:picChg chg="mod">
          <ac:chgData name="Vojtěch Přibyla" userId="567d0bd1-196d-4ee6-a8ae-e67804a2fc35" providerId="ADAL" clId="{7F1B078A-BD2F-8143-8B9A-BBB2EF65C7E3}" dt="2022-02-16T14:38:47.464" v="11" actId="26606"/>
          <ac:picMkLst>
            <pc:docMk/>
            <pc:sldMk cId="2067558777" sldId="275"/>
            <ac:picMk id="4" creationId="{2FD99038-F174-8444-B7CE-1C306E7323E2}"/>
          </ac:picMkLst>
        </pc:picChg>
        <pc:picChg chg="add del">
          <ac:chgData name="Vojtěch Přibyla" userId="567d0bd1-196d-4ee6-a8ae-e67804a2fc35" providerId="ADAL" clId="{7F1B078A-BD2F-8143-8B9A-BBB2EF65C7E3}" dt="2022-02-16T14:38:47.464" v="11" actId="26606"/>
          <ac:picMkLst>
            <pc:docMk/>
            <pc:sldMk cId="2067558777" sldId="275"/>
            <ac:picMk id="11" creationId="{227F50A4-96DC-44F7-8805-D1713FA4CA4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92E7-99A6-A94E-90FD-B3847DD3C4FC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A4759-93E8-1247-BA1B-9D117DE30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3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10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778C5-14D7-4A2B-81F8-45A9EB01766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0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F13A4-0B22-A448-95CC-94065FBC2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B44580-82FC-A445-930B-FBAC42DC4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4E67A-8C1D-F244-ACCF-44264A5B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37CF64-632B-FD4F-9318-167E3B75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690022-8D5D-524D-B223-D7F5C809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1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AB91F-793B-E54C-A716-3437BECF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A2A39-B6B2-EC4D-BB82-AA97F2F3E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83C070-5B4F-EA45-8143-B0B42F33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4F60E0-1DC8-164B-B711-D03105CD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5721C-E909-FB4F-8FE0-2E44AD9A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5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18598D-79E1-DA4B-BC14-40B1BB45A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A1A36B-C40D-D54A-8ADF-32996328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001D7D-6A0D-2547-8E54-084CA333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B8EF8-29A7-1B44-BD72-3DD0FBBD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266933-9405-FA4C-B153-6D93F8DF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56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27BC8-81F0-C34D-AA10-4C3BEDCA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5AF85-1A0D-7248-8272-A069D020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1348FD-12C6-8448-A205-3A1395C4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9FC989-491B-0A4B-A9D5-2B52A3EA9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F2B47-DAA3-CB41-9C71-D20B0AB7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21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C28EF-575C-304B-A269-96D72ADE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6AC28B-AE27-CF44-99BB-0F7999B55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8625F5-4544-3346-BA80-8C642727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5EFF70-415F-804B-B943-C40A68F2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37A25D-0CA2-C945-B18A-35F7FFC9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86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B16E6-5F00-294C-A393-853853AA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BB0D4-F9FA-6C49-BC58-96B0E803B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94DCAF-FBCB-3B41-BE95-58281ED9D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66FF68-F42B-9642-8C8F-408CB71A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1C75D2-18BA-D840-B30E-72FD8D13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BC9F99-AE8F-2E44-A18C-87D280D6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8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E49F1-E8CE-F047-A0E9-45A8FECA1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1BBDD6-C66C-B24E-A0DE-D34C09F3B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E48E49-3F4B-5D4B-B6C0-885FE53AE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8DD40D-1420-1448-9EC4-B2B3206EF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46D3B7-E05D-FC4E-9491-F0545A46B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95B3FA-ED5F-E643-8395-EDFDE35B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45A6AC2-36D2-A343-9915-996FF7C5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410EBA-D0E6-FB49-8F4E-B1E806A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5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DA07E-D1E3-DF45-B076-2828BDFE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0CA96D-CE6C-4342-8E0E-5FE86D5BA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4D378E-C25E-BD49-8132-53212391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A58F13-8F72-0741-ADE3-03C9DDE8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6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71503D-B801-2D44-B959-86DF8219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0FC5E7-0C8B-0E49-89F6-2A400D479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B515D8-C342-4247-80E1-A53054B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98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77DAB-7D5E-2640-BC8B-8F1E0040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50743-3F1C-8F48-A924-2EA3A9056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F682A6-F466-AE48-BE4D-C42302DC0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4A5990-EE59-934F-8200-5C3EEBF3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AFA8C5-CB57-B041-AD89-E218A70B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E59844-305D-EC47-A9D5-CD0DDDEB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73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0D540-168F-2E43-9369-19C01FF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108463-0BC1-7F4A-B35D-3CF53A023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F0DADD-79AC-3349-A19D-104155FC3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DFEE5-DAF8-804E-9D74-117DAEB99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59B591-550C-E947-8616-22467A5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29F3A0-692C-D040-8857-54CB63FB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93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196699-8914-304B-B7A9-0CCCA8AA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F2539-3082-9348-97D7-3679A0E76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3D243-3C9E-D348-AEA9-E947521DC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A1F5-C17C-A949-86C3-2E5F7B03E16A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B9393F-48BC-E74C-8A7C-3E53021FB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B49B3-DB5B-404D-B469-9AF5C246C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76D0-45DE-DA46-8A18-7398F772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6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Excel%20examples/Air_France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Business Analytics and Decision Making</a:t>
            </a:r>
            <a:endParaRPr lang="en-US" sz="5400" b="1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71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7">
            <a:extLst>
              <a:ext uri="{FF2B5EF4-FFF2-40B4-BE49-F238E27FC236}">
                <a16:creationId xmlns:a16="http://schemas.microsoft.com/office/drawing/2014/main" id="{1045B59B-615E-4718-A150-42DE5D03E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61518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84DFAA-C973-4547-B148-3A38D25C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11" y="365760"/>
            <a:ext cx="10765410" cy="12072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Předmětová anketa</a:t>
            </a:r>
          </a:p>
        </p:txBody>
      </p:sp>
      <p:pic>
        <p:nvPicPr>
          <p:cNvPr id="4" name="Obrázek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2FD99038-F174-8444-B7CE-1C306E732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49" y="3276429"/>
            <a:ext cx="10901471" cy="294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5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0F02915-0A90-DD41-AD74-DDB3C46A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Google global – která klíčová slova jsou profitabilní? </a:t>
            </a:r>
          </a:p>
        </p:txBody>
      </p:sp>
      <p:pic>
        <p:nvPicPr>
          <p:cNvPr id="4" name="Picture 3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44739"/>
            <a:ext cx="7188199" cy="296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7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Chytré auto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C9971FC-7794-8F4A-8DA9-C1B9D964A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400184"/>
            <a:ext cx="7188199" cy="405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1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O předmětu</a:t>
            </a:r>
          </a:p>
        </p:txBody>
      </p:sp>
    </p:spTree>
    <p:extLst>
      <p:ext uri="{BB962C8B-B14F-4D97-AF65-F5344CB8AC3E}">
        <p14:creationId xmlns:p14="http://schemas.microsoft.com/office/powerpoint/2010/main" val="3967179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FFF63EA-C48C-F246-9A9A-4AA7685A4C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4" r="-1" b="-1"/>
          <a:stretch/>
        </p:blipFill>
        <p:spPr>
          <a:xfrm>
            <a:off x="2244964" y="643466"/>
            <a:ext cx="770207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1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6118024" y="1811466"/>
            <a:ext cx="4612100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předmětu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8120682" y="266147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HR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8120681" y="188265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IT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41960" y="1889806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Finance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213430" y="1811466"/>
            <a:ext cx="4432452" cy="16121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3161913" y="1902033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Business </a:t>
            </a:r>
            <a:r>
              <a:rPr lang="cs-CZ" dirty="0" err="1"/>
              <a:t>development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1391975" y="266780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Sales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161913" y="266728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Operations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6341960" y="2665979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Marketing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1391976" y="1896140"/>
            <a:ext cx="1686665" cy="663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units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7388" y="2088479"/>
            <a:ext cx="461665" cy="107196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Core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Units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899403" y="2138557"/>
            <a:ext cx="738664" cy="96757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Support </a:t>
            </a:r>
          </a:p>
          <a:p>
            <a:pPr algn="ctr"/>
            <a:r>
              <a:rPr lang="cs-CZ" dirty="0" err="1">
                <a:solidFill>
                  <a:schemeClr val="bg1"/>
                </a:solidFill>
              </a:rPr>
              <a:t>functions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13278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CRM</a:t>
            </a:r>
          </a:p>
        </p:txBody>
      </p:sp>
      <p:sp>
        <p:nvSpPr>
          <p:cNvPr id="18" name="Ovál 17"/>
          <p:cNvSpPr/>
          <p:nvPr/>
        </p:nvSpPr>
        <p:spPr>
          <a:xfrm>
            <a:off x="831874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en-US" dirty="0"/>
              <a:t>&amp; Budgeting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23291" y="3535971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Risk management</a:t>
            </a:r>
          </a:p>
        </p:txBody>
      </p:sp>
      <p:sp>
        <p:nvSpPr>
          <p:cNvPr id="21" name="Ovál 20"/>
          <p:cNvSpPr/>
          <p:nvPr/>
        </p:nvSpPr>
        <p:spPr>
          <a:xfrm>
            <a:off x="657101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3075566" y="4183019"/>
            <a:ext cx="2435511" cy="84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ERP</a:t>
            </a:r>
            <a:endParaRPr lang="cs-CZ" dirty="0"/>
          </a:p>
        </p:txBody>
      </p:sp>
      <p:sp>
        <p:nvSpPr>
          <p:cNvPr id="38" name="Obdélník s odříznutými rohy na opačné straně 37"/>
          <p:cNvSpPr/>
          <p:nvPr/>
        </p:nvSpPr>
        <p:spPr>
          <a:xfrm>
            <a:off x="732900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Frequency</a:t>
            </a:r>
            <a:endParaRPr lang="cs-CZ" sz="1200" dirty="0"/>
          </a:p>
        </p:txBody>
      </p:sp>
      <p:sp>
        <p:nvSpPr>
          <p:cNvPr id="39" name="Obdélník s odříznutými rohy na opačné straně 38"/>
          <p:cNvSpPr/>
          <p:nvPr/>
        </p:nvSpPr>
        <p:spPr>
          <a:xfrm>
            <a:off x="369606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Median</a:t>
            </a:r>
            <a:endParaRPr lang="cs-CZ" sz="1200" dirty="0"/>
          </a:p>
        </p:txBody>
      </p:sp>
      <p:sp>
        <p:nvSpPr>
          <p:cNvPr id="40" name="Obdélník s odříznutými rohy na opačné straně 39"/>
          <p:cNvSpPr/>
          <p:nvPr/>
        </p:nvSpPr>
        <p:spPr>
          <a:xfrm>
            <a:off x="6118024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Custosis</a:t>
            </a:r>
            <a:endParaRPr lang="cs-CZ" sz="1200" dirty="0"/>
          </a:p>
        </p:txBody>
      </p:sp>
      <p:sp>
        <p:nvSpPr>
          <p:cNvPr id="41" name="Obdélník s odříznutými rohy na opačné straně 40"/>
          <p:cNvSpPr/>
          <p:nvPr/>
        </p:nvSpPr>
        <p:spPr>
          <a:xfrm>
            <a:off x="4907042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Skewness</a:t>
            </a:r>
            <a:endParaRPr lang="cs-CZ" sz="1200" dirty="0"/>
          </a:p>
        </p:txBody>
      </p:sp>
      <p:sp>
        <p:nvSpPr>
          <p:cNvPr id="42" name="Obdélník s odříznutými rohy na opačné straně 41"/>
          <p:cNvSpPr/>
          <p:nvPr/>
        </p:nvSpPr>
        <p:spPr>
          <a:xfrm>
            <a:off x="1274096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Mode</a:t>
            </a:r>
            <a:endParaRPr lang="cs-CZ" sz="1200" dirty="0"/>
          </a:p>
        </p:txBody>
      </p:sp>
      <p:sp>
        <p:nvSpPr>
          <p:cNvPr id="43" name="Obdélník s odříznutými rohy na opačné straně 42"/>
          <p:cNvSpPr/>
          <p:nvPr/>
        </p:nvSpPr>
        <p:spPr>
          <a:xfrm>
            <a:off x="248507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Mean</a:t>
            </a:r>
            <a:endParaRPr lang="cs-CZ" sz="1200" dirty="0"/>
          </a:p>
        </p:txBody>
      </p:sp>
      <p:sp>
        <p:nvSpPr>
          <p:cNvPr id="45" name="Obdélník s odříznutými rohy na opačné straně 44"/>
          <p:cNvSpPr/>
          <p:nvPr/>
        </p:nvSpPr>
        <p:spPr>
          <a:xfrm>
            <a:off x="8539988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Distribution</a:t>
            </a:r>
            <a:endParaRPr lang="cs-CZ" sz="1200" dirty="0"/>
          </a:p>
        </p:txBody>
      </p:sp>
      <p:sp>
        <p:nvSpPr>
          <p:cNvPr id="46" name="Obdélník s odříznutými rohy na opačné straně 45"/>
          <p:cNvSpPr/>
          <p:nvPr/>
        </p:nvSpPr>
        <p:spPr>
          <a:xfrm>
            <a:off x="9750970" y="5173486"/>
            <a:ext cx="1080000" cy="468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Regresion</a:t>
            </a:r>
            <a:endParaRPr lang="cs-CZ" sz="1200" dirty="0"/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1222098" y="3483963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>
            <a:off x="1222098" y="5101136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213430" y="5707847"/>
            <a:ext cx="1008006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 rot="19626976">
            <a:off x="11047364" y="3683970"/>
            <a:ext cx="1638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Firemn</a:t>
            </a:r>
            <a:r>
              <a:rPr lang="cs-CZ" sz="1400" dirty="0"/>
              <a:t>í </a:t>
            </a:r>
          </a:p>
          <a:p>
            <a:r>
              <a:rPr lang="cs-CZ" sz="1400" dirty="0"/>
              <a:t>Procesy </a:t>
            </a:r>
          </a:p>
        </p:txBody>
      </p:sp>
      <p:sp>
        <p:nvSpPr>
          <p:cNvPr id="53" name="Obdélník se zakulacenými rohy na opačné straně 52"/>
          <p:cNvSpPr/>
          <p:nvPr/>
        </p:nvSpPr>
        <p:spPr>
          <a:xfrm>
            <a:off x="1274096" y="582557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Look</a:t>
            </a:r>
            <a:r>
              <a:rPr lang="cs-CZ" sz="1050" dirty="0"/>
              <a:t> up </a:t>
            </a:r>
            <a:r>
              <a:rPr lang="cs-CZ" sz="1050" dirty="0" err="1"/>
              <a:t>function</a:t>
            </a:r>
            <a:endParaRPr lang="cs-CZ" sz="1050" dirty="0"/>
          </a:p>
        </p:txBody>
      </p:sp>
      <p:sp>
        <p:nvSpPr>
          <p:cNvPr id="54" name="Obdélník se zakulacenými rohy na opačné straně 53"/>
          <p:cNvSpPr/>
          <p:nvPr/>
        </p:nvSpPr>
        <p:spPr>
          <a:xfrm>
            <a:off x="3453846" y="582557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What</a:t>
            </a:r>
            <a:r>
              <a:rPr lang="cs-CZ" sz="1050" dirty="0"/>
              <a:t> </a:t>
            </a:r>
            <a:r>
              <a:rPr lang="cs-CZ" sz="1050" dirty="0" err="1"/>
              <a:t>if</a:t>
            </a:r>
            <a:r>
              <a:rPr lang="cs-CZ" sz="1050" dirty="0"/>
              <a:t> </a:t>
            </a:r>
            <a:r>
              <a:rPr lang="cs-CZ" sz="1050" dirty="0" err="1"/>
              <a:t>analysis</a:t>
            </a:r>
            <a:endParaRPr lang="cs-CZ" sz="1050" dirty="0"/>
          </a:p>
        </p:txBody>
      </p:sp>
      <p:sp>
        <p:nvSpPr>
          <p:cNvPr id="55" name="Obdélník se zakulacenými rohy na opačné straně 54"/>
          <p:cNvSpPr/>
          <p:nvPr/>
        </p:nvSpPr>
        <p:spPr>
          <a:xfrm>
            <a:off x="2363971" y="582557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/>
              <a:t>Pivot </a:t>
            </a:r>
            <a:r>
              <a:rPr lang="cs-CZ" sz="1050" dirty="0" err="1"/>
              <a:t>tables</a:t>
            </a:r>
            <a:endParaRPr lang="cs-CZ" sz="1050" dirty="0"/>
          </a:p>
        </p:txBody>
      </p:sp>
      <p:sp>
        <p:nvSpPr>
          <p:cNvPr id="56" name="Obdélník se zakulacenými rohy na opačné straně 55"/>
          <p:cNvSpPr/>
          <p:nvPr/>
        </p:nvSpPr>
        <p:spPr>
          <a:xfrm>
            <a:off x="4549864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/>
              <a:t>Index</a:t>
            </a:r>
          </a:p>
        </p:txBody>
      </p:sp>
      <p:sp>
        <p:nvSpPr>
          <p:cNvPr id="57" name="Obdélník se zakulacenými rohy na opačné straně 56"/>
          <p:cNvSpPr/>
          <p:nvPr/>
        </p:nvSpPr>
        <p:spPr>
          <a:xfrm>
            <a:off x="5645882" y="5825569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/>
              <a:t>Mach</a:t>
            </a:r>
          </a:p>
        </p:txBody>
      </p:sp>
      <p:sp>
        <p:nvSpPr>
          <p:cNvPr id="58" name="Obdélník se zakulacenými rohy na opačné straně 57"/>
          <p:cNvSpPr/>
          <p:nvPr/>
        </p:nvSpPr>
        <p:spPr>
          <a:xfrm>
            <a:off x="7837918" y="5808514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Histograms</a:t>
            </a:r>
            <a:endParaRPr lang="cs-CZ" sz="1050" dirty="0"/>
          </a:p>
        </p:txBody>
      </p:sp>
      <p:sp>
        <p:nvSpPr>
          <p:cNvPr id="59" name="Obdélník se zakulacenými rohy na opačné straně 58"/>
          <p:cNvSpPr/>
          <p:nvPr/>
        </p:nvSpPr>
        <p:spPr>
          <a:xfrm>
            <a:off x="6741900" y="5821375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Conditional</a:t>
            </a:r>
            <a:r>
              <a:rPr lang="cs-CZ" sz="1050" dirty="0"/>
              <a:t> </a:t>
            </a:r>
            <a:r>
              <a:rPr lang="cs-CZ" sz="1050" dirty="0" err="1"/>
              <a:t>formating</a:t>
            </a:r>
            <a:endParaRPr lang="cs-CZ" sz="1050" dirty="0"/>
          </a:p>
        </p:txBody>
      </p:sp>
      <p:sp>
        <p:nvSpPr>
          <p:cNvPr id="60" name="Obdélník se zakulacenými rohy na opačné straně 59"/>
          <p:cNvSpPr/>
          <p:nvPr/>
        </p:nvSpPr>
        <p:spPr>
          <a:xfrm>
            <a:off x="8933936" y="5808513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/>
              <a:t>Descriptions</a:t>
            </a:r>
            <a:r>
              <a:rPr lang="cs-CZ" sz="1050" dirty="0"/>
              <a:t> </a:t>
            </a:r>
            <a:r>
              <a:rPr lang="cs-CZ" sz="1050" dirty="0" err="1"/>
              <a:t>statistics</a:t>
            </a:r>
            <a:endParaRPr lang="cs-CZ" sz="1050" dirty="0"/>
          </a:p>
        </p:txBody>
      </p:sp>
      <p:sp>
        <p:nvSpPr>
          <p:cNvPr id="61" name="Obdélník se zakulacenými rohy na opačné straně 60"/>
          <p:cNvSpPr/>
          <p:nvPr/>
        </p:nvSpPr>
        <p:spPr>
          <a:xfrm>
            <a:off x="10029954" y="5808512"/>
            <a:ext cx="907466" cy="38887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/>
              <a:t>Mode, </a:t>
            </a:r>
            <a:r>
              <a:rPr lang="cs-CZ" sz="1050" dirty="0" err="1"/>
              <a:t>mean</a:t>
            </a:r>
            <a:r>
              <a:rPr lang="cs-CZ" sz="1050" dirty="0"/>
              <a:t>..</a:t>
            </a:r>
          </a:p>
        </p:txBody>
      </p:sp>
      <p:sp>
        <p:nvSpPr>
          <p:cNvPr id="62" name="Obdélník 61"/>
          <p:cNvSpPr/>
          <p:nvPr/>
        </p:nvSpPr>
        <p:spPr>
          <a:xfrm rot="19637237">
            <a:off x="11082682" y="5111869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Statistika</a:t>
            </a:r>
          </a:p>
        </p:txBody>
      </p:sp>
      <p:sp>
        <p:nvSpPr>
          <p:cNvPr id="63" name="Obdélník 62"/>
          <p:cNvSpPr/>
          <p:nvPr/>
        </p:nvSpPr>
        <p:spPr>
          <a:xfrm rot="19620000">
            <a:off x="11163741" y="5654623"/>
            <a:ext cx="1050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Excel</a:t>
            </a:r>
          </a:p>
        </p:txBody>
      </p:sp>
      <p:sp>
        <p:nvSpPr>
          <p:cNvPr id="64" name="Obdélník 63"/>
          <p:cNvSpPr/>
          <p:nvPr/>
        </p:nvSpPr>
        <p:spPr>
          <a:xfrm rot="19620000">
            <a:off x="11053600" y="2242725"/>
            <a:ext cx="1050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Struktura</a:t>
            </a:r>
          </a:p>
          <a:p>
            <a:r>
              <a:rPr lang="cs-CZ" sz="1400" dirty="0"/>
              <a:t>firmy</a:t>
            </a:r>
          </a:p>
        </p:txBody>
      </p:sp>
    </p:spTree>
    <p:extLst>
      <p:ext uri="{BB962C8B-B14F-4D97-AF65-F5344CB8AC3E}">
        <p14:creationId xmlns:p14="http://schemas.microsoft.com/office/powerpoint/2010/main" val="270787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7974C5-C766-3E4A-A32D-AEE817CE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Harmonogram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9FF058E-4DDB-254F-8369-BB329DCD3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935892"/>
              </p:ext>
            </p:extLst>
          </p:nvPr>
        </p:nvGraphicFramePr>
        <p:xfrm>
          <a:off x="4777316" y="1658432"/>
          <a:ext cx="6780701" cy="3538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3050">
                  <a:extLst>
                    <a:ext uri="{9D8B030D-6E8A-4147-A177-3AD203B41FA5}">
                      <a16:colId xmlns:a16="http://schemas.microsoft.com/office/drawing/2014/main" val="2068510279"/>
                    </a:ext>
                  </a:extLst>
                </a:gridCol>
                <a:gridCol w="964502">
                  <a:extLst>
                    <a:ext uri="{9D8B030D-6E8A-4147-A177-3AD203B41FA5}">
                      <a16:colId xmlns:a16="http://schemas.microsoft.com/office/drawing/2014/main" val="3357751245"/>
                    </a:ext>
                  </a:extLst>
                </a:gridCol>
                <a:gridCol w="5053149">
                  <a:extLst>
                    <a:ext uri="{9D8B030D-6E8A-4147-A177-3AD203B41FA5}">
                      <a16:colId xmlns:a16="http://schemas.microsoft.com/office/drawing/2014/main" val="2589469327"/>
                    </a:ext>
                  </a:extLst>
                </a:gridCol>
              </a:tblGrid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17.02.2022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 u="none" strike="noStrike">
                          <a:effectLst/>
                        </a:rPr>
                        <a:t>Air France, Chytré auto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/>
                </a:tc>
                <a:extLst>
                  <a:ext uri="{0D108BD9-81ED-4DB2-BD59-A6C34878D82A}">
                    <a16:rowId xmlns:a16="http://schemas.microsoft.com/office/drawing/2014/main" val="885829757"/>
                  </a:ext>
                </a:extLst>
              </a:tr>
              <a:tr h="4543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24.02.2022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 u="none" strike="noStrike">
                          <a:effectLst/>
                        </a:rPr>
                        <a:t>Chytré auto - závěry. Podpora rodin? hypotéka a neb co umí excel , Customers Relationship Management (CRM)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/>
                </a:tc>
                <a:extLst>
                  <a:ext uri="{0D108BD9-81ED-4DB2-BD59-A6C34878D82A}">
                    <a16:rowId xmlns:a16="http://schemas.microsoft.com/office/drawing/2014/main" val="2816337631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03.03.2022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BMW Case - CRM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 anchor="ctr"/>
                </a:tc>
                <a:extLst>
                  <a:ext uri="{0D108BD9-81ED-4DB2-BD59-A6C34878D82A}">
                    <a16:rowId xmlns:a16="http://schemas.microsoft.com/office/drawing/2014/main" val="238635671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10.03.2022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6954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17.03.2022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06657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24.03.2022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472165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31.03.2022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u="none" strike="noStrike">
                          <a:effectLst/>
                        </a:rPr>
                        <a:t>prezentace výsledků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/>
                </a:tc>
                <a:extLst>
                  <a:ext uri="{0D108BD9-81ED-4DB2-BD59-A6C34878D82A}">
                    <a16:rowId xmlns:a16="http://schemas.microsoft.com/office/drawing/2014/main" val="1387993462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07.04.2022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klimatická data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 anchor="ctr"/>
                </a:tc>
                <a:extLst>
                  <a:ext uri="{0D108BD9-81ED-4DB2-BD59-A6C34878D82A}">
                    <a16:rowId xmlns:a16="http://schemas.microsoft.com/office/drawing/2014/main" val="1612730922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14.04.2022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300" u="none" strike="noStrike">
                          <a:effectLst/>
                        </a:rPr>
                        <a:t>COVID - model pro rozhodování státu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 anchor="ctr"/>
                </a:tc>
                <a:extLst>
                  <a:ext uri="{0D108BD9-81ED-4DB2-BD59-A6C34878D82A}">
                    <a16:rowId xmlns:a16="http://schemas.microsoft.com/office/drawing/2014/main" val="1563691477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21.04.2022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803677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28.04.2022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943110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05.05.2022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30445"/>
                  </a:ext>
                </a:extLst>
              </a:tr>
              <a:tr h="2570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Týden 13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300" u="none" strike="noStrike">
                          <a:effectLst/>
                        </a:rPr>
                        <a:t>12.05.2022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34" marR="12334" marT="1233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u="none" strike="noStrike">
                          <a:effectLst/>
                        </a:rPr>
                        <a:t>prezentace výsledků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2334" marR="12334" marT="12334" marB="0"/>
                </a:tc>
                <a:extLst>
                  <a:ext uri="{0D108BD9-81ED-4DB2-BD59-A6C34878D82A}">
                    <a16:rowId xmlns:a16="http://schemas.microsoft.com/office/drawing/2014/main" val="2653150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48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Hodnocení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n-US" sz="1600"/>
              <a:t>Závěrečná zkouška: 50 % (písemná)</a:t>
            </a:r>
          </a:p>
          <a:p>
            <a:pPr>
              <a:buFont typeface="Arial" charset="0"/>
              <a:buChar char="•"/>
            </a:pPr>
            <a:r>
              <a:rPr lang="en-US" sz="1600"/>
              <a:t>Aktivní účast na hodinách: 10 % (podle vašeho zapojení) </a:t>
            </a:r>
          </a:p>
          <a:p>
            <a:pPr>
              <a:buFont typeface="Arial" charset="0"/>
              <a:buChar char="•"/>
            </a:pPr>
            <a:r>
              <a:rPr lang="en-US" sz="1600"/>
              <a:t>2 Případové studie: 20 % + 20 % </a:t>
            </a:r>
          </a:p>
          <a:p>
            <a:pPr>
              <a:buFont typeface="Arial" charset="0"/>
              <a:buChar char="•"/>
            </a:pPr>
            <a:endParaRPr lang="en-US" sz="1600"/>
          </a:p>
          <a:p>
            <a:pPr lvl="1"/>
            <a:endParaRPr lang="en-US" sz="1600"/>
          </a:p>
          <a:p>
            <a:pPr lvl="1"/>
            <a:endParaRPr lang="cs-CZ" sz="160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B147C6D-0EA8-D64F-BC56-042A0A76A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83709"/>
              </p:ext>
            </p:extLst>
          </p:nvPr>
        </p:nvGraphicFramePr>
        <p:xfrm>
          <a:off x="4846647" y="1066622"/>
          <a:ext cx="6534635" cy="4601718"/>
        </p:xfrm>
        <a:graphic>
          <a:graphicData uri="http://schemas.openxmlformats.org/drawingml/2006/table">
            <a:tbl>
              <a:tblPr>
                <a:solidFill>
                  <a:schemeClr val="tx1">
                    <a:lumMod val="65000"/>
                    <a:lumOff val="35000"/>
                  </a:schemeClr>
                </a:solidFill>
              </a:tblPr>
              <a:tblGrid>
                <a:gridCol w="2575727">
                  <a:extLst>
                    <a:ext uri="{9D8B030D-6E8A-4147-A177-3AD203B41FA5}">
                      <a16:colId xmlns:a16="http://schemas.microsoft.com/office/drawing/2014/main" val="3480980806"/>
                    </a:ext>
                  </a:extLst>
                </a:gridCol>
                <a:gridCol w="2110342">
                  <a:extLst>
                    <a:ext uri="{9D8B030D-6E8A-4147-A177-3AD203B41FA5}">
                      <a16:colId xmlns:a16="http://schemas.microsoft.com/office/drawing/2014/main" val="3702833539"/>
                    </a:ext>
                  </a:extLst>
                </a:gridCol>
                <a:gridCol w="1848566">
                  <a:extLst>
                    <a:ext uri="{9D8B030D-6E8A-4147-A177-3AD203B41FA5}">
                      <a16:colId xmlns:a16="http://schemas.microsoft.com/office/drawing/2014/main" val="4241159329"/>
                    </a:ext>
                  </a:extLst>
                </a:gridCol>
              </a:tblGrid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379071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59111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258294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99806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75257"/>
                  </a:ext>
                </a:extLst>
              </a:tr>
              <a:tr h="766953"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300" cap="none" spc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98227" marR="98227" marT="0" marB="18859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38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9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5400" kern="120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Dotazy ? Přání?</a:t>
            </a:r>
          </a:p>
        </p:txBody>
      </p:sp>
    </p:spTree>
    <p:extLst>
      <p:ext uri="{BB962C8B-B14F-4D97-AF65-F5344CB8AC3E}">
        <p14:creationId xmlns:p14="http://schemas.microsoft.com/office/powerpoint/2010/main" val="1585274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C658E2-9AB3-4347-9CBA-B5A7AE168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Očekávám aktivní účast a zapojení do diskuze.</a:t>
            </a:r>
            <a:b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Preferuji americký styl učení</a:t>
            </a:r>
          </a:p>
        </p:txBody>
      </p:sp>
    </p:spTree>
    <p:extLst>
      <p:ext uri="{BB962C8B-B14F-4D97-AF65-F5344CB8AC3E}">
        <p14:creationId xmlns:p14="http://schemas.microsoft.com/office/powerpoint/2010/main" val="2324325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3B539-4489-984C-9199-140A22D7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cs-CZ" sz="4800"/>
              <a:t>Vojtěch Přibyla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DCAC0-35C3-EC43-8B11-954991C06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900" b="1">
                <a:solidFill>
                  <a:schemeClr val="bg1"/>
                </a:solidFill>
              </a:rPr>
              <a:t>Profesní zkušenost</a:t>
            </a:r>
          </a:p>
          <a:p>
            <a:r>
              <a:rPr lang="cs-CZ" sz="1900">
                <a:solidFill>
                  <a:schemeClr val="bg1"/>
                </a:solidFill>
              </a:rPr>
              <a:t>operační ředitel RECETOX </a:t>
            </a:r>
          </a:p>
          <a:p>
            <a:r>
              <a:rPr lang="cs-CZ" sz="1900">
                <a:solidFill>
                  <a:schemeClr val="bg1"/>
                </a:solidFill>
              </a:rPr>
              <a:t>roční obrat 500+ mil Kč</a:t>
            </a:r>
          </a:p>
          <a:p>
            <a:r>
              <a:rPr lang="cs-CZ" sz="1900">
                <a:solidFill>
                  <a:schemeClr val="bg1"/>
                </a:solidFill>
              </a:rPr>
              <a:t>12 let nepřetržitého růstu</a:t>
            </a:r>
          </a:p>
          <a:p>
            <a:r>
              <a:rPr lang="cs-CZ" sz="1900">
                <a:solidFill>
                  <a:schemeClr val="bg1"/>
                </a:solidFill>
              </a:rPr>
              <a:t>mentor a konzultant </a:t>
            </a:r>
          </a:p>
          <a:p>
            <a:pPr marL="0" indent="0">
              <a:buNone/>
            </a:pPr>
            <a:endParaRPr lang="cs-CZ" sz="19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900" b="1">
                <a:solidFill>
                  <a:schemeClr val="bg1"/>
                </a:solidFill>
              </a:rPr>
              <a:t>Vzdělání</a:t>
            </a:r>
          </a:p>
          <a:p>
            <a:r>
              <a:rPr lang="cs-CZ" sz="1900">
                <a:solidFill>
                  <a:schemeClr val="bg1"/>
                </a:solidFill>
              </a:rPr>
              <a:t>London Business School – Developing Strategy for Value Creation</a:t>
            </a:r>
          </a:p>
          <a:p>
            <a:r>
              <a:rPr lang="cs-CZ" sz="1900">
                <a:solidFill>
                  <a:schemeClr val="bg1"/>
                </a:solidFill>
              </a:rPr>
              <a:t>WU Executive Academy + Carlson School of Management – MBA, controlling  (top 10 Evropa)</a:t>
            </a:r>
          </a:p>
          <a:p>
            <a:r>
              <a:rPr lang="cs-CZ" sz="1900">
                <a:solidFill>
                  <a:schemeClr val="bg1"/>
                </a:solidFill>
              </a:rPr>
              <a:t>MU – Aplikovaná matematika</a:t>
            </a:r>
          </a:p>
          <a:p>
            <a:pPr marL="0" indent="0">
              <a:buNone/>
            </a:pPr>
            <a:endParaRPr lang="cs-CZ" sz="1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359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279</Words>
  <Application>Microsoft Macintosh PowerPoint</Application>
  <PresentationFormat>Širokoúhlá obrazovka</PresentationFormat>
  <Paragraphs>117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Business Analytics and Decision Making</vt:lpstr>
      <vt:lpstr>O předmětu</vt:lpstr>
      <vt:lpstr>Prezentace aplikace PowerPoint</vt:lpstr>
      <vt:lpstr>Struktura předmětu</vt:lpstr>
      <vt:lpstr>Harmonogram</vt:lpstr>
      <vt:lpstr>Hodnocení předmětu </vt:lpstr>
      <vt:lpstr>Dotazy ? Přání?</vt:lpstr>
      <vt:lpstr>Očekávám aktivní účast a zapojení do diskuze. Preferuji americký styl učení</vt:lpstr>
      <vt:lpstr>Vojtěch Přibyla</vt:lpstr>
      <vt:lpstr>Předmětová anketa</vt:lpstr>
      <vt:lpstr>Google global – která klíčová slova jsou profitabilní? </vt:lpstr>
      <vt:lpstr>Chytré auto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Analytics and Decision Making</dc:title>
  <dc:creator>Vojtěch Přibyla</dc:creator>
  <cp:lastModifiedBy>Vojtěch Přibyla</cp:lastModifiedBy>
  <cp:revision>3</cp:revision>
  <dcterms:created xsi:type="dcterms:W3CDTF">2020-02-19T17:51:48Z</dcterms:created>
  <dcterms:modified xsi:type="dcterms:W3CDTF">2022-02-16T14:39:06Z</dcterms:modified>
</cp:coreProperties>
</file>