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3" r:id="rId6"/>
    <p:sldId id="261" r:id="rId7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25" d="100"/>
          <a:sy n="125" d="100"/>
        </p:scale>
        <p:origin x="96" y="16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206198@econ.muni.cz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mailto:Jiri.Velinsky@econ.muni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jaro 2022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pokyny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</p:spTree>
    <p:extLst>
      <p:ext uri="{BB962C8B-B14F-4D97-AF65-F5344CB8AC3E}">
        <p14:creationId xmlns:p14="http://schemas.microsoft.com/office/powerpoint/2010/main" val="1590513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Kontaktní údaje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4002" y="1397416"/>
            <a:ext cx="1514475" cy="1838325"/>
          </a:xfrm>
          <a:prstGeom prst="rect">
            <a:avLst/>
          </a:prstGeom>
        </p:spPr>
      </p:pic>
      <p:sp>
        <p:nvSpPr>
          <p:cNvPr id="13" name="TextovéPole 12"/>
          <p:cNvSpPr txBox="1"/>
          <p:nvPr/>
        </p:nvSpPr>
        <p:spPr>
          <a:xfrm>
            <a:off x="2825384" y="2060117"/>
            <a:ext cx="279861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doc. Ing. Viera Papcunová, Ph.D.</a:t>
            </a:r>
          </a:p>
          <a:p>
            <a:r>
              <a:rPr lang="cs-CZ" sz="1400" dirty="0"/>
              <a:t>(garant předmětu)</a:t>
            </a:r>
          </a:p>
          <a:p>
            <a:r>
              <a:rPr lang="cs-CZ" sz="1400" dirty="0">
                <a:hlinkClick r:id="rId3"/>
              </a:rPr>
              <a:t>Viera.Papcunova@econ.muni.cz</a:t>
            </a:r>
            <a:endParaRPr lang="cs-CZ" sz="1400" dirty="0"/>
          </a:p>
          <a:p>
            <a:endParaRPr lang="cs-CZ" sz="1400" dirty="0"/>
          </a:p>
          <a:p>
            <a:r>
              <a:rPr lang="cs-CZ" sz="1400" dirty="0"/>
              <a:t> 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7389091" y="2098384"/>
            <a:ext cx="454429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Ing. Jiří </a:t>
            </a:r>
            <a:r>
              <a:rPr lang="cs-CZ" sz="1400" dirty="0" err="1"/>
              <a:t>Velinský</a:t>
            </a:r>
            <a:r>
              <a:rPr lang="cs-CZ" sz="1400" dirty="0"/>
              <a:t> </a:t>
            </a:r>
          </a:p>
          <a:p>
            <a:r>
              <a:rPr lang="cs-CZ" sz="1400" dirty="0">
                <a:hlinkClick r:id="rId4"/>
              </a:rPr>
              <a:t>Jiri.Velinsky@econ.muni.cz</a:t>
            </a:r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r>
              <a:rPr lang="cs-CZ" sz="1400" dirty="0"/>
              <a:t>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B5AC463-89A8-4744-BD4E-81E8B9FDED2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85602" y="1391343"/>
            <a:ext cx="1514475" cy="183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729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66000" y="230473"/>
            <a:ext cx="10753200" cy="451576"/>
          </a:xfrm>
        </p:spPr>
        <p:txBody>
          <a:bodyPr/>
          <a:lstStyle/>
          <a:p>
            <a:r>
              <a:rPr lang="cs-CZ" dirty="0"/>
              <a:t>Harmonogram výuky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7156823"/>
              </p:ext>
            </p:extLst>
          </p:nvPr>
        </p:nvGraphicFramePr>
        <p:xfrm>
          <a:off x="3256800" y="802560"/>
          <a:ext cx="5041380" cy="4907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582">
                  <a:extLst>
                    <a:ext uri="{9D8B030D-6E8A-4147-A177-3AD203B41FA5}">
                      <a16:colId xmlns:a16="http://schemas.microsoft.com/office/drawing/2014/main" val="1006047219"/>
                    </a:ext>
                  </a:extLst>
                </a:gridCol>
                <a:gridCol w="839198">
                  <a:extLst>
                    <a:ext uri="{9D8B030D-6E8A-4147-A177-3AD203B41FA5}">
                      <a16:colId xmlns:a16="http://schemas.microsoft.com/office/drawing/2014/main" val="3772281417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3420648657"/>
                    </a:ext>
                  </a:extLst>
                </a:gridCol>
              </a:tblGrid>
              <a:tr h="282520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Týden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Přednášející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352599"/>
                  </a:ext>
                </a:extLst>
              </a:tr>
              <a:tr h="487989">
                <a:tc>
                  <a:txBody>
                    <a:bodyPr/>
                    <a:lstStyle/>
                    <a:p>
                      <a:r>
                        <a:rPr lang="cs-CZ" sz="1600" dirty="0"/>
                        <a:t>21. 2.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Ing. Jiří Velinský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40705"/>
                  </a:ext>
                </a:extLst>
              </a:tr>
              <a:tr h="487989">
                <a:tc>
                  <a:txBody>
                    <a:bodyPr/>
                    <a:lstStyle/>
                    <a:p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28. 2.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Ing. Jiří Velinský, externista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667622"/>
                  </a:ext>
                </a:extLst>
              </a:tr>
              <a:tr h="282520">
                <a:tc>
                  <a:txBody>
                    <a:bodyPr/>
                    <a:lstStyle/>
                    <a:p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7. 3.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práce na případových studiích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512105"/>
                  </a:ext>
                </a:extLst>
              </a:tr>
              <a:tr h="282520">
                <a:tc>
                  <a:txBody>
                    <a:bodyPr/>
                    <a:lstStyle/>
                    <a:p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14. 3.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Ing. Jiří Velinský, externista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9370585"/>
                  </a:ext>
                </a:extLst>
              </a:tr>
              <a:tr h="282520">
                <a:tc>
                  <a:txBody>
                    <a:bodyPr/>
                    <a:lstStyle/>
                    <a:p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21. 3.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Ing. Jiří Velinský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340855"/>
                  </a:ext>
                </a:extLst>
              </a:tr>
              <a:tr h="282520">
                <a:tc>
                  <a:txBody>
                    <a:bodyPr/>
                    <a:lstStyle/>
                    <a:p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4. 4.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práce na případových studiích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2962902"/>
                  </a:ext>
                </a:extLst>
              </a:tr>
              <a:tr h="282520">
                <a:tc>
                  <a:txBody>
                    <a:bodyPr/>
                    <a:lstStyle/>
                    <a:p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11. 4.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Ing. Jiří Velinský, externista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7425653"/>
                  </a:ext>
                </a:extLst>
              </a:tr>
              <a:tr h="282520">
                <a:tc>
                  <a:txBody>
                    <a:bodyPr/>
                    <a:lstStyle/>
                    <a:p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18. 4.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státní svátek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0810717"/>
                  </a:ext>
                </a:extLst>
              </a:tr>
              <a:tr h="282520">
                <a:tc>
                  <a:txBody>
                    <a:bodyPr/>
                    <a:lstStyle/>
                    <a:p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25. 4.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doc. Ing. Viera Papcunová, </a:t>
                      </a:r>
                      <a:r>
                        <a:rPr lang="cs-CZ" sz="1600" dirty="0" err="1"/>
                        <a:t>Ph</a:t>
                      </a:r>
                      <a:r>
                        <a:rPr lang="cs-CZ" sz="1600" dirty="0"/>
                        <a:t>. D.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0106989"/>
                  </a:ext>
                </a:extLst>
              </a:tr>
              <a:tr h="487989">
                <a:tc>
                  <a:txBody>
                    <a:bodyPr/>
                    <a:lstStyle/>
                    <a:p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2. 5.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doc. Ing. Viera Papcunová, </a:t>
                      </a:r>
                      <a:r>
                        <a:rPr lang="cs-CZ" sz="1600" dirty="0" err="1"/>
                        <a:t>Ph</a:t>
                      </a:r>
                      <a:r>
                        <a:rPr lang="cs-CZ" sz="1600" dirty="0"/>
                        <a:t>. 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56526"/>
                  </a:ext>
                </a:extLst>
              </a:tr>
              <a:tr h="282520">
                <a:tc>
                  <a:txBody>
                    <a:bodyPr/>
                    <a:lstStyle/>
                    <a:p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9. 5.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Ing. Jiří Velinský, prezentace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56152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4824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Přednášky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Dle harmonogramu výuky. V případě změn budete informování emailem.</a:t>
            </a:r>
          </a:p>
          <a:p>
            <a:r>
              <a:rPr lang="cs-CZ" sz="2000" dirty="0"/>
              <a:t>Účast není povinná, ale je doporučovaná.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13542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pro absolvování předmětu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Odevzdání seminární práce (případové studie), minimálně 60 %, váha seminární práce je 50 %.</a:t>
            </a:r>
          </a:p>
          <a:p>
            <a:r>
              <a:rPr lang="cs-CZ" dirty="0"/>
              <a:t>Závěrečná písemná zkouška, váha 50 %.</a:t>
            </a:r>
          </a:p>
        </p:txBody>
      </p:sp>
    </p:spTree>
    <p:extLst>
      <p:ext uri="{BB962C8B-B14F-4D97-AF65-F5344CB8AC3E}">
        <p14:creationId xmlns:p14="http://schemas.microsoft.com/office/powerpoint/2010/main" val="4104773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Studijní materiály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V interaktivní osnově v </a:t>
            </a:r>
            <a:r>
              <a:rPr lang="cs-CZ" sz="1800" dirty="0" err="1"/>
              <a:t>ISu</a:t>
            </a:r>
            <a:r>
              <a:rPr lang="cs-CZ" sz="1800" dirty="0"/>
              <a:t> budou v průběhu semestru vyvěšeny základní učební materiály.</a:t>
            </a:r>
          </a:p>
          <a:p>
            <a:r>
              <a:rPr lang="cs-CZ" sz="1800" dirty="0"/>
              <a:t>Zkouškové otázky se budou vztahovat k tématům uvedeným v základních učebních materiálech, v dalších materiálech uvedených v </a:t>
            </a:r>
            <a:r>
              <a:rPr lang="cs-CZ" sz="1800" dirty="0" err="1"/>
              <a:t>ISu</a:t>
            </a:r>
            <a:r>
              <a:rPr lang="cs-CZ" sz="1800" dirty="0"/>
              <a:t>, na přednáškách, popř. v dalších odborných pramenech zadaných vyučujícími.</a:t>
            </a:r>
          </a:p>
        </p:txBody>
      </p:sp>
    </p:spTree>
    <p:extLst>
      <p:ext uri="{BB962C8B-B14F-4D97-AF65-F5344CB8AC3E}">
        <p14:creationId xmlns:p14="http://schemas.microsoft.com/office/powerpoint/2010/main" val="137669899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šablona-nový-vizuál</Template>
  <TotalTime>139</TotalTime>
  <Words>316</Words>
  <Application>Microsoft Office PowerPoint</Application>
  <PresentationFormat>Širokoúhlá obrazovka</PresentationFormat>
  <Paragraphs>70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Prezentace_MU_CZ</vt:lpstr>
      <vt:lpstr>Organizační pokyny</vt:lpstr>
      <vt:lpstr>Kontaktní údaje</vt:lpstr>
      <vt:lpstr>Harmonogram výuky</vt:lpstr>
      <vt:lpstr>Přednášky</vt:lpstr>
      <vt:lpstr>Podmínky pro absolvování předmětu</vt:lpstr>
      <vt:lpstr>Studijní materiály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Jaňurová Martina</dc:creator>
  <cp:lastModifiedBy>Jiří Velinský</cp:lastModifiedBy>
  <cp:revision>72</cp:revision>
  <cp:lastPrinted>2020-02-17T14:33:47Z</cp:lastPrinted>
  <dcterms:created xsi:type="dcterms:W3CDTF">2019-03-25T15:01:08Z</dcterms:created>
  <dcterms:modified xsi:type="dcterms:W3CDTF">2022-02-21T12:19:14Z</dcterms:modified>
</cp:coreProperties>
</file>